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5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6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7.xml" ContentType="application/vnd.openxmlformats-officedocument.theme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theme/theme8.xml" ContentType="application/vnd.openxmlformats-officedocument.theme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theme/theme9.xml" ContentType="application/vnd.openxmlformats-officedocument.theme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theme/theme10.xml" ContentType="application/vnd.openxmlformats-officedocument.theme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media/image42.jpg" ContentType="image/jpg"/>
  <Override PartName="/ppt/media/image43.jpg" ContentType="image/jp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1" r:id="rId1"/>
    <p:sldMasterId id="2147483724" r:id="rId2"/>
    <p:sldMasterId id="2147483739" r:id="rId3"/>
    <p:sldMasterId id="2147483751" r:id="rId4"/>
    <p:sldMasterId id="2147483663" r:id="rId5"/>
    <p:sldMasterId id="2147483765" r:id="rId6"/>
    <p:sldMasterId id="2147483786" r:id="rId7"/>
    <p:sldMasterId id="2147483806" r:id="rId8"/>
    <p:sldMasterId id="2147483840" r:id="rId9"/>
    <p:sldMasterId id="2147483854" r:id="rId10"/>
    <p:sldMasterId id="2147483866" r:id="rId11"/>
  </p:sldMasterIdLst>
  <p:notesMasterIdLst>
    <p:notesMasterId r:id="rId39"/>
  </p:notesMasterIdLst>
  <p:sldIdLst>
    <p:sldId id="294" r:id="rId12"/>
    <p:sldId id="5765" r:id="rId13"/>
    <p:sldId id="637" r:id="rId14"/>
    <p:sldId id="5766" r:id="rId15"/>
    <p:sldId id="1639" r:id="rId16"/>
    <p:sldId id="426" r:id="rId17"/>
    <p:sldId id="407" r:id="rId18"/>
    <p:sldId id="277" r:id="rId19"/>
    <p:sldId id="298" r:id="rId20"/>
    <p:sldId id="1506" r:id="rId21"/>
    <p:sldId id="1646" r:id="rId22"/>
    <p:sldId id="1647" r:id="rId23"/>
    <p:sldId id="1651" r:id="rId24"/>
    <p:sldId id="1645" r:id="rId25"/>
    <p:sldId id="274" r:id="rId26"/>
    <p:sldId id="1611" r:id="rId27"/>
    <p:sldId id="1652" r:id="rId28"/>
    <p:sldId id="1653" r:id="rId29"/>
    <p:sldId id="1654" r:id="rId30"/>
    <p:sldId id="5771" r:id="rId31"/>
    <p:sldId id="5772" r:id="rId32"/>
    <p:sldId id="5773" r:id="rId33"/>
    <p:sldId id="5774" r:id="rId34"/>
    <p:sldId id="5768" r:id="rId35"/>
    <p:sldId id="5769" r:id="rId36"/>
    <p:sldId id="5770" r:id="rId37"/>
    <p:sldId id="1614" r:id="rId3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74C1A8A3-306A-4EB7-A6B1-4F7E0EB9C5D6}" styleName="Medium Style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972" autoAdjust="0"/>
    <p:restoredTop sz="88086" autoAdjust="0"/>
  </p:normalViewPr>
  <p:slideViewPr>
    <p:cSldViewPr snapToGrid="0">
      <p:cViewPr varScale="1">
        <p:scale>
          <a:sx n="102" d="100"/>
          <a:sy n="102" d="100"/>
        </p:scale>
        <p:origin x="666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0.xml"/><Relationship Id="rId34" Type="http://schemas.openxmlformats.org/officeDocument/2006/relationships/slide" Target="slides/slide23.xml"/><Relationship Id="rId42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5.xml"/><Relationship Id="rId20" Type="http://schemas.openxmlformats.org/officeDocument/2006/relationships/slide" Target="slides/slide9.xml"/><Relationship Id="rId29" Type="http://schemas.openxmlformats.org/officeDocument/2006/relationships/slide" Target="slides/slide1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3.xml"/><Relationship Id="rId32" Type="http://schemas.openxmlformats.org/officeDocument/2006/relationships/slide" Target="slides/slide21.xml"/><Relationship Id="rId37" Type="http://schemas.openxmlformats.org/officeDocument/2006/relationships/slide" Target="slides/slide26.xml"/><Relationship Id="rId40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slide" Target="slides/slide25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8.xml"/><Relationship Id="rId31" Type="http://schemas.openxmlformats.org/officeDocument/2006/relationships/slide" Target="slides/slide20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slide" Target="slides/slide24.xml"/><Relationship Id="rId43" Type="http://schemas.openxmlformats.org/officeDocument/2006/relationships/tableStyles" Target="tableStyles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slide" Target="slides/slide22.xml"/><Relationship Id="rId38" Type="http://schemas.openxmlformats.org/officeDocument/2006/relationships/slide" Target="slides/slide27.xml"/></Relationships>
</file>

<file path=ppt/diagrams/_rels/data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image" Target="../media/image42.jpg"/></Relationships>
</file>

<file path=ppt/diagrams/_rels/drawing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image" Target="../media/image42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49AF810-C02B-41DE-B0FC-CE453CB9ACB6}" type="doc">
      <dgm:prSet loTypeId="urn:microsoft.com/office/officeart/2005/8/layout/venn1" loCatId="relationship" qsTypeId="urn:microsoft.com/office/officeart/2005/8/quickstyle/simple5" qsCatId="simple" csTypeId="urn:microsoft.com/office/officeart/2005/8/colors/colorful1" csCatId="colorful" phldr="1"/>
      <dgm:spPr/>
    </dgm:pt>
    <dgm:pt modelId="{82969B06-4821-4696-870B-A9779A7305A5}">
      <dgm:prSet phldrT="[Text]" custT="1"/>
      <dgm:spPr/>
      <dgm:t>
        <a:bodyPr/>
        <a:lstStyle/>
        <a:p>
          <a:r>
            <a:rPr lang="en-US" sz="1400" dirty="0"/>
            <a:t>BENCANA ALAM</a:t>
          </a:r>
        </a:p>
      </dgm:t>
    </dgm:pt>
    <dgm:pt modelId="{5A9E879B-4D9C-4F5C-B78A-FEEA019B5DDB}" type="parTrans" cxnId="{BA316F3A-2B21-4FE2-BF9F-7892FD718ED6}">
      <dgm:prSet/>
      <dgm:spPr/>
      <dgm:t>
        <a:bodyPr/>
        <a:lstStyle/>
        <a:p>
          <a:endParaRPr lang="en-US" sz="1050"/>
        </a:p>
      </dgm:t>
    </dgm:pt>
    <dgm:pt modelId="{94A62ADC-79C9-4F55-8A3D-4BFD0C80ACF1}" type="sibTrans" cxnId="{BA316F3A-2B21-4FE2-BF9F-7892FD718ED6}">
      <dgm:prSet/>
      <dgm:spPr/>
      <dgm:t>
        <a:bodyPr/>
        <a:lstStyle/>
        <a:p>
          <a:endParaRPr lang="en-US" sz="1050"/>
        </a:p>
      </dgm:t>
    </dgm:pt>
    <dgm:pt modelId="{7C07CE1C-46CF-4063-9D18-1091E8E62AA5}">
      <dgm:prSet phldrT="[Text]" custT="1"/>
      <dgm:spPr/>
      <dgm:t>
        <a:bodyPr/>
        <a:lstStyle/>
        <a:p>
          <a:r>
            <a:rPr lang="en-US" sz="1400" dirty="0"/>
            <a:t>BENCANA NON ALAM</a:t>
          </a:r>
        </a:p>
      </dgm:t>
    </dgm:pt>
    <dgm:pt modelId="{4D35B516-7C6A-4B37-9EEE-ABC48146BE71}" type="parTrans" cxnId="{46168316-2743-406A-BCF9-1AD90ADE1DE2}">
      <dgm:prSet/>
      <dgm:spPr/>
      <dgm:t>
        <a:bodyPr/>
        <a:lstStyle/>
        <a:p>
          <a:endParaRPr lang="en-US" sz="1050"/>
        </a:p>
      </dgm:t>
    </dgm:pt>
    <dgm:pt modelId="{4E151949-FF88-4517-84F6-050469484A68}" type="sibTrans" cxnId="{46168316-2743-406A-BCF9-1AD90ADE1DE2}">
      <dgm:prSet/>
      <dgm:spPr/>
      <dgm:t>
        <a:bodyPr/>
        <a:lstStyle/>
        <a:p>
          <a:endParaRPr lang="en-US" sz="1050"/>
        </a:p>
      </dgm:t>
    </dgm:pt>
    <dgm:pt modelId="{C056C625-921E-4916-9B24-30D24720C53C}">
      <dgm:prSet phldrT="[Text]" custT="1"/>
      <dgm:spPr/>
      <dgm:t>
        <a:bodyPr/>
        <a:lstStyle/>
        <a:p>
          <a:r>
            <a:rPr lang="en-US" sz="1400" dirty="0">
              <a:solidFill>
                <a:schemeClr val="tx1"/>
              </a:solidFill>
            </a:rPr>
            <a:t>BENCANA SOSIAL</a:t>
          </a:r>
        </a:p>
      </dgm:t>
    </dgm:pt>
    <dgm:pt modelId="{B26ACB61-6A24-4D1F-B702-A68C38966655}" type="parTrans" cxnId="{62673291-4850-4D30-88EC-F6DF5161CC92}">
      <dgm:prSet/>
      <dgm:spPr/>
      <dgm:t>
        <a:bodyPr/>
        <a:lstStyle/>
        <a:p>
          <a:endParaRPr lang="en-US" sz="1050"/>
        </a:p>
      </dgm:t>
    </dgm:pt>
    <dgm:pt modelId="{AC7DEBBF-4EE6-463A-B1AE-85C4ED7124C2}" type="sibTrans" cxnId="{62673291-4850-4D30-88EC-F6DF5161CC92}">
      <dgm:prSet/>
      <dgm:spPr/>
      <dgm:t>
        <a:bodyPr/>
        <a:lstStyle/>
        <a:p>
          <a:endParaRPr lang="en-US" sz="1050"/>
        </a:p>
      </dgm:t>
    </dgm:pt>
    <dgm:pt modelId="{5258EBB6-C029-4539-9A19-78C505E7A4A1}" type="pres">
      <dgm:prSet presAssocID="{749AF810-C02B-41DE-B0FC-CE453CB9ACB6}" presName="compositeShape" presStyleCnt="0">
        <dgm:presLayoutVars>
          <dgm:chMax val="7"/>
          <dgm:dir/>
          <dgm:resizeHandles val="exact"/>
        </dgm:presLayoutVars>
      </dgm:prSet>
      <dgm:spPr/>
    </dgm:pt>
    <dgm:pt modelId="{BFBA77B7-F12F-41D5-B56C-7BEC3EDFAB8B}" type="pres">
      <dgm:prSet presAssocID="{82969B06-4821-4696-870B-A9779A7305A5}" presName="circ1" presStyleLbl="vennNode1" presStyleIdx="0" presStyleCnt="3"/>
      <dgm:spPr/>
      <dgm:t>
        <a:bodyPr/>
        <a:lstStyle/>
        <a:p>
          <a:endParaRPr lang="en-US"/>
        </a:p>
      </dgm:t>
    </dgm:pt>
    <dgm:pt modelId="{0B1E7619-5D41-44FD-9E7F-244B7F388C94}" type="pres">
      <dgm:prSet presAssocID="{82969B06-4821-4696-870B-A9779A7305A5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07E8763-D585-44F3-96B3-7EC69D7F9079}" type="pres">
      <dgm:prSet presAssocID="{7C07CE1C-46CF-4063-9D18-1091E8E62AA5}" presName="circ2" presStyleLbl="vennNode1" presStyleIdx="1" presStyleCnt="3" custScaleX="109362" custScaleY="103059"/>
      <dgm:spPr/>
      <dgm:t>
        <a:bodyPr/>
        <a:lstStyle/>
        <a:p>
          <a:endParaRPr lang="en-US"/>
        </a:p>
      </dgm:t>
    </dgm:pt>
    <dgm:pt modelId="{3430A0A7-9373-4F37-8410-632A9BB2B7A5}" type="pres">
      <dgm:prSet presAssocID="{7C07CE1C-46CF-4063-9D18-1091E8E62AA5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24ED86E-33B6-4FCC-828E-FF5EBCEA4A6F}" type="pres">
      <dgm:prSet presAssocID="{C056C625-921E-4916-9B24-30D24720C53C}" presName="circ3" presStyleLbl="vennNode1" presStyleIdx="2" presStyleCnt="3" custScaleX="107923" custScaleY="88677"/>
      <dgm:spPr/>
      <dgm:t>
        <a:bodyPr/>
        <a:lstStyle/>
        <a:p>
          <a:endParaRPr lang="en-US"/>
        </a:p>
      </dgm:t>
    </dgm:pt>
    <dgm:pt modelId="{80C957DE-A54C-4C3D-8246-DC2F25201B92}" type="pres">
      <dgm:prSet presAssocID="{C056C625-921E-4916-9B24-30D24720C53C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0F6BFE24-5C6F-4224-ADA9-F1B4227100ED}" type="presOf" srcId="{7C07CE1C-46CF-4063-9D18-1091E8E62AA5}" destId="{F07E8763-D585-44F3-96B3-7EC69D7F9079}" srcOrd="0" destOrd="0" presId="urn:microsoft.com/office/officeart/2005/8/layout/venn1"/>
    <dgm:cxn modelId="{2CB89740-7978-48F7-8019-E4E440931372}" type="presOf" srcId="{749AF810-C02B-41DE-B0FC-CE453CB9ACB6}" destId="{5258EBB6-C029-4539-9A19-78C505E7A4A1}" srcOrd="0" destOrd="0" presId="urn:microsoft.com/office/officeart/2005/8/layout/venn1"/>
    <dgm:cxn modelId="{5EAD4E14-7E97-4373-978D-8D13FB1EB9F6}" type="presOf" srcId="{C056C625-921E-4916-9B24-30D24720C53C}" destId="{80C957DE-A54C-4C3D-8246-DC2F25201B92}" srcOrd="1" destOrd="0" presId="urn:microsoft.com/office/officeart/2005/8/layout/venn1"/>
    <dgm:cxn modelId="{E1D4D5B0-95D0-4E76-BF85-C61A3F47788E}" type="presOf" srcId="{82969B06-4821-4696-870B-A9779A7305A5}" destId="{0B1E7619-5D41-44FD-9E7F-244B7F388C94}" srcOrd="1" destOrd="0" presId="urn:microsoft.com/office/officeart/2005/8/layout/venn1"/>
    <dgm:cxn modelId="{BA316F3A-2B21-4FE2-BF9F-7892FD718ED6}" srcId="{749AF810-C02B-41DE-B0FC-CE453CB9ACB6}" destId="{82969B06-4821-4696-870B-A9779A7305A5}" srcOrd="0" destOrd="0" parTransId="{5A9E879B-4D9C-4F5C-B78A-FEEA019B5DDB}" sibTransId="{94A62ADC-79C9-4F55-8A3D-4BFD0C80ACF1}"/>
    <dgm:cxn modelId="{46168316-2743-406A-BCF9-1AD90ADE1DE2}" srcId="{749AF810-C02B-41DE-B0FC-CE453CB9ACB6}" destId="{7C07CE1C-46CF-4063-9D18-1091E8E62AA5}" srcOrd="1" destOrd="0" parTransId="{4D35B516-7C6A-4B37-9EEE-ABC48146BE71}" sibTransId="{4E151949-FF88-4517-84F6-050469484A68}"/>
    <dgm:cxn modelId="{EA0F1197-4038-437A-BAAA-3981A03F468D}" type="presOf" srcId="{C056C625-921E-4916-9B24-30D24720C53C}" destId="{F24ED86E-33B6-4FCC-828E-FF5EBCEA4A6F}" srcOrd="0" destOrd="0" presId="urn:microsoft.com/office/officeart/2005/8/layout/venn1"/>
    <dgm:cxn modelId="{F46B6CFF-44BB-4955-8540-49FF873A2B51}" type="presOf" srcId="{7C07CE1C-46CF-4063-9D18-1091E8E62AA5}" destId="{3430A0A7-9373-4F37-8410-632A9BB2B7A5}" srcOrd="1" destOrd="0" presId="urn:microsoft.com/office/officeart/2005/8/layout/venn1"/>
    <dgm:cxn modelId="{62673291-4850-4D30-88EC-F6DF5161CC92}" srcId="{749AF810-C02B-41DE-B0FC-CE453CB9ACB6}" destId="{C056C625-921E-4916-9B24-30D24720C53C}" srcOrd="2" destOrd="0" parTransId="{B26ACB61-6A24-4D1F-B702-A68C38966655}" sibTransId="{AC7DEBBF-4EE6-463A-B1AE-85C4ED7124C2}"/>
    <dgm:cxn modelId="{FA127436-5A0E-46DE-B78D-97FD04008B73}" type="presOf" srcId="{82969B06-4821-4696-870B-A9779A7305A5}" destId="{BFBA77B7-F12F-41D5-B56C-7BEC3EDFAB8B}" srcOrd="0" destOrd="0" presId="urn:microsoft.com/office/officeart/2005/8/layout/venn1"/>
    <dgm:cxn modelId="{47BA498B-981C-463C-9B3F-B6EA74EAEB8E}" type="presParOf" srcId="{5258EBB6-C029-4539-9A19-78C505E7A4A1}" destId="{BFBA77B7-F12F-41D5-B56C-7BEC3EDFAB8B}" srcOrd="0" destOrd="0" presId="urn:microsoft.com/office/officeart/2005/8/layout/venn1"/>
    <dgm:cxn modelId="{69974CC0-E6EC-4006-A481-813CD298843D}" type="presParOf" srcId="{5258EBB6-C029-4539-9A19-78C505E7A4A1}" destId="{0B1E7619-5D41-44FD-9E7F-244B7F388C94}" srcOrd="1" destOrd="0" presId="urn:microsoft.com/office/officeart/2005/8/layout/venn1"/>
    <dgm:cxn modelId="{99BF446B-1FF2-40E5-82D6-4BF022606493}" type="presParOf" srcId="{5258EBB6-C029-4539-9A19-78C505E7A4A1}" destId="{F07E8763-D585-44F3-96B3-7EC69D7F9079}" srcOrd="2" destOrd="0" presId="urn:microsoft.com/office/officeart/2005/8/layout/venn1"/>
    <dgm:cxn modelId="{673FEA8A-2B4C-4C9A-922F-4C64EBAEA20B}" type="presParOf" srcId="{5258EBB6-C029-4539-9A19-78C505E7A4A1}" destId="{3430A0A7-9373-4F37-8410-632A9BB2B7A5}" srcOrd="3" destOrd="0" presId="urn:microsoft.com/office/officeart/2005/8/layout/venn1"/>
    <dgm:cxn modelId="{DD67EDBA-55A7-41B3-8061-99802FE63999}" type="presParOf" srcId="{5258EBB6-C029-4539-9A19-78C505E7A4A1}" destId="{F24ED86E-33B6-4FCC-828E-FF5EBCEA4A6F}" srcOrd="4" destOrd="0" presId="urn:microsoft.com/office/officeart/2005/8/layout/venn1"/>
    <dgm:cxn modelId="{9B78D567-EFA3-4843-9EF8-5613B6932687}" type="presParOf" srcId="{5258EBB6-C029-4539-9A19-78C505E7A4A1}" destId="{80C957DE-A54C-4C3D-8246-DC2F25201B92}" srcOrd="5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0A28E0D-D289-48B5-BB81-E361F861E085}" type="doc">
      <dgm:prSet loTypeId="urn:microsoft.com/office/officeart/2005/8/layout/arrow2" loCatId="process" qsTypeId="urn:microsoft.com/office/officeart/2005/8/quickstyle/3d1" qsCatId="3D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770B200D-ED31-4587-92C6-74461A9AB070}">
      <dgm:prSet phldrT="[Text]" custT="1"/>
      <dgm:spPr/>
      <dgm:t>
        <a:bodyPr/>
        <a:lstStyle/>
        <a:p>
          <a:r>
            <a:rPr lang="en-US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DAMPAK KESEHATAN</a:t>
          </a:r>
        </a:p>
      </dgm:t>
    </dgm:pt>
    <dgm:pt modelId="{BF33EAF6-CFA0-4860-B2BC-2B35EAD364A3}" type="parTrans" cxnId="{6ECAC911-7BD5-4623-803B-9A8C053BEBD4}">
      <dgm:prSet/>
      <dgm:spPr/>
      <dgm:t>
        <a:bodyPr/>
        <a:lstStyle/>
        <a:p>
          <a:endParaRPr lang="en-US" sz="1400"/>
        </a:p>
      </dgm:t>
    </dgm:pt>
    <dgm:pt modelId="{EF7DCB68-90C7-46F8-A2C8-B956EFB5685C}" type="sibTrans" cxnId="{6ECAC911-7BD5-4623-803B-9A8C053BEBD4}">
      <dgm:prSet/>
      <dgm:spPr/>
      <dgm:t>
        <a:bodyPr/>
        <a:lstStyle/>
        <a:p>
          <a:endParaRPr lang="en-US" sz="1400"/>
        </a:p>
      </dgm:t>
    </dgm:pt>
    <dgm:pt modelId="{C230E015-AA4E-4448-9DC3-33C5231007F6}">
      <dgm:prSet phldrT="[Text]" custT="1"/>
      <dgm:spPr/>
      <dgm:t>
        <a:bodyPr/>
        <a:lstStyle/>
        <a:p>
          <a:r>
            <a:rPr lang="en-US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KAPASITAS KLASTER KESEHATAN TERGANGGU</a:t>
          </a:r>
        </a:p>
      </dgm:t>
    </dgm:pt>
    <dgm:pt modelId="{7E2D7891-FE18-49C4-AC20-971E4DA87A42}" type="parTrans" cxnId="{E8693DC9-9062-447A-900E-11F6BFE498FA}">
      <dgm:prSet/>
      <dgm:spPr/>
      <dgm:t>
        <a:bodyPr/>
        <a:lstStyle/>
        <a:p>
          <a:endParaRPr lang="en-US" sz="1400"/>
        </a:p>
      </dgm:t>
    </dgm:pt>
    <dgm:pt modelId="{C3330549-633C-4432-A860-D54E400CA0C3}" type="sibTrans" cxnId="{E8693DC9-9062-447A-900E-11F6BFE498FA}">
      <dgm:prSet/>
      <dgm:spPr/>
      <dgm:t>
        <a:bodyPr/>
        <a:lstStyle/>
        <a:p>
          <a:endParaRPr lang="en-US" sz="1400"/>
        </a:p>
      </dgm:t>
    </dgm:pt>
    <dgm:pt modelId="{7BFA6D8E-0B7D-4338-9D75-0961998E14A6}">
      <dgm:prSet phldrT="[Text]" custT="1"/>
      <dgm:spPr/>
      <dgm:t>
        <a:bodyPr/>
        <a:lstStyle/>
        <a:p>
          <a:pPr algn="ctr"/>
          <a:r>
            <a:rPr lang="en-US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PERLU RESPON CEPAT DI LUAR KEBIASAAN SEHARI-HARI</a:t>
          </a:r>
        </a:p>
      </dgm:t>
    </dgm:pt>
    <dgm:pt modelId="{0BCC45AA-966D-4BE9-A8BC-0622D2A424B7}" type="parTrans" cxnId="{D84B14C8-97FA-47F6-ADCB-0829E0E40299}">
      <dgm:prSet/>
      <dgm:spPr/>
      <dgm:t>
        <a:bodyPr/>
        <a:lstStyle/>
        <a:p>
          <a:endParaRPr lang="en-US" sz="1400"/>
        </a:p>
      </dgm:t>
    </dgm:pt>
    <dgm:pt modelId="{88295A1C-15E2-4B02-BAC6-C52B257CBF2F}" type="sibTrans" cxnId="{D84B14C8-97FA-47F6-ADCB-0829E0E40299}">
      <dgm:prSet/>
      <dgm:spPr/>
      <dgm:t>
        <a:bodyPr/>
        <a:lstStyle/>
        <a:p>
          <a:endParaRPr lang="en-US" sz="1400"/>
        </a:p>
      </dgm:t>
    </dgm:pt>
    <dgm:pt modelId="{8226ABAF-5A84-4E7C-9BD4-997B023F7065}" type="pres">
      <dgm:prSet presAssocID="{80A28E0D-D289-48B5-BB81-E361F861E085}" presName="arrowDiagram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B5C672B8-311B-4E5B-B5AA-3D026E2390D9}" type="pres">
      <dgm:prSet presAssocID="{80A28E0D-D289-48B5-BB81-E361F861E085}" presName="arrow" presStyleLbl="bgShp" presStyleIdx="0" presStyleCnt="1" custScaleX="125504" custLinFactNeighborX="1512"/>
      <dgm:spPr>
        <a:gradFill flip="none" rotWithShape="1">
          <a:gsLst>
            <a:gs pos="0">
              <a:srgbClr val="00B050"/>
            </a:gs>
            <a:gs pos="47000">
              <a:schemeClr val="accent2">
                <a:lumMod val="45000"/>
                <a:lumOff val="55000"/>
              </a:schemeClr>
            </a:gs>
            <a:gs pos="46000">
              <a:schemeClr val="accent2">
                <a:lumMod val="51000"/>
                <a:lumOff val="49000"/>
              </a:schemeClr>
            </a:gs>
            <a:gs pos="88000">
              <a:srgbClr val="FF0000"/>
            </a:gs>
          </a:gsLst>
          <a:lin ang="0" scaled="1"/>
          <a:tileRect/>
        </a:gradFill>
      </dgm:spPr>
    </dgm:pt>
    <dgm:pt modelId="{72035A4E-7B23-4127-8A50-D1CE5F13F917}" type="pres">
      <dgm:prSet presAssocID="{80A28E0D-D289-48B5-BB81-E361F861E085}" presName="arrowDiagram3" presStyleCnt="0"/>
      <dgm:spPr/>
    </dgm:pt>
    <dgm:pt modelId="{BAC7850E-E2B9-4DDE-868E-B9E67EEABD9A}" type="pres">
      <dgm:prSet presAssocID="{770B200D-ED31-4587-92C6-74461A9AB070}" presName="bullet3a" presStyleLbl="node1" presStyleIdx="0" presStyleCnt="3" custLinFactX="-6560" custLinFactNeighborX="-100000" custLinFactNeighborY="-88880"/>
      <dgm:spPr/>
    </dgm:pt>
    <dgm:pt modelId="{E5EEA5CF-2731-403E-8FA6-BC4B4F1D9A51}" type="pres">
      <dgm:prSet presAssocID="{770B200D-ED31-4587-92C6-74461A9AB070}" presName="textBox3a" presStyleLbl="revTx" presStyleIdx="0" presStyleCnt="3" custScaleX="134052" custScaleY="21029" custLinFactNeighborY="-1200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D106EAC-BE52-49B3-BB09-C773FACE1BA9}" type="pres">
      <dgm:prSet presAssocID="{C230E015-AA4E-4448-9DC3-33C5231007F6}" presName="bullet3b" presStyleLbl="node1" presStyleIdx="1" presStyleCnt="3"/>
      <dgm:spPr/>
    </dgm:pt>
    <dgm:pt modelId="{69D16653-1821-4408-A25B-D4037DFBE2BA}" type="pres">
      <dgm:prSet presAssocID="{C230E015-AA4E-4448-9DC3-33C5231007F6}" presName="textBox3b" presStyleLbl="revTx" presStyleIdx="1" presStyleCnt="3" custScaleX="156250" custScaleY="23940" custLinFactX="-39239" custLinFactNeighborX="-100000" custLinFactNeighborY="-6470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8B71210-7887-44B1-BDC9-34D20B547418}" type="pres">
      <dgm:prSet presAssocID="{7BFA6D8E-0B7D-4338-9D75-0961998E14A6}" presName="bullet3c" presStyleLbl="node1" presStyleIdx="2" presStyleCnt="3" custLinFactX="79994" custLinFactNeighborX="100000" custLinFactNeighborY="-1862"/>
      <dgm:spPr/>
    </dgm:pt>
    <dgm:pt modelId="{63EFF5A7-0C7C-4FAA-B9BE-EE8C773A4E2C}" type="pres">
      <dgm:prSet presAssocID="{7BFA6D8E-0B7D-4338-9D75-0961998E14A6}" presName="textBox3c" presStyleLbl="revTx" presStyleIdx="2" presStyleCnt="3" custScaleX="288138" custScaleY="21764" custLinFactNeighborX="25981" custLinFactNeighborY="-1636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D84B14C8-97FA-47F6-ADCB-0829E0E40299}" srcId="{80A28E0D-D289-48B5-BB81-E361F861E085}" destId="{7BFA6D8E-0B7D-4338-9D75-0961998E14A6}" srcOrd="2" destOrd="0" parTransId="{0BCC45AA-966D-4BE9-A8BC-0622D2A424B7}" sibTransId="{88295A1C-15E2-4B02-BAC6-C52B257CBF2F}"/>
    <dgm:cxn modelId="{9C15AF2E-008C-4501-8B83-98E9C30155D4}" type="presOf" srcId="{7BFA6D8E-0B7D-4338-9D75-0961998E14A6}" destId="{63EFF5A7-0C7C-4FAA-B9BE-EE8C773A4E2C}" srcOrd="0" destOrd="0" presId="urn:microsoft.com/office/officeart/2005/8/layout/arrow2"/>
    <dgm:cxn modelId="{F7876BE8-CE05-4813-81EB-A3108F2A6077}" type="presOf" srcId="{C230E015-AA4E-4448-9DC3-33C5231007F6}" destId="{69D16653-1821-4408-A25B-D4037DFBE2BA}" srcOrd="0" destOrd="0" presId="urn:microsoft.com/office/officeart/2005/8/layout/arrow2"/>
    <dgm:cxn modelId="{5DF80619-C22F-4A17-BCCB-1D07CEDBB68F}" type="presOf" srcId="{80A28E0D-D289-48B5-BB81-E361F861E085}" destId="{8226ABAF-5A84-4E7C-9BD4-997B023F7065}" srcOrd="0" destOrd="0" presId="urn:microsoft.com/office/officeart/2005/8/layout/arrow2"/>
    <dgm:cxn modelId="{6ECAC911-7BD5-4623-803B-9A8C053BEBD4}" srcId="{80A28E0D-D289-48B5-BB81-E361F861E085}" destId="{770B200D-ED31-4587-92C6-74461A9AB070}" srcOrd="0" destOrd="0" parTransId="{BF33EAF6-CFA0-4860-B2BC-2B35EAD364A3}" sibTransId="{EF7DCB68-90C7-46F8-A2C8-B956EFB5685C}"/>
    <dgm:cxn modelId="{E8693DC9-9062-447A-900E-11F6BFE498FA}" srcId="{80A28E0D-D289-48B5-BB81-E361F861E085}" destId="{C230E015-AA4E-4448-9DC3-33C5231007F6}" srcOrd="1" destOrd="0" parTransId="{7E2D7891-FE18-49C4-AC20-971E4DA87A42}" sibTransId="{C3330549-633C-4432-A860-D54E400CA0C3}"/>
    <dgm:cxn modelId="{8007E952-0074-4458-A9C4-00D27B677182}" type="presOf" srcId="{770B200D-ED31-4587-92C6-74461A9AB070}" destId="{E5EEA5CF-2731-403E-8FA6-BC4B4F1D9A51}" srcOrd="0" destOrd="0" presId="urn:microsoft.com/office/officeart/2005/8/layout/arrow2"/>
    <dgm:cxn modelId="{D74881FA-FD99-4277-B4AC-BBD04F90A173}" type="presParOf" srcId="{8226ABAF-5A84-4E7C-9BD4-997B023F7065}" destId="{B5C672B8-311B-4E5B-B5AA-3D026E2390D9}" srcOrd="0" destOrd="0" presId="urn:microsoft.com/office/officeart/2005/8/layout/arrow2"/>
    <dgm:cxn modelId="{2EAACC20-96E4-4F48-A8E0-1373ABA055E5}" type="presParOf" srcId="{8226ABAF-5A84-4E7C-9BD4-997B023F7065}" destId="{72035A4E-7B23-4127-8A50-D1CE5F13F917}" srcOrd="1" destOrd="0" presId="urn:microsoft.com/office/officeart/2005/8/layout/arrow2"/>
    <dgm:cxn modelId="{1BE8FB5C-EDF6-452B-9315-13E1593EC6C8}" type="presParOf" srcId="{72035A4E-7B23-4127-8A50-D1CE5F13F917}" destId="{BAC7850E-E2B9-4DDE-868E-B9E67EEABD9A}" srcOrd="0" destOrd="0" presId="urn:microsoft.com/office/officeart/2005/8/layout/arrow2"/>
    <dgm:cxn modelId="{DD26EBB9-BFA8-461F-921E-13A019F68C56}" type="presParOf" srcId="{72035A4E-7B23-4127-8A50-D1CE5F13F917}" destId="{E5EEA5CF-2731-403E-8FA6-BC4B4F1D9A51}" srcOrd="1" destOrd="0" presId="urn:microsoft.com/office/officeart/2005/8/layout/arrow2"/>
    <dgm:cxn modelId="{AF24D0A3-C74E-4066-86FC-879A52C33388}" type="presParOf" srcId="{72035A4E-7B23-4127-8A50-D1CE5F13F917}" destId="{AD106EAC-BE52-49B3-BB09-C773FACE1BA9}" srcOrd="2" destOrd="0" presId="urn:microsoft.com/office/officeart/2005/8/layout/arrow2"/>
    <dgm:cxn modelId="{8DA613FA-5DA4-49B5-BD5E-085AC0176541}" type="presParOf" srcId="{72035A4E-7B23-4127-8A50-D1CE5F13F917}" destId="{69D16653-1821-4408-A25B-D4037DFBE2BA}" srcOrd="3" destOrd="0" presId="urn:microsoft.com/office/officeart/2005/8/layout/arrow2"/>
    <dgm:cxn modelId="{583B145C-B5BE-48F6-AEA6-61CC04B8CB7E}" type="presParOf" srcId="{72035A4E-7B23-4127-8A50-D1CE5F13F917}" destId="{58B71210-7887-44B1-BDC9-34D20B547418}" srcOrd="4" destOrd="0" presId="urn:microsoft.com/office/officeart/2005/8/layout/arrow2"/>
    <dgm:cxn modelId="{8D577E95-0918-4395-AD96-F210FD2173D5}" type="presParOf" srcId="{72035A4E-7B23-4127-8A50-D1CE5F13F917}" destId="{63EFF5A7-0C7C-4FAA-B9BE-EE8C773A4E2C}" srcOrd="5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6EAD334-84CD-4D87-82CB-9371E99E40CA}" type="doc">
      <dgm:prSet loTypeId="urn:microsoft.com/office/officeart/2005/8/layout/cycle7" loCatId="cycle" qsTypeId="urn:microsoft.com/office/officeart/2005/8/quickstyle/3d1" qsCatId="3D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882E64EF-4134-4ECB-B250-35F18C8F03FA}">
      <dgm:prSet phldrT="[Text]"/>
      <dgm:spPr/>
      <dgm:t>
        <a:bodyPr/>
        <a:lstStyle/>
        <a:p>
          <a:r>
            <a:rPr lang="en-US" dirty="0">
              <a:solidFill>
                <a:schemeClr val="tx1"/>
              </a:solidFill>
            </a:rPr>
            <a:t>PEMERINTAH</a:t>
          </a:r>
        </a:p>
      </dgm:t>
    </dgm:pt>
    <dgm:pt modelId="{B393B493-90D7-41CA-BBA8-313C637FC1E0}" type="parTrans" cxnId="{7D634727-D60C-4725-B363-B6269E8FA11B}">
      <dgm:prSet/>
      <dgm:spPr/>
      <dgm:t>
        <a:bodyPr/>
        <a:lstStyle/>
        <a:p>
          <a:endParaRPr lang="en-US"/>
        </a:p>
      </dgm:t>
    </dgm:pt>
    <dgm:pt modelId="{F6C5017B-AA6F-4ECD-A78D-28DCF4925260}" type="sibTrans" cxnId="{7D634727-D60C-4725-B363-B6269E8FA11B}">
      <dgm:prSet/>
      <dgm:spPr/>
      <dgm:t>
        <a:bodyPr/>
        <a:lstStyle/>
        <a:p>
          <a:endParaRPr lang="en-US"/>
        </a:p>
      </dgm:t>
    </dgm:pt>
    <dgm:pt modelId="{6E1B2112-37DB-4A98-BF74-D6114BDFAC37}">
      <dgm:prSet phldrT="[Text]"/>
      <dgm:spPr/>
      <dgm:t>
        <a:bodyPr/>
        <a:lstStyle/>
        <a:p>
          <a:r>
            <a:rPr lang="en-US" dirty="0">
              <a:solidFill>
                <a:srgbClr val="002060"/>
              </a:solidFill>
            </a:rPr>
            <a:t>DUNIA USAHA</a:t>
          </a:r>
        </a:p>
      </dgm:t>
    </dgm:pt>
    <dgm:pt modelId="{E89A08E9-BB9B-46E1-B02D-4547614F160B}" type="parTrans" cxnId="{541ED6B7-3420-4532-98B5-D4992251AE92}">
      <dgm:prSet/>
      <dgm:spPr/>
      <dgm:t>
        <a:bodyPr/>
        <a:lstStyle/>
        <a:p>
          <a:endParaRPr lang="en-US"/>
        </a:p>
      </dgm:t>
    </dgm:pt>
    <dgm:pt modelId="{BB7D4EA8-AF3F-4EB3-85A7-9FF0460B2460}" type="sibTrans" cxnId="{541ED6B7-3420-4532-98B5-D4992251AE92}">
      <dgm:prSet/>
      <dgm:spPr>
        <a:ln>
          <a:solidFill>
            <a:srgbClr val="002060"/>
          </a:solidFill>
        </a:ln>
      </dgm:spPr>
      <dgm:t>
        <a:bodyPr/>
        <a:lstStyle/>
        <a:p>
          <a:endParaRPr lang="en-US">
            <a:solidFill>
              <a:srgbClr val="002060"/>
            </a:solidFill>
          </a:endParaRPr>
        </a:p>
      </dgm:t>
    </dgm:pt>
    <dgm:pt modelId="{9355CF8F-43A2-498F-8C88-FBE42F55F759}">
      <dgm:prSet phldrT="[Text]"/>
      <dgm:spPr/>
      <dgm:t>
        <a:bodyPr/>
        <a:lstStyle/>
        <a:p>
          <a:r>
            <a:rPr lang="en-US" dirty="0">
              <a:solidFill>
                <a:schemeClr val="tx1"/>
              </a:solidFill>
            </a:rPr>
            <a:t>MASYARAKAT</a:t>
          </a:r>
        </a:p>
      </dgm:t>
    </dgm:pt>
    <dgm:pt modelId="{03C9F605-D83F-49EC-9090-2E5B76CA108D}" type="parTrans" cxnId="{B267AE78-AB2C-4041-942F-05F81F8773A7}">
      <dgm:prSet/>
      <dgm:spPr/>
      <dgm:t>
        <a:bodyPr/>
        <a:lstStyle/>
        <a:p>
          <a:endParaRPr lang="en-US"/>
        </a:p>
      </dgm:t>
    </dgm:pt>
    <dgm:pt modelId="{5723A521-E988-40E2-88EB-D91880813AB0}" type="sibTrans" cxnId="{B267AE78-AB2C-4041-942F-05F81F8773A7}">
      <dgm:prSet/>
      <dgm:spPr/>
      <dgm:t>
        <a:bodyPr/>
        <a:lstStyle/>
        <a:p>
          <a:endParaRPr lang="en-US"/>
        </a:p>
      </dgm:t>
    </dgm:pt>
    <dgm:pt modelId="{04DCE876-F1C7-4D6F-ADA3-50930F711EA4}" type="pres">
      <dgm:prSet presAssocID="{26EAD334-84CD-4D87-82CB-9371E99E40CA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B125302B-6DBB-41FB-BB2A-C59D4C0651AB}" type="pres">
      <dgm:prSet presAssocID="{882E64EF-4134-4ECB-B250-35F18C8F03FA}" presName="node" presStyleLbl="node1" presStyleIdx="0" presStyleCnt="3" custScaleY="56448" custRadScaleRad="95532" custRadScaleInc="-191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4BF0804-5167-475B-9B16-0B4CEA7FFB85}" type="pres">
      <dgm:prSet presAssocID="{F6C5017B-AA6F-4ECD-A78D-28DCF4925260}" presName="sibTrans" presStyleLbl="sibTrans2D1" presStyleIdx="0" presStyleCnt="3" custAng="21155544" custScaleX="161997" custScaleY="110567" custLinFactNeighborX="65780" custLinFactNeighborY="-12605"/>
      <dgm:spPr/>
      <dgm:t>
        <a:bodyPr/>
        <a:lstStyle/>
        <a:p>
          <a:endParaRPr lang="en-US"/>
        </a:p>
      </dgm:t>
    </dgm:pt>
    <dgm:pt modelId="{DB0D85EE-2D08-4848-B52C-26C36F8787D5}" type="pres">
      <dgm:prSet presAssocID="{F6C5017B-AA6F-4ECD-A78D-28DCF4925260}" presName="connectorText" presStyleLbl="sibTrans2D1" presStyleIdx="0" presStyleCnt="3"/>
      <dgm:spPr/>
      <dgm:t>
        <a:bodyPr/>
        <a:lstStyle/>
        <a:p>
          <a:endParaRPr lang="en-US"/>
        </a:p>
      </dgm:t>
    </dgm:pt>
    <dgm:pt modelId="{547FFF51-EBDB-459C-B13A-61BA921E1A68}" type="pres">
      <dgm:prSet presAssocID="{6E1B2112-37DB-4A98-BF74-D6114BDFAC37}" presName="node" presStyleLbl="node1" presStyleIdx="1" presStyleCnt="3" custScaleX="110000" custScaleY="56448" custRadScaleRad="110570" custRadScaleInc="-445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56C4652-AEC6-4FE3-A501-26E5D1FC5D8A}" type="pres">
      <dgm:prSet presAssocID="{BB7D4EA8-AF3F-4EB3-85A7-9FF0460B2460}" presName="sibTrans" presStyleLbl="sibTrans2D1" presStyleIdx="1" presStyleCnt="3" custScaleX="94177" custScaleY="94139" custLinFactNeighborY="4842"/>
      <dgm:spPr/>
      <dgm:t>
        <a:bodyPr/>
        <a:lstStyle/>
        <a:p>
          <a:endParaRPr lang="en-US"/>
        </a:p>
      </dgm:t>
    </dgm:pt>
    <dgm:pt modelId="{969781E4-6AF1-4333-B45D-D19195D9AFC1}" type="pres">
      <dgm:prSet presAssocID="{BB7D4EA8-AF3F-4EB3-85A7-9FF0460B2460}" presName="connectorText" presStyleLbl="sibTrans2D1" presStyleIdx="1" presStyleCnt="3"/>
      <dgm:spPr/>
      <dgm:t>
        <a:bodyPr/>
        <a:lstStyle/>
        <a:p>
          <a:endParaRPr lang="en-US"/>
        </a:p>
      </dgm:t>
    </dgm:pt>
    <dgm:pt modelId="{BD86B3F6-3108-4267-97F0-CC0303215D6B}" type="pres">
      <dgm:prSet presAssocID="{9355CF8F-43A2-498F-8C88-FBE42F55F759}" presName="node" presStyleLbl="node1" presStyleIdx="2" presStyleCnt="3" custScaleX="110000" custScaleY="56448" custRadScaleRad="111042" custRadScaleInc="466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B10EF20-67B3-4352-BD80-6E8075679F4B}" type="pres">
      <dgm:prSet presAssocID="{5723A521-E988-40E2-88EB-D91880813AB0}" presName="sibTrans" presStyleLbl="sibTrans2D1" presStyleIdx="2" presStyleCnt="3" custScaleX="162325" custScaleY="116816" custLinFactNeighborX="-48215"/>
      <dgm:spPr/>
      <dgm:t>
        <a:bodyPr/>
        <a:lstStyle/>
        <a:p>
          <a:endParaRPr lang="en-US"/>
        </a:p>
      </dgm:t>
    </dgm:pt>
    <dgm:pt modelId="{FF936A32-D08E-46A0-8257-59C857FE2F95}" type="pres">
      <dgm:prSet presAssocID="{5723A521-E988-40E2-88EB-D91880813AB0}" presName="connectorText" presStyleLbl="sibTrans2D1" presStyleIdx="2" presStyleCnt="3"/>
      <dgm:spPr/>
      <dgm:t>
        <a:bodyPr/>
        <a:lstStyle/>
        <a:p>
          <a:endParaRPr lang="en-US"/>
        </a:p>
      </dgm:t>
    </dgm:pt>
  </dgm:ptLst>
  <dgm:cxnLst>
    <dgm:cxn modelId="{6AB7E0AA-D693-4818-9179-84389346792B}" type="presOf" srcId="{26EAD334-84CD-4D87-82CB-9371E99E40CA}" destId="{04DCE876-F1C7-4D6F-ADA3-50930F711EA4}" srcOrd="0" destOrd="0" presId="urn:microsoft.com/office/officeart/2005/8/layout/cycle7"/>
    <dgm:cxn modelId="{5AE75B85-E911-4410-B63D-C8E2818F7040}" type="presOf" srcId="{5723A521-E988-40E2-88EB-D91880813AB0}" destId="{0B10EF20-67B3-4352-BD80-6E8075679F4B}" srcOrd="0" destOrd="0" presId="urn:microsoft.com/office/officeart/2005/8/layout/cycle7"/>
    <dgm:cxn modelId="{541ED6B7-3420-4532-98B5-D4992251AE92}" srcId="{26EAD334-84CD-4D87-82CB-9371E99E40CA}" destId="{6E1B2112-37DB-4A98-BF74-D6114BDFAC37}" srcOrd="1" destOrd="0" parTransId="{E89A08E9-BB9B-46E1-B02D-4547614F160B}" sibTransId="{BB7D4EA8-AF3F-4EB3-85A7-9FF0460B2460}"/>
    <dgm:cxn modelId="{FF7784BD-7446-435D-9D91-B49FCC4AC04D}" type="presOf" srcId="{BB7D4EA8-AF3F-4EB3-85A7-9FF0460B2460}" destId="{969781E4-6AF1-4333-B45D-D19195D9AFC1}" srcOrd="1" destOrd="0" presId="urn:microsoft.com/office/officeart/2005/8/layout/cycle7"/>
    <dgm:cxn modelId="{058D0CF1-D94C-4257-AA2F-310AF98E0EF6}" type="presOf" srcId="{F6C5017B-AA6F-4ECD-A78D-28DCF4925260}" destId="{44BF0804-5167-475B-9B16-0B4CEA7FFB85}" srcOrd="0" destOrd="0" presId="urn:microsoft.com/office/officeart/2005/8/layout/cycle7"/>
    <dgm:cxn modelId="{D78F15DA-6473-489E-8239-C4E0C79ED591}" type="presOf" srcId="{6E1B2112-37DB-4A98-BF74-D6114BDFAC37}" destId="{547FFF51-EBDB-459C-B13A-61BA921E1A68}" srcOrd="0" destOrd="0" presId="urn:microsoft.com/office/officeart/2005/8/layout/cycle7"/>
    <dgm:cxn modelId="{CCDF3639-8692-4ED8-A8CB-D0CFBB4B6EA1}" type="presOf" srcId="{F6C5017B-AA6F-4ECD-A78D-28DCF4925260}" destId="{DB0D85EE-2D08-4848-B52C-26C36F8787D5}" srcOrd="1" destOrd="0" presId="urn:microsoft.com/office/officeart/2005/8/layout/cycle7"/>
    <dgm:cxn modelId="{7D634727-D60C-4725-B363-B6269E8FA11B}" srcId="{26EAD334-84CD-4D87-82CB-9371E99E40CA}" destId="{882E64EF-4134-4ECB-B250-35F18C8F03FA}" srcOrd="0" destOrd="0" parTransId="{B393B493-90D7-41CA-BBA8-313C637FC1E0}" sibTransId="{F6C5017B-AA6F-4ECD-A78D-28DCF4925260}"/>
    <dgm:cxn modelId="{B267AE78-AB2C-4041-942F-05F81F8773A7}" srcId="{26EAD334-84CD-4D87-82CB-9371E99E40CA}" destId="{9355CF8F-43A2-498F-8C88-FBE42F55F759}" srcOrd="2" destOrd="0" parTransId="{03C9F605-D83F-49EC-9090-2E5B76CA108D}" sibTransId="{5723A521-E988-40E2-88EB-D91880813AB0}"/>
    <dgm:cxn modelId="{25163D33-4CA6-4E30-B04D-F0E470623014}" type="presOf" srcId="{9355CF8F-43A2-498F-8C88-FBE42F55F759}" destId="{BD86B3F6-3108-4267-97F0-CC0303215D6B}" srcOrd="0" destOrd="0" presId="urn:microsoft.com/office/officeart/2005/8/layout/cycle7"/>
    <dgm:cxn modelId="{2854F46E-A0F6-4607-9D57-9E1B8EFC6EAD}" type="presOf" srcId="{5723A521-E988-40E2-88EB-D91880813AB0}" destId="{FF936A32-D08E-46A0-8257-59C857FE2F95}" srcOrd="1" destOrd="0" presId="urn:microsoft.com/office/officeart/2005/8/layout/cycle7"/>
    <dgm:cxn modelId="{ED4999E2-53E9-4D9A-AE10-E8A8458B6AC2}" type="presOf" srcId="{BB7D4EA8-AF3F-4EB3-85A7-9FF0460B2460}" destId="{356C4652-AEC6-4FE3-A501-26E5D1FC5D8A}" srcOrd="0" destOrd="0" presId="urn:microsoft.com/office/officeart/2005/8/layout/cycle7"/>
    <dgm:cxn modelId="{3BD1CD09-A3A4-4CB2-936A-321397704DEF}" type="presOf" srcId="{882E64EF-4134-4ECB-B250-35F18C8F03FA}" destId="{B125302B-6DBB-41FB-BB2A-C59D4C0651AB}" srcOrd="0" destOrd="0" presId="urn:microsoft.com/office/officeart/2005/8/layout/cycle7"/>
    <dgm:cxn modelId="{C846A0A4-AC49-40E0-90DD-09A62C59ECF4}" type="presParOf" srcId="{04DCE876-F1C7-4D6F-ADA3-50930F711EA4}" destId="{B125302B-6DBB-41FB-BB2A-C59D4C0651AB}" srcOrd="0" destOrd="0" presId="urn:microsoft.com/office/officeart/2005/8/layout/cycle7"/>
    <dgm:cxn modelId="{6DE9B3B7-6F16-40C3-95B0-08D2F4618E2F}" type="presParOf" srcId="{04DCE876-F1C7-4D6F-ADA3-50930F711EA4}" destId="{44BF0804-5167-475B-9B16-0B4CEA7FFB85}" srcOrd="1" destOrd="0" presId="urn:microsoft.com/office/officeart/2005/8/layout/cycle7"/>
    <dgm:cxn modelId="{B698DE67-B55A-458E-9DAF-2A2D4F0B68E9}" type="presParOf" srcId="{44BF0804-5167-475B-9B16-0B4CEA7FFB85}" destId="{DB0D85EE-2D08-4848-B52C-26C36F8787D5}" srcOrd="0" destOrd="0" presId="urn:microsoft.com/office/officeart/2005/8/layout/cycle7"/>
    <dgm:cxn modelId="{F6D110BA-F72C-44F5-9439-CC4C93BAB1DB}" type="presParOf" srcId="{04DCE876-F1C7-4D6F-ADA3-50930F711EA4}" destId="{547FFF51-EBDB-459C-B13A-61BA921E1A68}" srcOrd="2" destOrd="0" presId="urn:microsoft.com/office/officeart/2005/8/layout/cycle7"/>
    <dgm:cxn modelId="{661190B1-230F-4517-9126-5F86B1FFE572}" type="presParOf" srcId="{04DCE876-F1C7-4D6F-ADA3-50930F711EA4}" destId="{356C4652-AEC6-4FE3-A501-26E5D1FC5D8A}" srcOrd="3" destOrd="0" presId="urn:microsoft.com/office/officeart/2005/8/layout/cycle7"/>
    <dgm:cxn modelId="{4FAA05B2-958B-453D-ABB3-3BA6A5EC4855}" type="presParOf" srcId="{356C4652-AEC6-4FE3-A501-26E5D1FC5D8A}" destId="{969781E4-6AF1-4333-B45D-D19195D9AFC1}" srcOrd="0" destOrd="0" presId="urn:microsoft.com/office/officeart/2005/8/layout/cycle7"/>
    <dgm:cxn modelId="{F6FB32FE-78FB-4368-84D7-5442B44A2E29}" type="presParOf" srcId="{04DCE876-F1C7-4D6F-ADA3-50930F711EA4}" destId="{BD86B3F6-3108-4267-97F0-CC0303215D6B}" srcOrd="4" destOrd="0" presId="urn:microsoft.com/office/officeart/2005/8/layout/cycle7"/>
    <dgm:cxn modelId="{9B9B1209-8E60-4D16-8278-652F7F331272}" type="presParOf" srcId="{04DCE876-F1C7-4D6F-ADA3-50930F711EA4}" destId="{0B10EF20-67B3-4352-BD80-6E8075679F4B}" srcOrd="5" destOrd="0" presId="urn:microsoft.com/office/officeart/2005/8/layout/cycle7"/>
    <dgm:cxn modelId="{6AE95B9A-E384-4FF9-9832-40DF478E0A35}" type="presParOf" srcId="{0B10EF20-67B3-4352-BD80-6E8075679F4B}" destId="{FF936A32-D08E-46A0-8257-59C857FE2F95}" srcOrd="0" destOrd="0" presId="urn:microsoft.com/office/officeart/2005/8/layout/cycle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FE9A3516-D71D-42E3-92EC-333F998C8ADD}" type="doc">
      <dgm:prSet loTypeId="urn:microsoft.com/office/officeart/2005/8/layout/list1" loCatId="list" qsTypeId="urn:microsoft.com/office/officeart/2005/8/quickstyle/3d1" qsCatId="3D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255C0EAE-3690-4CFF-8E93-274B92E3D3D8}">
      <dgm:prSet phldrT="[Text]" custT="1"/>
      <dgm:spPr/>
      <dgm:t>
        <a:bodyPr/>
        <a:lstStyle/>
        <a:p>
          <a:r>
            <a:rPr lang="en-US" sz="17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KOORDINASI BANTUAN</a:t>
          </a:r>
        </a:p>
      </dgm:t>
    </dgm:pt>
    <dgm:pt modelId="{A4165142-D669-4679-AC17-D203E3345EF0}" type="parTrans" cxnId="{B0F3C1CF-0B34-408B-8FC9-F21F8E33F874}">
      <dgm:prSet/>
      <dgm:spPr/>
      <dgm:t>
        <a:bodyPr/>
        <a:lstStyle/>
        <a:p>
          <a:endParaRPr lang="en-US" sz="1800"/>
        </a:p>
      </dgm:t>
    </dgm:pt>
    <dgm:pt modelId="{6B7AD12C-F477-409F-8768-96351FABEB91}" type="sibTrans" cxnId="{B0F3C1CF-0B34-408B-8FC9-F21F8E33F874}">
      <dgm:prSet/>
      <dgm:spPr/>
      <dgm:t>
        <a:bodyPr/>
        <a:lstStyle/>
        <a:p>
          <a:endParaRPr lang="en-US" sz="1800"/>
        </a:p>
      </dgm:t>
    </dgm:pt>
    <dgm:pt modelId="{56EC4EED-16FE-4903-9A13-CB6E744AE99C}">
      <dgm:prSet phldrT="[Text]" custT="1"/>
      <dgm:spPr/>
      <dgm:t>
        <a:bodyPr/>
        <a:lstStyle/>
        <a:p>
          <a:r>
            <a:rPr lang="en-US" sz="17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KOLABORASI KAPASITAS</a:t>
          </a:r>
        </a:p>
      </dgm:t>
    </dgm:pt>
    <dgm:pt modelId="{F84BB66B-8426-4593-873C-BA709516D157}" type="parTrans" cxnId="{FA6A025A-D693-4346-9287-366EB859BD9A}">
      <dgm:prSet/>
      <dgm:spPr/>
      <dgm:t>
        <a:bodyPr/>
        <a:lstStyle/>
        <a:p>
          <a:endParaRPr lang="en-US" sz="1800"/>
        </a:p>
      </dgm:t>
    </dgm:pt>
    <dgm:pt modelId="{55206813-8B85-48F9-8655-84E285833A29}" type="sibTrans" cxnId="{FA6A025A-D693-4346-9287-366EB859BD9A}">
      <dgm:prSet/>
      <dgm:spPr/>
      <dgm:t>
        <a:bodyPr/>
        <a:lstStyle/>
        <a:p>
          <a:endParaRPr lang="en-US" sz="1800"/>
        </a:p>
      </dgm:t>
    </dgm:pt>
    <dgm:pt modelId="{C393C7FA-5277-41FF-8C4B-2FA2FC26C82B}">
      <dgm:prSet phldrT="[Text]" custT="1"/>
      <dgm:spPr/>
      <dgm:t>
        <a:bodyPr/>
        <a:lstStyle/>
        <a:p>
          <a:r>
            <a:rPr lang="en-US" sz="1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INTEGRASI SISTEM</a:t>
          </a:r>
        </a:p>
      </dgm:t>
    </dgm:pt>
    <dgm:pt modelId="{8B01258C-ECFD-4874-92BC-D3317675655B}" type="parTrans" cxnId="{39561937-A43A-422C-B914-E3443FCA0F5B}">
      <dgm:prSet/>
      <dgm:spPr/>
      <dgm:t>
        <a:bodyPr/>
        <a:lstStyle/>
        <a:p>
          <a:endParaRPr lang="en-US" sz="1800"/>
        </a:p>
      </dgm:t>
    </dgm:pt>
    <dgm:pt modelId="{4D60BF0E-B4FE-47F6-93B0-ED934C4F0226}" type="sibTrans" cxnId="{39561937-A43A-422C-B914-E3443FCA0F5B}">
      <dgm:prSet/>
      <dgm:spPr/>
      <dgm:t>
        <a:bodyPr/>
        <a:lstStyle/>
        <a:p>
          <a:endParaRPr lang="en-US" sz="1800"/>
        </a:p>
      </dgm:t>
    </dgm:pt>
    <dgm:pt modelId="{DA0AF4EB-0ECD-4C2F-8140-2E1D04E4F96A}" type="pres">
      <dgm:prSet presAssocID="{FE9A3516-D71D-42E3-92EC-333F998C8ADD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52E7003E-BA79-491E-8B29-DDB16466146D}" type="pres">
      <dgm:prSet presAssocID="{255C0EAE-3690-4CFF-8E93-274B92E3D3D8}" presName="parentLin" presStyleCnt="0"/>
      <dgm:spPr/>
    </dgm:pt>
    <dgm:pt modelId="{6A4A8647-50DC-4728-BE78-5DD05FFEDB83}" type="pres">
      <dgm:prSet presAssocID="{255C0EAE-3690-4CFF-8E93-274B92E3D3D8}" presName="parentLeftMargin" presStyleLbl="node1" presStyleIdx="0" presStyleCnt="3"/>
      <dgm:spPr/>
      <dgm:t>
        <a:bodyPr/>
        <a:lstStyle/>
        <a:p>
          <a:endParaRPr lang="en-US"/>
        </a:p>
      </dgm:t>
    </dgm:pt>
    <dgm:pt modelId="{8C34C21F-CF22-4744-B40B-90EC2E4578DF}" type="pres">
      <dgm:prSet presAssocID="{255C0EAE-3690-4CFF-8E93-274B92E3D3D8}" presName="parentText" presStyleLbl="node1" presStyleIdx="0" presStyleCnt="3" custScaleX="120687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42E6793-5813-4E3D-9ADD-5948F0C0AEC8}" type="pres">
      <dgm:prSet presAssocID="{255C0EAE-3690-4CFF-8E93-274B92E3D3D8}" presName="negativeSpace" presStyleCnt="0"/>
      <dgm:spPr/>
    </dgm:pt>
    <dgm:pt modelId="{D6B938D0-1575-4030-8542-276AB79ED3FA}" type="pres">
      <dgm:prSet presAssocID="{255C0EAE-3690-4CFF-8E93-274B92E3D3D8}" presName="childText" presStyleLbl="conFgAcc1" presStyleIdx="0" presStyleCnt="3">
        <dgm:presLayoutVars>
          <dgm:bulletEnabled val="1"/>
        </dgm:presLayoutVars>
      </dgm:prSet>
      <dgm:spPr>
        <a:solidFill>
          <a:schemeClr val="lt1">
            <a:hueOff val="0"/>
            <a:satOff val="0"/>
            <a:lumOff val="0"/>
            <a:alpha val="22000"/>
          </a:schemeClr>
        </a:solidFill>
      </dgm:spPr>
    </dgm:pt>
    <dgm:pt modelId="{FEA6AC64-2C52-46BF-8274-EA0EA888EEDD}" type="pres">
      <dgm:prSet presAssocID="{6B7AD12C-F477-409F-8768-96351FABEB91}" presName="spaceBetweenRectangles" presStyleCnt="0"/>
      <dgm:spPr/>
    </dgm:pt>
    <dgm:pt modelId="{C57AB0E1-ED87-4584-99FC-BE0C466A4F74}" type="pres">
      <dgm:prSet presAssocID="{56EC4EED-16FE-4903-9A13-CB6E744AE99C}" presName="parentLin" presStyleCnt="0"/>
      <dgm:spPr/>
    </dgm:pt>
    <dgm:pt modelId="{AAD7BBD4-AFD1-4FE1-8A39-6ED5530759A2}" type="pres">
      <dgm:prSet presAssocID="{56EC4EED-16FE-4903-9A13-CB6E744AE99C}" presName="parentLeftMargin" presStyleLbl="node1" presStyleIdx="0" presStyleCnt="3"/>
      <dgm:spPr/>
      <dgm:t>
        <a:bodyPr/>
        <a:lstStyle/>
        <a:p>
          <a:endParaRPr lang="en-US"/>
        </a:p>
      </dgm:t>
    </dgm:pt>
    <dgm:pt modelId="{977D2C32-C7AA-452E-B457-E152735068F8}" type="pres">
      <dgm:prSet presAssocID="{56EC4EED-16FE-4903-9A13-CB6E744AE99C}" presName="parentText" presStyleLbl="node1" presStyleIdx="1" presStyleCnt="3" custScaleX="134827" custScaleY="108927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C09A285-9F98-4BCF-B4D9-B71A2E1B80FE}" type="pres">
      <dgm:prSet presAssocID="{56EC4EED-16FE-4903-9A13-CB6E744AE99C}" presName="negativeSpace" presStyleCnt="0"/>
      <dgm:spPr/>
    </dgm:pt>
    <dgm:pt modelId="{5DBA409E-65D6-4872-8D47-3A6649E865B8}" type="pres">
      <dgm:prSet presAssocID="{56EC4EED-16FE-4903-9A13-CB6E744AE99C}" presName="childText" presStyleLbl="conFgAcc1" presStyleIdx="1" presStyleCnt="3">
        <dgm:presLayoutVars>
          <dgm:bulletEnabled val="1"/>
        </dgm:presLayoutVars>
      </dgm:prSet>
      <dgm:spPr>
        <a:solidFill>
          <a:schemeClr val="lt1">
            <a:hueOff val="0"/>
            <a:satOff val="0"/>
            <a:lumOff val="0"/>
            <a:alpha val="22000"/>
          </a:schemeClr>
        </a:solidFill>
      </dgm:spPr>
    </dgm:pt>
    <dgm:pt modelId="{C46ACA11-9DCF-4C09-98F7-93AA8FAC8D2A}" type="pres">
      <dgm:prSet presAssocID="{55206813-8B85-48F9-8655-84E285833A29}" presName="spaceBetweenRectangles" presStyleCnt="0"/>
      <dgm:spPr/>
    </dgm:pt>
    <dgm:pt modelId="{395B414D-9833-4657-9A60-5A61B40D0485}" type="pres">
      <dgm:prSet presAssocID="{C393C7FA-5277-41FF-8C4B-2FA2FC26C82B}" presName="parentLin" presStyleCnt="0"/>
      <dgm:spPr/>
    </dgm:pt>
    <dgm:pt modelId="{CD86519C-AC1B-43BE-8D2E-5A9CA2BCC68E}" type="pres">
      <dgm:prSet presAssocID="{C393C7FA-5277-41FF-8C4B-2FA2FC26C82B}" presName="parentLeftMargin" presStyleLbl="node1" presStyleIdx="1" presStyleCnt="3"/>
      <dgm:spPr/>
      <dgm:t>
        <a:bodyPr/>
        <a:lstStyle/>
        <a:p>
          <a:endParaRPr lang="en-US"/>
        </a:p>
      </dgm:t>
    </dgm:pt>
    <dgm:pt modelId="{775F5C94-5978-4E4D-840D-F09DD0F640E4}" type="pres">
      <dgm:prSet presAssocID="{C393C7FA-5277-41FF-8C4B-2FA2FC26C82B}" presName="parentText" presStyleLbl="node1" presStyleIdx="2" presStyleCnt="3" custScaleX="120687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79338D4-9E8B-4E98-99BA-7B118FDAB381}" type="pres">
      <dgm:prSet presAssocID="{C393C7FA-5277-41FF-8C4B-2FA2FC26C82B}" presName="negativeSpace" presStyleCnt="0"/>
      <dgm:spPr/>
    </dgm:pt>
    <dgm:pt modelId="{1917CC24-2FD3-4144-A40B-B0C9972D8B8C}" type="pres">
      <dgm:prSet presAssocID="{C393C7FA-5277-41FF-8C4B-2FA2FC26C82B}" presName="childText" presStyleLbl="conFgAcc1" presStyleIdx="2" presStyleCnt="3">
        <dgm:presLayoutVars>
          <dgm:bulletEnabled val="1"/>
        </dgm:presLayoutVars>
      </dgm:prSet>
      <dgm:spPr>
        <a:solidFill>
          <a:schemeClr val="lt1">
            <a:hueOff val="0"/>
            <a:satOff val="0"/>
            <a:lumOff val="0"/>
            <a:alpha val="22000"/>
          </a:schemeClr>
        </a:solidFill>
      </dgm:spPr>
    </dgm:pt>
  </dgm:ptLst>
  <dgm:cxnLst>
    <dgm:cxn modelId="{8EF541C8-4243-4FF3-BA6E-11B81CB33C35}" type="presOf" srcId="{56EC4EED-16FE-4903-9A13-CB6E744AE99C}" destId="{AAD7BBD4-AFD1-4FE1-8A39-6ED5530759A2}" srcOrd="0" destOrd="0" presId="urn:microsoft.com/office/officeart/2005/8/layout/list1"/>
    <dgm:cxn modelId="{39561937-A43A-422C-B914-E3443FCA0F5B}" srcId="{FE9A3516-D71D-42E3-92EC-333F998C8ADD}" destId="{C393C7FA-5277-41FF-8C4B-2FA2FC26C82B}" srcOrd="2" destOrd="0" parTransId="{8B01258C-ECFD-4874-92BC-D3317675655B}" sibTransId="{4D60BF0E-B4FE-47F6-93B0-ED934C4F0226}"/>
    <dgm:cxn modelId="{3C9C0856-40A8-4EBA-B2EC-E8FC2A506F00}" type="presOf" srcId="{255C0EAE-3690-4CFF-8E93-274B92E3D3D8}" destId="{8C34C21F-CF22-4744-B40B-90EC2E4578DF}" srcOrd="1" destOrd="0" presId="urn:microsoft.com/office/officeart/2005/8/layout/list1"/>
    <dgm:cxn modelId="{D803391C-871D-4252-A47F-CE457ED158F9}" type="presOf" srcId="{56EC4EED-16FE-4903-9A13-CB6E744AE99C}" destId="{977D2C32-C7AA-452E-B457-E152735068F8}" srcOrd="1" destOrd="0" presId="urn:microsoft.com/office/officeart/2005/8/layout/list1"/>
    <dgm:cxn modelId="{FA6A025A-D693-4346-9287-366EB859BD9A}" srcId="{FE9A3516-D71D-42E3-92EC-333F998C8ADD}" destId="{56EC4EED-16FE-4903-9A13-CB6E744AE99C}" srcOrd="1" destOrd="0" parTransId="{F84BB66B-8426-4593-873C-BA709516D157}" sibTransId="{55206813-8B85-48F9-8655-84E285833A29}"/>
    <dgm:cxn modelId="{B0F3C1CF-0B34-408B-8FC9-F21F8E33F874}" srcId="{FE9A3516-D71D-42E3-92EC-333F998C8ADD}" destId="{255C0EAE-3690-4CFF-8E93-274B92E3D3D8}" srcOrd="0" destOrd="0" parTransId="{A4165142-D669-4679-AC17-D203E3345EF0}" sibTransId="{6B7AD12C-F477-409F-8768-96351FABEB91}"/>
    <dgm:cxn modelId="{B729D0B8-45C7-49B8-9411-972E172D07F0}" type="presOf" srcId="{255C0EAE-3690-4CFF-8E93-274B92E3D3D8}" destId="{6A4A8647-50DC-4728-BE78-5DD05FFEDB83}" srcOrd="0" destOrd="0" presId="urn:microsoft.com/office/officeart/2005/8/layout/list1"/>
    <dgm:cxn modelId="{A20B5D01-B6D9-4E3A-B448-CC118AF5D2DC}" type="presOf" srcId="{C393C7FA-5277-41FF-8C4B-2FA2FC26C82B}" destId="{775F5C94-5978-4E4D-840D-F09DD0F640E4}" srcOrd="1" destOrd="0" presId="urn:microsoft.com/office/officeart/2005/8/layout/list1"/>
    <dgm:cxn modelId="{810FC5FA-78CB-4ABA-860D-400CD51032E6}" type="presOf" srcId="{C393C7FA-5277-41FF-8C4B-2FA2FC26C82B}" destId="{CD86519C-AC1B-43BE-8D2E-5A9CA2BCC68E}" srcOrd="0" destOrd="0" presId="urn:microsoft.com/office/officeart/2005/8/layout/list1"/>
    <dgm:cxn modelId="{A6C916FB-2E50-43A5-9A20-1816949C6336}" type="presOf" srcId="{FE9A3516-D71D-42E3-92EC-333F998C8ADD}" destId="{DA0AF4EB-0ECD-4C2F-8140-2E1D04E4F96A}" srcOrd="0" destOrd="0" presId="urn:microsoft.com/office/officeart/2005/8/layout/list1"/>
    <dgm:cxn modelId="{1C0638C7-2400-4146-8FBA-E5F2F621BD6A}" type="presParOf" srcId="{DA0AF4EB-0ECD-4C2F-8140-2E1D04E4F96A}" destId="{52E7003E-BA79-491E-8B29-DDB16466146D}" srcOrd="0" destOrd="0" presId="urn:microsoft.com/office/officeart/2005/8/layout/list1"/>
    <dgm:cxn modelId="{DBCD1E21-E746-45CF-80FB-60270669E79C}" type="presParOf" srcId="{52E7003E-BA79-491E-8B29-DDB16466146D}" destId="{6A4A8647-50DC-4728-BE78-5DD05FFEDB83}" srcOrd="0" destOrd="0" presId="urn:microsoft.com/office/officeart/2005/8/layout/list1"/>
    <dgm:cxn modelId="{42FF0B24-20BB-499D-90DD-A385CAFBD04E}" type="presParOf" srcId="{52E7003E-BA79-491E-8B29-DDB16466146D}" destId="{8C34C21F-CF22-4744-B40B-90EC2E4578DF}" srcOrd="1" destOrd="0" presId="urn:microsoft.com/office/officeart/2005/8/layout/list1"/>
    <dgm:cxn modelId="{5F779482-6643-443C-BE2E-2A8F6D59E009}" type="presParOf" srcId="{DA0AF4EB-0ECD-4C2F-8140-2E1D04E4F96A}" destId="{642E6793-5813-4E3D-9ADD-5948F0C0AEC8}" srcOrd="1" destOrd="0" presId="urn:microsoft.com/office/officeart/2005/8/layout/list1"/>
    <dgm:cxn modelId="{F4977AF1-C39C-4D74-BA74-CCEF28BB9FA6}" type="presParOf" srcId="{DA0AF4EB-0ECD-4C2F-8140-2E1D04E4F96A}" destId="{D6B938D0-1575-4030-8542-276AB79ED3FA}" srcOrd="2" destOrd="0" presId="urn:microsoft.com/office/officeart/2005/8/layout/list1"/>
    <dgm:cxn modelId="{303AF755-A913-4A8B-A34A-849878317215}" type="presParOf" srcId="{DA0AF4EB-0ECD-4C2F-8140-2E1D04E4F96A}" destId="{FEA6AC64-2C52-46BF-8274-EA0EA888EEDD}" srcOrd="3" destOrd="0" presId="urn:microsoft.com/office/officeart/2005/8/layout/list1"/>
    <dgm:cxn modelId="{8A6CA3A3-8CEA-4EE5-AB73-DBA1426095AD}" type="presParOf" srcId="{DA0AF4EB-0ECD-4C2F-8140-2E1D04E4F96A}" destId="{C57AB0E1-ED87-4584-99FC-BE0C466A4F74}" srcOrd="4" destOrd="0" presId="urn:microsoft.com/office/officeart/2005/8/layout/list1"/>
    <dgm:cxn modelId="{07BBEB89-E3EA-4EBE-A400-6C75011944EF}" type="presParOf" srcId="{C57AB0E1-ED87-4584-99FC-BE0C466A4F74}" destId="{AAD7BBD4-AFD1-4FE1-8A39-6ED5530759A2}" srcOrd="0" destOrd="0" presId="urn:microsoft.com/office/officeart/2005/8/layout/list1"/>
    <dgm:cxn modelId="{D2D1EF51-6FC1-4A9E-AF23-DD9A10F271F2}" type="presParOf" srcId="{C57AB0E1-ED87-4584-99FC-BE0C466A4F74}" destId="{977D2C32-C7AA-452E-B457-E152735068F8}" srcOrd="1" destOrd="0" presId="urn:microsoft.com/office/officeart/2005/8/layout/list1"/>
    <dgm:cxn modelId="{455F46CD-8939-4CA3-B1FE-428094463D13}" type="presParOf" srcId="{DA0AF4EB-0ECD-4C2F-8140-2E1D04E4F96A}" destId="{5C09A285-9F98-4BCF-B4D9-B71A2E1B80FE}" srcOrd="5" destOrd="0" presId="urn:microsoft.com/office/officeart/2005/8/layout/list1"/>
    <dgm:cxn modelId="{9979AE7B-243B-4B95-AB50-A369325ED6B1}" type="presParOf" srcId="{DA0AF4EB-0ECD-4C2F-8140-2E1D04E4F96A}" destId="{5DBA409E-65D6-4872-8D47-3A6649E865B8}" srcOrd="6" destOrd="0" presId="urn:microsoft.com/office/officeart/2005/8/layout/list1"/>
    <dgm:cxn modelId="{4410648F-7A3B-4242-9C2B-7EFDD660528E}" type="presParOf" srcId="{DA0AF4EB-0ECD-4C2F-8140-2E1D04E4F96A}" destId="{C46ACA11-9DCF-4C09-98F7-93AA8FAC8D2A}" srcOrd="7" destOrd="0" presId="urn:microsoft.com/office/officeart/2005/8/layout/list1"/>
    <dgm:cxn modelId="{E492F463-E054-47D7-A4C6-153ABEC71410}" type="presParOf" srcId="{DA0AF4EB-0ECD-4C2F-8140-2E1D04E4F96A}" destId="{395B414D-9833-4657-9A60-5A61B40D0485}" srcOrd="8" destOrd="0" presId="urn:microsoft.com/office/officeart/2005/8/layout/list1"/>
    <dgm:cxn modelId="{9E879A30-D393-473B-AE8F-D999779310E0}" type="presParOf" srcId="{395B414D-9833-4657-9A60-5A61B40D0485}" destId="{CD86519C-AC1B-43BE-8D2E-5A9CA2BCC68E}" srcOrd="0" destOrd="0" presId="urn:microsoft.com/office/officeart/2005/8/layout/list1"/>
    <dgm:cxn modelId="{47D05D20-8250-4B69-B290-C02DDD628ADA}" type="presParOf" srcId="{395B414D-9833-4657-9A60-5A61B40D0485}" destId="{775F5C94-5978-4E4D-840D-F09DD0F640E4}" srcOrd="1" destOrd="0" presId="urn:microsoft.com/office/officeart/2005/8/layout/list1"/>
    <dgm:cxn modelId="{A101B0AF-9991-40B0-AA0A-3AFD728D878A}" type="presParOf" srcId="{DA0AF4EB-0ECD-4C2F-8140-2E1D04E4F96A}" destId="{679338D4-9E8B-4E98-99BA-7B118FDAB381}" srcOrd="9" destOrd="0" presId="urn:microsoft.com/office/officeart/2005/8/layout/list1"/>
    <dgm:cxn modelId="{EAB79F51-4A3C-4792-B7E3-C10AB0015A07}" type="presParOf" srcId="{DA0AF4EB-0ECD-4C2F-8140-2E1D04E4F96A}" destId="{1917CC24-2FD3-4144-A40B-B0C9972D8B8C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801BA358-41AE-4F40-B1FE-6906F42E5E45}" type="doc">
      <dgm:prSet loTypeId="urn:microsoft.com/office/officeart/2005/8/layout/orgChart1" loCatId="hierarchy" qsTypeId="urn:microsoft.com/office/officeart/2005/8/quickstyle/3d1" qsCatId="3D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CE1B6320-6F72-433B-904C-E4C84E6CED53}">
      <dgm:prSet phldrT="[Text]" custT="1"/>
      <dgm:spPr>
        <a:solidFill>
          <a:srgbClr val="00B050"/>
        </a:solidFill>
      </dgm:spPr>
      <dgm:t>
        <a:bodyPr/>
        <a:lstStyle/>
        <a:p>
          <a:r>
            <a:rPr lang="id-ID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KOORDINATOR </a:t>
          </a:r>
          <a:r>
            <a:rPr 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KLASTER KESEHATAN</a:t>
          </a:r>
        </a:p>
      </dgm:t>
    </dgm:pt>
    <dgm:pt modelId="{EDD7993B-2EAF-4347-863A-4852DF589015}" type="parTrans" cxnId="{A1526732-C954-4F1C-B0FC-98F9FB3ECCE7}">
      <dgm:prSet/>
      <dgm:spPr/>
      <dgm:t>
        <a:bodyPr/>
        <a:lstStyle/>
        <a:p>
          <a:endParaRPr lang="en-US" sz="16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2BBC03A-1667-4600-8E12-5A39A56EC3C6}" type="sibTrans" cxnId="{A1526732-C954-4F1C-B0FC-98F9FB3ECCE7}">
      <dgm:prSet/>
      <dgm:spPr/>
      <dgm:t>
        <a:bodyPr/>
        <a:lstStyle/>
        <a:p>
          <a:endParaRPr lang="en-US" sz="16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4C77B3F-6EF0-427F-96B2-60F6B32D282C}" type="asst">
      <dgm:prSet phldrT="[Text]" custT="1"/>
      <dgm:spPr>
        <a:solidFill>
          <a:srgbClr val="0070C0"/>
        </a:solidFill>
      </dgm:spPr>
      <dgm:t>
        <a:bodyPr/>
        <a:lstStyle/>
        <a:p>
          <a:r>
            <a:rPr lang="id-ID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TIM DATA &amp; </a:t>
          </a:r>
          <a:r>
            <a:rPr lang="en-US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INFORMASI</a:t>
          </a:r>
        </a:p>
      </dgm:t>
    </dgm:pt>
    <dgm:pt modelId="{BDAF0D73-0D0F-4AD3-A5F0-2A60CE784429}" type="parTrans" cxnId="{1D20C6BB-4B9F-4CB7-B72D-A6FDE900480A}">
      <dgm:prSet/>
      <dgm:spPr/>
      <dgm:t>
        <a:bodyPr/>
        <a:lstStyle/>
        <a:p>
          <a:endParaRPr lang="en-US" sz="16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F279EC3-8845-4037-A781-95E8CE76B998}" type="sibTrans" cxnId="{1D20C6BB-4B9F-4CB7-B72D-A6FDE900480A}">
      <dgm:prSet/>
      <dgm:spPr/>
      <dgm:t>
        <a:bodyPr/>
        <a:lstStyle/>
        <a:p>
          <a:endParaRPr lang="en-US" sz="16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33577E2-F4FB-4D94-B879-39DC33189515}">
      <dgm:prSet phldrT="[Text]" custT="1"/>
      <dgm:spPr/>
      <dgm:t>
        <a:bodyPr/>
        <a:lstStyle/>
        <a:p>
          <a:r>
            <a:rPr lang="en-US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SUB KLASTER PELAYANAN KESEHATAN</a:t>
          </a:r>
        </a:p>
      </dgm:t>
    </dgm:pt>
    <dgm:pt modelId="{6486B522-B0FE-4945-A6C1-342BF39DD688}" type="parTrans" cxnId="{DA170EB2-E01F-44EE-8FD9-6DB644269207}">
      <dgm:prSet/>
      <dgm:spPr/>
      <dgm:t>
        <a:bodyPr/>
        <a:lstStyle/>
        <a:p>
          <a:endParaRPr lang="en-US" sz="16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485293C-1CEF-44C4-B734-3346C76C3E12}" type="sibTrans" cxnId="{DA170EB2-E01F-44EE-8FD9-6DB644269207}">
      <dgm:prSet/>
      <dgm:spPr/>
      <dgm:t>
        <a:bodyPr/>
        <a:lstStyle/>
        <a:p>
          <a:endParaRPr lang="en-US" sz="16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7C000CD-14F6-480E-8087-D266A896A574}">
      <dgm:prSet phldrT="[Text]" custT="1"/>
      <dgm:spPr/>
      <dgm:t>
        <a:bodyPr/>
        <a:lstStyle/>
        <a:p>
          <a:r>
            <a:rPr lang="en-US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SUB KLASTER PENGENDALI </a:t>
          </a:r>
          <a:r>
            <a:rPr lang="en-US" sz="16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AN PENYAKIT DAN</a:t>
          </a:r>
          <a:r>
            <a:rPr lang="id-ID" sz="1600" baseline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id-ID" sz="1600" baseline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KES</a:t>
          </a:r>
          <a:r>
            <a:rPr lang="en-US" sz="16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EHATAN LINGKUNGAN</a:t>
          </a:r>
          <a:endParaRPr lang="en-US" sz="16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3FE04AB-2A38-4242-8C83-9CB89D145786}" type="parTrans" cxnId="{19E72044-A080-4501-837C-D57451BD02E1}">
      <dgm:prSet/>
      <dgm:spPr/>
      <dgm:t>
        <a:bodyPr/>
        <a:lstStyle/>
        <a:p>
          <a:endParaRPr lang="en-US" sz="16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7EDA09E-73FC-4426-B03F-2411767B25EB}" type="sibTrans" cxnId="{19E72044-A080-4501-837C-D57451BD02E1}">
      <dgm:prSet/>
      <dgm:spPr/>
      <dgm:t>
        <a:bodyPr/>
        <a:lstStyle/>
        <a:p>
          <a:endParaRPr lang="en-US" sz="16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9E1FD90-DF8C-42DA-AF66-2B7A1DEDA280}">
      <dgm:prSet phldrT="[Text]" custT="1"/>
      <dgm:spPr/>
      <dgm:t>
        <a:bodyPr/>
        <a:lstStyle/>
        <a:p>
          <a:r>
            <a:rPr lang="en-US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SUB KLASTER PELAYANAN GIZI</a:t>
          </a:r>
        </a:p>
      </dgm:t>
    </dgm:pt>
    <dgm:pt modelId="{57AEC4D8-7156-4E1F-9A3D-1E0B6919E3E9}" type="parTrans" cxnId="{C95389DB-E06A-47EF-986A-4A870C4DB29D}">
      <dgm:prSet/>
      <dgm:spPr/>
      <dgm:t>
        <a:bodyPr/>
        <a:lstStyle/>
        <a:p>
          <a:endParaRPr lang="en-US" sz="16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BD39AF3-E806-40DB-87EF-94562E21E1C8}" type="sibTrans" cxnId="{C95389DB-E06A-47EF-986A-4A870C4DB29D}">
      <dgm:prSet/>
      <dgm:spPr/>
      <dgm:t>
        <a:bodyPr/>
        <a:lstStyle/>
        <a:p>
          <a:endParaRPr lang="en-US" sz="16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154D0C2-DEC3-45F0-BB04-A8EE87520ED0}">
      <dgm:prSet custT="1"/>
      <dgm:spPr/>
      <dgm:t>
        <a:bodyPr/>
        <a:lstStyle/>
        <a:p>
          <a:r>
            <a:rPr lang="en-US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SUB KLASTER </a:t>
          </a:r>
          <a:r>
            <a:rPr lang="id-ID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KESEHATAN</a:t>
          </a:r>
          <a:r>
            <a:rPr lang="en-US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REPRODUKSI</a:t>
          </a:r>
        </a:p>
      </dgm:t>
    </dgm:pt>
    <dgm:pt modelId="{525AA25D-E5E1-40D0-B8A2-211169226AAE}" type="parTrans" cxnId="{D5B403D3-37E4-46F3-911C-2E8BC67B6EB1}">
      <dgm:prSet/>
      <dgm:spPr/>
      <dgm:t>
        <a:bodyPr/>
        <a:lstStyle/>
        <a:p>
          <a:endParaRPr lang="en-US" sz="16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71E7BCC-3E1D-4554-BA5A-BBDC29491D51}" type="sibTrans" cxnId="{D5B403D3-37E4-46F3-911C-2E8BC67B6EB1}">
      <dgm:prSet/>
      <dgm:spPr/>
      <dgm:t>
        <a:bodyPr/>
        <a:lstStyle/>
        <a:p>
          <a:endParaRPr lang="en-US" sz="16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19A2242-EFFE-43A3-A8EA-084DDEAF6E1B}">
      <dgm:prSet custT="1"/>
      <dgm:spPr/>
      <dgm:t>
        <a:bodyPr/>
        <a:lstStyle/>
        <a:p>
          <a:r>
            <a:rPr lang="en-US" sz="16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SUB KLASTER KESEHATAN JIWA</a:t>
          </a:r>
          <a:endParaRPr lang="en-US" sz="16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ACD273C-7152-4FCA-B711-FD7EB9621D80}" type="parTrans" cxnId="{5E982005-AA18-4355-A1B6-98A6D8AC7790}">
      <dgm:prSet/>
      <dgm:spPr/>
      <dgm:t>
        <a:bodyPr/>
        <a:lstStyle/>
        <a:p>
          <a:endParaRPr lang="en-US" sz="16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60D812C-CBC6-43E5-8405-DFB878F896A4}" type="sibTrans" cxnId="{5E982005-AA18-4355-A1B6-98A6D8AC7790}">
      <dgm:prSet/>
      <dgm:spPr/>
      <dgm:t>
        <a:bodyPr/>
        <a:lstStyle/>
        <a:p>
          <a:endParaRPr lang="en-US" sz="16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75E288D-431E-40A7-AEA0-245DC31A262F}">
      <dgm:prSet custT="1"/>
      <dgm:spPr>
        <a:solidFill>
          <a:schemeClr val="accent4"/>
        </a:solidFill>
        <a:ln>
          <a:solidFill>
            <a:srgbClr val="002060"/>
          </a:solidFill>
        </a:ln>
      </dgm:spPr>
      <dgm:t>
        <a:bodyPr/>
        <a:lstStyle/>
        <a:p>
          <a:r>
            <a:rPr lang="en-US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SUB KLASTER DVI</a:t>
          </a:r>
        </a:p>
      </dgm:t>
    </dgm:pt>
    <dgm:pt modelId="{4248D49B-9F4D-40E9-A0A6-68615BC0C8F6}" type="parTrans" cxnId="{19910A4C-61D4-437D-BA98-8B60F5AC73D2}">
      <dgm:prSet/>
      <dgm:spPr/>
      <dgm:t>
        <a:bodyPr/>
        <a:lstStyle/>
        <a:p>
          <a:endParaRPr lang="en-US" sz="16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3827FC6-B833-45DA-ABAD-FEFD69277F3F}" type="sibTrans" cxnId="{19910A4C-61D4-437D-BA98-8B60F5AC73D2}">
      <dgm:prSet/>
      <dgm:spPr/>
      <dgm:t>
        <a:bodyPr/>
        <a:lstStyle/>
        <a:p>
          <a:endParaRPr lang="en-US" sz="16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845E983-4E70-4F2F-9E16-FEA72B085E0F}" type="asst">
      <dgm:prSet custT="1"/>
      <dgm:spPr>
        <a:solidFill>
          <a:srgbClr val="0070C0"/>
        </a:solidFill>
      </dgm:spPr>
      <dgm:t>
        <a:bodyPr/>
        <a:lstStyle/>
        <a:p>
          <a:r>
            <a:rPr lang="id-ID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TIM </a:t>
          </a:r>
          <a:r>
            <a:rPr lang="en-US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LOGISTIK KESEHATAN</a:t>
          </a:r>
        </a:p>
      </dgm:t>
    </dgm:pt>
    <dgm:pt modelId="{900E21D6-AF76-4CC0-B85E-061CEB459A77}" type="parTrans" cxnId="{EC91B28B-5D4D-40CE-9EE2-3B953D299977}">
      <dgm:prSet/>
      <dgm:spPr/>
      <dgm:t>
        <a:bodyPr/>
        <a:lstStyle/>
        <a:p>
          <a:endParaRPr lang="en-US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9F6CC26-1D08-4B15-BADC-6C549CB74BD5}" type="sibTrans" cxnId="{EC91B28B-5D4D-40CE-9EE2-3B953D299977}">
      <dgm:prSet/>
      <dgm:spPr/>
      <dgm:t>
        <a:bodyPr/>
        <a:lstStyle/>
        <a:p>
          <a:endParaRPr lang="en-US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9E2344C-9B88-46CB-979F-97D9D7302B2D}" type="asst">
      <dgm:prSet custT="1"/>
      <dgm:spPr>
        <a:solidFill>
          <a:srgbClr val="0070C0"/>
        </a:solidFill>
      </dgm:spPr>
      <dgm:t>
        <a:bodyPr/>
        <a:lstStyle/>
        <a:p>
          <a:r>
            <a:rPr lang="en-US" sz="1600"/>
            <a:t>TIM PROMOSI KESEHATAN</a:t>
          </a:r>
          <a:endParaRPr lang="en-ID" sz="1600"/>
        </a:p>
      </dgm:t>
    </dgm:pt>
    <dgm:pt modelId="{D91DD771-5DCB-489E-BD16-189B5DC5F1E5}" type="parTrans" cxnId="{11A25ED6-D708-41D9-958F-B3049CCD0AE2}">
      <dgm:prSet/>
      <dgm:spPr/>
      <dgm:t>
        <a:bodyPr/>
        <a:lstStyle/>
        <a:p>
          <a:endParaRPr lang="en-ID"/>
        </a:p>
      </dgm:t>
    </dgm:pt>
    <dgm:pt modelId="{E5D0C8A1-A4BF-44FE-BB57-D069A029FC7E}" type="sibTrans" cxnId="{11A25ED6-D708-41D9-958F-B3049CCD0AE2}">
      <dgm:prSet/>
      <dgm:spPr/>
      <dgm:t>
        <a:bodyPr/>
        <a:lstStyle/>
        <a:p>
          <a:endParaRPr lang="en-ID"/>
        </a:p>
      </dgm:t>
    </dgm:pt>
    <dgm:pt modelId="{1775B0FE-613F-404E-BE9F-28D2F06EE3D9}" type="pres">
      <dgm:prSet presAssocID="{801BA358-41AE-4F40-B1FE-6906F42E5E45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BE98497C-A429-49B0-93B4-4DB5FBD86AD7}" type="pres">
      <dgm:prSet presAssocID="{CE1B6320-6F72-433B-904C-E4C84E6CED53}" presName="hierRoot1" presStyleCnt="0">
        <dgm:presLayoutVars>
          <dgm:hierBranch val="init"/>
        </dgm:presLayoutVars>
      </dgm:prSet>
      <dgm:spPr/>
    </dgm:pt>
    <dgm:pt modelId="{81F45DC8-D5C9-4984-A65B-494867BA934C}" type="pres">
      <dgm:prSet presAssocID="{CE1B6320-6F72-433B-904C-E4C84E6CED53}" presName="rootComposite1" presStyleCnt="0"/>
      <dgm:spPr/>
    </dgm:pt>
    <dgm:pt modelId="{B2A310C1-87AA-4D7F-B3CB-65D33B392B99}" type="pres">
      <dgm:prSet presAssocID="{CE1B6320-6F72-433B-904C-E4C84E6CED53}" presName="rootText1" presStyleLbl="node0" presStyleIdx="0" presStyleCnt="1" custScaleX="237135" custScaleY="16206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9A658F04-E984-431C-9ED8-DBA0CC404242}" type="pres">
      <dgm:prSet presAssocID="{CE1B6320-6F72-433B-904C-E4C84E6CED53}" presName="rootConnector1" presStyleLbl="node1" presStyleIdx="0" presStyleCnt="0"/>
      <dgm:spPr/>
      <dgm:t>
        <a:bodyPr/>
        <a:lstStyle/>
        <a:p>
          <a:endParaRPr lang="en-US"/>
        </a:p>
      </dgm:t>
    </dgm:pt>
    <dgm:pt modelId="{9465A677-1932-4ABE-BD33-7ACDA891EA13}" type="pres">
      <dgm:prSet presAssocID="{CE1B6320-6F72-433B-904C-E4C84E6CED53}" presName="hierChild2" presStyleCnt="0"/>
      <dgm:spPr/>
    </dgm:pt>
    <dgm:pt modelId="{6E705AD2-0E7E-4A13-B57E-39423F6EC708}" type="pres">
      <dgm:prSet presAssocID="{6486B522-B0FE-4945-A6C1-342BF39DD688}" presName="Name37" presStyleLbl="parChTrans1D2" presStyleIdx="0" presStyleCnt="9"/>
      <dgm:spPr/>
      <dgm:t>
        <a:bodyPr/>
        <a:lstStyle/>
        <a:p>
          <a:endParaRPr lang="en-US"/>
        </a:p>
      </dgm:t>
    </dgm:pt>
    <dgm:pt modelId="{046EA5C1-F21F-4C9A-A856-C521B6EC805B}" type="pres">
      <dgm:prSet presAssocID="{B33577E2-F4FB-4D94-B879-39DC33189515}" presName="hierRoot2" presStyleCnt="0">
        <dgm:presLayoutVars>
          <dgm:hierBranch val="init"/>
        </dgm:presLayoutVars>
      </dgm:prSet>
      <dgm:spPr/>
    </dgm:pt>
    <dgm:pt modelId="{AA415E88-2764-40E0-A934-FC6C44A23680}" type="pres">
      <dgm:prSet presAssocID="{B33577E2-F4FB-4D94-B879-39DC33189515}" presName="rootComposite" presStyleCnt="0"/>
      <dgm:spPr/>
    </dgm:pt>
    <dgm:pt modelId="{FA109A11-B81E-40ED-B7C0-CF445EB81B89}" type="pres">
      <dgm:prSet presAssocID="{B33577E2-F4FB-4D94-B879-39DC33189515}" presName="rootText" presStyleLbl="node2" presStyleIdx="0" presStyleCnt="6" custScaleX="124343" custScaleY="21219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4807D516-0785-43A5-AE25-019C275075EC}" type="pres">
      <dgm:prSet presAssocID="{B33577E2-F4FB-4D94-B879-39DC33189515}" presName="rootConnector" presStyleLbl="node2" presStyleIdx="0" presStyleCnt="6"/>
      <dgm:spPr/>
      <dgm:t>
        <a:bodyPr/>
        <a:lstStyle/>
        <a:p>
          <a:endParaRPr lang="en-US"/>
        </a:p>
      </dgm:t>
    </dgm:pt>
    <dgm:pt modelId="{228D9CD5-FEFF-44A7-9A36-822E055C765E}" type="pres">
      <dgm:prSet presAssocID="{B33577E2-F4FB-4D94-B879-39DC33189515}" presName="hierChild4" presStyleCnt="0"/>
      <dgm:spPr/>
    </dgm:pt>
    <dgm:pt modelId="{748E5A68-FCE5-48AC-8BA6-37EAADB04B81}" type="pres">
      <dgm:prSet presAssocID="{B33577E2-F4FB-4D94-B879-39DC33189515}" presName="hierChild5" presStyleCnt="0"/>
      <dgm:spPr/>
    </dgm:pt>
    <dgm:pt modelId="{47139E2E-AD08-484A-8977-6F15E70ADFBF}" type="pres">
      <dgm:prSet presAssocID="{B3FE04AB-2A38-4242-8C83-9CB89D145786}" presName="Name37" presStyleLbl="parChTrans1D2" presStyleIdx="1" presStyleCnt="9"/>
      <dgm:spPr/>
      <dgm:t>
        <a:bodyPr/>
        <a:lstStyle/>
        <a:p>
          <a:endParaRPr lang="en-US"/>
        </a:p>
      </dgm:t>
    </dgm:pt>
    <dgm:pt modelId="{97393621-B251-4D05-B938-9BB01A5C4FB9}" type="pres">
      <dgm:prSet presAssocID="{C7C000CD-14F6-480E-8087-D266A896A574}" presName="hierRoot2" presStyleCnt="0">
        <dgm:presLayoutVars>
          <dgm:hierBranch val="init"/>
        </dgm:presLayoutVars>
      </dgm:prSet>
      <dgm:spPr/>
    </dgm:pt>
    <dgm:pt modelId="{212F2BC7-8BE3-4708-A92F-A91164F1258E}" type="pres">
      <dgm:prSet presAssocID="{C7C000CD-14F6-480E-8087-D266A896A574}" presName="rootComposite" presStyleCnt="0"/>
      <dgm:spPr/>
    </dgm:pt>
    <dgm:pt modelId="{82ED6547-098D-4AC8-8175-563816FF4611}" type="pres">
      <dgm:prSet presAssocID="{C7C000CD-14F6-480E-8087-D266A896A574}" presName="rootText" presStyleLbl="node2" presStyleIdx="1" presStyleCnt="6" custScaleX="150840" custScaleY="20868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DFD7264D-EC68-40D6-A567-CD298E55204F}" type="pres">
      <dgm:prSet presAssocID="{C7C000CD-14F6-480E-8087-D266A896A574}" presName="rootConnector" presStyleLbl="node2" presStyleIdx="1" presStyleCnt="6"/>
      <dgm:spPr/>
      <dgm:t>
        <a:bodyPr/>
        <a:lstStyle/>
        <a:p>
          <a:endParaRPr lang="en-US"/>
        </a:p>
      </dgm:t>
    </dgm:pt>
    <dgm:pt modelId="{9B804E89-A489-467B-8375-63E3ECE730EE}" type="pres">
      <dgm:prSet presAssocID="{C7C000CD-14F6-480E-8087-D266A896A574}" presName="hierChild4" presStyleCnt="0"/>
      <dgm:spPr/>
    </dgm:pt>
    <dgm:pt modelId="{0DC3B61D-5A8B-4602-8A7A-226DCCD2F18C}" type="pres">
      <dgm:prSet presAssocID="{C7C000CD-14F6-480E-8087-D266A896A574}" presName="hierChild5" presStyleCnt="0"/>
      <dgm:spPr/>
    </dgm:pt>
    <dgm:pt modelId="{1D72ADB5-1018-4FDA-A28E-21CD29CFBAA1}" type="pres">
      <dgm:prSet presAssocID="{57AEC4D8-7156-4E1F-9A3D-1E0B6919E3E9}" presName="Name37" presStyleLbl="parChTrans1D2" presStyleIdx="2" presStyleCnt="9"/>
      <dgm:spPr/>
      <dgm:t>
        <a:bodyPr/>
        <a:lstStyle/>
        <a:p>
          <a:endParaRPr lang="en-US"/>
        </a:p>
      </dgm:t>
    </dgm:pt>
    <dgm:pt modelId="{B5364BFA-7BE7-4F8B-A8B8-3438010D88E0}" type="pres">
      <dgm:prSet presAssocID="{29E1FD90-DF8C-42DA-AF66-2B7A1DEDA280}" presName="hierRoot2" presStyleCnt="0">
        <dgm:presLayoutVars>
          <dgm:hierBranch val="init"/>
        </dgm:presLayoutVars>
      </dgm:prSet>
      <dgm:spPr/>
    </dgm:pt>
    <dgm:pt modelId="{82DBB423-7D74-4A8F-8138-570D1E74E2B9}" type="pres">
      <dgm:prSet presAssocID="{29E1FD90-DF8C-42DA-AF66-2B7A1DEDA280}" presName="rootComposite" presStyleCnt="0"/>
      <dgm:spPr/>
    </dgm:pt>
    <dgm:pt modelId="{9E088A2E-F9E5-4567-9FD3-9BC3799F5DBE}" type="pres">
      <dgm:prSet presAssocID="{29E1FD90-DF8C-42DA-AF66-2B7A1DEDA280}" presName="rootText" presStyleLbl="node2" presStyleIdx="2" presStyleCnt="6" custScaleX="113914" custScaleY="205377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EA47CB71-4EA1-40D7-A5C6-C341892FA599}" type="pres">
      <dgm:prSet presAssocID="{29E1FD90-DF8C-42DA-AF66-2B7A1DEDA280}" presName="rootConnector" presStyleLbl="node2" presStyleIdx="2" presStyleCnt="6"/>
      <dgm:spPr/>
      <dgm:t>
        <a:bodyPr/>
        <a:lstStyle/>
        <a:p>
          <a:endParaRPr lang="en-US"/>
        </a:p>
      </dgm:t>
    </dgm:pt>
    <dgm:pt modelId="{2CA9B528-64AF-42B7-8F3C-7A7E370F87CE}" type="pres">
      <dgm:prSet presAssocID="{29E1FD90-DF8C-42DA-AF66-2B7A1DEDA280}" presName="hierChild4" presStyleCnt="0"/>
      <dgm:spPr/>
    </dgm:pt>
    <dgm:pt modelId="{E858BC8C-A6C5-4A5A-A0F7-0A8C38ED0C8D}" type="pres">
      <dgm:prSet presAssocID="{29E1FD90-DF8C-42DA-AF66-2B7A1DEDA280}" presName="hierChild5" presStyleCnt="0"/>
      <dgm:spPr/>
    </dgm:pt>
    <dgm:pt modelId="{BE7337E2-65DC-4F23-8AB8-20587DA815E6}" type="pres">
      <dgm:prSet presAssocID="{9ACD273C-7152-4FCA-B711-FD7EB9621D80}" presName="Name37" presStyleLbl="parChTrans1D2" presStyleIdx="3" presStyleCnt="9"/>
      <dgm:spPr/>
      <dgm:t>
        <a:bodyPr/>
        <a:lstStyle/>
        <a:p>
          <a:endParaRPr lang="en-US"/>
        </a:p>
      </dgm:t>
    </dgm:pt>
    <dgm:pt modelId="{9FDCA4E1-A2FB-41EF-947D-A279BC3D94FF}" type="pres">
      <dgm:prSet presAssocID="{E19A2242-EFFE-43A3-A8EA-084DDEAF6E1B}" presName="hierRoot2" presStyleCnt="0">
        <dgm:presLayoutVars>
          <dgm:hierBranch val="init"/>
        </dgm:presLayoutVars>
      </dgm:prSet>
      <dgm:spPr/>
    </dgm:pt>
    <dgm:pt modelId="{2299A72F-C332-4BBB-91DE-E757BA8508AA}" type="pres">
      <dgm:prSet presAssocID="{E19A2242-EFFE-43A3-A8EA-084DDEAF6E1B}" presName="rootComposite" presStyleCnt="0"/>
      <dgm:spPr/>
    </dgm:pt>
    <dgm:pt modelId="{BBCC5218-BE17-42B4-8D5A-392594A1CCB2}" type="pres">
      <dgm:prSet presAssocID="{E19A2242-EFFE-43A3-A8EA-084DDEAF6E1B}" presName="rootText" presStyleLbl="node2" presStyleIdx="3" presStyleCnt="6" custScaleX="128894" custScaleY="21219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F32E049F-0739-470D-9F2B-78DD8E30445D}" type="pres">
      <dgm:prSet presAssocID="{E19A2242-EFFE-43A3-A8EA-084DDEAF6E1B}" presName="rootConnector" presStyleLbl="node2" presStyleIdx="3" presStyleCnt="6"/>
      <dgm:spPr/>
      <dgm:t>
        <a:bodyPr/>
        <a:lstStyle/>
        <a:p>
          <a:endParaRPr lang="en-US"/>
        </a:p>
      </dgm:t>
    </dgm:pt>
    <dgm:pt modelId="{D3B62036-D534-4ACF-BD11-5EF4BF198274}" type="pres">
      <dgm:prSet presAssocID="{E19A2242-EFFE-43A3-A8EA-084DDEAF6E1B}" presName="hierChild4" presStyleCnt="0"/>
      <dgm:spPr/>
    </dgm:pt>
    <dgm:pt modelId="{C9882066-CDA1-4035-BA4E-7EE69DFACACC}" type="pres">
      <dgm:prSet presAssocID="{E19A2242-EFFE-43A3-A8EA-084DDEAF6E1B}" presName="hierChild5" presStyleCnt="0"/>
      <dgm:spPr/>
    </dgm:pt>
    <dgm:pt modelId="{5F5C89BD-E6EF-45D6-891F-BB7701203C6B}" type="pres">
      <dgm:prSet presAssocID="{525AA25D-E5E1-40D0-B8A2-211169226AAE}" presName="Name37" presStyleLbl="parChTrans1D2" presStyleIdx="4" presStyleCnt="9"/>
      <dgm:spPr/>
      <dgm:t>
        <a:bodyPr/>
        <a:lstStyle/>
        <a:p>
          <a:endParaRPr lang="en-US"/>
        </a:p>
      </dgm:t>
    </dgm:pt>
    <dgm:pt modelId="{52200D06-4C4F-40CD-8B61-4C2313BCD223}" type="pres">
      <dgm:prSet presAssocID="{8154D0C2-DEC3-45F0-BB04-A8EE87520ED0}" presName="hierRoot2" presStyleCnt="0">
        <dgm:presLayoutVars>
          <dgm:hierBranch val="init"/>
        </dgm:presLayoutVars>
      </dgm:prSet>
      <dgm:spPr/>
    </dgm:pt>
    <dgm:pt modelId="{BCB70B52-841A-4E67-8DF9-FB33E999085D}" type="pres">
      <dgm:prSet presAssocID="{8154D0C2-DEC3-45F0-BB04-A8EE87520ED0}" presName="rootComposite" presStyleCnt="0"/>
      <dgm:spPr/>
    </dgm:pt>
    <dgm:pt modelId="{294E1F37-4EE6-410C-AD20-16308953DC8C}" type="pres">
      <dgm:prSet presAssocID="{8154D0C2-DEC3-45F0-BB04-A8EE87520ED0}" presName="rootText" presStyleLbl="node2" presStyleIdx="4" presStyleCnt="6" custScaleX="123109" custScaleY="205377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86554B9B-1E36-4EDD-A96B-AC9A381A48C2}" type="pres">
      <dgm:prSet presAssocID="{8154D0C2-DEC3-45F0-BB04-A8EE87520ED0}" presName="rootConnector" presStyleLbl="node2" presStyleIdx="4" presStyleCnt="6"/>
      <dgm:spPr/>
      <dgm:t>
        <a:bodyPr/>
        <a:lstStyle/>
        <a:p>
          <a:endParaRPr lang="en-US"/>
        </a:p>
      </dgm:t>
    </dgm:pt>
    <dgm:pt modelId="{D100EC5A-B362-47AF-9319-C17B014E2AEC}" type="pres">
      <dgm:prSet presAssocID="{8154D0C2-DEC3-45F0-BB04-A8EE87520ED0}" presName="hierChild4" presStyleCnt="0"/>
      <dgm:spPr/>
    </dgm:pt>
    <dgm:pt modelId="{E645B6E1-9810-4427-B29B-3E1F9D992A3C}" type="pres">
      <dgm:prSet presAssocID="{8154D0C2-DEC3-45F0-BB04-A8EE87520ED0}" presName="hierChild5" presStyleCnt="0"/>
      <dgm:spPr/>
    </dgm:pt>
    <dgm:pt modelId="{F0933864-6671-4C2A-9D18-0B2C44380F12}" type="pres">
      <dgm:prSet presAssocID="{4248D49B-9F4D-40E9-A0A6-68615BC0C8F6}" presName="Name37" presStyleLbl="parChTrans1D2" presStyleIdx="5" presStyleCnt="9"/>
      <dgm:spPr/>
      <dgm:t>
        <a:bodyPr/>
        <a:lstStyle/>
        <a:p>
          <a:endParaRPr lang="en-US"/>
        </a:p>
      </dgm:t>
    </dgm:pt>
    <dgm:pt modelId="{0172051E-4644-474F-97A4-BEF43C392ECF}" type="pres">
      <dgm:prSet presAssocID="{175E288D-431E-40A7-AEA0-245DC31A262F}" presName="hierRoot2" presStyleCnt="0">
        <dgm:presLayoutVars>
          <dgm:hierBranch val="init"/>
        </dgm:presLayoutVars>
      </dgm:prSet>
      <dgm:spPr/>
    </dgm:pt>
    <dgm:pt modelId="{08AD71E3-7D14-40C2-868A-44B2B6C0E025}" type="pres">
      <dgm:prSet presAssocID="{175E288D-431E-40A7-AEA0-245DC31A262F}" presName="rootComposite" presStyleCnt="0"/>
      <dgm:spPr/>
    </dgm:pt>
    <dgm:pt modelId="{019B90CB-14B0-4FBA-BAE8-B73CB7D3FFFD}" type="pres">
      <dgm:prSet presAssocID="{175E288D-431E-40A7-AEA0-245DC31A262F}" presName="rootText" presStyleLbl="node2" presStyleIdx="5" presStyleCnt="6" custScaleY="205377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A50834E1-FA1D-4951-BC69-E566B9836FD0}" type="pres">
      <dgm:prSet presAssocID="{175E288D-431E-40A7-AEA0-245DC31A262F}" presName="rootConnector" presStyleLbl="node2" presStyleIdx="5" presStyleCnt="6"/>
      <dgm:spPr/>
      <dgm:t>
        <a:bodyPr/>
        <a:lstStyle/>
        <a:p>
          <a:endParaRPr lang="en-US"/>
        </a:p>
      </dgm:t>
    </dgm:pt>
    <dgm:pt modelId="{02640192-E5C0-4118-9E44-CA616ABA71BE}" type="pres">
      <dgm:prSet presAssocID="{175E288D-431E-40A7-AEA0-245DC31A262F}" presName="hierChild4" presStyleCnt="0"/>
      <dgm:spPr/>
    </dgm:pt>
    <dgm:pt modelId="{4DD4D42E-B278-45FA-89AD-D69E07BDAAB1}" type="pres">
      <dgm:prSet presAssocID="{175E288D-431E-40A7-AEA0-245DC31A262F}" presName="hierChild5" presStyleCnt="0"/>
      <dgm:spPr/>
    </dgm:pt>
    <dgm:pt modelId="{74A9D3E2-D539-4CA7-B708-E00FCA98CA1C}" type="pres">
      <dgm:prSet presAssocID="{CE1B6320-6F72-433B-904C-E4C84E6CED53}" presName="hierChild3" presStyleCnt="0"/>
      <dgm:spPr/>
    </dgm:pt>
    <dgm:pt modelId="{1AF3FB12-1134-4C55-B052-270A60A0C7BF}" type="pres">
      <dgm:prSet presAssocID="{BDAF0D73-0D0F-4AD3-A5F0-2A60CE784429}" presName="Name111" presStyleLbl="parChTrans1D2" presStyleIdx="6" presStyleCnt="9"/>
      <dgm:spPr/>
      <dgm:t>
        <a:bodyPr/>
        <a:lstStyle/>
        <a:p>
          <a:endParaRPr lang="en-US"/>
        </a:p>
      </dgm:t>
    </dgm:pt>
    <dgm:pt modelId="{F57EC185-FAA5-4A37-810F-43CAA84C4667}" type="pres">
      <dgm:prSet presAssocID="{54C77B3F-6EF0-427F-96B2-60F6B32D282C}" presName="hierRoot3" presStyleCnt="0">
        <dgm:presLayoutVars>
          <dgm:hierBranch val="init"/>
        </dgm:presLayoutVars>
      </dgm:prSet>
      <dgm:spPr/>
    </dgm:pt>
    <dgm:pt modelId="{3EAB60D1-8BDB-4141-A43A-BB67E6D7EFE6}" type="pres">
      <dgm:prSet presAssocID="{54C77B3F-6EF0-427F-96B2-60F6B32D282C}" presName="rootComposite3" presStyleCnt="0"/>
      <dgm:spPr/>
    </dgm:pt>
    <dgm:pt modelId="{559AC157-00CA-4847-AC51-8E5C121F4722}" type="pres">
      <dgm:prSet presAssocID="{54C77B3F-6EF0-427F-96B2-60F6B32D282C}" presName="rootText3" presStyleLbl="asst1" presStyleIdx="0" presStyleCnt="3" custScaleX="144351" custLinFactX="-20887" custLinFactNeighborX="-10000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A382DC1E-171F-41B1-B959-44D93A68C748}" type="pres">
      <dgm:prSet presAssocID="{54C77B3F-6EF0-427F-96B2-60F6B32D282C}" presName="rootConnector3" presStyleLbl="asst1" presStyleIdx="0" presStyleCnt="3"/>
      <dgm:spPr/>
      <dgm:t>
        <a:bodyPr/>
        <a:lstStyle/>
        <a:p>
          <a:endParaRPr lang="en-US"/>
        </a:p>
      </dgm:t>
    </dgm:pt>
    <dgm:pt modelId="{9EFB21CD-AB8B-4A1B-B769-34643ECA289B}" type="pres">
      <dgm:prSet presAssocID="{54C77B3F-6EF0-427F-96B2-60F6B32D282C}" presName="hierChild6" presStyleCnt="0"/>
      <dgm:spPr/>
    </dgm:pt>
    <dgm:pt modelId="{5C47C3C9-3697-4E28-92B8-A67A5DEDB7B8}" type="pres">
      <dgm:prSet presAssocID="{54C77B3F-6EF0-427F-96B2-60F6B32D282C}" presName="hierChild7" presStyleCnt="0"/>
      <dgm:spPr/>
    </dgm:pt>
    <dgm:pt modelId="{28AFEE70-F821-4293-ABB6-463C5DE462FD}" type="pres">
      <dgm:prSet presAssocID="{900E21D6-AF76-4CC0-B85E-061CEB459A77}" presName="Name111" presStyleLbl="parChTrans1D2" presStyleIdx="7" presStyleCnt="9"/>
      <dgm:spPr/>
      <dgm:t>
        <a:bodyPr/>
        <a:lstStyle/>
        <a:p>
          <a:endParaRPr lang="en-US"/>
        </a:p>
      </dgm:t>
    </dgm:pt>
    <dgm:pt modelId="{53063F97-2900-4D5A-99FF-301C1A9F7BF7}" type="pres">
      <dgm:prSet presAssocID="{4845E983-4E70-4F2F-9E16-FEA72B085E0F}" presName="hierRoot3" presStyleCnt="0">
        <dgm:presLayoutVars>
          <dgm:hierBranch val="init"/>
        </dgm:presLayoutVars>
      </dgm:prSet>
      <dgm:spPr/>
    </dgm:pt>
    <dgm:pt modelId="{3353117C-234B-4E19-8ADA-CD2DD3EA25EC}" type="pres">
      <dgm:prSet presAssocID="{4845E983-4E70-4F2F-9E16-FEA72B085E0F}" presName="rootComposite3" presStyleCnt="0"/>
      <dgm:spPr/>
    </dgm:pt>
    <dgm:pt modelId="{1AAFEB74-3FFB-48C4-A9EC-61CE12DAC77E}" type="pres">
      <dgm:prSet presAssocID="{4845E983-4E70-4F2F-9E16-FEA72B085E0F}" presName="rootText3" presStyleLbl="asst1" presStyleIdx="1" presStyleCnt="3" custScaleX="131408" custLinFactNeighborX="81688" custLinFactNeighborY="46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BE74421D-7D74-4708-AC90-FFD530248EC5}" type="pres">
      <dgm:prSet presAssocID="{4845E983-4E70-4F2F-9E16-FEA72B085E0F}" presName="rootConnector3" presStyleLbl="asst1" presStyleIdx="1" presStyleCnt="3"/>
      <dgm:spPr/>
      <dgm:t>
        <a:bodyPr/>
        <a:lstStyle/>
        <a:p>
          <a:endParaRPr lang="en-US"/>
        </a:p>
      </dgm:t>
    </dgm:pt>
    <dgm:pt modelId="{D170728D-15E7-4CA5-8643-BAC7C144E71A}" type="pres">
      <dgm:prSet presAssocID="{4845E983-4E70-4F2F-9E16-FEA72B085E0F}" presName="hierChild6" presStyleCnt="0"/>
      <dgm:spPr/>
    </dgm:pt>
    <dgm:pt modelId="{44722632-C671-4B9A-89E2-B72D3174E063}" type="pres">
      <dgm:prSet presAssocID="{4845E983-4E70-4F2F-9E16-FEA72B085E0F}" presName="hierChild7" presStyleCnt="0"/>
      <dgm:spPr/>
    </dgm:pt>
    <dgm:pt modelId="{80120E25-993F-4A0B-9B81-12D11394C66E}" type="pres">
      <dgm:prSet presAssocID="{D91DD771-5DCB-489E-BD16-189B5DC5F1E5}" presName="Name111" presStyleLbl="parChTrans1D2" presStyleIdx="8" presStyleCnt="9"/>
      <dgm:spPr/>
      <dgm:t>
        <a:bodyPr/>
        <a:lstStyle/>
        <a:p>
          <a:endParaRPr lang="en-US"/>
        </a:p>
      </dgm:t>
    </dgm:pt>
    <dgm:pt modelId="{98CC5E49-8E76-4EA7-BEC4-40D75586865C}" type="pres">
      <dgm:prSet presAssocID="{19E2344C-9B88-46CB-979F-97D9D7302B2D}" presName="hierRoot3" presStyleCnt="0">
        <dgm:presLayoutVars>
          <dgm:hierBranch val="init"/>
        </dgm:presLayoutVars>
      </dgm:prSet>
      <dgm:spPr/>
    </dgm:pt>
    <dgm:pt modelId="{ED2C4F35-E7C2-4917-981D-B871076D52ED}" type="pres">
      <dgm:prSet presAssocID="{19E2344C-9B88-46CB-979F-97D9D7302B2D}" presName="rootComposite3" presStyleCnt="0"/>
      <dgm:spPr/>
    </dgm:pt>
    <dgm:pt modelId="{8C68737D-5E55-4A02-8CB2-5FE992A8DB2B}" type="pres">
      <dgm:prSet presAssocID="{19E2344C-9B88-46CB-979F-97D9D7302B2D}" presName="rootText3" presStyleLbl="asst1" presStyleIdx="2" presStyleCnt="3" custScaleX="132923" custLinFactX="100000" custLinFactNeighborX="146148" custLinFactNeighborY="-1089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41A991A7-77E6-4C8D-B0C5-1F5BD05D3CB1}" type="pres">
      <dgm:prSet presAssocID="{19E2344C-9B88-46CB-979F-97D9D7302B2D}" presName="rootConnector3" presStyleLbl="asst1" presStyleIdx="2" presStyleCnt="3"/>
      <dgm:spPr/>
      <dgm:t>
        <a:bodyPr/>
        <a:lstStyle/>
        <a:p>
          <a:endParaRPr lang="en-US"/>
        </a:p>
      </dgm:t>
    </dgm:pt>
    <dgm:pt modelId="{1CAA9D31-A266-4C66-BA04-20F0D087D979}" type="pres">
      <dgm:prSet presAssocID="{19E2344C-9B88-46CB-979F-97D9D7302B2D}" presName="hierChild6" presStyleCnt="0"/>
      <dgm:spPr/>
    </dgm:pt>
    <dgm:pt modelId="{80D8F769-E123-4280-84DA-0D745428882C}" type="pres">
      <dgm:prSet presAssocID="{19E2344C-9B88-46CB-979F-97D9D7302B2D}" presName="hierChild7" presStyleCnt="0"/>
      <dgm:spPr/>
    </dgm:pt>
  </dgm:ptLst>
  <dgm:cxnLst>
    <dgm:cxn modelId="{5E982005-AA18-4355-A1B6-98A6D8AC7790}" srcId="{CE1B6320-6F72-433B-904C-E4C84E6CED53}" destId="{E19A2242-EFFE-43A3-A8EA-084DDEAF6E1B}" srcOrd="4" destOrd="0" parTransId="{9ACD273C-7152-4FCA-B711-FD7EB9621D80}" sibTransId="{B60D812C-CBC6-43E5-8405-DFB878F896A4}"/>
    <dgm:cxn modelId="{E78B5E55-6AC9-3B45-928E-99785502EE43}" type="presOf" srcId="{CE1B6320-6F72-433B-904C-E4C84E6CED53}" destId="{9A658F04-E984-431C-9ED8-DBA0CC404242}" srcOrd="1" destOrd="0" presId="urn:microsoft.com/office/officeart/2005/8/layout/orgChart1"/>
    <dgm:cxn modelId="{D5B403D3-37E4-46F3-911C-2E8BC67B6EB1}" srcId="{CE1B6320-6F72-433B-904C-E4C84E6CED53}" destId="{8154D0C2-DEC3-45F0-BB04-A8EE87520ED0}" srcOrd="5" destOrd="0" parTransId="{525AA25D-E5E1-40D0-B8A2-211169226AAE}" sibTransId="{271E7BCC-3E1D-4554-BA5A-BBDC29491D51}"/>
    <dgm:cxn modelId="{A1538E38-1221-B14F-A514-37BC1DC45BF4}" type="presOf" srcId="{C7C000CD-14F6-480E-8087-D266A896A574}" destId="{DFD7264D-EC68-40D6-A567-CD298E55204F}" srcOrd="1" destOrd="0" presId="urn:microsoft.com/office/officeart/2005/8/layout/orgChart1"/>
    <dgm:cxn modelId="{D6BB8D96-F676-504F-88BF-A59279BD9BCB}" type="presOf" srcId="{525AA25D-E5E1-40D0-B8A2-211169226AAE}" destId="{5F5C89BD-E6EF-45D6-891F-BB7701203C6B}" srcOrd="0" destOrd="0" presId="urn:microsoft.com/office/officeart/2005/8/layout/orgChart1"/>
    <dgm:cxn modelId="{5C058726-7B82-43C9-9CE5-ED46BD02E1FA}" type="presOf" srcId="{19E2344C-9B88-46CB-979F-97D9D7302B2D}" destId="{8C68737D-5E55-4A02-8CB2-5FE992A8DB2B}" srcOrd="0" destOrd="0" presId="urn:microsoft.com/office/officeart/2005/8/layout/orgChart1"/>
    <dgm:cxn modelId="{19910A4C-61D4-437D-BA98-8B60F5AC73D2}" srcId="{CE1B6320-6F72-433B-904C-E4C84E6CED53}" destId="{175E288D-431E-40A7-AEA0-245DC31A262F}" srcOrd="6" destOrd="0" parTransId="{4248D49B-9F4D-40E9-A0A6-68615BC0C8F6}" sibTransId="{93827FC6-B833-45DA-ABAD-FEFD69277F3F}"/>
    <dgm:cxn modelId="{FF5424D9-5729-C143-A7B5-A06F3EEA2D0F}" type="presOf" srcId="{29E1FD90-DF8C-42DA-AF66-2B7A1DEDA280}" destId="{9E088A2E-F9E5-4567-9FD3-9BC3799F5DBE}" srcOrd="0" destOrd="0" presId="urn:microsoft.com/office/officeart/2005/8/layout/orgChart1"/>
    <dgm:cxn modelId="{5B09794B-0202-C145-B864-21F685F11CBC}" type="presOf" srcId="{9ACD273C-7152-4FCA-B711-FD7EB9621D80}" destId="{BE7337E2-65DC-4F23-8AB8-20587DA815E6}" srcOrd="0" destOrd="0" presId="urn:microsoft.com/office/officeart/2005/8/layout/orgChart1"/>
    <dgm:cxn modelId="{E7D398EF-4DC5-E847-841B-FF06EB426FB7}" type="presOf" srcId="{8154D0C2-DEC3-45F0-BB04-A8EE87520ED0}" destId="{86554B9B-1E36-4EDD-A96B-AC9A381A48C2}" srcOrd="1" destOrd="0" presId="urn:microsoft.com/office/officeart/2005/8/layout/orgChart1"/>
    <dgm:cxn modelId="{5572BDB4-8AC5-4744-BF5D-7537F6101934}" type="presOf" srcId="{E19A2242-EFFE-43A3-A8EA-084DDEAF6E1B}" destId="{F32E049F-0739-470D-9F2B-78DD8E30445D}" srcOrd="1" destOrd="0" presId="urn:microsoft.com/office/officeart/2005/8/layout/orgChart1"/>
    <dgm:cxn modelId="{C670705C-BD20-CA47-B35F-9B8FC7F5BFF0}" type="presOf" srcId="{4845E983-4E70-4F2F-9E16-FEA72B085E0F}" destId="{BE74421D-7D74-4708-AC90-FFD530248EC5}" srcOrd="1" destOrd="0" presId="urn:microsoft.com/office/officeart/2005/8/layout/orgChart1"/>
    <dgm:cxn modelId="{C95389DB-E06A-47EF-986A-4A870C4DB29D}" srcId="{CE1B6320-6F72-433B-904C-E4C84E6CED53}" destId="{29E1FD90-DF8C-42DA-AF66-2B7A1DEDA280}" srcOrd="3" destOrd="0" parTransId="{57AEC4D8-7156-4E1F-9A3D-1E0B6919E3E9}" sibTransId="{3BD39AF3-E806-40DB-87EF-94562E21E1C8}"/>
    <dgm:cxn modelId="{09CE4CC3-B532-4D4C-AD04-C7F44BE4CB8C}" type="presOf" srcId="{D91DD771-5DCB-489E-BD16-189B5DC5F1E5}" destId="{80120E25-993F-4A0B-9B81-12D11394C66E}" srcOrd="0" destOrd="0" presId="urn:microsoft.com/office/officeart/2005/8/layout/orgChart1"/>
    <dgm:cxn modelId="{98E4D877-89D2-894F-B4F5-CA6755C8F285}" type="presOf" srcId="{801BA358-41AE-4F40-B1FE-6906F42E5E45}" destId="{1775B0FE-613F-404E-BE9F-28D2F06EE3D9}" srcOrd="0" destOrd="0" presId="urn:microsoft.com/office/officeart/2005/8/layout/orgChart1"/>
    <dgm:cxn modelId="{DA170EB2-E01F-44EE-8FD9-6DB644269207}" srcId="{CE1B6320-6F72-433B-904C-E4C84E6CED53}" destId="{B33577E2-F4FB-4D94-B879-39DC33189515}" srcOrd="1" destOrd="0" parTransId="{6486B522-B0FE-4945-A6C1-342BF39DD688}" sibTransId="{7485293C-1CEF-44C4-B734-3346C76C3E12}"/>
    <dgm:cxn modelId="{554674F4-D1A8-F14E-A8DD-058D38666FDA}" type="presOf" srcId="{54C77B3F-6EF0-427F-96B2-60F6B32D282C}" destId="{559AC157-00CA-4847-AC51-8E5C121F4722}" srcOrd="0" destOrd="0" presId="urn:microsoft.com/office/officeart/2005/8/layout/orgChart1"/>
    <dgm:cxn modelId="{C502792E-26FD-2C48-9C24-2E2507E30D69}" type="presOf" srcId="{900E21D6-AF76-4CC0-B85E-061CEB459A77}" destId="{28AFEE70-F821-4293-ABB6-463C5DE462FD}" srcOrd="0" destOrd="0" presId="urn:microsoft.com/office/officeart/2005/8/layout/orgChart1"/>
    <dgm:cxn modelId="{70D4C590-9402-A640-A949-E6BEE43E41C3}" type="presOf" srcId="{B33577E2-F4FB-4D94-B879-39DC33189515}" destId="{4807D516-0785-43A5-AE25-019C275075EC}" srcOrd="1" destOrd="0" presId="urn:microsoft.com/office/officeart/2005/8/layout/orgChart1"/>
    <dgm:cxn modelId="{95D0BA20-60DF-534B-9285-34CB17AF7814}" type="presOf" srcId="{175E288D-431E-40A7-AEA0-245DC31A262F}" destId="{019B90CB-14B0-4FBA-BAE8-B73CB7D3FFFD}" srcOrd="0" destOrd="0" presId="urn:microsoft.com/office/officeart/2005/8/layout/orgChart1"/>
    <dgm:cxn modelId="{19E72044-A080-4501-837C-D57451BD02E1}" srcId="{CE1B6320-6F72-433B-904C-E4C84E6CED53}" destId="{C7C000CD-14F6-480E-8087-D266A896A574}" srcOrd="2" destOrd="0" parTransId="{B3FE04AB-2A38-4242-8C83-9CB89D145786}" sibTransId="{D7EDA09E-73FC-4426-B03F-2411767B25EB}"/>
    <dgm:cxn modelId="{B3EB1AD7-CD17-CB43-8E0B-F5F484C47580}" type="presOf" srcId="{6486B522-B0FE-4945-A6C1-342BF39DD688}" destId="{6E705AD2-0E7E-4A13-B57E-39423F6EC708}" srcOrd="0" destOrd="0" presId="urn:microsoft.com/office/officeart/2005/8/layout/orgChart1"/>
    <dgm:cxn modelId="{A0354A85-5FA5-D94E-B3CC-5EEE2C2EC3BE}" type="presOf" srcId="{175E288D-431E-40A7-AEA0-245DC31A262F}" destId="{A50834E1-FA1D-4951-BC69-E566B9836FD0}" srcOrd="1" destOrd="0" presId="urn:microsoft.com/office/officeart/2005/8/layout/orgChart1"/>
    <dgm:cxn modelId="{11A25ED6-D708-41D9-958F-B3049CCD0AE2}" srcId="{CE1B6320-6F72-433B-904C-E4C84E6CED53}" destId="{19E2344C-9B88-46CB-979F-97D9D7302B2D}" srcOrd="8" destOrd="0" parTransId="{D91DD771-5DCB-489E-BD16-189B5DC5F1E5}" sibTransId="{E5D0C8A1-A4BF-44FE-BB57-D069A029FC7E}"/>
    <dgm:cxn modelId="{909CD195-DD4F-D24C-A640-785B682B47CC}" type="presOf" srcId="{B3FE04AB-2A38-4242-8C83-9CB89D145786}" destId="{47139E2E-AD08-484A-8977-6F15E70ADFBF}" srcOrd="0" destOrd="0" presId="urn:microsoft.com/office/officeart/2005/8/layout/orgChart1"/>
    <dgm:cxn modelId="{BCCE76D5-79CC-4DCE-AF08-3F8B0AF36A87}" type="presOf" srcId="{19E2344C-9B88-46CB-979F-97D9D7302B2D}" destId="{41A991A7-77E6-4C8D-B0C5-1F5BD05D3CB1}" srcOrd="1" destOrd="0" presId="urn:microsoft.com/office/officeart/2005/8/layout/orgChart1"/>
    <dgm:cxn modelId="{63B44BDA-FFB7-AD4A-84F5-C3D969E27943}" type="presOf" srcId="{E19A2242-EFFE-43A3-A8EA-084DDEAF6E1B}" destId="{BBCC5218-BE17-42B4-8D5A-392594A1CCB2}" srcOrd="0" destOrd="0" presId="urn:microsoft.com/office/officeart/2005/8/layout/orgChart1"/>
    <dgm:cxn modelId="{1D20C6BB-4B9F-4CB7-B72D-A6FDE900480A}" srcId="{CE1B6320-6F72-433B-904C-E4C84E6CED53}" destId="{54C77B3F-6EF0-427F-96B2-60F6B32D282C}" srcOrd="0" destOrd="0" parTransId="{BDAF0D73-0D0F-4AD3-A5F0-2A60CE784429}" sibTransId="{DF279EC3-8845-4037-A781-95E8CE76B998}"/>
    <dgm:cxn modelId="{27B97F69-DB9B-C54F-92C5-C19AD1DE22CD}" type="presOf" srcId="{4248D49B-9F4D-40E9-A0A6-68615BC0C8F6}" destId="{F0933864-6671-4C2A-9D18-0B2C44380F12}" srcOrd="0" destOrd="0" presId="urn:microsoft.com/office/officeart/2005/8/layout/orgChart1"/>
    <dgm:cxn modelId="{BC64E27A-9EF7-B940-BA16-4CC2E54A057A}" type="presOf" srcId="{B33577E2-F4FB-4D94-B879-39DC33189515}" destId="{FA109A11-B81E-40ED-B7C0-CF445EB81B89}" srcOrd="0" destOrd="0" presId="urn:microsoft.com/office/officeart/2005/8/layout/orgChart1"/>
    <dgm:cxn modelId="{B35BDFED-6A61-3445-A11E-8B24567DC8DE}" type="presOf" srcId="{8154D0C2-DEC3-45F0-BB04-A8EE87520ED0}" destId="{294E1F37-4EE6-410C-AD20-16308953DC8C}" srcOrd="0" destOrd="0" presId="urn:microsoft.com/office/officeart/2005/8/layout/orgChart1"/>
    <dgm:cxn modelId="{54ADEC57-4512-7746-B8C8-7CC0D79A4D3B}" type="presOf" srcId="{54C77B3F-6EF0-427F-96B2-60F6B32D282C}" destId="{A382DC1E-171F-41B1-B959-44D93A68C748}" srcOrd="1" destOrd="0" presId="urn:microsoft.com/office/officeart/2005/8/layout/orgChart1"/>
    <dgm:cxn modelId="{9D0B6DE7-4221-794F-A8DB-E54A0DD3FAF6}" type="presOf" srcId="{BDAF0D73-0D0F-4AD3-A5F0-2A60CE784429}" destId="{1AF3FB12-1134-4C55-B052-270A60A0C7BF}" srcOrd="0" destOrd="0" presId="urn:microsoft.com/office/officeart/2005/8/layout/orgChart1"/>
    <dgm:cxn modelId="{EC91B28B-5D4D-40CE-9EE2-3B953D299977}" srcId="{CE1B6320-6F72-433B-904C-E4C84E6CED53}" destId="{4845E983-4E70-4F2F-9E16-FEA72B085E0F}" srcOrd="7" destOrd="0" parTransId="{900E21D6-AF76-4CC0-B85E-061CEB459A77}" sibTransId="{49F6CC26-1D08-4B15-BADC-6C549CB74BD5}"/>
    <dgm:cxn modelId="{0BE221F1-AEE5-7143-BF6A-840675245968}" type="presOf" srcId="{57AEC4D8-7156-4E1F-9A3D-1E0B6919E3E9}" destId="{1D72ADB5-1018-4FDA-A28E-21CD29CFBAA1}" srcOrd="0" destOrd="0" presId="urn:microsoft.com/office/officeart/2005/8/layout/orgChart1"/>
    <dgm:cxn modelId="{ACCE9373-20D0-3E4C-94D3-15F68C2BA6E5}" type="presOf" srcId="{CE1B6320-6F72-433B-904C-E4C84E6CED53}" destId="{B2A310C1-87AA-4D7F-B3CB-65D33B392B99}" srcOrd="0" destOrd="0" presId="urn:microsoft.com/office/officeart/2005/8/layout/orgChart1"/>
    <dgm:cxn modelId="{A1526732-C954-4F1C-B0FC-98F9FB3ECCE7}" srcId="{801BA358-41AE-4F40-B1FE-6906F42E5E45}" destId="{CE1B6320-6F72-433B-904C-E4C84E6CED53}" srcOrd="0" destOrd="0" parTransId="{EDD7993B-2EAF-4347-863A-4852DF589015}" sibTransId="{72BBC03A-1667-4600-8E12-5A39A56EC3C6}"/>
    <dgm:cxn modelId="{4EF8027A-A91D-C545-9182-6E9F6150DE50}" type="presOf" srcId="{4845E983-4E70-4F2F-9E16-FEA72B085E0F}" destId="{1AAFEB74-3FFB-48C4-A9EC-61CE12DAC77E}" srcOrd="0" destOrd="0" presId="urn:microsoft.com/office/officeart/2005/8/layout/orgChart1"/>
    <dgm:cxn modelId="{AFCE9819-7D71-FA4F-BFF3-1F29EAE78201}" type="presOf" srcId="{29E1FD90-DF8C-42DA-AF66-2B7A1DEDA280}" destId="{EA47CB71-4EA1-40D7-A5C6-C341892FA599}" srcOrd="1" destOrd="0" presId="urn:microsoft.com/office/officeart/2005/8/layout/orgChart1"/>
    <dgm:cxn modelId="{2F3FBC08-2D9D-7740-B327-41A5C2D58D3B}" type="presOf" srcId="{C7C000CD-14F6-480E-8087-D266A896A574}" destId="{82ED6547-098D-4AC8-8175-563816FF4611}" srcOrd="0" destOrd="0" presId="urn:microsoft.com/office/officeart/2005/8/layout/orgChart1"/>
    <dgm:cxn modelId="{3C3FDC63-3F5C-A943-A168-630FB41A885F}" type="presParOf" srcId="{1775B0FE-613F-404E-BE9F-28D2F06EE3D9}" destId="{BE98497C-A429-49B0-93B4-4DB5FBD86AD7}" srcOrd="0" destOrd="0" presId="urn:microsoft.com/office/officeart/2005/8/layout/orgChart1"/>
    <dgm:cxn modelId="{692EADAF-272A-EB44-BD4E-5B61551F683D}" type="presParOf" srcId="{BE98497C-A429-49B0-93B4-4DB5FBD86AD7}" destId="{81F45DC8-D5C9-4984-A65B-494867BA934C}" srcOrd="0" destOrd="0" presId="urn:microsoft.com/office/officeart/2005/8/layout/orgChart1"/>
    <dgm:cxn modelId="{2798784A-98E6-D340-909C-4CEA2D03504E}" type="presParOf" srcId="{81F45DC8-D5C9-4984-A65B-494867BA934C}" destId="{B2A310C1-87AA-4D7F-B3CB-65D33B392B99}" srcOrd="0" destOrd="0" presId="urn:microsoft.com/office/officeart/2005/8/layout/orgChart1"/>
    <dgm:cxn modelId="{EC50A736-0322-9346-8C31-543C136FA15A}" type="presParOf" srcId="{81F45DC8-D5C9-4984-A65B-494867BA934C}" destId="{9A658F04-E984-431C-9ED8-DBA0CC404242}" srcOrd="1" destOrd="0" presId="urn:microsoft.com/office/officeart/2005/8/layout/orgChart1"/>
    <dgm:cxn modelId="{5A9903F1-119B-1245-A44E-3B14DF6FF9EA}" type="presParOf" srcId="{BE98497C-A429-49B0-93B4-4DB5FBD86AD7}" destId="{9465A677-1932-4ABE-BD33-7ACDA891EA13}" srcOrd="1" destOrd="0" presId="urn:microsoft.com/office/officeart/2005/8/layout/orgChart1"/>
    <dgm:cxn modelId="{5291CD1A-CDC8-4045-9B74-61F5214D4C37}" type="presParOf" srcId="{9465A677-1932-4ABE-BD33-7ACDA891EA13}" destId="{6E705AD2-0E7E-4A13-B57E-39423F6EC708}" srcOrd="0" destOrd="0" presId="urn:microsoft.com/office/officeart/2005/8/layout/orgChart1"/>
    <dgm:cxn modelId="{989C0885-BC97-8C42-8635-D1D99D173EDC}" type="presParOf" srcId="{9465A677-1932-4ABE-BD33-7ACDA891EA13}" destId="{046EA5C1-F21F-4C9A-A856-C521B6EC805B}" srcOrd="1" destOrd="0" presId="urn:microsoft.com/office/officeart/2005/8/layout/orgChart1"/>
    <dgm:cxn modelId="{DA1A8DA6-5CF6-BD41-A875-5CD96DA1ABB5}" type="presParOf" srcId="{046EA5C1-F21F-4C9A-A856-C521B6EC805B}" destId="{AA415E88-2764-40E0-A934-FC6C44A23680}" srcOrd="0" destOrd="0" presId="urn:microsoft.com/office/officeart/2005/8/layout/orgChart1"/>
    <dgm:cxn modelId="{710EE98D-BE64-A042-ACC6-92B3E04DBEBB}" type="presParOf" srcId="{AA415E88-2764-40E0-A934-FC6C44A23680}" destId="{FA109A11-B81E-40ED-B7C0-CF445EB81B89}" srcOrd="0" destOrd="0" presId="urn:microsoft.com/office/officeart/2005/8/layout/orgChart1"/>
    <dgm:cxn modelId="{229B5B6E-7C43-DA4A-BA6C-3E8CA9A7CB53}" type="presParOf" srcId="{AA415E88-2764-40E0-A934-FC6C44A23680}" destId="{4807D516-0785-43A5-AE25-019C275075EC}" srcOrd="1" destOrd="0" presId="urn:microsoft.com/office/officeart/2005/8/layout/orgChart1"/>
    <dgm:cxn modelId="{27F5930A-BC68-0B4C-811A-8EF73D267736}" type="presParOf" srcId="{046EA5C1-F21F-4C9A-A856-C521B6EC805B}" destId="{228D9CD5-FEFF-44A7-9A36-822E055C765E}" srcOrd="1" destOrd="0" presId="urn:microsoft.com/office/officeart/2005/8/layout/orgChart1"/>
    <dgm:cxn modelId="{53CCE671-DA75-6C4D-B4EA-30978448A29D}" type="presParOf" srcId="{046EA5C1-F21F-4C9A-A856-C521B6EC805B}" destId="{748E5A68-FCE5-48AC-8BA6-37EAADB04B81}" srcOrd="2" destOrd="0" presId="urn:microsoft.com/office/officeart/2005/8/layout/orgChart1"/>
    <dgm:cxn modelId="{391CF760-37A8-2847-B814-4E1B618D5B03}" type="presParOf" srcId="{9465A677-1932-4ABE-BD33-7ACDA891EA13}" destId="{47139E2E-AD08-484A-8977-6F15E70ADFBF}" srcOrd="2" destOrd="0" presId="urn:microsoft.com/office/officeart/2005/8/layout/orgChart1"/>
    <dgm:cxn modelId="{BF479C2B-92AF-1F49-8EFF-19301E3C3C96}" type="presParOf" srcId="{9465A677-1932-4ABE-BD33-7ACDA891EA13}" destId="{97393621-B251-4D05-B938-9BB01A5C4FB9}" srcOrd="3" destOrd="0" presId="urn:microsoft.com/office/officeart/2005/8/layout/orgChart1"/>
    <dgm:cxn modelId="{EEC3FF45-495A-9B45-943D-0A0FEC45F58E}" type="presParOf" srcId="{97393621-B251-4D05-B938-9BB01A5C4FB9}" destId="{212F2BC7-8BE3-4708-A92F-A91164F1258E}" srcOrd="0" destOrd="0" presId="urn:microsoft.com/office/officeart/2005/8/layout/orgChart1"/>
    <dgm:cxn modelId="{C254F091-6F18-C147-AF7E-925B094BB886}" type="presParOf" srcId="{212F2BC7-8BE3-4708-A92F-A91164F1258E}" destId="{82ED6547-098D-4AC8-8175-563816FF4611}" srcOrd="0" destOrd="0" presId="urn:microsoft.com/office/officeart/2005/8/layout/orgChart1"/>
    <dgm:cxn modelId="{42CCEC46-5BC3-4549-9BCF-4846DA6517B1}" type="presParOf" srcId="{212F2BC7-8BE3-4708-A92F-A91164F1258E}" destId="{DFD7264D-EC68-40D6-A567-CD298E55204F}" srcOrd="1" destOrd="0" presId="urn:microsoft.com/office/officeart/2005/8/layout/orgChart1"/>
    <dgm:cxn modelId="{BED23C5D-4E21-3146-91B6-77315B6C3D9A}" type="presParOf" srcId="{97393621-B251-4D05-B938-9BB01A5C4FB9}" destId="{9B804E89-A489-467B-8375-63E3ECE730EE}" srcOrd="1" destOrd="0" presId="urn:microsoft.com/office/officeart/2005/8/layout/orgChart1"/>
    <dgm:cxn modelId="{90463B6C-E176-C543-A017-979F25CACFCD}" type="presParOf" srcId="{97393621-B251-4D05-B938-9BB01A5C4FB9}" destId="{0DC3B61D-5A8B-4602-8A7A-226DCCD2F18C}" srcOrd="2" destOrd="0" presId="urn:microsoft.com/office/officeart/2005/8/layout/orgChart1"/>
    <dgm:cxn modelId="{EDD47A79-05BE-7942-A6F4-79B8DF9481BC}" type="presParOf" srcId="{9465A677-1932-4ABE-BD33-7ACDA891EA13}" destId="{1D72ADB5-1018-4FDA-A28E-21CD29CFBAA1}" srcOrd="4" destOrd="0" presId="urn:microsoft.com/office/officeart/2005/8/layout/orgChart1"/>
    <dgm:cxn modelId="{07B68190-C439-5D4A-8BDF-564ED54798C8}" type="presParOf" srcId="{9465A677-1932-4ABE-BD33-7ACDA891EA13}" destId="{B5364BFA-7BE7-4F8B-A8B8-3438010D88E0}" srcOrd="5" destOrd="0" presId="urn:microsoft.com/office/officeart/2005/8/layout/orgChart1"/>
    <dgm:cxn modelId="{04CBAF24-2272-784B-B7B7-555029C7B4E5}" type="presParOf" srcId="{B5364BFA-7BE7-4F8B-A8B8-3438010D88E0}" destId="{82DBB423-7D74-4A8F-8138-570D1E74E2B9}" srcOrd="0" destOrd="0" presId="urn:microsoft.com/office/officeart/2005/8/layout/orgChart1"/>
    <dgm:cxn modelId="{2B12AC45-97CF-EE45-B08A-E77B04F4A249}" type="presParOf" srcId="{82DBB423-7D74-4A8F-8138-570D1E74E2B9}" destId="{9E088A2E-F9E5-4567-9FD3-9BC3799F5DBE}" srcOrd="0" destOrd="0" presId="urn:microsoft.com/office/officeart/2005/8/layout/orgChart1"/>
    <dgm:cxn modelId="{C5307361-E448-E34C-B9D3-E3932565019F}" type="presParOf" srcId="{82DBB423-7D74-4A8F-8138-570D1E74E2B9}" destId="{EA47CB71-4EA1-40D7-A5C6-C341892FA599}" srcOrd="1" destOrd="0" presId="urn:microsoft.com/office/officeart/2005/8/layout/orgChart1"/>
    <dgm:cxn modelId="{58ECD841-8103-D745-8744-AEB149DC4AD6}" type="presParOf" srcId="{B5364BFA-7BE7-4F8B-A8B8-3438010D88E0}" destId="{2CA9B528-64AF-42B7-8F3C-7A7E370F87CE}" srcOrd="1" destOrd="0" presId="urn:microsoft.com/office/officeart/2005/8/layout/orgChart1"/>
    <dgm:cxn modelId="{3DAAFEB5-E5E0-F145-85E7-2541E60E6E0E}" type="presParOf" srcId="{B5364BFA-7BE7-4F8B-A8B8-3438010D88E0}" destId="{E858BC8C-A6C5-4A5A-A0F7-0A8C38ED0C8D}" srcOrd="2" destOrd="0" presId="urn:microsoft.com/office/officeart/2005/8/layout/orgChart1"/>
    <dgm:cxn modelId="{BD577EA1-D63B-9D42-B94E-2B1DB5F8E657}" type="presParOf" srcId="{9465A677-1932-4ABE-BD33-7ACDA891EA13}" destId="{BE7337E2-65DC-4F23-8AB8-20587DA815E6}" srcOrd="6" destOrd="0" presId="urn:microsoft.com/office/officeart/2005/8/layout/orgChart1"/>
    <dgm:cxn modelId="{6E133F70-A5EE-484C-A3CE-551F1833C374}" type="presParOf" srcId="{9465A677-1932-4ABE-BD33-7ACDA891EA13}" destId="{9FDCA4E1-A2FB-41EF-947D-A279BC3D94FF}" srcOrd="7" destOrd="0" presId="urn:microsoft.com/office/officeart/2005/8/layout/orgChart1"/>
    <dgm:cxn modelId="{3CE36A6E-1B1C-784A-AEE1-955AC60E1CC1}" type="presParOf" srcId="{9FDCA4E1-A2FB-41EF-947D-A279BC3D94FF}" destId="{2299A72F-C332-4BBB-91DE-E757BA8508AA}" srcOrd="0" destOrd="0" presId="urn:microsoft.com/office/officeart/2005/8/layout/orgChart1"/>
    <dgm:cxn modelId="{CEBD4599-B6B4-094B-8658-3E2DD3F885CF}" type="presParOf" srcId="{2299A72F-C332-4BBB-91DE-E757BA8508AA}" destId="{BBCC5218-BE17-42B4-8D5A-392594A1CCB2}" srcOrd="0" destOrd="0" presId="urn:microsoft.com/office/officeart/2005/8/layout/orgChart1"/>
    <dgm:cxn modelId="{6B341CBA-8636-1D4B-8F64-803356880F58}" type="presParOf" srcId="{2299A72F-C332-4BBB-91DE-E757BA8508AA}" destId="{F32E049F-0739-470D-9F2B-78DD8E30445D}" srcOrd="1" destOrd="0" presId="urn:microsoft.com/office/officeart/2005/8/layout/orgChart1"/>
    <dgm:cxn modelId="{8C26C1B7-078F-FA4F-90CE-ADE309B08EA6}" type="presParOf" srcId="{9FDCA4E1-A2FB-41EF-947D-A279BC3D94FF}" destId="{D3B62036-D534-4ACF-BD11-5EF4BF198274}" srcOrd="1" destOrd="0" presId="urn:microsoft.com/office/officeart/2005/8/layout/orgChart1"/>
    <dgm:cxn modelId="{FFC0E3F8-2C7D-3F42-A355-58334F5ADCA4}" type="presParOf" srcId="{9FDCA4E1-A2FB-41EF-947D-A279BC3D94FF}" destId="{C9882066-CDA1-4035-BA4E-7EE69DFACACC}" srcOrd="2" destOrd="0" presId="urn:microsoft.com/office/officeart/2005/8/layout/orgChart1"/>
    <dgm:cxn modelId="{F71E0E1B-651D-724A-B6EF-FEAF44631761}" type="presParOf" srcId="{9465A677-1932-4ABE-BD33-7ACDA891EA13}" destId="{5F5C89BD-E6EF-45D6-891F-BB7701203C6B}" srcOrd="8" destOrd="0" presId="urn:microsoft.com/office/officeart/2005/8/layout/orgChart1"/>
    <dgm:cxn modelId="{B620F324-240C-4243-B7AE-7C18D60F7C11}" type="presParOf" srcId="{9465A677-1932-4ABE-BD33-7ACDA891EA13}" destId="{52200D06-4C4F-40CD-8B61-4C2313BCD223}" srcOrd="9" destOrd="0" presId="urn:microsoft.com/office/officeart/2005/8/layout/orgChart1"/>
    <dgm:cxn modelId="{70F825C2-82FE-3F4E-97F6-F128DDB5B496}" type="presParOf" srcId="{52200D06-4C4F-40CD-8B61-4C2313BCD223}" destId="{BCB70B52-841A-4E67-8DF9-FB33E999085D}" srcOrd="0" destOrd="0" presId="urn:microsoft.com/office/officeart/2005/8/layout/orgChart1"/>
    <dgm:cxn modelId="{07BE572F-0FC0-5B48-A27C-517E180F6482}" type="presParOf" srcId="{BCB70B52-841A-4E67-8DF9-FB33E999085D}" destId="{294E1F37-4EE6-410C-AD20-16308953DC8C}" srcOrd="0" destOrd="0" presId="urn:microsoft.com/office/officeart/2005/8/layout/orgChart1"/>
    <dgm:cxn modelId="{AAE22FE1-AF18-8444-956D-C2ED367D0D07}" type="presParOf" srcId="{BCB70B52-841A-4E67-8DF9-FB33E999085D}" destId="{86554B9B-1E36-4EDD-A96B-AC9A381A48C2}" srcOrd="1" destOrd="0" presId="urn:microsoft.com/office/officeart/2005/8/layout/orgChart1"/>
    <dgm:cxn modelId="{AC3630D9-BDDA-3449-8E1F-C13B5F4985DF}" type="presParOf" srcId="{52200D06-4C4F-40CD-8B61-4C2313BCD223}" destId="{D100EC5A-B362-47AF-9319-C17B014E2AEC}" srcOrd="1" destOrd="0" presId="urn:microsoft.com/office/officeart/2005/8/layout/orgChart1"/>
    <dgm:cxn modelId="{0E37B4C3-99D5-5143-AB18-DBB4E3AF3F27}" type="presParOf" srcId="{52200D06-4C4F-40CD-8B61-4C2313BCD223}" destId="{E645B6E1-9810-4427-B29B-3E1F9D992A3C}" srcOrd="2" destOrd="0" presId="urn:microsoft.com/office/officeart/2005/8/layout/orgChart1"/>
    <dgm:cxn modelId="{BBB17A3B-A35D-5149-92B1-0F1D601CBDF8}" type="presParOf" srcId="{9465A677-1932-4ABE-BD33-7ACDA891EA13}" destId="{F0933864-6671-4C2A-9D18-0B2C44380F12}" srcOrd="10" destOrd="0" presId="urn:microsoft.com/office/officeart/2005/8/layout/orgChart1"/>
    <dgm:cxn modelId="{CCB77C24-47C7-7444-9821-A61FDB8AA7E9}" type="presParOf" srcId="{9465A677-1932-4ABE-BD33-7ACDA891EA13}" destId="{0172051E-4644-474F-97A4-BEF43C392ECF}" srcOrd="11" destOrd="0" presId="urn:microsoft.com/office/officeart/2005/8/layout/orgChart1"/>
    <dgm:cxn modelId="{6AAB16B3-98E4-D24A-9778-FE495E1DDB22}" type="presParOf" srcId="{0172051E-4644-474F-97A4-BEF43C392ECF}" destId="{08AD71E3-7D14-40C2-868A-44B2B6C0E025}" srcOrd="0" destOrd="0" presId="urn:microsoft.com/office/officeart/2005/8/layout/orgChart1"/>
    <dgm:cxn modelId="{1CDEE45D-46EA-864C-A622-A3B9B838A0AD}" type="presParOf" srcId="{08AD71E3-7D14-40C2-868A-44B2B6C0E025}" destId="{019B90CB-14B0-4FBA-BAE8-B73CB7D3FFFD}" srcOrd="0" destOrd="0" presId="urn:microsoft.com/office/officeart/2005/8/layout/orgChart1"/>
    <dgm:cxn modelId="{71CFC749-8827-8E45-B34C-5358AA67D173}" type="presParOf" srcId="{08AD71E3-7D14-40C2-868A-44B2B6C0E025}" destId="{A50834E1-FA1D-4951-BC69-E566B9836FD0}" srcOrd="1" destOrd="0" presId="urn:microsoft.com/office/officeart/2005/8/layout/orgChart1"/>
    <dgm:cxn modelId="{C0CA42AF-F876-2542-8215-DF35242335EC}" type="presParOf" srcId="{0172051E-4644-474F-97A4-BEF43C392ECF}" destId="{02640192-E5C0-4118-9E44-CA616ABA71BE}" srcOrd="1" destOrd="0" presId="urn:microsoft.com/office/officeart/2005/8/layout/orgChart1"/>
    <dgm:cxn modelId="{3EF252A2-943D-3F4B-9F5F-880285D9DE91}" type="presParOf" srcId="{0172051E-4644-474F-97A4-BEF43C392ECF}" destId="{4DD4D42E-B278-45FA-89AD-D69E07BDAAB1}" srcOrd="2" destOrd="0" presId="urn:microsoft.com/office/officeart/2005/8/layout/orgChart1"/>
    <dgm:cxn modelId="{BF4F400E-45EF-1E4C-A4BB-A1A7FE37431B}" type="presParOf" srcId="{BE98497C-A429-49B0-93B4-4DB5FBD86AD7}" destId="{74A9D3E2-D539-4CA7-B708-E00FCA98CA1C}" srcOrd="2" destOrd="0" presId="urn:microsoft.com/office/officeart/2005/8/layout/orgChart1"/>
    <dgm:cxn modelId="{E1CFC867-1978-6149-A308-2346F2670B63}" type="presParOf" srcId="{74A9D3E2-D539-4CA7-B708-E00FCA98CA1C}" destId="{1AF3FB12-1134-4C55-B052-270A60A0C7BF}" srcOrd="0" destOrd="0" presId="urn:microsoft.com/office/officeart/2005/8/layout/orgChart1"/>
    <dgm:cxn modelId="{F001D624-73C0-7B4A-AB08-1F9F9BEE53E8}" type="presParOf" srcId="{74A9D3E2-D539-4CA7-B708-E00FCA98CA1C}" destId="{F57EC185-FAA5-4A37-810F-43CAA84C4667}" srcOrd="1" destOrd="0" presId="urn:microsoft.com/office/officeart/2005/8/layout/orgChart1"/>
    <dgm:cxn modelId="{FCB3E2A7-6E97-C040-A89D-EE4F169E8046}" type="presParOf" srcId="{F57EC185-FAA5-4A37-810F-43CAA84C4667}" destId="{3EAB60D1-8BDB-4141-A43A-BB67E6D7EFE6}" srcOrd="0" destOrd="0" presId="urn:microsoft.com/office/officeart/2005/8/layout/orgChart1"/>
    <dgm:cxn modelId="{7134A7B3-E7AF-4349-B144-BC79EC8A6EF5}" type="presParOf" srcId="{3EAB60D1-8BDB-4141-A43A-BB67E6D7EFE6}" destId="{559AC157-00CA-4847-AC51-8E5C121F4722}" srcOrd="0" destOrd="0" presId="urn:microsoft.com/office/officeart/2005/8/layout/orgChart1"/>
    <dgm:cxn modelId="{B1998F84-F1EE-7A45-B157-FE9D8E07AE8E}" type="presParOf" srcId="{3EAB60D1-8BDB-4141-A43A-BB67E6D7EFE6}" destId="{A382DC1E-171F-41B1-B959-44D93A68C748}" srcOrd="1" destOrd="0" presId="urn:microsoft.com/office/officeart/2005/8/layout/orgChart1"/>
    <dgm:cxn modelId="{6DFD35E9-1634-0B41-8D1E-36275AC32ACE}" type="presParOf" srcId="{F57EC185-FAA5-4A37-810F-43CAA84C4667}" destId="{9EFB21CD-AB8B-4A1B-B769-34643ECA289B}" srcOrd="1" destOrd="0" presId="urn:microsoft.com/office/officeart/2005/8/layout/orgChart1"/>
    <dgm:cxn modelId="{86299D08-16C0-144B-ABE0-FF3CF370BC1D}" type="presParOf" srcId="{F57EC185-FAA5-4A37-810F-43CAA84C4667}" destId="{5C47C3C9-3697-4E28-92B8-A67A5DEDB7B8}" srcOrd="2" destOrd="0" presId="urn:microsoft.com/office/officeart/2005/8/layout/orgChart1"/>
    <dgm:cxn modelId="{40D7A903-9A5E-8C4C-A4E6-604FDB04F12D}" type="presParOf" srcId="{74A9D3E2-D539-4CA7-B708-E00FCA98CA1C}" destId="{28AFEE70-F821-4293-ABB6-463C5DE462FD}" srcOrd="2" destOrd="0" presId="urn:microsoft.com/office/officeart/2005/8/layout/orgChart1"/>
    <dgm:cxn modelId="{40EDE76E-B1CF-0A45-B683-C21FEC7DE3CA}" type="presParOf" srcId="{74A9D3E2-D539-4CA7-B708-E00FCA98CA1C}" destId="{53063F97-2900-4D5A-99FF-301C1A9F7BF7}" srcOrd="3" destOrd="0" presId="urn:microsoft.com/office/officeart/2005/8/layout/orgChart1"/>
    <dgm:cxn modelId="{0CB98E5D-8AEA-884D-83E8-AF960754B491}" type="presParOf" srcId="{53063F97-2900-4D5A-99FF-301C1A9F7BF7}" destId="{3353117C-234B-4E19-8ADA-CD2DD3EA25EC}" srcOrd="0" destOrd="0" presId="urn:microsoft.com/office/officeart/2005/8/layout/orgChart1"/>
    <dgm:cxn modelId="{E669E25D-BDA0-FB40-894E-14B9ED4DCB6A}" type="presParOf" srcId="{3353117C-234B-4E19-8ADA-CD2DD3EA25EC}" destId="{1AAFEB74-3FFB-48C4-A9EC-61CE12DAC77E}" srcOrd="0" destOrd="0" presId="urn:microsoft.com/office/officeart/2005/8/layout/orgChart1"/>
    <dgm:cxn modelId="{B17C824C-2B9E-994D-BFE3-E185EEAA45F1}" type="presParOf" srcId="{3353117C-234B-4E19-8ADA-CD2DD3EA25EC}" destId="{BE74421D-7D74-4708-AC90-FFD530248EC5}" srcOrd="1" destOrd="0" presId="urn:microsoft.com/office/officeart/2005/8/layout/orgChart1"/>
    <dgm:cxn modelId="{0957F6B3-AE46-5943-BFA5-33F0D993FD84}" type="presParOf" srcId="{53063F97-2900-4D5A-99FF-301C1A9F7BF7}" destId="{D170728D-15E7-4CA5-8643-BAC7C144E71A}" srcOrd="1" destOrd="0" presId="urn:microsoft.com/office/officeart/2005/8/layout/orgChart1"/>
    <dgm:cxn modelId="{80186664-1855-7746-9C87-469357B296C5}" type="presParOf" srcId="{53063F97-2900-4D5A-99FF-301C1A9F7BF7}" destId="{44722632-C671-4B9A-89E2-B72D3174E063}" srcOrd="2" destOrd="0" presId="urn:microsoft.com/office/officeart/2005/8/layout/orgChart1"/>
    <dgm:cxn modelId="{72B1AF4A-1007-442E-AC15-6F62B30BF768}" type="presParOf" srcId="{74A9D3E2-D539-4CA7-B708-E00FCA98CA1C}" destId="{80120E25-993F-4A0B-9B81-12D11394C66E}" srcOrd="4" destOrd="0" presId="urn:microsoft.com/office/officeart/2005/8/layout/orgChart1"/>
    <dgm:cxn modelId="{F6B6F620-F9A7-4CE8-A0E9-93AD484297FB}" type="presParOf" srcId="{74A9D3E2-D539-4CA7-B708-E00FCA98CA1C}" destId="{98CC5E49-8E76-4EA7-BEC4-40D75586865C}" srcOrd="5" destOrd="0" presId="urn:microsoft.com/office/officeart/2005/8/layout/orgChart1"/>
    <dgm:cxn modelId="{77046EFE-F527-46E2-8105-723C8A7319B2}" type="presParOf" srcId="{98CC5E49-8E76-4EA7-BEC4-40D75586865C}" destId="{ED2C4F35-E7C2-4917-981D-B871076D52ED}" srcOrd="0" destOrd="0" presId="urn:microsoft.com/office/officeart/2005/8/layout/orgChart1"/>
    <dgm:cxn modelId="{4444AA58-8926-4E81-A11C-0604D5C59C2B}" type="presParOf" srcId="{ED2C4F35-E7C2-4917-981D-B871076D52ED}" destId="{8C68737D-5E55-4A02-8CB2-5FE992A8DB2B}" srcOrd="0" destOrd="0" presId="urn:microsoft.com/office/officeart/2005/8/layout/orgChart1"/>
    <dgm:cxn modelId="{03A3EC7F-B5AB-4482-9FF0-F1559B9C6668}" type="presParOf" srcId="{ED2C4F35-E7C2-4917-981D-B871076D52ED}" destId="{41A991A7-77E6-4C8D-B0C5-1F5BD05D3CB1}" srcOrd="1" destOrd="0" presId="urn:microsoft.com/office/officeart/2005/8/layout/orgChart1"/>
    <dgm:cxn modelId="{3B323F54-030C-455A-A759-6058BF8F5A65}" type="presParOf" srcId="{98CC5E49-8E76-4EA7-BEC4-40D75586865C}" destId="{1CAA9D31-A266-4C66-BA04-20F0D087D979}" srcOrd="1" destOrd="0" presId="urn:microsoft.com/office/officeart/2005/8/layout/orgChart1"/>
    <dgm:cxn modelId="{592DA098-8389-47F6-96DE-C7EF2C0DFECF}" type="presParOf" srcId="{98CC5E49-8E76-4EA7-BEC4-40D75586865C}" destId="{80D8F769-E123-4280-84DA-0D745428882C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B81ED0EA-216A-4AEC-9908-6B0446F73E6F}" type="doc">
      <dgm:prSet loTypeId="urn:microsoft.com/office/officeart/2005/8/layout/defaul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ID"/>
        </a:p>
      </dgm:t>
    </dgm:pt>
    <dgm:pt modelId="{D56EBAEF-21BB-4849-BCA2-5FA9730E7299}">
      <dgm:prSet phldrT="[Text]"/>
      <dgm:spPr>
        <a:solidFill>
          <a:schemeClr val="tx1"/>
        </a:solidFill>
      </dgm:spPr>
      <dgm:t>
        <a:bodyPr/>
        <a:lstStyle/>
        <a:p>
          <a:r>
            <a:rPr lang="en-US" dirty="0" err="1"/>
            <a:t>Memahami</a:t>
          </a:r>
          <a:r>
            <a:rPr lang="en-US" dirty="0"/>
            <a:t> </a:t>
          </a:r>
          <a:r>
            <a:rPr lang="en-US" dirty="0" err="1"/>
            <a:t>sistem</a:t>
          </a:r>
          <a:r>
            <a:rPr lang="en-US" dirty="0"/>
            <a:t> </a:t>
          </a:r>
          <a:r>
            <a:rPr lang="en-US" dirty="0" err="1"/>
            <a:t>klaster</a:t>
          </a:r>
          <a:endParaRPr lang="en-ID" dirty="0"/>
        </a:p>
      </dgm:t>
    </dgm:pt>
    <dgm:pt modelId="{5B8D6744-52BD-4109-A100-C583005DD20D}" type="parTrans" cxnId="{490FB0E8-B303-4FAC-A8EE-5F48AADDA530}">
      <dgm:prSet/>
      <dgm:spPr/>
      <dgm:t>
        <a:bodyPr/>
        <a:lstStyle/>
        <a:p>
          <a:endParaRPr lang="en-ID"/>
        </a:p>
      </dgm:t>
    </dgm:pt>
    <dgm:pt modelId="{D511A9EB-F91D-4B74-BF19-313A30287117}" type="sibTrans" cxnId="{490FB0E8-B303-4FAC-A8EE-5F48AADDA530}">
      <dgm:prSet/>
      <dgm:spPr/>
      <dgm:t>
        <a:bodyPr/>
        <a:lstStyle/>
        <a:p>
          <a:endParaRPr lang="en-ID"/>
        </a:p>
      </dgm:t>
    </dgm:pt>
    <dgm:pt modelId="{A1ADC847-15B4-4563-BD52-4B680582221A}">
      <dgm:prSet phldrT="[Text]"/>
      <dgm:spPr>
        <a:solidFill>
          <a:srgbClr val="C00000"/>
        </a:solidFill>
      </dgm:spPr>
      <dgm:t>
        <a:bodyPr/>
        <a:lstStyle/>
        <a:p>
          <a:r>
            <a:rPr lang="en-US" dirty="0" err="1"/>
            <a:t>Memahami</a:t>
          </a:r>
          <a:r>
            <a:rPr lang="en-US" dirty="0"/>
            <a:t> proses </a:t>
          </a:r>
          <a:r>
            <a:rPr lang="en-US" dirty="0" err="1"/>
            <a:t>registrasi</a:t>
          </a:r>
          <a:r>
            <a:rPr lang="en-US" dirty="0"/>
            <a:t> </a:t>
          </a:r>
          <a:r>
            <a:rPr lang="en-US" dirty="0" err="1"/>
            <a:t>sebelum</a:t>
          </a:r>
          <a:r>
            <a:rPr lang="en-US" dirty="0"/>
            <a:t> </a:t>
          </a:r>
          <a:r>
            <a:rPr lang="en-US" dirty="0" err="1"/>
            <a:t>bertugas</a:t>
          </a:r>
          <a:endParaRPr lang="en-ID" dirty="0"/>
        </a:p>
      </dgm:t>
    </dgm:pt>
    <dgm:pt modelId="{761EE8DC-124D-4CB9-9808-26721BD477DA}" type="parTrans" cxnId="{6ED852D4-590B-4CBA-B18B-82A1857EFAAD}">
      <dgm:prSet/>
      <dgm:spPr/>
      <dgm:t>
        <a:bodyPr/>
        <a:lstStyle/>
        <a:p>
          <a:endParaRPr lang="en-ID"/>
        </a:p>
      </dgm:t>
    </dgm:pt>
    <dgm:pt modelId="{152DDBF7-9D3C-466F-9AC1-89D1A27481E2}" type="sibTrans" cxnId="{6ED852D4-590B-4CBA-B18B-82A1857EFAAD}">
      <dgm:prSet/>
      <dgm:spPr/>
      <dgm:t>
        <a:bodyPr/>
        <a:lstStyle/>
        <a:p>
          <a:endParaRPr lang="en-ID"/>
        </a:p>
      </dgm:t>
    </dgm:pt>
    <dgm:pt modelId="{92314BB2-4071-46E4-ACF4-2F4B1FF1CA24}">
      <dgm:prSet phldrT="[Text]"/>
      <dgm:spPr>
        <a:solidFill>
          <a:srgbClr val="FFC000"/>
        </a:solidFill>
      </dgm:spPr>
      <dgm:t>
        <a:bodyPr/>
        <a:lstStyle/>
        <a:p>
          <a:r>
            <a:rPr lang="en-US" dirty="0" err="1">
              <a:solidFill>
                <a:schemeClr val="tx1"/>
              </a:solidFill>
            </a:rPr>
            <a:t>Memahami</a:t>
          </a:r>
          <a:r>
            <a:rPr lang="en-US" dirty="0">
              <a:solidFill>
                <a:schemeClr val="tx1"/>
              </a:solidFill>
            </a:rPr>
            <a:t> </a:t>
          </a:r>
          <a:r>
            <a:rPr lang="en-US" dirty="0" err="1">
              <a:solidFill>
                <a:schemeClr val="tx1"/>
              </a:solidFill>
            </a:rPr>
            <a:t>sistem</a:t>
          </a:r>
          <a:r>
            <a:rPr lang="en-US" dirty="0">
              <a:solidFill>
                <a:schemeClr val="tx1"/>
              </a:solidFill>
            </a:rPr>
            <a:t> </a:t>
          </a:r>
          <a:r>
            <a:rPr lang="en-US" dirty="0" err="1">
              <a:solidFill>
                <a:schemeClr val="tx1"/>
              </a:solidFill>
            </a:rPr>
            <a:t>pelaporan</a:t>
          </a:r>
          <a:r>
            <a:rPr lang="en-US" dirty="0">
              <a:solidFill>
                <a:schemeClr val="tx1"/>
              </a:solidFill>
            </a:rPr>
            <a:t> </a:t>
          </a:r>
          <a:r>
            <a:rPr lang="en-US" dirty="0" err="1">
              <a:solidFill>
                <a:schemeClr val="tx1"/>
              </a:solidFill>
            </a:rPr>
            <a:t>bencana</a:t>
          </a:r>
          <a:r>
            <a:rPr lang="en-US" dirty="0">
              <a:solidFill>
                <a:schemeClr val="tx1"/>
              </a:solidFill>
            </a:rPr>
            <a:t> </a:t>
          </a:r>
          <a:r>
            <a:rPr lang="en-US" dirty="0" err="1">
              <a:solidFill>
                <a:schemeClr val="tx1"/>
              </a:solidFill>
            </a:rPr>
            <a:t>termasuk</a:t>
          </a:r>
          <a:r>
            <a:rPr lang="en-US" dirty="0">
              <a:solidFill>
                <a:schemeClr val="tx1"/>
              </a:solidFill>
            </a:rPr>
            <a:t> </a:t>
          </a:r>
          <a:r>
            <a:rPr lang="en-US" dirty="0" err="1">
              <a:solidFill>
                <a:schemeClr val="tx1"/>
              </a:solidFill>
            </a:rPr>
            <a:t>terkait</a:t>
          </a:r>
          <a:r>
            <a:rPr lang="en-US" dirty="0">
              <a:solidFill>
                <a:schemeClr val="tx1"/>
              </a:solidFill>
            </a:rPr>
            <a:t> COVID-19</a:t>
          </a:r>
          <a:endParaRPr lang="en-ID" dirty="0">
            <a:solidFill>
              <a:schemeClr val="tx1"/>
            </a:solidFill>
          </a:endParaRPr>
        </a:p>
      </dgm:t>
    </dgm:pt>
    <dgm:pt modelId="{F9DF0783-05CB-49D6-AA61-ED14874CC2C5}" type="parTrans" cxnId="{6ED8776F-BC2A-4925-9675-7EE8031A83F9}">
      <dgm:prSet/>
      <dgm:spPr/>
      <dgm:t>
        <a:bodyPr/>
        <a:lstStyle/>
        <a:p>
          <a:endParaRPr lang="en-ID"/>
        </a:p>
      </dgm:t>
    </dgm:pt>
    <dgm:pt modelId="{69EA4CFB-BEA9-4AC5-A553-3B7B017ACC87}" type="sibTrans" cxnId="{6ED8776F-BC2A-4925-9675-7EE8031A83F9}">
      <dgm:prSet/>
      <dgm:spPr/>
      <dgm:t>
        <a:bodyPr/>
        <a:lstStyle/>
        <a:p>
          <a:endParaRPr lang="en-ID"/>
        </a:p>
      </dgm:t>
    </dgm:pt>
    <dgm:pt modelId="{856530F3-6594-474A-A74A-97C41F870307}">
      <dgm:prSet phldrT="[Text]"/>
      <dgm:spPr/>
      <dgm:t>
        <a:bodyPr/>
        <a:lstStyle/>
        <a:p>
          <a:r>
            <a:rPr lang="en-US" dirty="0" err="1"/>
            <a:t>Memahami</a:t>
          </a:r>
          <a:r>
            <a:rPr lang="en-US" dirty="0"/>
            <a:t> </a:t>
          </a:r>
          <a:r>
            <a:rPr lang="en-US" dirty="0" err="1"/>
            <a:t>pengelolaan</a:t>
          </a:r>
          <a:r>
            <a:rPr lang="en-US" dirty="0"/>
            <a:t> </a:t>
          </a:r>
          <a:r>
            <a:rPr lang="en-US" dirty="0" err="1"/>
            <a:t>sampah</a:t>
          </a:r>
          <a:r>
            <a:rPr lang="en-US" dirty="0"/>
            <a:t> </a:t>
          </a:r>
          <a:r>
            <a:rPr lang="en-US" dirty="0" err="1"/>
            <a:t>medis</a:t>
          </a:r>
          <a:r>
            <a:rPr lang="en-US" dirty="0"/>
            <a:t> &amp; non </a:t>
          </a:r>
          <a:r>
            <a:rPr lang="en-US" dirty="0" err="1"/>
            <a:t>medis</a:t>
          </a:r>
          <a:r>
            <a:rPr lang="en-US" dirty="0"/>
            <a:t> </a:t>
          </a:r>
          <a:r>
            <a:rPr lang="en-US" dirty="0" err="1"/>
            <a:t>termasuk</a:t>
          </a:r>
          <a:r>
            <a:rPr lang="en-US" dirty="0"/>
            <a:t> </a:t>
          </a:r>
          <a:r>
            <a:rPr lang="en-US" dirty="0" err="1"/>
            <a:t>untuk</a:t>
          </a:r>
          <a:r>
            <a:rPr lang="en-US" dirty="0"/>
            <a:t> </a:t>
          </a:r>
          <a:r>
            <a:rPr lang="en-US" dirty="0" err="1"/>
            <a:t>pencegahan</a:t>
          </a:r>
          <a:r>
            <a:rPr lang="en-US" dirty="0"/>
            <a:t> </a:t>
          </a:r>
          <a:r>
            <a:rPr lang="en-US" dirty="0" err="1"/>
            <a:t>penyebaran</a:t>
          </a:r>
          <a:r>
            <a:rPr lang="en-US" dirty="0"/>
            <a:t> COVID-19</a:t>
          </a:r>
          <a:endParaRPr lang="en-ID" dirty="0"/>
        </a:p>
      </dgm:t>
    </dgm:pt>
    <dgm:pt modelId="{4E6A75E6-12F9-4CAF-B0BD-8B3D5939B070}" type="parTrans" cxnId="{23059145-7B20-40E8-9164-A3155210C1B1}">
      <dgm:prSet/>
      <dgm:spPr/>
      <dgm:t>
        <a:bodyPr/>
        <a:lstStyle/>
        <a:p>
          <a:endParaRPr lang="en-ID"/>
        </a:p>
      </dgm:t>
    </dgm:pt>
    <dgm:pt modelId="{550F1B0C-341D-4E36-B34A-87ED38C69591}" type="sibTrans" cxnId="{23059145-7B20-40E8-9164-A3155210C1B1}">
      <dgm:prSet/>
      <dgm:spPr/>
      <dgm:t>
        <a:bodyPr/>
        <a:lstStyle/>
        <a:p>
          <a:endParaRPr lang="en-ID"/>
        </a:p>
      </dgm:t>
    </dgm:pt>
    <dgm:pt modelId="{DD29E3B5-6AC9-4C8E-9FFD-95147E25FB12}">
      <dgm:prSet phldrT="[Text]"/>
      <dgm:spPr/>
      <dgm:t>
        <a:bodyPr/>
        <a:lstStyle/>
        <a:p>
          <a:r>
            <a:rPr lang="en-US" dirty="0" err="1"/>
            <a:t>Menjamin</a:t>
          </a:r>
          <a:r>
            <a:rPr lang="en-US" dirty="0"/>
            <a:t> </a:t>
          </a:r>
          <a:r>
            <a:rPr lang="en-US" dirty="0" err="1"/>
            <a:t>perlengkapan</a:t>
          </a:r>
          <a:r>
            <a:rPr lang="en-US" dirty="0"/>
            <a:t> </a:t>
          </a:r>
          <a:r>
            <a:rPr lang="en-US" dirty="0" err="1"/>
            <a:t>tim</a:t>
          </a:r>
          <a:r>
            <a:rPr lang="en-US" dirty="0"/>
            <a:t> yang </a:t>
          </a:r>
          <a:r>
            <a:rPr lang="en-US" dirty="0" err="1"/>
            <a:t>memadai</a:t>
          </a:r>
          <a:r>
            <a:rPr lang="en-US" dirty="0"/>
            <a:t>, </a:t>
          </a:r>
          <a:r>
            <a:rPr lang="en-US" dirty="0" err="1"/>
            <a:t>termasuk</a:t>
          </a:r>
          <a:r>
            <a:rPr lang="en-US" dirty="0"/>
            <a:t> </a:t>
          </a:r>
          <a:r>
            <a:rPr lang="en-US" dirty="0" err="1"/>
            <a:t>untuk</a:t>
          </a:r>
          <a:r>
            <a:rPr lang="en-US" dirty="0"/>
            <a:t> </a:t>
          </a:r>
          <a:r>
            <a:rPr lang="en-US" dirty="0" err="1"/>
            <a:t>mencegah</a:t>
          </a:r>
          <a:r>
            <a:rPr lang="en-US" dirty="0"/>
            <a:t> </a:t>
          </a:r>
          <a:r>
            <a:rPr lang="en-US" dirty="0" err="1"/>
            <a:t>penyebaran</a:t>
          </a:r>
          <a:r>
            <a:rPr lang="en-US" dirty="0"/>
            <a:t> COVID-19</a:t>
          </a:r>
          <a:endParaRPr lang="en-ID" dirty="0"/>
        </a:p>
      </dgm:t>
    </dgm:pt>
    <dgm:pt modelId="{CDDA22C3-25B7-411B-90B3-47C43FB96B68}" type="parTrans" cxnId="{FDD32D0A-DE85-41BA-BE45-B0E2A5A3C9B1}">
      <dgm:prSet/>
      <dgm:spPr/>
      <dgm:t>
        <a:bodyPr/>
        <a:lstStyle/>
        <a:p>
          <a:endParaRPr lang="en-ID"/>
        </a:p>
      </dgm:t>
    </dgm:pt>
    <dgm:pt modelId="{BFE24C20-1BF7-4DD7-A6D2-0C05BD7305D6}" type="sibTrans" cxnId="{FDD32D0A-DE85-41BA-BE45-B0E2A5A3C9B1}">
      <dgm:prSet/>
      <dgm:spPr/>
      <dgm:t>
        <a:bodyPr/>
        <a:lstStyle/>
        <a:p>
          <a:endParaRPr lang="en-ID"/>
        </a:p>
      </dgm:t>
    </dgm:pt>
    <dgm:pt modelId="{E52E9510-921C-43BA-AB9F-2D5C9F681365}">
      <dgm:prSet phldrT="[Text]"/>
      <dgm:spPr/>
      <dgm:t>
        <a:bodyPr/>
        <a:lstStyle/>
        <a:p>
          <a:r>
            <a:rPr lang="en-US" dirty="0" err="1">
              <a:solidFill>
                <a:schemeClr val="tx1"/>
              </a:solidFill>
            </a:rPr>
            <a:t>Memahami</a:t>
          </a:r>
          <a:r>
            <a:rPr lang="en-US" dirty="0">
              <a:solidFill>
                <a:schemeClr val="tx1"/>
              </a:solidFill>
            </a:rPr>
            <a:t> </a:t>
          </a:r>
          <a:r>
            <a:rPr lang="en-US" dirty="0" err="1">
              <a:solidFill>
                <a:schemeClr val="tx1"/>
              </a:solidFill>
            </a:rPr>
            <a:t>manajemen</a:t>
          </a:r>
          <a:r>
            <a:rPr lang="en-US" dirty="0">
              <a:solidFill>
                <a:schemeClr val="tx1"/>
              </a:solidFill>
            </a:rPr>
            <a:t> air </a:t>
          </a:r>
          <a:r>
            <a:rPr lang="en-US" dirty="0" err="1">
              <a:solidFill>
                <a:schemeClr val="tx1"/>
              </a:solidFill>
            </a:rPr>
            <a:t>bersih</a:t>
          </a:r>
          <a:r>
            <a:rPr lang="en-US" dirty="0">
              <a:solidFill>
                <a:schemeClr val="tx1"/>
              </a:solidFill>
            </a:rPr>
            <a:t> &amp; </a:t>
          </a:r>
          <a:r>
            <a:rPr lang="en-US" dirty="0" err="1">
              <a:solidFill>
                <a:schemeClr val="tx1"/>
              </a:solidFill>
            </a:rPr>
            <a:t>memastikan</a:t>
          </a:r>
          <a:r>
            <a:rPr lang="en-US" dirty="0">
              <a:solidFill>
                <a:schemeClr val="tx1"/>
              </a:solidFill>
            </a:rPr>
            <a:t> </a:t>
          </a:r>
          <a:r>
            <a:rPr lang="en-US" dirty="0" err="1">
              <a:solidFill>
                <a:schemeClr val="tx1"/>
              </a:solidFill>
            </a:rPr>
            <a:t>aman</a:t>
          </a:r>
          <a:r>
            <a:rPr lang="en-US" dirty="0">
              <a:solidFill>
                <a:schemeClr val="tx1"/>
              </a:solidFill>
            </a:rPr>
            <a:t> </a:t>
          </a:r>
          <a:r>
            <a:rPr lang="en-US" dirty="0" err="1">
              <a:solidFill>
                <a:schemeClr val="tx1"/>
              </a:solidFill>
            </a:rPr>
            <a:t>dari</a:t>
          </a:r>
          <a:r>
            <a:rPr lang="en-US" dirty="0">
              <a:solidFill>
                <a:schemeClr val="tx1"/>
              </a:solidFill>
            </a:rPr>
            <a:t> </a:t>
          </a:r>
          <a:r>
            <a:rPr lang="en-US" dirty="0" err="1">
              <a:solidFill>
                <a:schemeClr val="tx1"/>
              </a:solidFill>
            </a:rPr>
            <a:t>penyebaran</a:t>
          </a:r>
          <a:r>
            <a:rPr lang="en-US" dirty="0">
              <a:solidFill>
                <a:schemeClr val="tx1"/>
              </a:solidFill>
            </a:rPr>
            <a:t> COVID-19</a:t>
          </a:r>
          <a:endParaRPr lang="en-ID" dirty="0">
            <a:solidFill>
              <a:schemeClr val="tx1"/>
            </a:solidFill>
          </a:endParaRPr>
        </a:p>
      </dgm:t>
    </dgm:pt>
    <dgm:pt modelId="{9B25B7A1-0E10-42B5-9E61-37C6FF7584D0}" type="parTrans" cxnId="{8FFAF6DF-2E44-4060-9296-060CDA7ACC6B}">
      <dgm:prSet/>
      <dgm:spPr/>
      <dgm:t>
        <a:bodyPr/>
        <a:lstStyle/>
        <a:p>
          <a:endParaRPr lang="en-ID"/>
        </a:p>
      </dgm:t>
    </dgm:pt>
    <dgm:pt modelId="{CB2509E1-66A0-4710-AC29-DD47AD72376F}" type="sibTrans" cxnId="{8FFAF6DF-2E44-4060-9296-060CDA7ACC6B}">
      <dgm:prSet/>
      <dgm:spPr/>
      <dgm:t>
        <a:bodyPr/>
        <a:lstStyle/>
        <a:p>
          <a:endParaRPr lang="en-ID"/>
        </a:p>
      </dgm:t>
    </dgm:pt>
    <dgm:pt modelId="{43387ED1-B292-4003-8D49-5278361FD5BA}" type="pres">
      <dgm:prSet presAssocID="{B81ED0EA-216A-4AEC-9908-6B0446F73E6F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0D627AAA-409D-413B-BCA8-C7874B819D20}" type="pres">
      <dgm:prSet presAssocID="{D56EBAEF-21BB-4849-BCA2-5FA9730E7299}" presName="node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394E585-32BD-4D90-B157-B1A5AD25C085}" type="pres">
      <dgm:prSet presAssocID="{D511A9EB-F91D-4B74-BF19-313A30287117}" presName="sibTrans" presStyleCnt="0"/>
      <dgm:spPr/>
    </dgm:pt>
    <dgm:pt modelId="{22D7B1F5-D8E6-4D74-968F-46006F679262}" type="pres">
      <dgm:prSet presAssocID="{A1ADC847-15B4-4563-BD52-4B680582221A}" presName="node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36AFD09-1E89-43EA-8C54-6FC9D3FDFB18}" type="pres">
      <dgm:prSet presAssocID="{152DDBF7-9D3C-466F-9AC1-89D1A27481E2}" presName="sibTrans" presStyleCnt="0"/>
      <dgm:spPr/>
    </dgm:pt>
    <dgm:pt modelId="{8B61A275-2237-4961-A9E9-F99D60C69D53}" type="pres">
      <dgm:prSet presAssocID="{92314BB2-4071-46E4-ACF4-2F4B1FF1CA24}" presName="node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0A7B78B-C728-4D99-B23A-EF29E965ADEF}" type="pres">
      <dgm:prSet presAssocID="{69EA4CFB-BEA9-4AC5-A553-3B7B017ACC87}" presName="sibTrans" presStyleCnt="0"/>
      <dgm:spPr/>
    </dgm:pt>
    <dgm:pt modelId="{7F566625-2749-4BAD-BA89-DCBC72C997EE}" type="pres">
      <dgm:prSet presAssocID="{856530F3-6594-474A-A74A-97C41F870307}" presName="node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D351DDD-F93F-49D0-9132-BC40EAB6DACB}" type="pres">
      <dgm:prSet presAssocID="{550F1B0C-341D-4E36-B34A-87ED38C69591}" presName="sibTrans" presStyleCnt="0"/>
      <dgm:spPr/>
    </dgm:pt>
    <dgm:pt modelId="{740553DC-DF6D-4A89-BCB8-5A7885291D0C}" type="pres">
      <dgm:prSet presAssocID="{DD29E3B5-6AC9-4C8E-9FFD-95147E25FB12}" presName="node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63351B2-C9BA-4C38-8293-002E659CFE88}" type="pres">
      <dgm:prSet presAssocID="{BFE24C20-1BF7-4DD7-A6D2-0C05BD7305D6}" presName="sibTrans" presStyleCnt="0"/>
      <dgm:spPr/>
    </dgm:pt>
    <dgm:pt modelId="{CC8F6D49-C5BC-454C-8170-9383670DDAB8}" type="pres">
      <dgm:prSet presAssocID="{E52E9510-921C-43BA-AB9F-2D5C9F681365}" presName="node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9AB0343A-6103-449D-819C-0D50BA468FF8}" type="presOf" srcId="{DD29E3B5-6AC9-4C8E-9FFD-95147E25FB12}" destId="{740553DC-DF6D-4A89-BCB8-5A7885291D0C}" srcOrd="0" destOrd="0" presId="urn:microsoft.com/office/officeart/2005/8/layout/default"/>
    <dgm:cxn modelId="{FDD32D0A-DE85-41BA-BE45-B0E2A5A3C9B1}" srcId="{B81ED0EA-216A-4AEC-9908-6B0446F73E6F}" destId="{DD29E3B5-6AC9-4C8E-9FFD-95147E25FB12}" srcOrd="4" destOrd="0" parTransId="{CDDA22C3-25B7-411B-90B3-47C43FB96B68}" sibTransId="{BFE24C20-1BF7-4DD7-A6D2-0C05BD7305D6}"/>
    <dgm:cxn modelId="{6ED852D4-590B-4CBA-B18B-82A1857EFAAD}" srcId="{B81ED0EA-216A-4AEC-9908-6B0446F73E6F}" destId="{A1ADC847-15B4-4563-BD52-4B680582221A}" srcOrd="1" destOrd="0" parTransId="{761EE8DC-124D-4CB9-9808-26721BD477DA}" sibTransId="{152DDBF7-9D3C-466F-9AC1-89D1A27481E2}"/>
    <dgm:cxn modelId="{EA317D0E-C6A8-4D39-9DA0-C3C16B00DD18}" type="presOf" srcId="{E52E9510-921C-43BA-AB9F-2D5C9F681365}" destId="{CC8F6D49-C5BC-454C-8170-9383670DDAB8}" srcOrd="0" destOrd="0" presId="urn:microsoft.com/office/officeart/2005/8/layout/default"/>
    <dgm:cxn modelId="{490FB0E8-B303-4FAC-A8EE-5F48AADDA530}" srcId="{B81ED0EA-216A-4AEC-9908-6B0446F73E6F}" destId="{D56EBAEF-21BB-4849-BCA2-5FA9730E7299}" srcOrd="0" destOrd="0" parTransId="{5B8D6744-52BD-4109-A100-C583005DD20D}" sibTransId="{D511A9EB-F91D-4B74-BF19-313A30287117}"/>
    <dgm:cxn modelId="{939546EB-B5FE-4D64-A10D-B7AC8B47E720}" type="presOf" srcId="{B81ED0EA-216A-4AEC-9908-6B0446F73E6F}" destId="{43387ED1-B292-4003-8D49-5278361FD5BA}" srcOrd="0" destOrd="0" presId="urn:microsoft.com/office/officeart/2005/8/layout/default"/>
    <dgm:cxn modelId="{0CE3EE9E-AEBC-4EE1-A783-67EA577EB48D}" type="presOf" srcId="{D56EBAEF-21BB-4849-BCA2-5FA9730E7299}" destId="{0D627AAA-409D-413B-BCA8-C7874B819D20}" srcOrd="0" destOrd="0" presId="urn:microsoft.com/office/officeart/2005/8/layout/default"/>
    <dgm:cxn modelId="{5F1C3620-5B59-451F-865E-0A7E5EBDBDED}" type="presOf" srcId="{A1ADC847-15B4-4563-BD52-4B680582221A}" destId="{22D7B1F5-D8E6-4D74-968F-46006F679262}" srcOrd="0" destOrd="0" presId="urn:microsoft.com/office/officeart/2005/8/layout/default"/>
    <dgm:cxn modelId="{8FFAF6DF-2E44-4060-9296-060CDA7ACC6B}" srcId="{B81ED0EA-216A-4AEC-9908-6B0446F73E6F}" destId="{E52E9510-921C-43BA-AB9F-2D5C9F681365}" srcOrd="5" destOrd="0" parTransId="{9B25B7A1-0E10-42B5-9E61-37C6FF7584D0}" sibTransId="{CB2509E1-66A0-4710-AC29-DD47AD72376F}"/>
    <dgm:cxn modelId="{1D68210E-C335-4B11-B291-69214CDE56BD}" type="presOf" srcId="{92314BB2-4071-46E4-ACF4-2F4B1FF1CA24}" destId="{8B61A275-2237-4961-A9E9-F99D60C69D53}" srcOrd="0" destOrd="0" presId="urn:microsoft.com/office/officeart/2005/8/layout/default"/>
    <dgm:cxn modelId="{92CEDAA6-AD47-4244-958E-6A7DECEAA57D}" type="presOf" srcId="{856530F3-6594-474A-A74A-97C41F870307}" destId="{7F566625-2749-4BAD-BA89-DCBC72C997EE}" srcOrd="0" destOrd="0" presId="urn:microsoft.com/office/officeart/2005/8/layout/default"/>
    <dgm:cxn modelId="{23059145-7B20-40E8-9164-A3155210C1B1}" srcId="{B81ED0EA-216A-4AEC-9908-6B0446F73E6F}" destId="{856530F3-6594-474A-A74A-97C41F870307}" srcOrd="3" destOrd="0" parTransId="{4E6A75E6-12F9-4CAF-B0BD-8B3D5939B070}" sibTransId="{550F1B0C-341D-4E36-B34A-87ED38C69591}"/>
    <dgm:cxn modelId="{6ED8776F-BC2A-4925-9675-7EE8031A83F9}" srcId="{B81ED0EA-216A-4AEC-9908-6B0446F73E6F}" destId="{92314BB2-4071-46E4-ACF4-2F4B1FF1CA24}" srcOrd="2" destOrd="0" parTransId="{F9DF0783-05CB-49D6-AA61-ED14874CC2C5}" sibTransId="{69EA4CFB-BEA9-4AC5-A553-3B7B017ACC87}"/>
    <dgm:cxn modelId="{F0A9E1D7-5536-4AD9-9FD8-005C590ECD2B}" type="presParOf" srcId="{43387ED1-B292-4003-8D49-5278361FD5BA}" destId="{0D627AAA-409D-413B-BCA8-C7874B819D20}" srcOrd="0" destOrd="0" presId="urn:microsoft.com/office/officeart/2005/8/layout/default"/>
    <dgm:cxn modelId="{6770A76E-68D4-4FA3-B7CD-664DA43C26BA}" type="presParOf" srcId="{43387ED1-B292-4003-8D49-5278361FD5BA}" destId="{6394E585-32BD-4D90-B157-B1A5AD25C085}" srcOrd="1" destOrd="0" presId="urn:microsoft.com/office/officeart/2005/8/layout/default"/>
    <dgm:cxn modelId="{3AA4B94E-1A92-4FD2-A966-7A4D79B2A236}" type="presParOf" srcId="{43387ED1-B292-4003-8D49-5278361FD5BA}" destId="{22D7B1F5-D8E6-4D74-968F-46006F679262}" srcOrd="2" destOrd="0" presId="urn:microsoft.com/office/officeart/2005/8/layout/default"/>
    <dgm:cxn modelId="{6AEA4B9E-744A-4E8B-A61F-36D6D786DFC5}" type="presParOf" srcId="{43387ED1-B292-4003-8D49-5278361FD5BA}" destId="{236AFD09-1E89-43EA-8C54-6FC9D3FDFB18}" srcOrd="3" destOrd="0" presId="urn:microsoft.com/office/officeart/2005/8/layout/default"/>
    <dgm:cxn modelId="{FD07CA9D-3DB4-46EA-A8AA-B2E30829FE2D}" type="presParOf" srcId="{43387ED1-B292-4003-8D49-5278361FD5BA}" destId="{8B61A275-2237-4961-A9E9-F99D60C69D53}" srcOrd="4" destOrd="0" presId="urn:microsoft.com/office/officeart/2005/8/layout/default"/>
    <dgm:cxn modelId="{C7B4662F-A95D-4A33-8AD8-2CC5670B5D07}" type="presParOf" srcId="{43387ED1-B292-4003-8D49-5278361FD5BA}" destId="{10A7B78B-C728-4D99-B23A-EF29E965ADEF}" srcOrd="5" destOrd="0" presId="urn:microsoft.com/office/officeart/2005/8/layout/default"/>
    <dgm:cxn modelId="{9CB79ADA-05AC-4C90-8A6A-B0C54ADD6A8A}" type="presParOf" srcId="{43387ED1-B292-4003-8D49-5278361FD5BA}" destId="{7F566625-2749-4BAD-BA89-DCBC72C997EE}" srcOrd="6" destOrd="0" presId="urn:microsoft.com/office/officeart/2005/8/layout/default"/>
    <dgm:cxn modelId="{9719B511-A0A4-40CC-A8AB-EBD57FE1CCD4}" type="presParOf" srcId="{43387ED1-B292-4003-8D49-5278361FD5BA}" destId="{7D351DDD-F93F-49D0-9132-BC40EAB6DACB}" srcOrd="7" destOrd="0" presId="urn:microsoft.com/office/officeart/2005/8/layout/default"/>
    <dgm:cxn modelId="{FA54DAC6-2460-4FF7-890E-E9B06CBA9AAA}" type="presParOf" srcId="{43387ED1-B292-4003-8D49-5278361FD5BA}" destId="{740553DC-DF6D-4A89-BCB8-5A7885291D0C}" srcOrd="8" destOrd="0" presId="urn:microsoft.com/office/officeart/2005/8/layout/default"/>
    <dgm:cxn modelId="{9BE6E363-6671-45F5-8AAF-7FAC0CAFC1B6}" type="presParOf" srcId="{43387ED1-B292-4003-8D49-5278361FD5BA}" destId="{163351B2-C9BA-4C38-8293-002E659CFE88}" srcOrd="9" destOrd="0" presId="urn:microsoft.com/office/officeart/2005/8/layout/default"/>
    <dgm:cxn modelId="{BE4C98A6-1E77-4489-989B-139F1C3FCE39}" type="presParOf" srcId="{43387ED1-B292-4003-8D49-5278361FD5BA}" destId="{CC8F6D49-C5BC-454C-8170-9383670DDAB8}" srcOrd="1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680435D1-3077-4C1B-B9EA-12DAD1A17C5A}" type="doc">
      <dgm:prSet loTypeId="urn:microsoft.com/office/officeart/2008/layout/VerticalCurvedList" loCatId="list" qsTypeId="urn:microsoft.com/office/officeart/2005/8/quickstyle/3d3" qsCatId="3D" csTypeId="urn:microsoft.com/office/officeart/2005/8/colors/colorful4" csCatId="colorful" phldr="1"/>
      <dgm:spPr/>
      <dgm:t>
        <a:bodyPr/>
        <a:lstStyle/>
        <a:p>
          <a:endParaRPr lang="en-ID"/>
        </a:p>
      </dgm:t>
    </dgm:pt>
    <dgm:pt modelId="{ED1A6067-9047-46AA-A78E-EE9582BA2E26}">
      <dgm:prSet phldrT="[Text]"/>
      <dgm:spPr/>
      <dgm:t>
        <a:bodyPr/>
        <a:lstStyle/>
        <a:p>
          <a:r>
            <a:rPr lang="en-US" dirty="0">
              <a:solidFill>
                <a:schemeClr val="tx1"/>
              </a:solidFill>
            </a:rPr>
            <a:t>Data &amp; </a:t>
          </a:r>
          <a:r>
            <a:rPr lang="en-US" dirty="0" err="1">
              <a:solidFill>
                <a:schemeClr val="tx1"/>
              </a:solidFill>
            </a:rPr>
            <a:t>Informasi</a:t>
          </a:r>
          <a:r>
            <a:rPr lang="en-US" dirty="0">
              <a:solidFill>
                <a:schemeClr val="tx1"/>
              </a:solidFill>
            </a:rPr>
            <a:t> </a:t>
          </a:r>
          <a:r>
            <a:rPr lang="en-US" dirty="0" err="1">
              <a:solidFill>
                <a:schemeClr val="tx1"/>
              </a:solidFill>
            </a:rPr>
            <a:t>krisis</a:t>
          </a:r>
          <a:r>
            <a:rPr lang="en-US" dirty="0">
              <a:solidFill>
                <a:schemeClr val="tx1"/>
              </a:solidFill>
            </a:rPr>
            <a:t> </a:t>
          </a:r>
          <a:r>
            <a:rPr lang="en-US" dirty="0" err="1">
              <a:solidFill>
                <a:schemeClr val="tx1"/>
              </a:solidFill>
            </a:rPr>
            <a:t>kesehatan</a:t>
          </a:r>
          <a:r>
            <a:rPr lang="en-US" dirty="0">
              <a:solidFill>
                <a:schemeClr val="tx1"/>
              </a:solidFill>
            </a:rPr>
            <a:t> </a:t>
          </a:r>
          <a:r>
            <a:rPr lang="en-US" dirty="0" err="1">
              <a:solidFill>
                <a:schemeClr val="tx1"/>
              </a:solidFill>
            </a:rPr>
            <a:t>akibat</a:t>
          </a:r>
          <a:r>
            <a:rPr lang="en-US" dirty="0">
              <a:solidFill>
                <a:schemeClr val="tx1"/>
              </a:solidFill>
            </a:rPr>
            <a:t> </a:t>
          </a:r>
          <a:r>
            <a:rPr lang="en-US" dirty="0" err="1">
              <a:solidFill>
                <a:schemeClr val="tx1"/>
              </a:solidFill>
            </a:rPr>
            <a:t>bencana</a:t>
          </a:r>
          <a:endParaRPr lang="en-ID" dirty="0">
            <a:solidFill>
              <a:schemeClr val="tx1"/>
            </a:solidFill>
          </a:endParaRPr>
        </a:p>
      </dgm:t>
    </dgm:pt>
    <dgm:pt modelId="{DE4C0599-9971-4A11-86E2-889377988BA6}" type="parTrans" cxnId="{8389FA32-4D5F-481D-871A-A47FF43A18CD}">
      <dgm:prSet/>
      <dgm:spPr/>
      <dgm:t>
        <a:bodyPr/>
        <a:lstStyle/>
        <a:p>
          <a:endParaRPr lang="en-ID"/>
        </a:p>
      </dgm:t>
    </dgm:pt>
    <dgm:pt modelId="{DE849DC9-4059-4AD7-B3F4-41DC4F12672E}" type="sibTrans" cxnId="{8389FA32-4D5F-481D-871A-A47FF43A18CD}">
      <dgm:prSet/>
      <dgm:spPr/>
      <dgm:t>
        <a:bodyPr/>
        <a:lstStyle/>
        <a:p>
          <a:endParaRPr lang="en-ID"/>
        </a:p>
      </dgm:t>
    </dgm:pt>
    <dgm:pt modelId="{DF19EB43-1FFD-4169-99ED-1A514F32B9E4}">
      <dgm:prSet phldrT="[Text]"/>
      <dgm:spPr/>
      <dgm:t>
        <a:bodyPr/>
        <a:lstStyle/>
        <a:p>
          <a:r>
            <a:rPr lang="en-US" dirty="0"/>
            <a:t>Data dan </a:t>
          </a:r>
          <a:r>
            <a:rPr lang="en-US" dirty="0" err="1"/>
            <a:t>informasi</a:t>
          </a:r>
          <a:r>
            <a:rPr lang="en-US" dirty="0"/>
            <a:t> </a:t>
          </a:r>
          <a:r>
            <a:rPr lang="en-US" dirty="0" err="1"/>
            <a:t>tentang</a:t>
          </a:r>
          <a:r>
            <a:rPr lang="en-US" dirty="0"/>
            <a:t> </a:t>
          </a:r>
          <a:r>
            <a:rPr lang="en-US" dirty="0" err="1"/>
            <a:t>risiko</a:t>
          </a:r>
          <a:r>
            <a:rPr lang="en-US" dirty="0"/>
            <a:t> dan </a:t>
          </a:r>
          <a:r>
            <a:rPr lang="en-US" dirty="0" err="1"/>
            <a:t>penyebaran</a:t>
          </a:r>
          <a:r>
            <a:rPr lang="en-US" dirty="0"/>
            <a:t> COVID-19</a:t>
          </a:r>
          <a:endParaRPr lang="en-ID" dirty="0"/>
        </a:p>
      </dgm:t>
    </dgm:pt>
    <dgm:pt modelId="{301C3BF8-2409-4869-B7AC-F6C74CC20613}" type="parTrans" cxnId="{6DC4DA78-B50D-436A-AF7D-746302F9C311}">
      <dgm:prSet/>
      <dgm:spPr/>
      <dgm:t>
        <a:bodyPr/>
        <a:lstStyle/>
        <a:p>
          <a:endParaRPr lang="en-ID"/>
        </a:p>
      </dgm:t>
    </dgm:pt>
    <dgm:pt modelId="{8B839D6A-1A2A-41BD-9DE2-D35CFB35B7B0}" type="sibTrans" cxnId="{6DC4DA78-B50D-436A-AF7D-746302F9C311}">
      <dgm:prSet/>
      <dgm:spPr/>
      <dgm:t>
        <a:bodyPr/>
        <a:lstStyle/>
        <a:p>
          <a:endParaRPr lang="en-ID"/>
        </a:p>
      </dgm:t>
    </dgm:pt>
    <dgm:pt modelId="{62D0ADB3-3ED1-455C-8CD3-49C8C24DF574}" type="pres">
      <dgm:prSet presAssocID="{680435D1-3077-4C1B-B9EA-12DAD1A17C5A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n-US"/>
        </a:p>
      </dgm:t>
    </dgm:pt>
    <dgm:pt modelId="{B73532F4-3B63-4111-A191-1F2C6068CD6D}" type="pres">
      <dgm:prSet presAssocID="{680435D1-3077-4C1B-B9EA-12DAD1A17C5A}" presName="Name1" presStyleCnt="0"/>
      <dgm:spPr/>
    </dgm:pt>
    <dgm:pt modelId="{984BAC8C-F7B1-465E-9480-29BE683B4515}" type="pres">
      <dgm:prSet presAssocID="{680435D1-3077-4C1B-B9EA-12DAD1A17C5A}" presName="cycle" presStyleCnt="0"/>
      <dgm:spPr/>
    </dgm:pt>
    <dgm:pt modelId="{2D0A5E62-6A95-4363-9C05-AFEED17769FA}" type="pres">
      <dgm:prSet presAssocID="{680435D1-3077-4C1B-B9EA-12DAD1A17C5A}" presName="srcNode" presStyleLbl="node1" presStyleIdx="0" presStyleCnt="2"/>
      <dgm:spPr/>
    </dgm:pt>
    <dgm:pt modelId="{B59087F4-29A9-45D4-9B40-14E24FBB2378}" type="pres">
      <dgm:prSet presAssocID="{680435D1-3077-4C1B-B9EA-12DAD1A17C5A}" presName="conn" presStyleLbl="parChTrans1D2" presStyleIdx="0" presStyleCnt="1"/>
      <dgm:spPr/>
      <dgm:t>
        <a:bodyPr/>
        <a:lstStyle/>
        <a:p>
          <a:endParaRPr lang="en-US"/>
        </a:p>
      </dgm:t>
    </dgm:pt>
    <dgm:pt modelId="{BD834086-7C66-4142-A692-E7EBA7B57B1C}" type="pres">
      <dgm:prSet presAssocID="{680435D1-3077-4C1B-B9EA-12DAD1A17C5A}" presName="extraNode" presStyleLbl="node1" presStyleIdx="0" presStyleCnt="2"/>
      <dgm:spPr/>
    </dgm:pt>
    <dgm:pt modelId="{6FEE4570-00C8-4325-8173-746F421669E0}" type="pres">
      <dgm:prSet presAssocID="{680435D1-3077-4C1B-B9EA-12DAD1A17C5A}" presName="dstNode" presStyleLbl="node1" presStyleIdx="0" presStyleCnt="2"/>
      <dgm:spPr/>
    </dgm:pt>
    <dgm:pt modelId="{B2E5B4A6-5928-4F7A-AD43-93FCE4509EF1}" type="pres">
      <dgm:prSet presAssocID="{ED1A6067-9047-46AA-A78E-EE9582BA2E26}" presName="text_1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3785D31-B25D-47EB-A9CC-7CC56B075503}" type="pres">
      <dgm:prSet presAssocID="{ED1A6067-9047-46AA-A78E-EE9582BA2E26}" presName="accent_1" presStyleCnt="0"/>
      <dgm:spPr/>
    </dgm:pt>
    <dgm:pt modelId="{5E49BE57-B842-4BF6-B16C-2F574161A30F}" type="pres">
      <dgm:prSet presAssocID="{ED1A6067-9047-46AA-A78E-EE9582BA2E26}" presName="accentRepeatNode" presStyleLbl="solidFgAcc1" presStyleIdx="0" presStyleCnt="2"/>
      <dgm:spPr>
        <a:blipFill rotWithShape="0">
          <a:blip xmlns:r="http://schemas.openxmlformats.org/officeDocument/2006/relationships" r:embed="rId1" cstate="print"/>
          <a:srcRect/>
          <a:stretch>
            <a:fillRect l="-17000" r="-17000"/>
          </a:stretch>
        </a:blipFill>
      </dgm:spPr>
    </dgm:pt>
    <dgm:pt modelId="{94B22880-912F-428E-A809-DFBE241EA1E8}" type="pres">
      <dgm:prSet presAssocID="{DF19EB43-1FFD-4169-99ED-1A514F32B9E4}" presName="text_2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4F2C7D4-4BAF-4135-BCC9-7E8804652E21}" type="pres">
      <dgm:prSet presAssocID="{DF19EB43-1FFD-4169-99ED-1A514F32B9E4}" presName="accent_2" presStyleCnt="0"/>
      <dgm:spPr/>
    </dgm:pt>
    <dgm:pt modelId="{D389705D-B9DA-450F-B7D2-791FCBCC099D}" type="pres">
      <dgm:prSet presAssocID="{DF19EB43-1FFD-4169-99ED-1A514F32B9E4}" presName="accentRepeatNode" presStyleLbl="solidFgAcc1" presStyleIdx="1" presStyleCnt="2"/>
      <dgm:spPr>
        <a:blipFill rotWithShape="0">
          <a:blip xmlns:r="http://schemas.openxmlformats.org/officeDocument/2006/relationships" r:embed="rId2" cstate="print"/>
          <a:srcRect/>
          <a:stretch>
            <a:fillRect l="-41000" r="-41000"/>
          </a:stretch>
        </a:blipFill>
      </dgm:spPr>
    </dgm:pt>
  </dgm:ptLst>
  <dgm:cxnLst>
    <dgm:cxn modelId="{BACFE6CB-7FCA-40E6-B152-553B89C0F6DD}" type="presOf" srcId="{680435D1-3077-4C1B-B9EA-12DAD1A17C5A}" destId="{62D0ADB3-3ED1-455C-8CD3-49C8C24DF574}" srcOrd="0" destOrd="0" presId="urn:microsoft.com/office/officeart/2008/layout/VerticalCurvedList"/>
    <dgm:cxn modelId="{8389FA32-4D5F-481D-871A-A47FF43A18CD}" srcId="{680435D1-3077-4C1B-B9EA-12DAD1A17C5A}" destId="{ED1A6067-9047-46AA-A78E-EE9582BA2E26}" srcOrd="0" destOrd="0" parTransId="{DE4C0599-9971-4A11-86E2-889377988BA6}" sibTransId="{DE849DC9-4059-4AD7-B3F4-41DC4F12672E}"/>
    <dgm:cxn modelId="{E0ABAD2D-340F-45CC-9899-49C45509E4CE}" type="presOf" srcId="{ED1A6067-9047-46AA-A78E-EE9582BA2E26}" destId="{B2E5B4A6-5928-4F7A-AD43-93FCE4509EF1}" srcOrd="0" destOrd="0" presId="urn:microsoft.com/office/officeart/2008/layout/VerticalCurvedList"/>
    <dgm:cxn modelId="{D25E3ED9-87F8-4782-A4EA-ADED0549C795}" type="presOf" srcId="{DF19EB43-1FFD-4169-99ED-1A514F32B9E4}" destId="{94B22880-912F-428E-A809-DFBE241EA1E8}" srcOrd="0" destOrd="0" presId="urn:microsoft.com/office/officeart/2008/layout/VerticalCurvedList"/>
    <dgm:cxn modelId="{6DC4DA78-B50D-436A-AF7D-746302F9C311}" srcId="{680435D1-3077-4C1B-B9EA-12DAD1A17C5A}" destId="{DF19EB43-1FFD-4169-99ED-1A514F32B9E4}" srcOrd="1" destOrd="0" parTransId="{301C3BF8-2409-4869-B7AC-F6C74CC20613}" sibTransId="{8B839D6A-1A2A-41BD-9DE2-D35CFB35B7B0}"/>
    <dgm:cxn modelId="{57A620D3-DBE1-48B3-958D-A5CE50BFB3E2}" type="presOf" srcId="{DE849DC9-4059-4AD7-B3F4-41DC4F12672E}" destId="{B59087F4-29A9-45D4-9B40-14E24FBB2378}" srcOrd="0" destOrd="0" presId="urn:microsoft.com/office/officeart/2008/layout/VerticalCurvedList"/>
    <dgm:cxn modelId="{478BAD99-A489-40B8-B36C-43928EDE191B}" type="presParOf" srcId="{62D0ADB3-3ED1-455C-8CD3-49C8C24DF574}" destId="{B73532F4-3B63-4111-A191-1F2C6068CD6D}" srcOrd="0" destOrd="0" presId="urn:microsoft.com/office/officeart/2008/layout/VerticalCurvedList"/>
    <dgm:cxn modelId="{593B7CC6-408D-4CB5-87C5-C7C57182353A}" type="presParOf" srcId="{B73532F4-3B63-4111-A191-1F2C6068CD6D}" destId="{984BAC8C-F7B1-465E-9480-29BE683B4515}" srcOrd="0" destOrd="0" presId="urn:microsoft.com/office/officeart/2008/layout/VerticalCurvedList"/>
    <dgm:cxn modelId="{D3C50D8A-76BA-4AC4-AB59-D54ED251F5EE}" type="presParOf" srcId="{984BAC8C-F7B1-465E-9480-29BE683B4515}" destId="{2D0A5E62-6A95-4363-9C05-AFEED17769FA}" srcOrd="0" destOrd="0" presId="urn:microsoft.com/office/officeart/2008/layout/VerticalCurvedList"/>
    <dgm:cxn modelId="{8F840C2E-0ABA-456F-A298-43BCB84D7247}" type="presParOf" srcId="{984BAC8C-F7B1-465E-9480-29BE683B4515}" destId="{B59087F4-29A9-45D4-9B40-14E24FBB2378}" srcOrd="1" destOrd="0" presId="urn:microsoft.com/office/officeart/2008/layout/VerticalCurvedList"/>
    <dgm:cxn modelId="{10DBCD09-01E8-49B5-86E6-76E87885A8A7}" type="presParOf" srcId="{984BAC8C-F7B1-465E-9480-29BE683B4515}" destId="{BD834086-7C66-4142-A692-E7EBA7B57B1C}" srcOrd="2" destOrd="0" presId="urn:microsoft.com/office/officeart/2008/layout/VerticalCurvedList"/>
    <dgm:cxn modelId="{C71E4657-E82F-4ABA-A721-6E82659BB728}" type="presParOf" srcId="{984BAC8C-F7B1-465E-9480-29BE683B4515}" destId="{6FEE4570-00C8-4325-8173-746F421669E0}" srcOrd="3" destOrd="0" presId="urn:microsoft.com/office/officeart/2008/layout/VerticalCurvedList"/>
    <dgm:cxn modelId="{DEB7733E-86AD-4B93-821F-093FFB57BAF2}" type="presParOf" srcId="{B73532F4-3B63-4111-A191-1F2C6068CD6D}" destId="{B2E5B4A6-5928-4F7A-AD43-93FCE4509EF1}" srcOrd="1" destOrd="0" presId="urn:microsoft.com/office/officeart/2008/layout/VerticalCurvedList"/>
    <dgm:cxn modelId="{27A8BB6D-4137-40C8-937A-71485C4BFD30}" type="presParOf" srcId="{B73532F4-3B63-4111-A191-1F2C6068CD6D}" destId="{53785D31-B25D-47EB-A9CC-7CC56B075503}" srcOrd="2" destOrd="0" presId="urn:microsoft.com/office/officeart/2008/layout/VerticalCurvedList"/>
    <dgm:cxn modelId="{4A7C8F7B-A957-4B5D-A8A6-EAF707DB8011}" type="presParOf" srcId="{53785D31-B25D-47EB-A9CC-7CC56B075503}" destId="{5E49BE57-B842-4BF6-B16C-2F574161A30F}" srcOrd="0" destOrd="0" presId="urn:microsoft.com/office/officeart/2008/layout/VerticalCurvedList"/>
    <dgm:cxn modelId="{61E9F7CD-9FBF-474A-AE0F-CF8F7BCF229E}" type="presParOf" srcId="{B73532F4-3B63-4111-A191-1F2C6068CD6D}" destId="{94B22880-912F-428E-A809-DFBE241EA1E8}" srcOrd="3" destOrd="0" presId="urn:microsoft.com/office/officeart/2008/layout/VerticalCurvedList"/>
    <dgm:cxn modelId="{FEF0DFE7-593B-4C9E-8FD0-76D9CDC32705}" type="presParOf" srcId="{B73532F4-3B63-4111-A191-1F2C6068CD6D}" destId="{C4F2C7D4-4BAF-4135-BCC9-7E8804652E21}" srcOrd="4" destOrd="0" presId="urn:microsoft.com/office/officeart/2008/layout/VerticalCurvedList"/>
    <dgm:cxn modelId="{65C3C6CE-89AE-444C-B417-DCC42981FCE2}" type="presParOf" srcId="{C4F2C7D4-4BAF-4135-BCC9-7E8804652E21}" destId="{D389705D-B9DA-450F-B7D2-791FCBCC099D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FBA77B7-F12F-41D5-B56C-7BEC3EDFAB8B}">
      <dsp:nvSpPr>
        <dsp:cNvPr id="0" name=""/>
        <dsp:cNvSpPr/>
      </dsp:nvSpPr>
      <dsp:spPr>
        <a:xfrm>
          <a:off x="829369" y="19320"/>
          <a:ext cx="1465210" cy="1465210"/>
        </a:xfrm>
        <a:prstGeom prst="ellipse">
          <a:avLst/>
        </a:prstGeom>
        <a:gradFill rotWithShape="0">
          <a:gsLst>
            <a:gs pos="0">
              <a:schemeClr val="accent2">
                <a:alpha val="5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alpha val="5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/>
            <a:t>BENCANA ALAM</a:t>
          </a:r>
        </a:p>
      </dsp:txBody>
      <dsp:txXfrm>
        <a:off x="1024730" y="275731"/>
        <a:ext cx="1074487" cy="659344"/>
      </dsp:txXfrm>
    </dsp:sp>
    <dsp:sp modelId="{F07E8763-D585-44F3-96B3-7EC69D7F9079}">
      <dsp:nvSpPr>
        <dsp:cNvPr id="0" name=""/>
        <dsp:cNvSpPr/>
      </dsp:nvSpPr>
      <dsp:spPr>
        <a:xfrm>
          <a:off x="1289479" y="912666"/>
          <a:ext cx="1602383" cy="1510030"/>
        </a:xfrm>
        <a:prstGeom prst="ellipse">
          <a:avLst/>
        </a:prstGeom>
        <a:gradFill rotWithShape="0">
          <a:gsLst>
            <a:gs pos="0">
              <a:schemeClr val="accent3">
                <a:alpha val="5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3">
                <a:alpha val="5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/>
            <a:t>BENCANA NON ALAM</a:t>
          </a:r>
        </a:p>
      </dsp:txBody>
      <dsp:txXfrm>
        <a:off x="1779541" y="1302757"/>
        <a:ext cx="961429" cy="830517"/>
      </dsp:txXfrm>
    </dsp:sp>
    <dsp:sp modelId="{F24ED86E-33B6-4FCC-828E-FF5EBCEA4A6F}">
      <dsp:nvSpPr>
        <dsp:cNvPr id="0" name=""/>
        <dsp:cNvSpPr/>
      </dsp:nvSpPr>
      <dsp:spPr>
        <a:xfrm>
          <a:off x="242628" y="1018029"/>
          <a:ext cx="1581298" cy="1299304"/>
        </a:xfrm>
        <a:prstGeom prst="ellipse">
          <a:avLst/>
        </a:prstGeom>
        <a:gradFill rotWithShape="0">
          <a:gsLst>
            <a:gs pos="0">
              <a:schemeClr val="accent4">
                <a:alpha val="5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4">
                <a:alpha val="5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>
              <a:solidFill>
                <a:schemeClr val="tx1"/>
              </a:solidFill>
            </a:rPr>
            <a:t>BENCANA SOSIAL</a:t>
          </a:r>
        </a:p>
      </dsp:txBody>
      <dsp:txXfrm>
        <a:off x="391533" y="1353682"/>
        <a:ext cx="948779" cy="71461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5C672B8-311B-4E5B-B5AA-3D026E2390D9}">
      <dsp:nvSpPr>
        <dsp:cNvPr id="0" name=""/>
        <dsp:cNvSpPr/>
      </dsp:nvSpPr>
      <dsp:spPr>
        <a:xfrm>
          <a:off x="764739" y="0"/>
          <a:ext cx="6605464" cy="3289469"/>
        </a:xfrm>
        <a:prstGeom prst="swooshArrow">
          <a:avLst>
            <a:gd name="adj1" fmla="val 25000"/>
            <a:gd name="adj2" fmla="val 25000"/>
          </a:avLst>
        </a:prstGeom>
        <a:gradFill flip="none" rotWithShape="1">
          <a:gsLst>
            <a:gs pos="0">
              <a:srgbClr val="00B050"/>
            </a:gs>
            <a:gs pos="47000">
              <a:schemeClr val="accent2">
                <a:lumMod val="45000"/>
                <a:lumOff val="55000"/>
              </a:schemeClr>
            </a:gs>
            <a:gs pos="46000">
              <a:schemeClr val="accent2">
                <a:lumMod val="51000"/>
                <a:lumOff val="49000"/>
              </a:schemeClr>
            </a:gs>
            <a:gs pos="88000">
              <a:srgbClr val="FF0000"/>
            </a:gs>
          </a:gsLst>
          <a:lin ang="0" scaled="1"/>
          <a:tileRect/>
        </a:gradFill>
        <a:ln>
          <a:noFill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BAC7850E-E2B9-4DDE-868E-B9E67EEABD9A}">
      <dsp:nvSpPr>
        <dsp:cNvPr id="0" name=""/>
        <dsp:cNvSpPr/>
      </dsp:nvSpPr>
      <dsp:spPr>
        <a:xfrm>
          <a:off x="1878919" y="2148766"/>
          <a:ext cx="136841" cy="136841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5EEA5CF-2731-403E-8FA6-BC4B4F1D9A51}">
      <dsp:nvSpPr>
        <dsp:cNvPr id="0" name=""/>
        <dsp:cNvSpPr/>
      </dsp:nvSpPr>
      <dsp:spPr>
        <a:xfrm>
          <a:off x="1884366" y="2600095"/>
          <a:ext cx="1643898" cy="19991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510" tIns="0" rIns="0" bIns="0" numCol="1" spcCol="1270" anchor="t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DAMPAK KESEHATAN</a:t>
          </a:r>
        </a:p>
      </dsp:txBody>
      <dsp:txXfrm>
        <a:off x="1884366" y="2600095"/>
        <a:ext cx="1643898" cy="199913"/>
      </dsp:txXfrm>
    </dsp:sp>
    <dsp:sp modelId="{AD106EAC-BE52-49B3-BB09-C773FACE1BA9}">
      <dsp:nvSpPr>
        <dsp:cNvPr id="0" name=""/>
        <dsp:cNvSpPr/>
      </dsp:nvSpPr>
      <dsp:spPr>
        <a:xfrm>
          <a:off x="3232630" y="1376313"/>
          <a:ext cx="247368" cy="247368"/>
        </a:xfrm>
        <a:prstGeom prst="ellips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9D16653-1821-4408-A25B-D4037DFBE2BA}">
      <dsp:nvSpPr>
        <dsp:cNvPr id="0" name=""/>
        <dsp:cNvSpPr/>
      </dsp:nvSpPr>
      <dsp:spPr>
        <a:xfrm>
          <a:off x="1242246" y="1022728"/>
          <a:ext cx="1973681" cy="42839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1075" tIns="0" rIns="0" bIns="0" numCol="1" spcCol="1270" anchor="t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KAPASITAS KLASTER KESEHATAN TERGANGGU</a:t>
          </a:r>
        </a:p>
      </dsp:txBody>
      <dsp:txXfrm>
        <a:off x="1242246" y="1022728"/>
        <a:ext cx="1973681" cy="428399"/>
      </dsp:txXfrm>
    </dsp:sp>
    <dsp:sp modelId="{58B71210-7887-44B1-BDC9-34D20B547418}">
      <dsp:nvSpPr>
        <dsp:cNvPr id="0" name=""/>
        <dsp:cNvSpPr/>
      </dsp:nvSpPr>
      <dsp:spPr>
        <a:xfrm>
          <a:off x="5301028" y="825865"/>
          <a:ext cx="342104" cy="342104"/>
        </a:xfrm>
        <a:prstGeom prst="ellipse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3EFF5A7-0C7C-4FAA-B9BE-EE8C773A4E2C}">
      <dsp:nvSpPr>
        <dsp:cNvPr id="0" name=""/>
        <dsp:cNvSpPr/>
      </dsp:nvSpPr>
      <dsp:spPr>
        <a:xfrm>
          <a:off x="3996255" y="1523371"/>
          <a:ext cx="3639632" cy="4975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1274" tIns="0" rIns="0" bIns="0" numCol="1" spcCol="1270" anchor="t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PERLU RESPON CEPAT DI LUAR KEBIASAAN SEHARI-HARI</a:t>
          </a:r>
        </a:p>
      </dsp:txBody>
      <dsp:txXfrm>
        <a:off x="3996255" y="1523371"/>
        <a:ext cx="3639632" cy="49756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125302B-6DBB-41FB-BB2A-C59D4C0651AB}">
      <dsp:nvSpPr>
        <dsp:cNvPr id="0" name=""/>
        <dsp:cNvSpPr/>
      </dsp:nvSpPr>
      <dsp:spPr>
        <a:xfrm>
          <a:off x="1608210" y="359413"/>
          <a:ext cx="1740470" cy="49123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>
              <a:solidFill>
                <a:schemeClr val="tx1"/>
              </a:solidFill>
            </a:rPr>
            <a:t>PEMERINTAH</a:t>
          </a:r>
        </a:p>
      </dsp:txBody>
      <dsp:txXfrm>
        <a:off x="1622598" y="373801"/>
        <a:ext cx="1711694" cy="462454"/>
      </dsp:txXfrm>
    </dsp:sp>
    <dsp:sp modelId="{44BF0804-5167-475B-9B16-0B4CEA7FFB85}">
      <dsp:nvSpPr>
        <dsp:cNvPr id="0" name=""/>
        <dsp:cNvSpPr/>
      </dsp:nvSpPr>
      <dsp:spPr>
        <a:xfrm rot="2966219">
          <a:off x="3125746" y="1611144"/>
          <a:ext cx="1543979" cy="336767"/>
        </a:xfrm>
        <a:prstGeom prst="left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400" kern="1200"/>
        </a:p>
      </dsp:txBody>
      <dsp:txXfrm>
        <a:off x="3226776" y="1678497"/>
        <a:ext cx="1341919" cy="202061"/>
      </dsp:txXfrm>
    </dsp:sp>
    <dsp:sp modelId="{547FFF51-EBDB-459C-B13A-61BA921E1A68}">
      <dsp:nvSpPr>
        <dsp:cNvPr id="0" name=""/>
        <dsp:cNvSpPr/>
      </dsp:nvSpPr>
      <dsp:spPr>
        <a:xfrm>
          <a:off x="3105881" y="2785198"/>
          <a:ext cx="1914517" cy="49123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>
              <a:solidFill>
                <a:srgbClr val="002060"/>
              </a:solidFill>
            </a:rPr>
            <a:t>DUNIA USAHA</a:t>
          </a:r>
        </a:p>
      </dsp:txBody>
      <dsp:txXfrm>
        <a:off x="3120269" y="2799586"/>
        <a:ext cx="1885741" cy="462454"/>
      </dsp:txXfrm>
    </dsp:sp>
    <dsp:sp modelId="{356C4652-AEC6-4FE3-A501-26E5D1FC5D8A}">
      <dsp:nvSpPr>
        <dsp:cNvPr id="0" name=""/>
        <dsp:cNvSpPr/>
      </dsp:nvSpPr>
      <dsp:spPr>
        <a:xfrm rot="10799988">
          <a:off x="2061403" y="2902200"/>
          <a:ext cx="897592" cy="286730"/>
        </a:xfrm>
        <a:prstGeom prst="left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solidFill>
            <a:srgbClr val="002060"/>
          </a:solidFill>
        </a:ln>
        <a:effectLst/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200" kern="1200">
            <a:solidFill>
              <a:srgbClr val="002060"/>
            </a:solidFill>
          </a:endParaRPr>
        </a:p>
      </dsp:txBody>
      <dsp:txXfrm rot="10800000">
        <a:off x="2147422" y="2959546"/>
        <a:ext cx="725554" cy="172038"/>
      </dsp:txXfrm>
    </dsp:sp>
    <dsp:sp modelId="{BD86B3F6-3108-4267-97F0-CC0303215D6B}">
      <dsp:nvSpPr>
        <dsp:cNvPr id="0" name=""/>
        <dsp:cNvSpPr/>
      </dsp:nvSpPr>
      <dsp:spPr>
        <a:xfrm>
          <a:off x="0" y="2785208"/>
          <a:ext cx="1914517" cy="49123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>
              <a:solidFill>
                <a:schemeClr val="tx1"/>
              </a:solidFill>
            </a:rPr>
            <a:t>MASYARAKAT</a:t>
          </a:r>
        </a:p>
      </dsp:txBody>
      <dsp:txXfrm>
        <a:off x="14388" y="2799596"/>
        <a:ext cx="1885741" cy="462454"/>
      </dsp:txXfrm>
    </dsp:sp>
    <dsp:sp modelId="{0B10EF20-67B3-4352-BD80-6E8075679F4B}">
      <dsp:nvSpPr>
        <dsp:cNvPr id="0" name=""/>
        <dsp:cNvSpPr/>
      </dsp:nvSpPr>
      <dsp:spPr>
        <a:xfrm rot="18125480">
          <a:off x="484766" y="1640025"/>
          <a:ext cx="1547105" cy="355800"/>
        </a:xfrm>
        <a:prstGeom prst="left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500" kern="1200"/>
        </a:p>
      </dsp:txBody>
      <dsp:txXfrm>
        <a:off x="591506" y="1711185"/>
        <a:ext cx="1333625" cy="21348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6B938D0-1575-4030-8542-276AB79ED3FA}">
      <dsp:nvSpPr>
        <dsp:cNvPr id="0" name=""/>
        <dsp:cNvSpPr/>
      </dsp:nvSpPr>
      <dsp:spPr>
        <a:xfrm>
          <a:off x="0" y="207253"/>
          <a:ext cx="3276600" cy="252000"/>
        </a:xfrm>
        <a:prstGeom prst="rect">
          <a:avLst/>
        </a:prstGeom>
        <a:solidFill>
          <a:schemeClr val="lt1">
            <a:hueOff val="0"/>
            <a:satOff val="0"/>
            <a:lumOff val="0"/>
            <a:alpha val="22000"/>
          </a:schemeClr>
        </a:solid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8C34C21F-CF22-4744-B40B-90EC2E4578DF}">
      <dsp:nvSpPr>
        <dsp:cNvPr id="0" name=""/>
        <dsp:cNvSpPr/>
      </dsp:nvSpPr>
      <dsp:spPr>
        <a:xfrm>
          <a:off x="163670" y="59653"/>
          <a:ext cx="2765397" cy="295200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6693" tIns="0" rIns="86693" bIns="0" numCol="1" spcCol="1270" anchor="ctr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b="1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KOORDINASI BANTUAN</a:t>
          </a:r>
        </a:p>
      </dsp:txBody>
      <dsp:txXfrm>
        <a:off x="178080" y="74063"/>
        <a:ext cx="2736577" cy="266380"/>
      </dsp:txXfrm>
    </dsp:sp>
    <dsp:sp modelId="{5DBA409E-65D6-4872-8D47-3A6649E865B8}">
      <dsp:nvSpPr>
        <dsp:cNvPr id="0" name=""/>
        <dsp:cNvSpPr/>
      </dsp:nvSpPr>
      <dsp:spPr>
        <a:xfrm>
          <a:off x="0" y="687205"/>
          <a:ext cx="3276600" cy="252000"/>
        </a:xfrm>
        <a:prstGeom prst="rect">
          <a:avLst/>
        </a:prstGeom>
        <a:solidFill>
          <a:schemeClr val="lt1">
            <a:hueOff val="0"/>
            <a:satOff val="0"/>
            <a:lumOff val="0"/>
            <a:alpha val="22000"/>
          </a:schemeClr>
        </a:solidFill>
        <a:ln w="6350" cap="flat" cmpd="sng" algn="ctr">
          <a:solidFill>
            <a:schemeClr val="accent5">
              <a:hueOff val="-3676672"/>
              <a:satOff val="-5114"/>
              <a:lumOff val="-1961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977D2C32-C7AA-452E-B457-E152735068F8}">
      <dsp:nvSpPr>
        <dsp:cNvPr id="0" name=""/>
        <dsp:cNvSpPr/>
      </dsp:nvSpPr>
      <dsp:spPr>
        <a:xfrm>
          <a:off x="163670" y="513253"/>
          <a:ext cx="3089399" cy="321552"/>
        </a:xfrm>
        <a:prstGeom prst="roundRect">
          <a:avLst/>
        </a:prstGeom>
        <a:gradFill rotWithShape="0">
          <a:gsLst>
            <a:gs pos="0">
              <a:schemeClr val="accent5">
                <a:hueOff val="-3676672"/>
                <a:satOff val="-5114"/>
                <a:lumOff val="-196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3676672"/>
                <a:satOff val="-5114"/>
                <a:lumOff val="-196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3676672"/>
                <a:satOff val="-5114"/>
                <a:lumOff val="-196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6693" tIns="0" rIns="86693" bIns="0" numCol="1" spcCol="1270" anchor="ctr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b="1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KOLABORASI KAPASITAS</a:t>
          </a:r>
        </a:p>
      </dsp:txBody>
      <dsp:txXfrm>
        <a:off x="179367" y="528950"/>
        <a:ext cx="3058005" cy="290158"/>
      </dsp:txXfrm>
    </dsp:sp>
    <dsp:sp modelId="{1917CC24-2FD3-4144-A40B-B0C9972D8B8C}">
      <dsp:nvSpPr>
        <dsp:cNvPr id="0" name=""/>
        <dsp:cNvSpPr/>
      </dsp:nvSpPr>
      <dsp:spPr>
        <a:xfrm>
          <a:off x="0" y="1140805"/>
          <a:ext cx="3276600" cy="252000"/>
        </a:xfrm>
        <a:prstGeom prst="rect">
          <a:avLst/>
        </a:prstGeom>
        <a:solidFill>
          <a:schemeClr val="lt1">
            <a:hueOff val="0"/>
            <a:satOff val="0"/>
            <a:lumOff val="0"/>
            <a:alpha val="22000"/>
          </a:schemeClr>
        </a:solidFill>
        <a:ln w="6350" cap="flat" cmpd="sng" algn="ctr">
          <a:solidFill>
            <a:schemeClr val="accent5">
              <a:hueOff val="-7353344"/>
              <a:satOff val="-10228"/>
              <a:lumOff val="-3922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775F5C94-5978-4E4D-840D-F09DD0F640E4}">
      <dsp:nvSpPr>
        <dsp:cNvPr id="0" name=""/>
        <dsp:cNvSpPr/>
      </dsp:nvSpPr>
      <dsp:spPr>
        <a:xfrm>
          <a:off x="163670" y="993205"/>
          <a:ext cx="2765397" cy="295200"/>
        </a:xfrm>
        <a:prstGeom prst="roundRect">
          <a:avLst/>
        </a:prstGeom>
        <a:gradFill rotWithShape="0">
          <a:gsLst>
            <a:gs pos="0">
              <a:schemeClr val="accent5">
                <a:hueOff val="-7353344"/>
                <a:satOff val="-10228"/>
                <a:lumOff val="-392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7353344"/>
                <a:satOff val="-10228"/>
                <a:lumOff val="-392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7353344"/>
                <a:satOff val="-10228"/>
                <a:lumOff val="-392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6693" tIns="0" rIns="86693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INTEGRASI SISTEM</a:t>
          </a:r>
        </a:p>
      </dsp:txBody>
      <dsp:txXfrm>
        <a:off x="178080" y="1007615"/>
        <a:ext cx="2736577" cy="26638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0120E25-993F-4A0B-9B81-12D11394C66E}">
      <dsp:nvSpPr>
        <dsp:cNvPr id="0" name=""/>
        <dsp:cNvSpPr/>
      </dsp:nvSpPr>
      <dsp:spPr>
        <a:xfrm>
          <a:off x="5446507" y="1743526"/>
          <a:ext cx="1174534" cy="143512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35120"/>
              </a:lnTo>
              <a:lnTo>
                <a:pt x="1174534" y="1435120"/>
              </a:lnTo>
            </a:path>
          </a:pathLst>
        </a:custGeom>
        <a:noFill/>
        <a:ln w="19050" cap="rnd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8AFEE70-F821-4293-ABB6-463C5DE462FD}">
      <dsp:nvSpPr>
        <dsp:cNvPr id="0" name=""/>
        <dsp:cNvSpPr/>
      </dsp:nvSpPr>
      <dsp:spPr>
        <a:xfrm>
          <a:off x="5446507" y="1743526"/>
          <a:ext cx="1185996" cy="59476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94760"/>
              </a:lnTo>
              <a:lnTo>
                <a:pt x="1185996" y="594760"/>
              </a:lnTo>
            </a:path>
          </a:pathLst>
        </a:custGeom>
        <a:noFill/>
        <a:ln w="19050" cap="rnd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AF3FB12-1134-4C55-B052-270A60A0C7BF}">
      <dsp:nvSpPr>
        <dsp:cNvPr id="0" name=""/>
        <dsp:cNvSpPr/>
      </dsp:nvSpPr>
      <dsp:spPr>
        <a:xfrm>
          <a:off x="3756215" y="1743526"/>
          <a:ext cx="1690291" cy="591789"/>
        </a:xfrm>
        <a:custGeom>
          <a:avLst/>
          <a:gdLst/>
          <a:ahLst/>
          <a:cxnLst/>
          <a:rect l="0" t="0" r="0" b="0"/>
          <a:pathLst>
            <a:path>
              <a:moveTo>
                <a:pt x="1690291" y="0"/>
              </a:moveTo>
              <a:lnTo>
                <a:pt x="1690291" y="591789"/>
              </a:lnTo>
              <a:lnTo>
                <a:pt x="0" y="591789"/>
              </a:lnTo>
            </a:path>
          </a:pathLst>
        </a:custGeom>
        <a:noFill/>
        <a:ln w="19050" cap="rnd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0933864-6671-4C2A-9D18-0B2C44380F12}">
      <dsp:nvSpPr>
        <dsp:cNvPr id="0" name=""/>
        <dsp:cNvSpPr/>
      </dsp:nvSpPr>
      <dsp:spPr>
        <a:xfrm>
          <a:off x="5446507" y="1743526"/>
          <a:ext cx="4799280" cy="209699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961909"/>
              </a:lnTo>
              <a:lnTo>
                <a:pt x="4799280" y="1961909"/>
              </a:lnTo>
              <a:lnTo>
                <a:pt x="4799280" y="2096991"/>
              </a:lnTo>
            </a:path>
          </a:pathLst>
        </a:custGeom>
        <a:noFill/>
        <a:ln w="19050" cap="rnd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F5C89BD-E6EF-45D6-891F-BB7701203C6B}">
      <dsp:nvSpPr>
        <dsp:cNvPr id="0" name=""/>
        <dsp:cNvSpPr/>
      </dsp:nvSpPr>
      <dsp:spPr>
        <a:xfrm>
          <a:off x="5446507" y="1743526"/>
          <a:ext cx="3093969" cy="209699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961909"/>
              </a:lnTo>
              <a:lnTo>
                <a:pt x="3093969" y="1961909"/>
              </a:lnTo>
              <a:lnTo>
                <a:pt x="3093969" y="2096991"/>
              </a:lnTo>
            </a:path>
          </a:pathLst>
        </a:custGeom>
        <a:noFill/>
        <a:ln w="19050" cap="rnd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E7337E2-65DC-4F23-8AB8-20587DA815E6}">
      <dsp:nvSpPr>
        <dsp:cNvPr id="0" name=""/>
        <dsp:cNvSpPr/>
      </dsp:nvSpPr>
      <dsp:spPr>
        <a:xfrm>
          <a:off x="5446507" y="1743526"/>
          <a:ext cx="1202798" cy="209699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961909"/>
              </a:lnTo>
              <a:lnTo>
                <a:pt x="1202798" y="1961909"/>
              </a:lnTo>
              <a:lnTo>
                <a:pt x="1202798" y="2096991"/>
              </a:lnTo>
            </a:path>
          </a:pathLst>
        </a:custGeom>
        <a:noFill/>
        <a:ln w="19050" cap="rnd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D72ADB5-1018-4FDA-A28E-21CD29CFBAA1}">
      <dsp:nvSpPr>
        <dsp:cNvPr id="0" name=""/>
        <dsp:cNvSpPr/>
      </dsp:nvSpPr>
      <dsp:spPr>
        <a:xfrm>
          <a:off x="4817280" y="1743526"/>
          <a:ext cx="629226" cy="2096991"/>
        </a:xfrm>
        <a:custGeom>
          <a:avLst/>
          <a:gdLst/>
          <a:ahLst/>
          <a:cxnLst/>
          <a:rect l="0" t="0" r="0" b="0"/>
          <a:pathLst>
            <a:path>
              <a:moveTo>
                <a:pt x="629226" y="0"/>
              </a:moveTo>
              <a:lnTo>
                <a:pt x="629226" y="1961909"/>
              </a:lnTo>
              <a:lnTo>
                <a:pt x="0" y="1961909"/>
              </a:lnTo>
              <a:lnTo>
                <a:pt x="0" y="2096991"/>
              </a:lnTo>
            </a:path>
          </a:pathLst>
        </a:custGeom>
        <a:noFill/>
        <a:ln w="19050" cap="rnd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7139E2E-AD08-484A-8977-6F15E70ADFBF}">
      <dsp:nvSpPr>
        <dsp:cNvPr id="0" name=""/>
        <dsp:cNvSpPr/>
      </dsp:nvSpPr>
      <dsp:spPr>
        <a:xfrm>
          <a:off x="2844088" y="1743526"/>
          <a:ext cx="2602418" cy="2096991"/>
        </a:xfrm>
        <a:custGeom>
          <a:avLst/>
          <a:gdLst/>
          <a:ahLst/>
          <a:cxnLst/>
          <a:rect l="0" t="0" r="0" b="0"/>
          <a:pathLst>
            <a:path>
              <a:moveTo>
                <a:pt x="2602418" y="0"/>
              </a:moveTo>
              <a:lnTo>
                <a:pt x="2602418" y="1961909"/>
              </a:lnTo>
              <a:lnTo>
                <a:pt x="0" y="1961909"/>
              </a:lnTo>
              <a:lnTo>
                <a:pt x="0" y="2096991"/>
              </a:lnTo>
            </a:path>
          </a:pathLst>
        </a:custGeom>
        <a:noFill/>
        <a:ln w="19050" cap="rnd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E705AD2-0E7E-4A13-B57E-39423F6EC708}">
      <dsp:nvSpPr>
        <dsp:cNvPr id="0" name=""/>
        <dsp:cNvSpPr/>
      </dsp:nvSpPr>
      <dsp:spPr>
        <a:xfrm>
          <a:off x="803812" y="1743526"/>
          <a:ext cx="4642694" cy="2096991"/>
        </a:xfrm>
        <a:custGeom>
          <a:avLst/>
          <a:gdLst/>
          <a:ahLst/>
          <a:cxnLst/>
          <a:rect l="0" t="0" r="0" b="0"/>
          <a:pathLst>
            <a:path>
              <a:moveTo>
                <a:pt x="4642694" y="0"/>
              </a:moveTo>
              <a:lnTo>
                <a:pt x="4642694" y="1961909"/>
              </a:lnTo>
              <a:lnTo>
                <a:pt x="0" y="1961909"/>
              </a:lnTo>
              <a:lnTo>
                <a:pt x="0" y="2096991"/>
              </a:lnTo>
            </a:path>
          </a:pathLst>
        </a:custGeom>
        <a:noFill/>
        <a:ln w="19050" cap="rnd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2A310C1-87AA-4D7F-B3CB-65D33B392B99}">
      <dsp:nvSpPr>
        <dsp:cNvPr id="0" name=""/>
        <dsp:cNvSpPr/>
      </dsp:nvSpPr>
      <dsp:spPr>
        <a:xfrm>
          <a:off x="3921138" y="701071"/>
          <a:ext cx="3050736" cy="1042455"/>
        </a:xfrm>
        <a:prstGeom prst="rect">
          <a:avLst/>
        </a:prstGeom>
        <a:solidFill>
          <a:srgbClr val="00B050"/>
        </a:soli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d-ID" sz="24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KOORDINATOR </a:t>
          </a:r>
          <a:r>
            <a:rPr lang="en-US" sz="24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KLASTER KESEHATAN</a:t>
          </a:r>
        </a:p>
      </dsp:txBody>
      <dsp:txXfrm>
        <a:off x="3921138" y="701071"/>
        <a:ext cx="3050736" cy="1042455"/>
      </dsp:txXfrm>
    </dsp:sp>
    <dsp:sp modelId="{FA109A11-B81E-40ED-B7C0-CF445EB81B89}">
      <dsp:nvSpPr>
        <dsp:cNvPr id="0" name=""/>
        <dsp:cNvSpPr/>
      </dsp:nvSpPr>
      <dsp:spPr>
        <a:xfrm>
          <a:off x="3977" y="3840518"/>
          <a:ext cx="1599670" cy="1364916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4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SUB KLASTER PELAYANAN KESEHATAN</a:t>
          </a:r>
        </a:p>
      </dsp:txBody>
      <dsp:txXfrm>
        <a:off x="3977" y="3840518"/>
        <a:ext cx="1599670" cy="1364916"/>
      </dsp:txXfrm>
    </dsp:sp>
    <dsp:sp modelId="{82ED6547-098D-4AC8-8175-563816FF4611}">
      <dsp:nvSpPr>
        <dsp:cNvPr id="0" name=""/>
        <dsp:cNvSpPr/>
      </dsp:nvSpPr>
      <dsp:spPr>
        <a:xfrm>
          <a:off x="1873812" y="3840518"/>
          <a:ext cx="1940553" cy="1342370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4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SUB KLASTER PENGENDALI </a:t>
          </a:r>
          <a:r>
            <a:rPr lang="en-US" sz="1600" kern="1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AN PENYAKIT DAN</a:t>
          </a:r>
          <a:r>
            <a:rPr lang="id-ID" sz="1600" kern="1200" baseline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id-ID" sz="1600" kern="1200" baseline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KES</a:t>
          </a:r>
          <a:r>
            <a:rPr lang="en-US" sz="1600" kern="1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EHATAN LINGKUNGAN</a:t>
          </a:r>
          <a:endParaRPr lang="en-US" sz="16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873812" y="3840518"/>
        <a:ext cx="1940553" cy="1342370"/>
      </dsp:txXfrm>
    </dsp:sp>
    <dsp:sp modelId="{9E088A2E-F9E5-4567-9FD3-9BC3799F5DBE}">
      <dsp:nvSpPr>
        <dsp:cNvPr id="0" name=""/>
        <dsp:cNvSpPr/>
      </dsp:nvSpPr>
      <dsp:spPr>
        <a:xfrm>
          <a:off x="4084530" y="3840518"/>
          <a:ext cx="1465501" cy="1321085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4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SUB KLASTER PELAYANAN GIZI</a:t>
          </a:r>
        </a:p>
      </dsp:txBody>
      <dsp:txXfrm>
        <a:off x="4084530" y="3840518"/>
        <a:ext cx="1465501" cy="1321085"/>
      </dsp:txXfrm>
    </dsp:sp>
    <dsp:sp modelId="{BBCC5218-BE17-42B4-8D5A-392594A1CCB2}">
      <dsp:nvSpPr>
        <dsp:cNvPr id="0" name=""/>
        <dsp:cNvSpPr/>
      </dsp:nvSpPr>
      <dsp:spPr>
        <a:xfrm>
          <a:off x="5820196" y="3840518"/>
          <a:ext cx="1658218" cy="1364916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4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SUB KLASTER KESEHATAN JIWA</a:t>
          </a:r>
          <a:endParaRPr lang="en-US" sz="16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5820196" y="3840518"/>
        <a:ext cx="1658218" cy="1364916"/>
      </dsp:txXfrm>
    </dsp:sp>
    <dsp:sp modelId="{294E1F37-4EE6-410C-AD20-16308953DC8C}">
      <dsp:nvSpPr>
        <dsp:cNvPr id="0" name=""/>
        <dsp:cNvSpPr/>
      </dsp:nvSpPr>
      <dsp:spPr>
        <a:xfrm>
          <a:off x="7748579" y="3840518"/>
          <a:ext cx="1583794" cy="1321085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4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SUB KLASTER </a:t>
          </a:r>
          <a:r>
            <a:rPr lang="id-ID" sz="16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KESEHATAN</a:t>
          </a:r>
          <a:r>
            <a:rPr lang="en-US" sz="16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REPRODUKSI</a:t>
          </a:r>
        </a:p>
      </dsp:txBody>
      <dsp:txXfrm>
        <a:off x="7748579" y="3840518"/>
        <a:ext cx="1583794" cy="1321085"/>
      </dsp:txXfrm>
    </dsp:sp>
    <dsp:sp modelId="{019B90CB-14B0-4FBA-BAE8-B73CB7D3FFFD}">
      <dsp:nvSpPr>
        <dsp:cNvPr id="0" name=""/>
        <dsp:cNvSpPr/>
      </dsp:nvSpPr>
      <dsp:spPr>
        <a:xfrm>
          <a:off x="9602538" y="3840518"/>
          <a:ext cx="1286497" cy="1321085"/>
        </a:xfrm>
        <a:prstGeom prst="rect">
          <a:avLst/>
        </a:prstGeom>
        <a:solidFill>
          <a:schemeClr val="accent4"/>
        </a:solidFill>
        <a:ln>
          <a:solidFill>
            <a:srgbClr val="002060"/>
          </a:solidFill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SUB KLASTER DVI</a:t>
          </a:r>
        </a:p>
      </dsp:txBody>
      <dsp:txXfrm>
        <a:off x="9602538" y="3840518"/>
        <a:ext cx="1286497" cy="1321085"/>
      </dsp:txXfrm>
    </dsp:sp>
    <dsp:sp modelId="{559AC157-00CA-4847-AC51-8E5C121F4722}">
      <dsp:nvSpPr>
        <dsp:cNvPr id="0" name=""/>
        <dsp:cNvSpPr/>
      </dsp:nvSpPr>
      <dsp:spPr>
        <a:xfrm>
          <a:off x="1899143" y="2013691"/>
          <a:ext cx="1857072" cy="643248"/>
        </a:xfrm>
        <a:prstGeom prst="rect">
          <a:avLst/>
        </a:prstGeom>
        <a:solidFill>
          <a:srgbClr val="0070C0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d-ID" sz="16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TIM DATA &amp; </a:t>
          </a:r>
          <a:r>
            <a:rPr lang="en-US" sz="16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INFORMASI</a:t>
          </a:r>
        </a:p>
      </dsp:txBody>
      <dsp:txXfrm>
        <a:off x="1899143" y="2013691"/>
        <a:ext cx="1857072" cy="643248"/>
      </dsp:txXfrm>
    </dsp:sp>
    <dsp:sp modelId="{1AAFEB74-3FFB-48C4-A9EC-61CE12DAC77E}">
      <dsp:nvSpPr>
        <dsp:cNvPr id="0" name=""/>
        <dsp:cNvSpPr/>
      </dsp:nvSpPr>
      <dsp:spPr>
        <a:xfrm>
          <a:off x="6632503" y="2016663"/>
          <a:ext cx="1690561" cy="643248"/>
        </a:xfrm>
        <a:prstGeom prst="rect">
          <a:avLst/>
        </a:prstGeom>
        <a:solidFill>
          <a:srgbClr val="0070C0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d-ID" sz="16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TIM </a:t>
          </a:r>
          <a:r>
            <a:rPr lang="en-US" sz="16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LOGISTIK KESEHATAN</a:t>
          </a:r>
        </a:p>
      </dsp:txBody>
      <dsp:txXfrm>
        <a:off x="6632503" y="2016663"/>
        <a:ext cx="1690561" cy="643248"/>
      </dsp:txXfrm>
    </dsp:sp>
    <dsp:sp modelId="{8C68737D-5E55-4A02-8CB2-5FE992A8DB2B}">
      <dsp:nvSpPr>
        <dsp:cNvPr id="0" name=""/>
        <dsp:cNvSpPr/>
      </dsp:nvSpPr>
      <dsp:spPr>
        <a:xfrm>
          <a:off x="6621041" y="2857022"/>
          <a:ext cx="1710051" cy="643248"/>
        </a:xfrm>
        <a:prstGeom prst="rect">
          <a:avLst/>
        </a:prstGeom>
        <a:solidFill>
          <a:srgbClr val="0070C0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/>
            <a:t>TIM PROMOSI KESEHATAN</a:t>
          </a:r>
          <a:endParaRPr lang="en-ID" sz="1600" kern="1200"/>
        </a:p>
      </dsp:txBody>
      <dsp:txXfrm>
        <a:off x="6621041" y="2857022"/>
        <a:ext cx="1710051" cy="643248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D627AAA-409D-413B-BCA8-C7874B819D20}">
      <dsp:nvSpPr>
        <dsp:cNvPr id="0" name=""/>
        <dsp:cNvSpPr/>
      </dsp:nvSpPr>
      <dsp:spPr>
        <a:xfrm>
          <a:off x="0" y="652930"/>
          <a:ext cx="2663953" cy="1598372"/>
        </a:xfrm>
        <a:prstGeom prst="rect">
          <a:avLst/>
        </a:prstGeom>
        <a:solidFill>
          <a:schemeClr val="tx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err="1"/>
            <a:t>Memahami</a:t>
          </a:r>
          <a:r>
            <a:rPr lang="en-US" sz="1800" kern="1200" dirty="0"/>
            <a:t> </a:t>
          </a:r>
          <a:r>
            <a:rPr lang="en-US" sz="1800" kern="1200" dirty="0" err="1"/>
            <a:t>sistem</a:t>
          </a:r>
          <a:r>
            <a:rPr lang="en-US" sz="1800" kern="1200" dirty="0"/>
            <a:t> </a:t>
          </a:r>
          <a:r>
            <a:rPr lang="en-US" sz="1800" kern="1200" dirty="0" err="1"/>
            <a:t>klaster</a:t>
          </a:r>
          <a:endParaRPr lang="en-ID" sz="1800" kern="1200" dirty="0"/>
        </a:p>
      </dsp:txBody>
      <dsp:txXfrm>
        <a:off x="0" y="652930"/>
        <a:ext cx="2663953" cy="1598372"/>
      </dsp:txXfrm>
    </dsp:sp>
    <dsp:sp modelId="{22D7B1F5-D8E6-4D74-968F-46006F679262}">
      <dsp:nvSpPr>
        <dsp:cNvPr id="0" name=""/>
        <dsp:cNvSpPr/>
      </dsp:nvSpPr>
      <dsp:spPr>
        <a:xfrm>
          <a:off x="2930348" y="652930"/>
          <a:ext cx="2663953" cy="1598372"/>
        </a:xfrm>
        <a:prstGeom prst="rect">
          <a:avLst/>
        </a:prstGeom>
        <a:solidFill>
          <a:srgbClr val="C00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err="1"/>
            <a:t>Memahami</a:t>
          </a:r>
          <a:r>
            <a:rPr lang="en-US" sz="1800" kern="1200" dirty="0"/>
            <a:t> proses </a:t>
          </a:r>
          <a:r>
            <a:rPr lang="en-US" sz="1800" kern="1200" dirty="0" err="1"/>
            <a:t>registrasi</a:t>
          </a:r>
          <a:r>
            <a:rPr lang="en-US" sz="1800" kern="1200" dirty="0"/>
            <a:t> </a:t>
          </a:r>
          <a:r>
            <a:rPr lang="en-US" sz="1800" kern="1200" dirty="0" err="1"/>
            <a:t>sebelum</a:t>
          </a:r>
          <a:r>
            <a:rPr lang="en-US" sz="1800" kern="1200" dirty="0"/>
            <a:t> </a:t>
          </a:r>
          <a:r>
            <a:rPr lang="en-US" sz="1800" kern="1200" dirty="0" err="1"/>
            <a:t>bertugas</a:t>
          </a:r>
          <a:endParaRPr lang="en-ID" sz="1800" kern="1200" dirty="0"/>
        </a:p>
      </dsp:txBody>
      <dsp:txXfrm>
        <a:off x="2930348" y="652930"/>
        <a:ext cx="2663953" cy="1598372"/>
      </dsp:txXfrm>
    </dsp:sp>
    <dsp:sp modelId="{8B61A275-2237-4961-A9E9-F99D60C69D53}">
      <dsp:nvSpPr>
        <dsp:cNvPr id="0" name=""/>
        <dsp:cNvSpPr/>
      </dsp:nvSpPr>
      <dsp:spPr>
        <a:xfrm>
          <a:off x="5860697" y="652930"/>
          <a:ext cx="2663953" cy="1598372"/>
        </a:xfrm>
        <a:prstGeom prst="rect">
          <a:avLst/>
        </a:prstGeom>
        <a:solidFill>
          <a:srgbClr val="FFC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err="1">
              <a:solidFill>
                <a:schemeClr val="tx1"/>
              </a:solidFill>
            </a:rPr>
            <a:t>Memahami</a:t>
          </a:r>
          <a:r>
            <a:rPr lang="en-US" sz="1800" kern="1200" dirty="0">
              <a:solidFill>
                <a:schemeClr val="tx1"/>
              </a:solidFill>
            </a:rPr>
            <a:t> </a:t>
          </a:r>
          <a:r>
            <a:rPr lang="en-US" sz="1800" kern="1200" dirty="0" err="1">
              <a:solidFill>
                <a:schemeClr val="tx1"/>
              </a:solidFill>
            </a:rPr>
            <a:t>sistem</a:t>
          </a:r>
          <a:r>
            <a:rPr lang="en-US" sz="1800" kern="1200" dirty="0">
              <a:solidFill>
                <a:schemeClr val="tx1"/>
              </a:solidFill>
            </a:rPr>
            <a:t> </a:t>
          </a:r>
          <a:r>
            <a:rPr lang="en-US" sz="1800" kern="1200" dirty="0" err="1">
              <a:solidFill>
                <a:schemeClr val="tx1"/>
              </a:solidFill>
            </a:rPr>
            <a:t>pelaporan</a:t>
          </a:r>
          <a:r>
            <a:rPr lang="en-US" sz="1800" kern="1200" dirty="0">
              <a:solidFill>
                <a:schemeClr val="tx1"/>
              </a:solidFill>
            </a:rPr>
            <a:t> </a:t>
          </a:r>
          <a:r>
            <a:rPr lang="en-US" sz="1800" kern="1200" dirty="0" err="1">
              <a:solidFill>
                <a:schemeClr val="tx1"/>
              </a:solidFill>
            </a:rPr>
            <a:t>bencana</a:t>
          </a:r>
          <a:r>
            <a:rPr lang="en-US" sz="1800" kern="1200" dirty="0">
              <a:solidFill>
                <a:schemeClr val="tx1"/>
              </a:solidFill>
            </a:rPr>
            <a:t> </a:t>
          </a:r>
          <a:r>
            <a:rPr lang="en-US" sz="1800" kern="1200" dirty="0" err="1">
              <a:solidFill>
                <a:schemeClr val="tx1"/>
              </a:solidFill>
            </a:rPr>
            <a:t>termasuk</a:t>
          </a:r>
          <a:r>
            <a:rPr lang="en-US" sz="1800" kern="1200" dirty="0">
              <a:solidFill>
                <a:schemeClr val="tx1"/>
              </a:solidFill>
            </a:rPr>
            <a:t> </a:t>
          </a:r>
          <a:r>
            <a:rPr lang="en-US" sz="1800" kern="1200" dirty="0" err="1">
              <a:solidFill>
                <a:schemeClr val="tx1"/>
              </a:solidFill>
            </a:rPr>
            <a:t>terkait</a:t>
          </a:r>
          <a:r>
            <a:rPr lang="en-US" sz="1800" kern="1200" dirty="0">
              <a:solidFill>
                <a:schemeClr val="tx1"/>
              </a:solidFill>
            </a:rPr>
            <a:t> COVID-19</a:t>
          </a:r>
          <a:endParaRPr lang="en-ID" sz="1800" kern="1200" dirty="0">
            <a:solidFill>
              <a:schemeClr val="tx1"/>
            </a:solidFill>
          </a:endParaRPr>
        </a:p>
      </dsp:txBody>
      <dsp:txXfrm>
        <a:off x="5860697" y="652930"/>
        <a:ext cx="2663953" cy="1598372"/>
      </dsp:txXfrm>
    </dsp:sp>
    <dsp:sp modelId="{7F566625-2749-4BAD-BA89-DCBC72C997EE}">
      <dsp:nvSpPr>
        <dsp:cNvPr id="0" name=""/>
        <dsp:cNvSpPr/>
      </dsp:nvSpPr>
      <dsp:spPr>
        <a:xfrm>
          <a:off x="0" y="2517697"/>
          <a:ext cx="2663953" cy="1598372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err="1"/>
            <a:t>Memahami</a:t>
          </a:r>
          <a:r>
            <a:rPr lang="en-US" sz="1800" kern="1200" dirty="0"/>
            <a:t> </a:t>
          </a:r>
          <a:r>
            <a:rPr lang="en-US" sz="1800" kern="1200" dirty="0" err="1"/>
            <a:t>pengelolaan</a:t>
          </a:r>
          <a:r>
            <a:rPr lang="en-US" sz="1800" kern="1200" dirty="0"/>
            <a:t> </a:t>
          </a:r>
          <a:r>
            <a:rPr lang="en-US" sz="1800" kern="1200" dirty="0" err="1"/>
            <a:t>sampah</a:t>
          </a:r>
          <a:r>
            <a:rPr lang="en-US" sz="1800" kern="1200" dirty="0"/>
            <a:t> </a:t>
          </a:r>
          <a:r>
            <a:rPr lang="en-US" sz="1800" kern="1200" dirty="0" err="1"/>
            <a:t>medis</a:t>
          </a:r>
          <a:r>
            <a:rPr lang="en-US" sz="1800" kern="1200" dirty="0"/>
            <a:t> &amp; non </a:t>
          </a:r>
          <a:r>
            <a:rPr lang="en-US" sz="1800" kern="1200" dirty="0" err="1"/>
            <a:t>medis</a:t>
          </a:r>
          <a:r>
            <a:rPr lang="en-US" sz="1800" kern="1200" dirty="0"/>
            <a:t> </a:t>
          </a:r>
          <a:r>
            <a:rPr lang="en-US" sz="1800" kern="1200" dirty="0" err="1"/>
            <a:t>termasuk</a:t>
          </a:r>
          <a:r>
            <a:rPr lang="en-US" sz="1800" kern="1200" dirty="0"/>
            <a:t> </a:t>
          </a:r>
          <a:r>
            <a:rPr lang="en-US" sz="1800" kern="1200" dirty="0" err="1"/>
            <a:t>untuk</a:t>
          </a:r>
          <a:r>
            <a:rPr lang="en-US" sz="1800" kern="1200" dirty="0"/>
            <a:t> </a:t>
          </a:r>
          <a:r>
            <a:rPr lang="en-US" sz="1800" kern="1200" dirty="0" err="1"/>
            <a:t>pencegahan</a:t>
          </a:r>
          <a:r>
            <a:rPr lang="en-US" sz="1800" kern="1200" dirty="0"/>
            <a:t> </a:t>
          </a:r>
          <a:r>
            <a:rPr lang="en-US" sz="1800" kern="1200" dirty="0" err="1"/>
            <a:t>penyebaran</a:t>
          </a:r>
          <a:r>
            <a:rPr lang="en-US" sz="1800" kern="1200" dirty="0"/>
            <a:t> COVID-19</a:t>
          </a:r>
          <a:endParaRPr lang="en-ID" sz="1800" kern="1200" dirty="0"/>
        </a:p>
      </dsp:txBody>
      <dsp:txXfrm>
        <a:off x="0" y="2517697"/>
        <a:ext cx="2663953" cy="1598372"/>
      </dsp:txXfrm>
    </dsp:sp>
    <dsp:sp modelId="{740553DC-DF6D-4A89-BCB8-5A7885291D0C}">
      <dsp:nvSpPr>
        <dsp:cNvPr id="0" name=""/>
        <dsp:cNvSpPr/>
      </dsp:nvSpPr>
      <dsp:spPr>
        <a:xfrm>
          <a:off x="2930348" y="2517697"/>
          <a:ext cx="2663953" cy="1598372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err="1"/>
            <a:t>Menjamin</a:t>
          </a:r>
          <a:r>
            <a:rPr lang="en-US" sz="1800" kern="1200" dirty="0"/>
            <a:t> </a:t>
          </a:r>
          <a:r>
            <a:rPr lang="en-US" sz="1800" kern="1200" dirty="0" err="1"/>
            <a:t>perlengkapan</a:t>
          </a:r>
          <a:r>
            <a:rPr lang="en-US" sz="1800" kern="1200" dirty="0"/>
            <a:t> </a:t>
          </a:r>
          <a:r>
            <a:rPr lang="en-US" sz="1800" kern="1200" dirty="0" err="1"/>
            <a:t>tim</a:t>
          </a:r>
          <a:r>
            <a:rPr lang="en-US" sz="1800" kern="1200" dirty="0"/>
            <a:t> yang </a:t>
          </a:r>
          <a:r>
            <a:rPr lang="en-US" sz="1800" kern="1200" dirty="0" err="1"/>
            <a:t>memadai</a:t>
          </a:r>
          <a:r>
            <a:rPr lang="en-US" sz="1800" kern="1200" dirty="0"/>
            <a:t>, </a:t>
          </a:r>
          <a:r>
            <a:rPr lang="en-US" sz="1800" kern="1200" dirty="0" err="1"/>
            <a:t>termasuk</a:t>
          </a:r>
          <a:r>
            <a:rPr lang="en-US" sz="1800" kern="1200" dirty="0"/>
            <a:t> </a:t>
          </a:r>
          <a:r>
            <a:rPr lang="en-US" sz="1800" kern="1200" dirty="0" err="1"/>
            <a:t>untuk</a:t>
          </a:r>
          <a:r>
            <a:rPr lang="en-US" sz="1800" kern="1200" dirty="0"/>
            <a:t> </a:t>
          </a:r>
          <a:r>
            <a:rPr lang="en-US" sz="1800" kern="1200" dirty="0" err="1"/>
            <a:t>mencegah</a:t>
          </a:r>
          <a:r>
            <a:rPr lang="en-US" sz="1800" kern="1200" dirty="0"/>
            <a:t> </a:t>
          </a:r>
          <a:r>
            <a:rPr lang="en-US" sz="1800" kern="1200" dirty="0" err="1"/>
            <a:t>penyebaran</a:t>
          </a:r>
          <a:r>
            <a:rPr lang="en-US" sz="1800" kern="1200" dirty="0"/>
            <a:t> COVID-19</a:t>
          </a:r>
          <a:endParaRPr lang="en-ID" sz="1800" kern="1200" dirty="0"/>
        </a:p>
      </dsp:txBody>
      <dsp:txXfrm>
        <a:off x="2930348" y="2517697"/>
        <a:ext cx="2663953" cy="1598372"/>
      </dsp:txXfrm>
    </dsp:sp>
    <dsp:sp modelId="{CC8F6D49-C5BC-454C-8170-9383670DDAB8}">
      <dsp:nvSpPr>
        <dsp:cNvPr id="0" name=""/>
        <dsp:cNvSpPr/>
      </dsp:nvSpPr>
      <dsp:spPr>
        <a:xfrm>
          <a:off x="5860697" y="2517697"/>
          <a:ext cx="2663953" cy="1598372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err="1">
              <a:solidFill>
                <a:schemeClr val="tx1"/>
              </a:solidFill>
            </a:rPr>
            <a:t>Memahami</a:t>
          </a:r>
          <a:r>
            <a:rPr lang="en-US" sz="1800" kern="1200" dirty="0">
              <a:solidFill>
                <a:schemeClr val="tx1"/>
              </a:solidFill>
            </a:rPr>
            <a:t> </a:t>
          </a:r>
          <a:r>
            <a:rPr lang="en-US" sz="1800" kern="1200" dirty="0" err="1">
              <a:solidFill>
                <a:schemeClr val="tx1"/>
              </a:solidFill>
            </a:rPr>
            <a:t>manajemen</a:t>
          </a:r>
          <a:r>
            <a:rPr lang="en-US" sz="1800" kern="1200" dirty="0">
              <a:solidFill>
                <a:schemeClr val="tx1"/>
              </a:solidFill>
            </a:rPr>
            <a:t> air </a:t>
          </a:r>
          <a:r>
            <a:rPr lang="en-US" sz="1800" kern="1200" dirty="0" err="1">
              <a:solidFill>
                <a:schemeClr val="tx1"/>
              </a:solidFill>
            </a:rPr>
            <a:t>bersih</a:t>
          </a:r>
          <a:r>
            <a:rPr lang="en-US" sz="1800" kern="1200" dirty="0">
              <a:solidFill>
                <a:schemeClr val="tx1"/>
              </a:solidFill>
            </a:rPr>
            <a:t> &amp; </a:t>
          </a:r>
          <a:r>
            <a:rPr lang="en-US" sz="1800" kern="1200" dirty="0" err="1">
              <a:solidFill>
                <a:schemeClr val="tx1"/>
              </a:solidFill>
            </a:rPr>
            <a:t>memastikan</a:t>
          </a:r>
          <a:r>
            <a:rPr lang="en-US" sz="1800" kern="1200" dirty="0">
              <a:solidFill>
                <a:schemeClr val="tx1"/>
              </a:solidFill>
            </a:rPr>
            <a:t> </a:t>
          </a:r>
          <a:r>
            <a:rPr lang="en-US" sz="1800" kern="1200" dirty="0" err="1">
              <a:solidFill>
                <a:schemeClr val="tx1"/>
              </a:solidFill>
            </a:rPr>
            <a:t>aman</a:t>
          </a:r>
          <a:r>
            <a:rPr lang="en-US" sz="1800" kern="1200" dirty="0">
              <a:solidFill>
                <a:schemeClr val="tx1"/>
              </a:solidFill>
            </a:rPr>
            <a:t> </a:t>
          </a:r>
          <a:r>
            <a:rPr lang="en-US" sz="1800" kern="1200" dirty="0" err="1">
              <a:solidFill>
                <a:schemeClr val="tx1"/>
              </a:solidFill>
            </a:rPr>
            <a:t>dari</a:t>
          </a:r>
          <a:r>
            <a:rPr lang="en-US" sz="1800" kern="1200" dirty="0">
              <a:solidFill>
                <a:schemeClr val="tx1"/>
              </a:solidFill>
            </a:rPr>
            <a:t> </a:t>
          </a:r>
          <a:r>
            <a:rPr lang="en-US" sz="1800" kern="1200" dirty="0" err="1">
              <a:solidFill>
                <a:schemeClr val="tx1"/>
              </a:solidFill>
            </a:rPr>
            <a:t>penyebaran</a:t>
          </a:r>
          <a:r>
            <a:rPr lang="en-US" sz="1800" kern="1200" dirty="0">
              <a:solidFill>
                <a:schemeClr val="tx1"/>
              </a:solidFill>
            </a:rPr>
            <a:t> COVID-19</a:t>
          </a:r>
          <a:endParaRPr lang="en-ID" sz="1800" kern="1200" dirty="0">
            <a:solidFill>
              <a:schemeClr val="tx1"/>
            </a:solidFill>
          </a:endParaRPr>
        </a:p>
      </dsp:txBody>
      <dsp:txXfrm>
        <a:off x="5860697" y="2517697"/>
        <a:ext cx="2663953" cy="1598372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59087F4-29A9-45D4-9B40-14E24FBB2378}">
      <dsp:nvSpPr>
        <dsp:cNvPr id="0" name=""/>
        <dsp:cNvSpPr/>
      </dsp:nvSpPr>
      <dsp:spPr>
        <a:xfrm>
          <a:off x="-3475171" y="-537847"/>
          <a:ext cx="4171320" cy="4171320"/>
        </a:xfrm>
        <a:prstGeom prst="blockArc">
          <a:avLst>
            <a:gd name="adj1" fmla="val 18900000"/>
            <a:gd name="adj2" fmla="val 2700000"/>
            <a:gd name="adj3" fmla="val 518"/>
          </a:avLst>
        </a:pr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2E5B4A6-5928-4F7A-AD43-93FCE4509EF1}">
      <dsp:nvSpPr>
        <dsp:cNvPr id="0" name=""/>
        <dsp:cNvSpPr/>
      </dsp:nvSpPr>
      <dsp:spPr>
        <a:xfrm>
          <a:off x="569053" y="442240"/>
          <a:ext cx="5438044" cy="884358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01959" tIns="63500" rIns="63500" bIns="63500" numCol="1" spcCol="1270" anchor="ctr" anchorCtr="0">
          <a:noAutofit/>
        </a:bodyPr>
        <a:lstStyle/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kern="1200" dirty="0">
              <a:solidFill>
                <a:schemeClr val="tx1"/>
              </a:solidFill>
            </a:rPr>
            <a:t>Data &amp; </a:t>
          </a:r>
          <a:r>
            <a:rPr lang="en-US" sz="2500" kern="1200" dirty="0" err="1">
              <a:solidFill>
                <a:schemeClr val="tx1"/>
              </a:solidFill>
            </a:rPr>
            <a:t>Informasi</a:t>
          </a:r>
          <a:r>
            <a:rPr lang="en-US" sz="2500" kern="1200" dirty="0">
              <a:solidFill>
                <a:schemeClr val="tx1"/>
              </a:solidFill>
            </a:rPr>
            <a:t> </a:t>
          </a:r>
          <a:r>
            <a:rPr lang="en-US" sz="2500" kern="1200" dirty="0" err="1">
              <a:solidFill>
                <a:schemeClr val="tx1"/>
              </a:solidFill>
            </a:rPr>
            <a:t>krisis</a:t>
          </a:r>
          <a:r>
            <a:rPr lang="en-US" sz="2500" kern="1200" dirty="0">
              <a:solidFill>
                <a:schemeClr val="tx1"/>
              </a:solidFill>
            </a:rPr>
            <a:t> </a:t>
          </a:r>
          <a:r>
            <a:rPr lang="en-US" sz="2500" kern="1200" dirty="0" err="1">
              <a:solidFill>
                <a:schemeClr val="tx1"/>
              </a:solidFill>
            </a:rPr>
            <a:t>kesehatan</a:t>
          </a:r>
          <a:r>
            <a:rPr lang="en-US" sz="2500" kern="1200" dirty="0">
              <a:solidFill>
                <a:schemeClr val="tx1"/>
              </a:solidFill>
            </a:rPr>
            <a:t> </a:t>
          </a:r>
          <a:r>
            <a:rPr lang="en-US" sz="2500" kern="1200" dirty="0" err="1">
              <a:solidFill>
                <a:schemeClr val="tx1"/>
              </a:solidFill>
            </a:rPr>
            <a:t>akibat</a:t>
          </a:r>
          <a:r>
            <a:rPr lang="en-US" sz="2500" kern="1200" dirty="0">
              <a:solidFill>
                <a:schemeClr val="tx1"/>
              </a:solidFill>
            </a:rPr>
            <a:t> </a:t>
          </a:r>
          <a:r>
            <a:rPr lang="en-US" sz="2500" kern="1200" dirty="0" err="1">
              <a:solidFill>
                <a:schemeClr val="tx1"/>
              </a:solidFill>
            </a:rPr>
            <a:t>bencana</a:t>
          </a:r>
          <a:endParaRPr lang="en-ID" sz="2500" kern="1200" dirty="0">
            <a:solidFill>
              <a:schemeClr val="tx1"/>
            </a:solidFill>
          </a:endParaRPr>
        </a:p>
      </dsp:txBody>
      <dsp:txXfrm>
        <a:off x="569053" y="442240"/>
        <a:ext cx="5438044" cy="884358"/>
      </dsp:txXfrm>
    </dsp:sp>
    <dsp:sp modelId="{5E49BE57-B842-4BF6-B16C-2F574161A30F}">
      <dsp:nvSpPr>
        <dsp:cNvPr id="0" name=""/>
        <dsp:cNvSpPr/>
      </dsp:nvSpPr>
      <dsp:spPr>
        <a:xfrm>
          <a:off x="16329" y="331696"/>
          <a:ext cx="1105447" cy="1105447"/>
        </a:xfrm>
        <a:prstGeom prst="ellipse">
          <a:avLst/>
        </a:prstGeom>
        <a:blipFill rotWithShape="0">
          <a:blip xmlns:r="http://schemas.openxmlformats.org/officeDocument/2006/relationships" r:embed="rId1" cstate="print"/>
          <a:srcRect/>
          <a:stretch>
            <a:fillRect l="-17000" r="-17000"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4B22880-912F-428E-A809-DFBE241EA1E8}">
      <dsp:nvSpPr>
        <dsp:cNvPr id="0" name=""/>
        <dsp:cNvSpPr/>
      </dsp:nvSpPr>
      <dsp:spPr>
        <a:xfrm>
          <a:off x="569053" y="1769025"/>
          <a:ext cx="5438044" cy="884358"/>
        </a:xfrm>
        <a:prstGeom prst="rect">
          <a:avLst/>
        </a:prstGeom>
        <a:solidFill>
          <a:schemeClr val="accent4">
            <a:hueOff val="-19"/>
            <a:satOff val="12786"/>
            <a:lumOff val="-19608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01959" tIns="63500" rIns="63500" bIns="63500" numCol="1" spcCol="1270" anchor="ctr" anchorCtr="0">
          <a:noAutofit/>
        </a:bodyPr>
        <a:lstStyle/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kern="1200" dirty="0"/>
            <a:t>Data dan </a:t>
          </a:r>
          <a:r>
            <a:rPr lang="en-US" sz="2500" kern="1200" dirty="0" err="1"/>
            <a:t>informasi</a:t>
          </a:r>
          <a:r>
            <a:rPr lang="en-US" sz="2500" kern="1200" dirty="0"/>
            <a:t> </a:t>
          </a:r>
          <a:r>
            <a:rPr lang="en-US" sz="2500" kern="1200" dirty="0" err="1"/>
            <a:t>tentang</a:t>
          </a:r>
          <a:r>
            <a:rPr lang="en-US" sz="2500" kern="1200" dirty="0"/>
            <a:t> </a:t>
          </a:r>
          <a:r>
            <a:rPr lang="en-US" sz="2500" kern="1200" dirty="0" err="1"/>
            <a:t>risiko</a:t>
          </a:r>
          <a:r>
            <a:rPr lang="en-US" sz="2500" kern="1200" dirty="0"/>
            <a:t> dan </a:t>
          </a:r>
          <a:r>
            <a:rPr lang="en-US" sz="2500" kern="1200" dirty="0" err="1"/>
            <a:t>penyebaran</a:t>
          </a:r>
          <a:r>
            <a:rPr lang="en-US" sz="2500" kern="1200" dirty="0"/>
            <a:t> COVID-19</a:t>
          </a:r>
          <a:endParaRPr lang="en-ID" sz="2500" kern="1200" dirty="0"/>
        </a:p>
      </dsp:txBody>
      <dsp:txXfrm>
        <a:off x="569053" y="1769025"/>
        <a:ext cx="5438044" cy="884358"/>
      </dsp:txXfrm>
    </dsp:sp>
    <dsp:sp modelId="{D389705D-B9DA-450F-B7D2-791FCBCC099D}">
      <dsp:nvSpPr>
        <dsp:cNvPr id="0" name=""/>
        <dsp:cNvSpPr/>
      </dsp:nvSpPr>
      <dsp:spPr>
        <a:xfrm>
          <a:off x="16329" y="1658481"/>
          <a:ext cx="1105447" cy="1105447"/>
        </a:xfrm>
        <a:prstGeom prst="ellipse">
          <a:avLst/>
        </a:prstGeom>
        <a:blipFill rotWithShape="0">
          <a:blip xmlns:r="http://schemas.openxmlformats.org/officeDocument/2006/relationships" r:embed="rId2" cstate="print"/>
          <a:srcRect/>
          <a:stretch>
            <a:fillRect l="-41000" r="-41000"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ycle7">
  <dgm:title val=""/>
  <dgm:desc val=""/>
  <dgm:catLst>
    <dgm:cat type="cycle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</dgm:alg>
      </dgm:if>
      <dgm:else name="Name3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onstrLst>
      <dgm:constr type="diam" refType="w"/>
      <dgm:constr type="w" for="ch" ptType="node" refType="w"/>
      <dgm:constr type="primFontSz" for="ch" ptType="node" op="equ" val="65"/>
      <dgm:constr type="w" for="ch" forName="sibTrans" refType="w" refFor="ch" refPtType="node" op="equ" fact="0.35"/>
      <dgm:constr type="connDist" for="ch" forName="sibTrans" op="equ"/>
      <dgm:constr type="primFontSz" for="des" forName="connectorText" op="equ" val="55"/>
      <dgm:constr type="primFontSz" for="des" forName="connectorText" refType="primFontSz" refFor="ch" refPtType="node" op="lte" fact="0.8"/>
      <dgm:constr type="sibSp" refType="w" refFor="ch" refPtType="node" op="equ" fact="0.65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4">
        <dgm:if name="Name5" axis="par ch" ptType="doc node" func="cnt" op="gt" val="1">
          <dgm:forEach name="sibTransForEach" axis="followSib" ptType="sibTrans" hideLastTrans="0" cnt="1">
            <dgm:layoutNode name="sibTrans">
              <dgm:choose name="Name6">
                <dgm:if name="Name7" axis="par ch" ptType="doc node" func="posEven" op="equ" val="1">
                  <dgm:alg type="conn">
                    <dgm:param type="begPts" val="radial"/>
                    <dgm:param type="endPts" val="radial"/>
                    <dgm:param type="begSty" val="arr"/>
                    <dgm:param type="endSty" val="arr"/>
                  </dgm:alg>
                </dgm:if>
                <dgm:else name="Name8">
                  <dgm:alg type="conn">
                    <dgm:param type="begPts" val="auto"/>
                    <dgm:param type="endPts" val="auto"/>
                    <dgm:param type="begSty" val="arr"/>
                    <dgm:param type="endSty" val="arr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5"/>
                <dgm:constr type="connDist"/>
                <dgm:constr type="begPad" refType="connDist" fact="0.1"/>
                <dgm:constr type="endPad" refType="connDist" fact="0.1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9"/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6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533FCA-8339-344C-A701-9ACBC1C69B2E}" type="datetimeFigureOut">
              <a:rPr lang="en-US" smtClean="0"/>
              <a:t>8/4/2020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E46CC4-B9BB-A849-8912-968B44D381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18828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6320de4b7d_0_3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6320de4b7d_0_3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Kesiapsiagaan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pada masa COVID-19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adalah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serangkaian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kegiatan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yang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dilakukan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untuk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mengantisipasi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krisis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kesehatan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dan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mencegah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terjadinya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penyebaran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COVID-19 pada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kondisi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krisis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kesehatan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melalui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pengorganisasian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serta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langkah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yang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tepat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guna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dan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berdaya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guna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ID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137371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g6320de4b7d_0_1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2" name="Google Shape;222;g6320de4b7d_0_1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OTG : </a:t>
            </a:r>
            <a:r>
              <a:rPr lang="en-US" dirty="0" err="1"/>
              <a:t>Presymptomatic</a:t>
            </a:r>
            <a:r>
              <a:rPr lang="en-US" dirty="0"/>
              <a:t> (</a:t>
            </a:r>
            <a:r>
              <a:rPr lang="en-US" dirty="0" err="1"/>
              <a:t>gejala</a:t>
            </a:r>
            <a:r>
              <a:rPr lang="en-US" dirty="0"/>
              <a:t> </a:t>
            </a:r>
            <a:r>
              <a:rPr lang="en-US" dirty="0" err="1"/>
              <a:t>belum</a:t>
            </a:r>
            <a:r>
              <a:rPr lang="en-US" dirty="0"/>
              <a:t> </a:t>
            </a:r>
            <a:r>
              <a:rPr lang="en-US" dirty="0" err="1"/>
              <a:t>muncul</a:t>
            </a:r>
            <a:r>
              <a:rPr lang="en-US" dirty="0"/>
              <a:t>) dan Asymptomatic (</a:t>
            </a:r>
            <a:r>
              <a:rPr lang="en-US" dirty="0" err="1"/>
              <a:t>gejala</a:t>
            </a:r>
            <a:r>
              <a:rPr lang="en-US" dirty="0"/>
              <a:t> </a:t>
            </a:r>
            <a:r>
              <a:rPr lang="en-US" dirty="0" err="1"/>
              <a:t>tidak</a:t>
            </a:r>
            <a:r>
              <a:rPr lang="en-US" dirty="0"/>
              <a:t> </a:t>
            </a:r>
            <a:r>
              <a:rPr lang="en-US" dirty="0" err="1"/>
              <a:t>pernah</a:t>
            </a:r>
            <a:r>
              <a:rPr lang="en-US" dirty="0"/>
              <a:t> </a:t>
            </a:r>
            <a:r>
              <a:rPr lang="en-US" dirty="0" err="1"/>
              <a:t>keliatan</a:t>
            </a:r>
            <a:r>
              <a:rPr lang="en-US" dirty="0"/>
              <a:t> </a:t>
            </a:r>
            <a:r>
              <a:rPr lang="en-US" dirty="0" err="1"/>
              <a:t>karena</a:t>
            </a:r>
            <a:r>
              <a:rPr lang="en-US" dirty="0"/>
              <a:t> </a:t>
            </a:r>
            <a:r>
              <a:rPr lang="en-US" dirty="0" err="1"/>
              <a:t>saking</a:t>
            </a:r>
            <a:r>
              <a:rPr lang="en-US" dirty="0"/>
              <a:t> </a:t>
            </a:r>
            <a:r>
              <a:rPr lang="en-US" dirty="0" err="1"/>
              <a:t>ringannya</a:t>
            </a:r>
            <a:r>
              <a:rPr lang="en-US" dirty="0"/>
              <a:t>)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marL="158750" indent="0" fontAlgn="base">
              <a:buNone/>
            </a:pP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https://www.cebm.net/covid-19/covid-19-what-proportion-are-asymptomatic/</a:t>
            </a:r>
          </a:p>
          <a:p>
            <a:pPr marL="158750" indent="0" fontAlgn="base">
              <a:buNone/>
            </a:pPr>
            <a:endParaRPr lang="en-US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158750" indent="0" fontAlgn="base">
              <a:buNone/>
            </a:pP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What did we learn (see the table for the analysis)</a:t>
            </a:r>
          </a:p>
          <a:p>
            <a:pPr fontAlgn="base"/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That between 5% and 80% of people testing positive for SARS-CoV-2 may be asymptomatic</a:t>
            </a:r>
          </a:p>
          <a:p>
            <a:pPr fontAlgn="base"/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That symptom-based screening will miss cases, perhaps a lot of them</a:t>
            </a:r>
          </a:p>
          <a:p>
            <a:pPr fontAlgn="base"/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That some  asymptomatic cases  will  become  symptomatic over the next week (sometimes known as “pre-</a:t>
            </a:r>
            <a:r>
              <a:rPr lang="en-US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symptomatics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”)</a:t>
            </a:r>
          </a:p>
          <a:p>
            <a:pPr fontAlgn="base"/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That children and young adults can be asymptomatic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151849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D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62174E-0D03-4F9E-BAD3-7472DE226EB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11418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23698713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 txBox="1">
            <a:spLocks noGrp="1" noChangeArrowheads="1"/>
          </p:cNvSpPr>
          <p:nvPr/>
        </p:nvSpPr>
        <p:spPr bwMode="auto">
          <a:xfrm>
            <a:off x="3884613" y="8682038"/>
            <a:ext cx="2970212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159" tIns="46883" rIns="90159" bIns="46883" anchor="b"/>
          <a:lstStyle>
            <a:lvl1pPr defTabSz="458788">
              <a:tabLst>
                <a:tab pos="725488" algn="l"/>
                <a:tab pos="1450975" algn="l"/>
                <a:tab pos="2174875" algn="l"/>
                <a:tab pos="2900363" algn="l"/>
                <a:tab pos="3625850" algn="l"/>
              </a:tabLs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defTabSz="458788">
              <a:tabLst>
                <a:tab pos="725488" algn="l"/>
                <a:tab pos="1450975" algn="l"/>
                <a:tab pos="2174875" algn="l"/>
                <a:tab pos="2900363" algn="l"/>
                <a:tab pos="3625850" algn="l"/>
              </a:tabLs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defTabSz="458788">
              <a:tabLst>
                <a:tab pos="725488" algn="l"/>
                <a:tab pos="1450975" algn="l"/>
                <a:tab pos="2174875" algn="l"/>
                <a:tab pos="2900363" algn="l"/>
                <a:tab pos="3625850" algn="l"/>
              </a:tabLs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defTabSz="458788">
              <a:tabLst>
                <a:tab pos="725488" algn="l"/>
                <a:tab pos="1450975" algn="l"/>
                <a:tab pos="2174875" algn="l"/>
                <a:tab pos="2900363" algn="l"/>
                <a:tab pos="3625850" algn="l"/>
              </a:tabLs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defTabSz="458788">
              <a:tabLst>
                <a:tab pos="725488" algn="l"/>
                <a:tab pos="1450975" algn="l"/>
                <a:tab pos="2174875" algn="l"/>
                <a:tab pos="2900363" algn="l"/>
                <a:tab pos="3625850" algn="l"/>
              </a:tabLs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defTabSz="458788" eaLnBrk="0" fontAlgn="base" hangingPunct="0">
              <a:spcBef>
                <a:spcPct val="0"/>
              </a:spcBef>
              <a:spcAft>
                <a:spcPct val="0"/>
              </a:spcAft>
              <a:tabLst>
                <a:tab pos="725488" algn="l"/>
                <a:tab pos="1450975" algn="l"/>
                <a:tab pos="2174875" algn="l"/>
                <a:tab pos="2900363" algn="l"/>
                <a:tab pos="3625850" algn="l"/>
              </a:tabLs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defTabSz="458788" eaLnBrk="0" fontAlgn="base" hangingPunct="0">
              <a:spcBef>
                <a:spcPct val="0"/>
              </a:spcBef>
              <a:spcAft>
                <a:spcPct val="0"/>
              </a:spcAft>
              <a:tabLst>
                <a:tab pos="725488" algn="l"/>
                <a:tab pos="1450975" algn="l"/>
                <a:tab pos="2174875" algn="l"/>
                <a:tab pos="2900363" algn="l"/>
                <a:tab pos="3625850" algn="l"/>
              </a:tabLs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defTabSz="458788" eaLnBrk="0" fontAlgn="base" hangingPunct="0">
              <a:spcBef>
                <a:spcPct val="0"/>
              </a:spcBef>
              <a:spcAft>
                <a:spcPct val="0"/>
              </a:spcAft>
              <a:tabLst>
                <a:tab pos="725488" algn="l"/>
                <a:tab pos="1450975" algn="l"/>
                <a:tab pos="2174875" algn="l"/>
                <a:tab pos="2900363" algn="l"/>
                <a:tab pos="3625850" algn="l"/>
              </a:tabLs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defTabSz="458788" eaLnBrk="0" fontAlgn="base" hangingPunct="0">
              <a:spcBef>
                <a:spcPct val="0"/>
              </a:spcBef>
              <a:spcAft>
                <a:spcPct val="0"/>
              </a:spcAft>
              <a:tabLst>
                <a:tab pos="725488" algn="l"/>
                <a:tab pos="1450975" algn="l"/>
                <a:tab pos="2174875" algn="l"/>
                <a:tab pos="2900363" algn="l"/>
                <a:tab pos="3625850" algn="l"/>
              </a:tabLs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r" defTabSz="458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Times New Roman" panose="02020603050405020304" pitchFamily="18" charset="0"/>
              <a:buNone/>
              <a:tabLst>
                <a:tab pos="725488" algn="l"/>
                <a:tab pos="1450975" algn="l"/>
                <a:tab pos="2174875" algn="l"/>
                <a:tab pos="2900363" algn="l"/>
                <a:tab pos="3625850" algn="l"/>
              </a:tabLst>
              <a:defRPr/>
            </a:pPr>
            <a:fld id="{3A3B3152-85E1-472C-BB1D-D32CF86506F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DejaVu Sans"/>
                <a:cs typeface="DejaVu Sans"/>
              </a:rPr>
              <a:pPr marL="0" marR="0" lvl="0" indent="0" algn="r" defTabSz="458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Times New Roman" panose="02020603050405020304" pitchFamily="18" charset="0"/>
                <a:buNone/>
                <a:tabLst>
                  <a:tab pos="725488" algn="l"/>
                  <a:tab pos="1450975" algn="l"/>
                  <a:tab pos="2174875" algn="l"/>
                  <a:tab pos="2900363" algn="l"/>
                  <a:tab pos="3625850" algn="l"/>
                </a:tabLst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DejaVu Sans"/>
              <a:cs typeface="DejaVu Sans"/>
            </a:endParaRPr>
          </a:p>
        </p:txBody>
      </p:sp>
      <p:sp>
        <p:nvSpPr>
          <p:cNvPr id="28675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5763" y="687388"/>
            <a:ext cx="6089650" cy="3425825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67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7388" y="4343400"/>
            <a:ext cx="5483225" cy="42370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159" tIns="46883" rIns="90159" bIns="46883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1202282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D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E46CC4-B9BB-A849-8912-968B44D381A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30689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1.xml"/></Relationships>
</file>

<file path=ppt/slideLayouts/_rels/slideLayout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1.xml"/></Relationships>
</file>

<file path=ppt/slideLayouts/_rels/slideLayout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11.xml"/></Relationships>
</file>

<file path=ppt/slideLayouts/_rels/slideLayout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11.xml"/></Relationships>
</file>

<file path=ppt/slideLayouts/_rels/slideLayout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1.xml"/></Relationships>
</file>

<file path=ppt/slideLayouts/_rels/slideLayout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11.xml"/></Relationships>
</file>

<file path=ppt/slideLayouts/_rels/slideLayout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Master" Target="../slideMasters/slideMaster11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1.xml"/><Relationship Id="rId4" Type="http://schemas.microsoft.com/office/2007/relationships/hdphoto" Target="../media/hdphoto1.wdp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1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7.xml"/><Relationship Id="rId4" Type="http://schemas.openxmlformats.org/officeDocument/2006/relationships/hyperlink" Target="http://bit.ly/2TtBDfr" TargetMode="Externa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8.xml"/><Relationship Id="rId4" Type="http://schemas.openxmlformats.org/officeDocument/2006/relationships/hyperlink" Target="http://bit.ly/2TtBDfr" TargetMode="Externa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pPr/>
              <a:t>8/4/2020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37954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pPr/>
              <a:t>8/4/2020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1889069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lt1"/>
        </a:solidFill>
        <a:effectLst/>
      </p:bgPr>
    </p:bg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27"/>
          <p:cNvSpPr/>
          <p:nvPr/>
        </p:nvSpPr>
        <p:spPr>
          <a:xfrm>
            <a:off x="11301267" y="0"/>
            <a:ext cx="8908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7" name="Google Shape;187;p27"/>
          <p:cNvSpPr txBox="1">
            <a:spLocks noGrp="1"/>
          </p:cNvSpPr>
          <p:nvPr>
            <p:ph type="sldNum" idx="12"/>
          </p:nvPr>
        </p:nvSpPr>
        <p:spPr>
          <a:xfrm>
            <a:off x="11504267" y="587300"/>
            <a:ext cx="4848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 sz="2400" b="1"/>
            </a:lvl1pPr>
            <a:lvl2pPr lvl="1" rtl="0">
              <a:buNone/>
              <a:defRPr sz="2400" b="1"/>
            </a:lvl2pPr>
            <a:lvl3pPr lvl="2" rtl="0">
              <a:buNone/>
              <a:defRPr sz="2400" b="1"/>
            </a:lvl3pPr>
            <a:lvl4pPr lvl="3" rtl="0">
              <a:buNone/>
              <a:defRPr sz="2400" b="1"/>
            </a:lvl4pPr>
            <a:lvl5pPr lvl="4" rtl="0">
              <a:buNone/>
              <a:defRPr sz="2400" b="1"/>
            </a:lvl5pPr>
            <a:lvl6pPr lvl="5" rtl="0">
              <a:buNone/>
              <a:defRPr sz="2400" b="1"/>
            </a:lvl6pPr>
            <a:lvl7pPr lvl="6" rtl="0">
              <a:buNone/>
              <a:defRPr sz="2400" b="1"/>
            </a:lvl7pPr>
            <a:lvl8pPr lvl="7" rtl="0">
              <a:buNone/>
              <a:defRPr sz="2400" b="1"/>
            </a:lvl8pPr>
            <a:lvl9pPr lvl="8" rtl="0">
              <a:buNone/>
              <a:defRPr sz="2400" b="1"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05110874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lt1"/>
        </a:solidFill>
        <a:effectLst/>
      </p:bgPr>
    </p:bg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28"/>
          <p:cNvSpPr/>
          <p:nvPr/>
        </p:nvSpPr>
        <p:spPr>
          <a:xfrm>
            <a:off x="0" y="0"/>
            <a:ext cx="92328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0" name="Google Shape;190;p28"/>
          <p:cNvSpPr txBox="1">
            <a:spLocks noGrp="1"/>
          </p:cNvSpPr>
          <p:nvPr>
            <p:ph type="sldNum" idx="12"/>
          </p:nvPr>
        </p:nvSpPr>
        <p:spPr>
          <a:xfrm>
            <a:off x="11504267" y="587300"/>
            <a:ext cx="4848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 sz="2400" b="1"/>
            </a:lvl1pPr>
            <a:lvl2pPr lvl="1" rtl="0">
              <a:buNone/>
              <a:defRPr sz="2400" b="1"/>
            </a:lvl2pPr>
            <a:lvl3pPr lvl="2" rtl="0">
              <a:buNone/>
              <a:defRPr sz="2400" b="1"/>
            </a:lvl3pPr>
            <a:lvl4pPr lvl="3" rtl="0">
              <a:buNone/>
              <a:defRPr sz="2400" b="1"/>
            </a:lvl4pPr>
            <a:lvl5pPr lvl="4" rtl="0">
              <a:buNone/>
              <a:defRPr sz="2400" b="1"/>
            </a:lvl5pPr>
            <a:lvl6pPr lvl="5" rtl="0">
              <a:buNone/>
              <a:defRPr sz="2400" b="1"/>
            </a:lvl6pPr>
            <a:lvl7pPr lvl="6" rtl="0">
              <a:buNone/>
              <a:defRPr sz="2400" b="1"/>
            </a:lvl7pPr>
            <a:lvl8pPr lvl="7" rtl="0">
              <a:buNone/>
              <a:defRPr sz="2400" b="1"/>
            </a:lvl8pPr>
            <a:lvl9pPr lvl="8" rtl="0">
              <a:buNone/>
              <a:defRPr sz="2400" b="1"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788269046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3"/>
        </a:solidFill>
        <a:effectLst/>
      </p:bgPr>
    </p:bg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29"/>
          <p:cNvSpPr txBox="1">
            <a:spLocks noGrp="1"/>
          </p:cNvSpPr>
          <p:nvPr>
            <p:ph type="sldNum" idx="12"/>
          </p:nvPr>
        </p:nvSpPr>
        <p:spPr>
          <a:xfrm>
            <a:off x="11504267" y="587300"/>
            <a:ext cx="4848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 sz="2400" b="1"/>
            </a:lvl1pPr>
            <a:lvl2pPr lvl="1" rtl="0">
              <a:buNone/>
              <a:defRPr sz="2400" b="1"/>
            </a:lvl2pPr>
            <a:lvl3pPr lvl="2" rtl="0">
              <a:buNone/>
              <a:defRPr sz="2400" b="1"/>
            </a:lvl3pPr>
            <a:lvl4pPr lvl="3" rtl="0">
              <a:buNone/>
              <a:defRPr sz="2400" b="1"/>
            </a:lvl4pPr>
            <a:lvl5pPr lvl="4" rtl="0">
              <a:buNone/>
              <a:defRPr sz="2400" b="1"/>
            </a:lvl5pPr>
            <a:lvl6pPr lvl="5" rtl="0">
              <a:buNone/>
              <a:defRPr sz="2400" b="1"/>
            </a:lvl6pPr>
            <a:lvl7pPr lvl="6" rtl="0">
              <a:buNone/>
              <a:defRPr sz="2400" b="1"/>
            </a:lvl7pPr>
            <a:lvl8pPr lvl="7" rtl="0">
              <a:buNone/>
              <a:defRPr sz="2400" b="1"/>
            </a:lvl8pPr>
            <a:lvl9pPr lvl="8" rtl="0">
              <a:buNone/>
              <a:defRPr sz="2400" b="1"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725165652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70903808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3"/>
          <p:cNvSpPr/>
          <p:nvPr/>
        </p:nvSpPr>
        <p:spPr>
          <a:xfrm>
            <a:off x="11301267" y="0"/>
            <a:ext cx="8908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cxnSp>
        <p:nvCxnSpPr>
          <p:cNvPr id="66" name="Google Shape;66;p13"/>
          <p:cNvCxnSpPr/>
          <p:nvPr/>
        </p:nvCxnSpPr>
        <p:spPr>
          <a:xfrm>
            <a:off x="0" y="1273100"/>
            <a:ext cx="122060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7" name="Google Shape;67;p13"/>
          <p:cNvSpPr txBox="1">
            <a:spLocks noGrp="1"/>
          </p:cNvSpPr>
          <p:nvPr>
            <p:ph type="title" hasCustomPrompt="1"/>
          </p:nvPr>
        </p:nvSpPr>
        <p:spPr>
          <a:xfrm flipH="1">
            <a:off x="5004319" y="5100968"/>
            <a:ext cx="1612800" cy="77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48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7333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7333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7333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7333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7333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7333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7333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7333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68" name="Google Shape;68;p13"/>
          <p:cNvSpPr txBox="1">
            <a:spLocks noGrp="1"/>
          </p:cNvSpPr>
          <p:nvPr>
            <p:ph type="subTitle" idx="1"/>
          </p:nvPr>
        </p:nvSpPr>
        <p:spPr>
          <a:xfrm flipH="1">
            <a:off x="6869867" y="2049800"/>
            <a:ext cx="3213200" cy="99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13"/>
          <p:cNvSpPr txBox="1">
            <a:spLocks noGrp="1"/>
          </p:cNvSpPr>
          <p:nvPr>
            <p:ph type="subTitle" idx="2"/>
          </p:nvPr>
        </p:nvSpPr>
        <p:spPr>
          <a:xfrm>
            <a:off x="6869867" y="5254401"/>
            <a:ext cx="3213200" cy="99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3"/>
          <p:cNvSpPr txBox="1">
            <a:spLocks noGrp="1"/>
          </p:cNvSpPr>
          <p:nvPr>
            <p:ph type="subTitle" idx="3"/>
          </p:nvPr>
        </p:nvSpPr>
        <p:spPr>
          <a:xfrm flipH="1">
            <a:off x="6869867" y="3643539"/>
            <a:ext cx="3213200" cy="99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3"/>
          <p:cNvSpPr txBox="1">
            <a:spLocks noGrp="1"/>
          </p:cNvSpPr>
          <p:nvPr>
            <p:ph type="subTitle" idx="4"/>
          </p:nvPr>
        </p:nvSpPr>
        <p:spPr>
          <a:xfrm flipH="1">
            <a:off x="6869867" y="1273100"/>
            <a:ext cx="3512000" cy="99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aytone One"/>
              <a:buNone/>
              <a:defRPr sz="3200">
                <a:latin typeface="Unica One"/>
                <a:ea typeface="Unica One"/>
                <a:cs typeface="Unica One"/>
                <a:sym typeface="Unic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aytone One"/>
              <a:buNone/>
              <a:defRPr>
                <a:solidFill>
                  <a:schemeClr val="lt1"/>
                </a:solidFill>
                <a:latin typeface="Paytone One"/>
                <a:ea typeface="Paytone One"/>
                <a:cs typeface="Paytone One"/>
                <a:sym typeface="Paytone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Paytone One"/>
              <a:buNone/>
              <a:defRPr>
                <a:solidFill>
                  <a:schemeClr val="lt1"/>
                </a:solidFill>
                <a:latin typeface="Paytone One"/>
                <a:ea typeface="Paytone One"/>
                <a:cs typeface="Paytone One"/>
                <a:sym typeface="Paytone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Paytone One"/>
              <a:buNone/>
              <a:defRPr>
                <a:solidFill>
                  <a:schemeClr val="lt1"/>
                </a:solidFill>
                <a:latin typeface="Paytone One"/>
                <a:ea typeface="Paytone One"/>
                <a:cs typeface="Paytone One"/>
                <a:sym typeface="Paytone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Paytone One"/>
              <a:buNone/>
              <a:defRPr>
                <a:solidFill>
                  <a:schemeClr val="lt1"/>
                </a:solidFill>
                <a:latin typeface="Paytone One"/>
                <a:ea typeface="Paytone One"/>
                <a:cs typeface="Paytone One"/>
                <a:sym typeface="Paytone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Paytone One"/>
              <a:buNone/>
              <a:defRPr>
                <a:solidFill>
                  <a:schemeClr val="lt1"/>
                </a:solidFill>
                <a:latin typeface="Paytone One"/>
                <a:ea typeface="Paytone One"/>
                <a:cs typeface="Paytone One"/>
                <a:sym typeface="Paytone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Paytone One"/>
              <a:buNone/>
              <a:defRPr>
                <a:solidFill>
                  <a:schemeClr val="lt1"/>
                </a:solidFill>
                <a:latin typeface="Paytone One"/>
                <a:ea typeface="Paytone One"/>
                <a:cs typeface="Paytone One"/>
                <a:sym typeface="Paytone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Paytone One"/>
              <a:buNone/>
              <a:defRPr>
                <a:solidFill>
                  <a:schemeClr val="lt1"/>
                </a:solidFill>
                <a:latin typeface="Paytone One"/>
                <a:ea typeface="Paytone One"/>
                <a:cs typeface="Paytone One"/>
                <a:sym typeface="Paytone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Paytone One"/>
              <a:buNone/>
              <a:defRPr>
                <a:solidFill>
                  <a:schemeClr val="lt1"/>
                </a:solidFill>
                <a:latin typeface="Paytone One"/>
                <a:ea typeface="Paytone One"/>
                <a:cs typeface="Paytone One"/>
                <a:sym typeface="Paytone One"/>
              </a:defRPr>
            </a:lvl9pPr>
          </a:lstStyle>
          <a:p>
            <a:endParaRPr/>
          </a:p>
        </p:txBody>
      </p:sp>
      <p:sp>
        <p:nvSpPr>
          <p:cNvPr id="72" name="Google Shape;72;p13"/>
          <p:cNvSpPr txBox="1">
            <a:spLocks noGrp="1"/>
          </p:cNvSpPr>
          <p:nvPr>
            <p:ph type="subTitle" idx="5"/>
          </p:nvPr>
        </p:nvSpPr>
        <p:spPr>
          <a:xfrm>
            <a:off x="6869867" y="4452301"/>
            <a:ext cx="3213200" cy="99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aytone One"/>
              <a:buNone/>
              <a:defRPr sz="3200">
                <a:latin typeface="Unica One"/>
                <a:ea typeface="Unica One"/>
                <a:cs typeface="Unica One"/>
                <a:sym typeface="Unic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aytone One"/>
              <a:buNone/>
              <a:defRPr>
                <a:solidFill>
                  <a:schemeClr val="lt1"/>
                </a:solidFill>
                <a:latin typeface="Paytone One"/>
                <a:ea typeface="Paytone One"/>
                <a:cs typeface="Paytone One"/>
                <a:sym typeface="Paytone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Paytone One"/>
              <a:buNone/>
              <a:defRPr>
                <a:solidFill>
                  <a:schemeClr val="lt1"/>
                </a:solidFill>
                <a:latin typeface="Paytone One"/>
                <a:ea typeface="Paytone One"/>
                <a:cs typeface="Paytone One"/>
                <a:sym typeface="Paytone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Paytone One"/>
              <a:buNone/>
              <a:defRPr>
                <a:solidFill>
                  <a:schemeClr val="lt1"/>
                </a:solidFill>
                <a:latin typeface="Paytone One"/>
                <a:ea typeface="Paytone One"/>
                <a:cs typeface="Paytone One"/>
                <a:sym typeface="Paytone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Paytone One"/>
              <a:buNone/>
              <a:defRPr>
                <a:solidFill>
                  <a:schemeClr val="lt1"/>
                </a:solidFill>
                <a:latin typeface="Paytone One"/>
                <a:ea typeface="Paytone One"/>
                <a:cs typeface="Paytone One"/>
                <a:sym typeface="Paytone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Paytone One"/>
              <a:buNone/>
              <a:defRPr>
                <a:solidFill>
                  <a:schemeClr val="lt1"/>
                </a:solidFill>
                <a:latin typeface="Paytone One"/>
                <a:ea typeface="Paytone One"/>
                <a:cs typeface="Paytone One"/>
                <a:sym typeface="Paytone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Paytone One"/>
              <a:buNone/>
              <a:defRPr>
                <a:solidFill>
                  <a:schemeClr val="lt1"/>
                </a:solidFill>
                <a:latin typeface="Paytone One"/>
                <a:ea typeface="Paytone One"/>
                <a:cs typeface="Paytone One"/>
                <a:sym typeface="Paytone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Paytone One"/>
              <a:buNone/>
              <a:defRPr>
                <a:solidFill>
                  <a:schemeClr val="lt1"/>
                </a:solidFill>
                <a:latin typeface="Paytone One"/>
                <a:ea typeface="Paytone One"/>
                <a:cs typeface="Paytone One"/>
                <a:sym typeface="Paytone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Paytone One"/>
              <a:buNone/>
              <a:defRPr>
                <a:solidFill>
                  <a:schemeClr val="lt1"/>
                </a:solidFill>
                <a:latin typeface="Paytone One"/>
                <a:ea typeface="Paytone One"/>
                <a:cs typeface="Paytone One"/>
                <a:sym typeface="Paytone One"/>
              </a:defRPr>
            </a:lvl9pPr>
          </a:lstStyle>
          <a:p>
            <a:endParaRPr/>
          </a:p>
        </p:txBody>
      </p:sp>
      <p:sp>
        <p:nvSpPr>
          <p:cNvPr id="73" name="Google Shape;73;p13"/>
          <p:cNvSpPr txBox="1">
            <a:spLocks noGrp="1"/>
          </p:cNvSpPr>
          <p:nvPr>
            <p:ph type="subTitle" idx="6"/>
          </p:nvPr>
        </p:nvSpPr>
        <p:spPr>
          <a:xfrm flipH="1">
            <a:off x="6869867" y="2994439"/>
            <a:ext cx="3574400" cy="86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aytone One"/>
              <a:buNone/>
              <a:defRPr sz="3200">
                <a:latin typeface="Unica One"/>
                <a:ea typeface="Unica One"/>
                <a:cs typeface="Unica One"/>
                <a:sym typeface="Unic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aytone One"/>
              <a:buNone/>
              <a:defRPr>
                <a:solidFill>
                  <a:schemeClr val="lt1"/>
                </a:solidFill>
                <a:latin typeface="Paytone One"/>
                <a:ea typeface="Paytone One"/>
                <a:cs typeface="Paytone One"/>
                <a:sym typeface="Paytone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Paytone One"/>
              <a:buNone/>
              <a:defRPr>
                <a:solidFill>
                  <a:schemeClr val="lt1"/>
                </a:solidFill>
                <a:latin typeface="Paytone One"/>
                <a:ea typeface="Paytone One"/>
                <a:cs typeface="Paytone One"/>
                <a:sym typeface="Paytone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Paytone One"/>
              <a:buNone/>
              <a:defRPr>
                <a:solidFill>
                  <a:schemeClr val="lt1"/>
                </a:solidFill>
                <a:latin typeface="Paytone One"/>
                <a:ea typeface="Paytone One"/>
                <a:cs typeface="Paytone One"/>
                <a:sym typeface="Paytone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Paytone One"/>
              <a:buNone/>
              <a:defRPr>
                <a:solidFill>
                  <a:schemeClr val="lt1"/>
                </a:solidFill>
                <a:latin typeface="Paytone One"/>
                <a:ea typeface="Paytone One"/>
                <a:cs typeface="Paytone One"/>
                <a:sym typeface="Paytone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Paytone One"/>
              <a:buNone/>
              <a:defRPr>
                <a:solidFill>
                  <a:schemeClr val="lt1"/>
                </a:solidFill>
                <a:latin typeface="Paytone One"/>
                <a:ea typeface="Paytone One"/>
                <a:cs typeface="Paytone One"/>
                <a:sym typeface="Paytone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Paytone One"/>
              <a:buNone/>
              <a:defRPr>
                <a:solidFill>
                  <a:schemeClr val="lt1"/>
                </a:solidFill>
                <a:latin typeface="Paytone One"/>
                <a:ea typeface="Paytone One"/>
                <a:cs typeface="Paytone One"/>
                <a:sym typeface="Paytone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Paytone One"/>
              <a:buNone/>
              <a:defRPr>
                <a:solidFill>
                  <a:schemeClr val="lt1"/>
                </a:solidFill>
                <a:latin typeface="Paytone One"/>
                <a:ea typeface="Paytone One"/>
                <a:cs typeface="Paytone One"/>
                <a:sym typeface="Paytone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Paytone One"/>
              <a:buNone/>
              <a:defRPr>
                <a:solidFill>
                  <a:schemeClr val="lt1"/>
                </a:solidFill>
                <a:latin typeface="Paytone One"/>
                <a:ea typeface="Paytone One"/>
                <a:cs typeface="Paytone One"/>
                <a:sym typeface="Paytone One"/>
              </a:defRPr>
            </a:lvl9pPr>
          </a:lstStyle>
          <a:p>
            <a:endParaRPr/>
          </a:p>
        </p:txBody>
      </p:sp>
      <p:sp>
        <p:nvSpPr>
          <p:cNvPr id="74" name="Google Shape;74;p13"/>
          <p:cNvSpPr txBox="1">
            <a:spLocks noGrp="1"/>
          </p:cNvSpPr>
          <p:nvPr>
            <p:ph type="title" idx="7" hasCustomPrompt="1"/>
          </p:nvPr>
        </p:nvSpPr>
        <p:spPr>
          <a:xfrm>
            <a:off x="4928319" y="3464900"/>
            <a:ext cx="1764800" cy="77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5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500"/>
              <a:buFont typeface="Fira Sans Extra Condensed Medium"/>
              <a:buNone/>
              <a:defRPr sz="7333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500"/>
              <a:buFont typeface="Fira Sans Extra Condensed Medium"/>
              <a:buNone/>
              <a:defRPr sz="7333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500"/>
              <a:buFont typeface="Fira Sans Extra Condensed Medium"/>
              <a:buNone/>
              <a:defRPr sz="7333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500"/>
              <a:buFont typeface="Fira Sans Extra Condensed Medium"/>
              <a:buNone/>
              <a:defRPr sz="7333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500"/>
              <a:buFont typeface="Fira Sans Extra Condensed Medium"/>
              <a:buNone/>
              <a:defRPr sz="7333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500"/>
              <a:buFont typeface="Fira Sans Extra Condensed Medium"/>
              <a:buNone/>
              <a:defRPr sz="7333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500"/>
              <a:buFont typeface="Fira Sans Extra Condensed Medium"/>
              <a:buNone/>
              <a:defRPr sz="7333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500"/>
              <a:buFont typeface="Fira Sans Extra Condensed Medium"/>
              <a:buNone/>
              <a:defRPr sz="7333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75" name="Google Shape;75;p13"/>
          <p:cNvSpPr txBox="1">
            <a:spLocks noGrp="1"/>
          </p:cNvSpPr>
          <p:nvPr>
            <p:ph type="title" idx="8" hasCustomPrompt="1"/>
          </p:nvPr>
        </p:nvSpPr>
        <p:spPr>
          <a:xfrm>
            <a:off x="4928319" y="1828841"/>
            <a:ext cx="1764800" cy="77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5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500"/>
              <a:buFont typeface="Fira Sans Extra Condensed Medium"/>
              <a:buNone/>
              <a:defRPr sz="7333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500"/>
              <a:buFont typeface="Fira Sans Extra Condensed Medium"/>
              <a:buNone/>
              <a:defRPr sz="7333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500"/>
              <a:buFont typeface="Fira Sans Extra Condensed Medium"/>
              <a:buNone/>
              <a:defRPr sz="7333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500"/>
              <a:buFont typeface="Fira Sans Extra Condensed Medium"/>
              <a:buNone/>
              <a:defRPr sz="7333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500"/>
              <a:buFont typeface="Fira Sans Extra Condensed Medium"/>
              <a:buNone/>
              <a:defRPr sz="7333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500"/>
              <a:buFont typeface="Fira Sans Extra Condensed Medium"/>
              <a:buNone/>
              <a:defRPr sz="7333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500"/>
              <a:buFont typeface="Fira Sans Extra Condensed Medium"/>
              <a:buNone/>
              <a:defRPr sz="7333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500"/>
              <a:buFont typeface="Fira Sans Extra Condensed Medium"/>
              <a:buNone/>
              <a:defRPr sz="7333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76" name="Google Shape;76;p13"/>
          <p:cNvSpPr txBox="1">
            <a:spLocks noGrp="1"/>
          </p:cNvSpPr>
          <p:nvPr>
            <p:ph type="title" idx="9"/>
          </p:nvPr>
        </p:nvSpPr>
        <p:spPr>
          <a:xfrm>
            <a:off x="789167" y="452867"/>
            <a:ext cx="4164800" cy="89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 b="1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 b="1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 b="1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 b="1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 b="1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 b="1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 b="1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 b="1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 b="1"/>
            </a:lvl9pPr>
          </a:lstStyle>
          <a:p>
            <a:endParaRPr/>
          </a:p>
        </p:txBody>
      </p:sp>
      <p:sp>
        <p:nvSpPr>
          <p:cNvPr id="77" name="Google Shape;77;p13"/>
          <p:cNvSpPr txBox="1">
            <a:spLocks noGrp="1"/>
          </p:cNvSpPr>
          <p:nvPr>
            <p:ph type="sldNum" idx="12"/>
          </p:nvPr>
        </p:nvSpPr>
        <p:spPr>
          <a:xfrm>
            <a:off x="11504267" y="587300"/>
            <a:ext cx="4848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 sz="2400" b="1"/>
            </a:lvl1pPr>
            <a:lvl2pPr lvl="1" rtl="0">
              <a:buNone/>
              <a:defRPr sz="2400" b="1"/>
            </a:lvl2pPr>
            <a:lvl3pPr lvl="2" rtl="0">
              <a:buNone/>
              <a:defRPr sz="2400" b="1"/>
            </a:lvl3pPr>
            <a:lvl4pPr lvl="3" rtl="0">
              <a:buNone/>
              <a:defRPr sz="2400" b="1"/>
            </a:lvl4pPr>
            <a:lvl5pPr lvl="4" rtl="0">
              <a:buNone/>
              <a:defRPr sz="2400" b="1"/>
            </a:lvl5pPr>
            <a:lvl6pPr lvl="5" rtl="0">
              <a:buNone/>
              <a:defRPr sz="2400" b="1"/>
            </a:lvl6pPr>
            <a:lvl7pPr lvl="6" rtl="0">
              <a:buNone/>
              <a:defRPr sz="2400" b="1"/>
            </a:lvl7pPr>
            <a:lvl8pPr lvl="7" rtl="0">
              <a:buNone/>
              <a:defRPr sz="2400" b="1"/>
            </a:lvl8pPr>
            <a:lvl9pPr lvl="8" rtl="0">
              <a:buNone/>
              <a:defRPr sz="2400" b="1"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449202866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id-ID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83177D-9895-4C89-A2C4-DACCA18AA880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8/4/2020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B8842C1-4205-4BFD-B049-B738C3E65EA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365385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E1C263-486B-472E-AF76-7524F0BE3006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8/4/2020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C05C6A1-05B1-467B-8C6F-CEF07479F3F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5342814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5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2A2206-0A09-48DB-8293-39DB7C038AFC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8/4/2020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EE6CD53-118F-4837-860E-76466B94AB2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2252303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D34402-D231-4CCC-A438-69787BD96188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8/4/2020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2EA0BF3-2F93-4654-A7D6-B671DFD70AB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8353649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2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2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D3EB5F-5F98-4423-ADB5-B2B271A399F5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8/4/2020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12AC542-C209-4D72-9C97-46D93E0CC77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02350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pPr/>
              <a:t>8/4/2020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09301934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42AA6E-CD89-46EA-BCF9-DA3117AF6169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8/4/2020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4007C45-AEA6-4480-878E-1E0A628266F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4718759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AB60EB-A03D-44C1-B185-00CA42954A2B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8/4/2020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8CB5049-4CDA-4034-9F26-A0A030A3222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3326963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8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4F565B-A2BA-4BB5-8C90-71B82725E04E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8/4/2020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96FE48C-3986-4F29-9782-329C3894072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7886326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d-ID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14FAFD-3650-4D9D-B5B5-1461F40EF2DE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8/4/2020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6CC5871-FE3C-40B6-BDF8-78F111C3B8F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4090610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0D51EC-26BD-4D19-B66E-4ACDC739B051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8/4/2020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87E6BD5-7F0B-4690-A60A-F464B250300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87935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411ADC-15D5-42A2-97C1-7EA27D246969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8/4/2020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218C772-50B3-41C4-ABBE-F799259343E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3790421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6674DC-0234-4623-BF8E-92FC616FA2D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5787C-40E4-4B34-8798-1CA23033582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2655433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6674DC-0234-4623-BF8E-92FC616FA2D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5787C-40E4-4B34-8798-1CA23033582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3767595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6674DC-0234-4623-BF8E-92FC616FA2D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5787C-40E4-4B34-8798-1CA23033582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936416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6674DC-0234-4623-BF8E-92FC616FA2D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5787C-40E4-4B34-8798-1CA23033582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15987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pPr/>
              <a:t>8/4/2020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116541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6674DC-0234-4623-BF8E-92FC616FA2D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5787C-40E4-4B34-8798-1CA23033582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7687883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6674DC-0234-4623-BF8E-92FC616FA2D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5787C-40E4-4B34-8798-1CA23033582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6159512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6674DC-0234-4623-BF8E-92FC616FA2D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5787C-40E4-4B34-8798-1CA23033582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399179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6674DC-0234-4623-BF8E-92FC616FA2D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5787C-40E4-4B34-8798-1CA23033582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3082916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6674DC-0234-4623-BF8E-92FC616FA2D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5787C-40E4-4B34-8798-1CA23033582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5195665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6674DC-0234-4623-BF8E-92FC616FA2D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5787C-40E4-4B34-8798-1CA23033582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3332597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6674DC-0234-4623-BF8E-92FC616FA2D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5787C-40E4-4B34-8798-1CA23033582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3930172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 slide layou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="" xmlns:a16="http://schemas.microsoft.com/office/drawing/2014/main" id="{23DE32A5-6181-4C51-AD5C-3F1A448478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2354245803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ontents slide layou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="" xmlns:a16="http://schemas.microsoft.com/office/drawing/2014/main" id="{23DE32A5-6181-4C51-AD5C-3F1A448478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653788123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="" xmlns:a16="http://schemas.microsoft.com/office/drawing/2014/main" id="{A80D6EB4-6316-4BD4-9779-1C793C88EF1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2F7516D1-CC67-491A-A475-E2E321DE7470}"/>
              </a:ext>
            </a:extLst>
          </p:cNvPr>
          <p:cNvSpPr/>
          <p:nvPr userDrawn="1"/>
        </p:nvSpPr>
        <p:spPr>
          <a:xfrm>
            <a:off x="0" y="3667328"/>
            <a:ext cx="12192000" cy="3190671"/>
          </a:xfrm>
          <a:prstGeom prst="rect">
            <a:avLst/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549874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pPr/>
              <a:t>8/4/2020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868670233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ontents slide layou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5764091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03347279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0009499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85024682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91649681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87719539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88246770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20596510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slide layou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13">
            <a:extLst>
              <a:ext uri="{FF2B5EF4-FFF2-40B4-BE49-F238E27FC236}">
                <a16:creationId xmlns="" xmlns:a16="http://schemas.microsoft.com/office/drawing/2014/main" id="{0A96AEFE-2DB4-4800-BD04-10498C186E29}"/>
              </a:ext>
            </a:extLst>
          </p:cNvPr>
          <p:cNvSpPr>
            <a:spLocks noGrp="1"/>
          </p:cNvSpPr>
          <p:nvPr>
            <p:ph type="pic" idx="14" hasCustomPrompt="1"/>
          </p:nvPr>
        </p:nvSpPr>
        <p:spPr>
          <a:xfrm>
            <a:off x="0" y="0"/>
            <a:ext cx="6206149" cy="6858000"/>
          </a:xfrm>
          <a:custGeom>
            <a:avLst/>
            <a:gdLst>
              <a:gd name="connsiteX0" fmla="*/ 5280530 w 6206149"/>
              <a:gd name="connsiteY0" fmla="*/ 3429000 h 6858000"/>
              <a:gd name="connsiteX1" fmla="*/ 6206149 w 6206149"/>
              <a:gd name="connsiteY1" fmla="*/ 3429000 h 6858000"/>
              <a:gd name="connsiteX2" fmla="*/ 4207499 w 6206149"/>
              <a:gd name="connsiteY2" fmla="*/ 6858000 h 6858000"/>
              <a:gd name="connsiteX3" fmla="*/ 3281880 w 6206149"/>
              <a:gd name="connsiteY3" fmla="*/ 6858000 h 6858000"/>
              <a:gd name="connsiteX4" fmla="*/ 4173746 w 6206149"/>
              <a:gd name="connsiteY4" fmla="*/ 3429000 h 6858000"/>
              <a:gd name="connsiteX5" fmla="*/ 5099365 w 6206149"/>
              <a:gd name="connsiteY5" fmla="*/ 3429000 h 6858000"/>
              <a:gd name="connsiteX6" fmla="*/ 3100715 w 6206149"/>
              <a:gd name="connsiteY6" fmla="*/ 6858000 h 6858000"/>
              <a:gd name="connsiteX7" fmla="*/ 2175096 w 6206149"/>
              <a:gd name="connsiteY7" fmla="*/ 6858000 h 6858000"/>
              <a:gd name="connsiteX8" fmla="*/ 5075842 w 6206149"/>
              <a:gd name="connsiteY8" fmla="*/ 0 h 6858000"/>
              <a:gd name="connsiteX9" fmla="*/ 5993394 w 6206149"/>
              <a:gd name="connsiteY9" fmla="*/ 0 h 6858000"/>
              <a:gd name="connsiteX10" fmla="*/ 1976808 w 6206149"/>
              <a:gd name="connsiteY10" fmla="*/ 6858000 h 6858000"/>
              <a:gd name="connsiteX11" fmla="*/ 1059256 w 6206149"/>
              <a:gd name="connsiteY11" fmla="*/ 6858000 h 6858000"/>
              <a:gd name="connsiteX12" fmla="*/ 3931564 w 6206149"/>
              <a:gd name="connsiteY12" fmla="*/ 0 h 6858000"/>
              <a:gd name="connsiteX13" fmla="*/ 4857183 w 6206149"/>
              <a:gd name="connsiteY13" fmla="*/ 0 h 6858000"/>
              <a:gd name="connsiteX14" fmla="*/ 2858533 w 6206149"/>
              <a:gd name="connsiteY14" fmla="*/ 3429000 h 6858000"/>
              <a:gd name="connsiteX15" fmla="*/ 1932914 w 6206149"/>
              <a:gd name="connsiteY15" fmla="*/ 3429000 h 6858000"/>
              <a:gd name="connsiteX16" fmla="*/ 2008640 w 6206149"/>
              <a:gd name="connsiteY16" fmla="*/ 0 h 6858000"/>
              <a:gd name="connsiteX17" fmla="*/ 3684759 w 6206149"/>
              <a:gd name="connsiteY17" fmla="*/ 0 h 6858000"/>
              <a:gd name="connsiteX18" fmla="*/ 1676119 w 6206149"/>
              <a:gd name="connsiteY18" fmla="*/ 3429000 h 6858000"/>
              <a:gd name="connsiteX19" fmla="*/ 0 w 6206149"/>
              <a:gd name="connsiteY19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6206149" h="6858000">
                <a:moveTo>
                  <a:pt x="5280530" y="3429000"/>
                </a:moveTo>
                <a:lnTo>
                  <a:pt x="6206149" y="3429000"/>
                </a:lnTo>
                <a:lnTo>
                  <a:pt x="4207499" y="6858000"/>
                </a:lnTo>
                <a:lnTo>
                  <a:pt x="3281880" y="6858000"/>
                </a:lnTo>
                <a:close/>
                <a:moveTo>
                  <a:pt x="4173746" y="3429000"/>
                </a:moveTo>
                <a:lnTo>
                  <a:pt x="5099365" y="3429000"/>
                </a:lnTo>
                <a:lnTo>
                  <a:pt x="3100715" y="6858000"/>
                </a:lnTo>
                <a:lnTo>
                  <a:pt x="2175096" y="6858000"/>
                </a:lnTo>
                <a:close/>
                <a:moveTo>
                  <a:pt x="5075842" y="0"/>
                </a:moveTo>
                <a:lnTo>
                  <a:pt x="5993394" y="0"/>
                </a:lnTo>
                <a:lnTo>
                  <a:pt x="1976808" y="6858000"/>
                </a:lnTo>
                <a:lnTo>
                  <a:pt x="1059256" y="6858000"/>
                </a:lnTo>
                <a:close/>
                <a:moveTo>
                  <a:pt x="3931564" y="0"/>
                </a:moveTo>
                <a:lnTo>
                  <a:pt x="4857183" y="0"/>
                </a:lnTo>
                <a:lnTo>
                  <a:pt x="2858533" y="3429000"/>
                </a:lnTo>
                <a:lnTo>
                  <a:pt x="1932914" y="3429000"/>
                </a:lnTo>
                <a:close/>
                <a:moveTo>
                  <a:pt x="2008640" y="0"/>
                </a:moveTo>
                <a:lnTo>
                  <a:pt x="3684759" y="0"/>
                </a:lnTo>
                <a:lnTo>
                  <a:pt x="1676119" y="3429000"/>
                </a:lnTo>
                <a:lnTo>
                  <a:pt x="0" y="3429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800"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 And Send To Back 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28838834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age slide layou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597A4111-AC59-4D68-8289-087F5555D1FB}"/>
              </a:ext>
            </a:extLst>
          </p:cNvPr>
          <p:cNvSpPr/>
          <p:nvPr userDrawn="1"/>
        </p:nvSpPr>
        <p:spPr>
          <a:xfrm>
            <a:off x="-3" y="0"/>
            <a:ext cx="12192003" cy="39909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그림 개체 틀 2">
            <a:extLst>
              <a:ext uri="{FF2B5EF4-FFF2-40B4-BE49-F238E27FC236}">
                <a16:creationId xmlns="" xmlns:a16="http://schemas.microsoft.com/office/drawing/2014/main" id="{529213A9-205F-4B47-85D1-86A4CF8B41E3}"/>
              </a:ext>
            </a:extLst>
          </p:cNvPr>
          <p:cNvSpPr>
            <a:spLocks noGrp="1"/>
          </p:cNvSpPr>
          <p:nvPr>
            <p:ph type="pic" sz="quarter" idx="65" hasCustomPrompt="1"/>
          </p:nvPr>
        </p:nvSpPr>
        <p:spPr>
          <a:xfrm>
            <a:off x="2900571" y="1934706"/>
            <a:ext cx="2997472" cy="4107184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ko-KR" altLang="en-US" sz="1400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Your Picture Here And Send To Back </a:t>
            </a:r>
            <a:endParaRPr lang="ko-KR" altLang="en-US" dirty="0"/>
          </a:p>
        </p:txBody>
      </p:sp>
      <p:sp>
        <p:nvSpPr>
          <p:cNvPr id="6" name="그림 개체 틀 2">
            <a:extLst>
              <a:ext uri="{FF2B5EF4-FFF2-40B4-BE49-F238E27FC236}">
                <a16:creationId xmlns="" xmlns:a16="http://schemas.microsoft.com/office/drawing/2014/main" id="{5C91274C-B4D1-4A27-943A-E94264203275}"/>
              </a:ext>
            </a:extLst>
          </p:cNvPr>
          <p:cNvSpPr>
            <a:spLocks noGrp="1"/>
          </p:cNvSpPr>
          <p:nvPr>
            <p:ph type="pic" sz="quarter" idx="66" hasCustomPrompt="1"/>
          </p:nvPr>
        </p:nvSpPr>
        <p:spPr>
          <a:xfrm>
            <a:off x="6280150" y="1934706"/>
            <a:ext cx="2997472" cy="4107184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ko-KR" altLang="en-US" sz="1400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Your Picture Here And Send To Back </a:t>
            </a:r>
            <a:endParaRPr lang="ko-KR" altLang="en-US" dirty="0"/>
          </a:p>
        </p:txBody>
      </p:sp>
      <p:sp>
        <p:nvSpPr>
          <p:cNvPr id="22" name="Text Placeholder 9">
            <a:extLst>
              <a:ext uri="{FF2B5EF4-FFF2-40B4-BE49-F238E27FC236}">
                <a16:creationId xmlns="" xmlns:a16="http://schemas.microsoft.com/office/drawing/2014/main" id="{4111A57B-317A-41FC-8D5B-458B4DA86DA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1169556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  <p:extLst>
    <p:ext uri="{DCECCB84-F9BA-43D5-87BE-67443E8EF086}">
      <p15:sldGuideLst xmlns:p15="http://schemas.microsoft.com/office/powerpoint/2012/main">
        <p15:guide id="4294967295" orient="horz" pos="2160">
          <p15:clr>
            <a:srgbClr val="FBAE40"/>
          </p15:clr>
        </p15:guide>
        <p15:guide id="4294967295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pPr/>
              <a:t>8/4/2020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3048249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Image slide layou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 Placeholder 9">
            <a:extLst>
              <a:ext uri="{FF2B5EF4-FFF2-40B4-BE49-F238E27FC236}">
                <a16:creationId xmlns="" xmlns:a16="http://schemas.microsoft.com/office/drawing/2014/main" id="{4111A57B-317A-41FC-8D5B-458B4DA86DA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grpSp>
        <p:nvGrpSpPr>
          <p:cNvPr id="9" name="Group 3">
            <a:extLst>
              <a:ext uri="{FF2B5EF4-FFF2-40B4-BE49-F238E27FC236}">
                <a16:creationId xmlns="" xmlns:a16="http://schemas.microsoft.com/office/drawing/2014/main" id="{3416C541-C19F-450D-88B8-31264A63C057}"/>
              </a:ext>
            </a:extLst>
          </p:cNvPr>
          <p:cNvGrpSpPr/>
          <p:nvPr userDrawn="1"/>
        </p:nvGrpSpPr>
        <p:grpSpPr>
          <a:xfrm>
            <a:off x="3413850" y="1727960"/>
            <a:ext cx="2134178" cy="3686307"/>
            <a:chOff x="2188487" y="1844824"/>
            <a:chExt cx="1980000" cy="3420000"/>
          </a:xfrm>
        </p:grpSpPr>
        <p:sp>
          <p:nvSpPr>
            <p:cNvPr id="10" name="Rounded Rectangle 13">
              <a:extLst>
                <a:ext uri="{FF2B5EF4-FFF2-40B4-BE49-F238E27FC236}">
                  <a16:creationId xmlns="" xmlns:a16="http://schemas.microsoft.com/office/drawing/2014/main" id="{F28ADE49-EABF-4A45-8AFD-D583872D5EF7}"/>
                </a:ext>
              </a:extLst>
            </p:cNvPr>
            <p:cNvSpPr/>
            <p:nvPr userDrawn="1"/>
          </p:nvSpPr>
          <p:spPr>
            <a:xfrm>
              <a:off x="2188487" y="1844824"/>
              <a:ext cx="1980000" cy="3420000"/>
            </a:xfrm>
            <a:prstGeom prst="roundRect">
              <a:avLst>
                <a:gd name="adj" fmla="val 13580"/>
              </a:avLst>
            </a:prstGeom>
            <a:solidFill>
              <a:schemeClr val="bg1"/>
            </a:solidFill>
            <a:ln w="88900">
              <a:noFill/>
            </a:ln>
            <a:effectLst>
              <a:outerShdw blurRad="63500" dist="520700" dir="13680000" sx="200000" sy="200000" algn="t" rotWithShape="0">
                <a:prstClr val="black">
                  <a:alpha val="0"/>
                </a:prstClr>
              </a:outerShdw>
              <a:reflection stA="0" dist="1270000" dir="5400000" sy="-100000" algn="bl" rotWithShape="0"/>
            </a:effectLst>
            <a:scene3d>
              <a:camera prst="perspectiveFront"/>
              <a:lightRig rig="soft" dir="t"/>
            </a:scene3d>
            <a:sp3d prstMaterial="matte">
              <a:bevelT w="139700" h="139700" prst="divot"/>
              <a:contourClr>
                <a:schemeClr val="bg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ko-KR" altLang="en-US" sz="2700" dirty="0">
                <a:solidFill>
                  <a:prstClr val="white"/>
                </a:solidFill>
              </a:endParaRPr>
            </a:p>
          </p:txBody>
        </p:sp>
        <p:sp>
          <p:nvSpPr>
            <p:cNvPr id="11" name="Rectangle 14">
              <a:extLst>
                <a:ext uri="{FF2B5EF4-FFF2-40B4-BE49-F238E27FC236}">
                  <a16:creationId xmlns="" xmlns:a16="http://schemas.microsoft.com/office/drawing/2014/main" id="{0EE66AE6-BD54-46FF-BFF8-F4F5052A0336}"/>
                </a:ext>
              </a:extLst>
            </p:cNvPr>
            <p:cNvSpPr/>
            <p:nvPr userDrawn="1"/>
          </p:nvSpPr>
          <p:spPr>
            <a:xfrm>
              <a:off x="3034725" y="2043113"/>
              <a:ext cx="287523" cy="45719"/>
            </a:xfrm>
            <a:prstGeom prst="rect">
              <a:avLst/>
            </a:prstGeom>
            <a:solidFill>
              <a:srgbClr val="B0B0B0"/>
            </a:solidFill>
            <a:ln w="88900">
              <a:noFill/>
            </a:ln>
            <a:scene3d>
              <a:camera prst="orthographicFront"/>
              <a:lightRig rig="threePt" dir="t"/>
            </a:scene3d>
            <a:sp3d>
              <a:bevelT w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ko-KR" altLang="en-US" sz="2700">
                <a:solidFill>
                  <a:prstClr val="white"/>
                </a:solidFill>
              </a:endParaRPr>
            </a:p>
          </p:txBody>
        </p:sp>
        <p:grpSp>
          <p:nvGrpSpPr>
            <p:cNvPr id="12" name="Group 1">
              <a:extLst>
                <a:ext uri="{FF2B5EF4-FFF2-40B4-BE49-F238E27FC236}">
                  <a16:creationId xmlns="" xmlns:a16="http://schemas.microsoft.com/office/drawing/2014/main" id="{16B2E278-7F12-411C-A66B-4E8311A0AA6B}"/>
                </a:ext>
              </a:extLst>
            </p:cNvPr>
            <p:cNvGrpSpPr/>
            <p:nvPr userDrawn="1"/>
          </p:nvGrpSpPr>
          <p:grpSpPr>
            <a:xfrm>
              <a:off x="3068483" y="4873005"/>
              <a:ext cx="228516" cy="228516"/>
              <a:chOff x="1522350" y="5810889"/>
              <a:chExt cx="228516" cy="228516"/>
            </a:xfrm>
            <a:solidFill>
              <a:schemeClr val="bg1">
                <a:lumMod val="75000"/>
              </a:schemeClr>
            </a:solidFill>
          </p:grpSpPr>
          <p:sp>
            <p:nvSpPr>
              <p:cNvPr id="13" name="Oval 15">
                <a:extLst>
                  <a:ext uri="{FF2B5EF4-FFF2-40B4-BE49-F238E27FC236}">
                    <a16:creationId xmlns="" xmlns:a16="http://schemas.microsoft.com/office/drawing/2014/main" id="{880912B7-BAFE-4530-B3E2-658A4CC93EA5}"/>
                  </a:ext>
                </a:extLst>
              </p:cNvPr>
              <p:cNvSpPr/>
              <p:nvPr userDrawn="1"/>
            </p:nvSpPr>
            <p:spPr>
              <a:xfrm>
                <a:off x="1522350" y="5810889"/>
                <a:ext cx="228516" cy="228516"/>
              </a:xfrm>
              <a:prstGeom prst="ellipse">
                <a:avLst/>
              </a:prstGeom>
              <a:grpFill/>
              <a:ln w="0">
                <a:noFill/>
              </a:ln>
              <a:scene3d>
                <a:camera prst="perspectiveFront"/>
                <a:lightRig rig="threePt" dir="t"/>
              </a:scene3d>
              <a:sp3d>
                <a:bevelT/>
                <a:bevelB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endParaRPr lang="ko-KR" altLang="en-US" sz="2700">
                  <a:solidFill>
                    <a:prstClr val="white"/>
                  </a:solidFill>
                </a:endParaRPr>
              </a:p>
            </p:txBody>
          </p:sp>
          <p:sp>
            <p:nvSpPr>
              <p:cNvPr id="14" name="Rounded Rectangle 16">
                <a:extLst>
                  <a:ext uri="{FF2B5EF4-FFF2-40B4-BE49-F238E27FC236}">
                    <a16:creationId xmlns="" xmlns:a16="http://schemas.microsoft.com/office/drawing/2014/main" id="{D4E578DE-6FBB-45BA-AA90-B7C5BFB60FD8}"/>
                  </a:ext>
                </a:extLst>
              </p:cNvPr>
              <p:cNvSpPr/>
              <p:nvPr userDrawn="1"/>
            </p:nvSpPr>
            <p:spPr>
              <a:xfrm>
                <a:off x="1599696" y="5872505"/>
                <a:ext cx="104519" cy="105284"/>
              </a:xfrm>
              <a:prstGeom prst="roundRect">
                <a:avLst/>
              </a:prstGeom>
              <a:solidFill>
                <a:schemeClr val="bg1">
                  <a:lumMod val="65000"/>
                </a:schemeClr>
              </a:solidFill>
              <a:ln w="6350">
                <a:noFill/>
              </a:ln>
              <a:scene3d>
                <a:camera prst="orthographicFront"/>
                <a:lightRig rig="threePt" dir="t"/>
              </a:scene3d>
              <a:sp3d>
                <a:bevelT w="139700" prst="cross"/>
                <a:bevelB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endParaRPr lang="ko-KR" altLang="en-US" sz="2700">
                  <a:solidFill>
                    <a:prstClr val="white"/>
                  </a:solidFill>
                </a:endParaRPr>
              </a:p>
            </p:txBody>
          </p:sp>
        </p:grpSp>
      </p:grpSp>
      <p:sp>
        <p:nvSpPr>
          <p:cNvPr id="15" name="Picture Placeholder 9">
            <a:extLst>
              <a:ext uri="{FF2B5EF4-FFF2-40B4-BE49-F238E27FC236}">
                <a16:creationId xmlns="" xmlns:a16="http://schemas.microsoft.com/office/drawing/2014/main" id="{EB8BC53A-6DA7-4829-9A2F-14557FE1D7E4}"/>
              </a:ext>
            </a:extLst>
          </p:cNvPr>
          <p:cNvSpPr>
            <a:spLocks noGrp="1"/>
          </p:cNvSpPr>
          <p:nvPr userDrawn="1">
            <p:ph type="pic" sz="quarter" idx="11" hasCustomPrompt="1"/>
          </p:nvPr>
        </p:nvSpPr>
        <p:spPr>
          <a:xfrm>
            <a:off x="3586877" y="2115101"/>
            <a:ext cx="1816447" cy="283230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marR="0" indent="0" algn="ctr" defTabSz="914446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grpSp>
        <p:nvGrpSpPr>
          <p:cNvPr id="16" name="Group 2">
            <a:extLst>
              <a:ext uri="{FF2B5EF4-FFF2-40B4-BE49-F238E27FC236}">
                <a16:creationId xmlns="" xmlns:a16="http://schemas.microsoft.com/office/drawing/2014/main" id="{4C198FF6-4BAB-454F-B36D-BFC618E02928}"/>
              </a:ext>
            </a:extLst>
          </p:cNvPr>
          <p:cNvGrpSpPr/>
          <p:nvPr userDrawn="1"/>
        </p:nvGrpSpPr>
        <p:grpSpPr>
          <a:xfrm>
            <a:off x="6643974" y="1727960"/>
            <a:ext cx="2134178" cy="3686307"/>
            <a:chOff x="4897447" y="1844824"/>
            <a:chExt cx="1980000" cy="3420000"/>
          </a:xfrm>
        </p:grpSpPr>
        <p:sp>
          <p:nvSpPr>
            <p:cNvPr id="17" name="Rounded Rectangle 30">
              <a:extLst>
                <a:ext uri="{FF2B5EF4-FFF2-40B4-BE49-F238E27FC236}">
                  <a16:creationId xmlns="" xmlns:a16="http://schemas.microsoft.com/office/drawing/2014/main" id="{327C6189-5814-41F6-8E57-B52ED4BAD615}"/>
                </a:ext>
              </a:extLst>
            </p:cNvPr>
            <p:cNvSpPr/>
            <p:nvPr userDrawn="1"/>
          </p:nvSpPr>
          <p:spPr>
            <a:xfrm>
              <a:off x="4897447" y="1844824"/>
              <a:ext cx="1980000" cy="3420000"/>
            </a:xfrm>
            <a:prstGeom prst="roundRect">
              <a:avLst>
                <a:gd name="adj" fmla="val 13580"/>
              </a:avLst>
            </a:prstGeom>
            <a:solidFill>
              <a:schemeClr val="bg1"/>
            </a:solidFill>
            <a:ln w="88900">
              <a:noFill/>
            </a:ln>
            <a:effectLst>
              <a:outerShdw blurRad="63500" dist="520700" dir="13680000" sx="200000" sy="200000" algn="t" rotWithShape="0">
                <a:prstClr val="black">
                  <a:alpha val="0"/>
                </a:prstClr>
              </a:outerShdw>
              <a:reflection stA="0" dist="1270000" dir="5400000" sy="-100000" algn="bl" rotWithShape="0"/>
            </a:effectLst>
            <a:scene3d>
              <a:camera prst="perspectiveFront"/>
              <a:lightRig rig="soft" dir="t"/>
            </a:scene3d>
            <a:sp3d prstMaterial="matte">
              <a:bevelT w="139700" h="139700" prst="divot"/>
              <a:contourClr>
                <a:schemeClr val="bg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ko-KR" altLang="en-US" sz="2700">
                <a:solidFill>
                  <a:prstClr val="white"/>
                </a:solidFill>
              </a:endParaRPr>
            </a:p>
          </p:txBody>
        </p:sp>
        <p:sp>
          <p:nvSpPr>
            <p:cNvPr id="18" name="Rectangle 31">
              <a:extLst>
                <a:ext uri="{FF2B5EF4-FFF2-40B4-BE49-F238E27FC236}">
                  <a16:creationId xmlns="" xmlns:a16="http://schemas.microsoft.com/office/drawing/2014/main" id="{6BB7F0A7-CC2D-4583-914D-D6C31A57CD04}"/>
                </a:ext>
              </a:extLst>
            </p:cNvPr>
            <p:cNvSpPr/>
            <p:nvPr userDrawn="1"/>
          </p:nvSpPr>
          <p:spPr>
            <a:xfrm>
              <a:off x="5739521" y="2043113"/>
              <a:ext cx="287523" cy="45719"/>
            </a:xfrm>
            <a:prstGeom prst="rect">
              <a:avLst/>
            </a:prstGeom>
            <a:solidFill>
              <a:srgbClr val="B0B0B0"/>
            </a:solidFill>
            <a:ln w="88900">
              <a:noFill/>
            </a:ln>
            <a:scene3d>
              <a:camera prst="orthographicFront"/>
              <a:lightRig rig="threePt" dir="t"/>
            </a:scene3d>
            <a:sp3d>
              <a:bevelT w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ko-KR" altLang="en-US" sz="2700">
                <a:solidFill>
                  <a:prstClr val="white"/>
                </a:solidFill>
              </a:endParaRPr>
            </a:p>
          </p:txBody>
        </p:sp>
        <p:grpSp>
          <p:nvGrpSpPr>
            <p:cNvPr id="19" name="Group 32">
              <a:extLst>
                <a:ext uri="{FF2B5EF4-FFF2-40B4-BE49-F238E27FC236}">
                  <a16:creationId xmlns="" xmlns:a16="http://schemas.microsoft.com/office/drawing/2014/main" id="{C9FC167E-F954-46E7-90DD-9CFE5810AAD7}"/>
                </a:ext>
              </a:extLst>
            </p:cNvPr>
            <p:cNvGrpSpPr/>
            <p:nvPr userDrawn="1"/>
          </p:nvGrpSpPr>
          <p:grpSpPr>
            <a:xfrm>
              <a:off x="5753678" y="4862119"/>
              <a:ext cx="228516" cy="228516"/>
              <a:chOff x="1522350" y="5810889"/>
              <a:chExt cx="228516" cy="228516"/>
            </a:xfrm>
            <a:solidFill>
              <a:schemeClr val="bg1">
                <a:lumMod val="75000"/>
              </a:schemeClr>
            </a:solidFill>
          </p:grpSpPr>
          <p:sp>
            <p:nvSpPr>
              <p:cNvPr id="20" name="Oval 33">
                <a:extLst>
                  <a:ext uri="{FF2B5EF4-FFF2-40B4-BE49-F238E27FC236}">
                    <a16:creationId xmlns="" xmlns:a16="http://schemas.microsoft.com/office/drawing/2014/main" id="{437FD994-E6E6-4E11-A918-9DE141FE1761}"/>
                  </a:ext>
                </a:extLst>
              </p:cNvPr>
              <p:cNvSpPr/>
              <p:nvPr userDrawn="1"/>
            </p:nvSpPr>
            <p:spPr>
              <a:xfrm>
                <a:off x="1522350" y="5810889"/>
                <a:ext cx="228516" cy="228516"/>
              </a:xfrm>
              <a:prstGeom prst="ellipse">
                <a:avLst/>
              </a:prstGeom>
              <a:grpFill/>
              <a:ln w="0">
                <a:noFill/>
              </a:ln>
              <a:scene3d>
                <a:camera prst="perspectiveFront"/>
                <a:lightRig rig="threePt" dir="t"/>
              </a:scene3d>
              <a:sp3d>
                <a:bevelT/>
                <a:bevelB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endParaRPr lang="ko-KR" altLang="en-US" sz="2700">
                  <a:solidFill>
                    <a:prstClr val="white"/>
                  </a:solidFill>
                </a:endParaRPr>
              </a:p>
            </p:txBody>
          </p:sp>
          <p:sp>
            <p:nvSpPr>
              <p:cNvPr id="21" name="Rounded Rectangle 34">
                <a:extLst>
                  <a:ext uri="{FF2B5EF4-FFF2-40B4-BE49-F238E27FC236}">
                    <a16:creationId xmlns="" xmlns:a16="http://schemas.microsoft.com/office/drawing/2014/main" id="{8CE63A71-4087-4780-9C43-230A8930C48E}"/>
                  </a:ext>
                </a:extLst>
              </p:cNvPr>
              <p:cNvSpPr/>
              <p:nvPr userDrawn="1"/>
            </p:nvSpPr>
            <p:spPr>
              <a:xfrm>
                <a:off x="1599696" y="5872505"/>
                <a:ext cx="104519" cy="105284"/>
              </a:xfrm>
              <a:prstGeom prst="roundRect">
                <a:avLst/>
              </a:prstGeom>
              <a:solidFill>
                <a:schemeClr val="bg1">
                  <a:lumMod val="65000"/>
                </a:schemeClr>
              </a:solidFill>
              <a:ln w="6350">
                <a:noFill/>
              </a:ln>
              <a:scene3d>
                <a:camera prst="orthographicFront"/>
                <a:lightRig rig="threePt" dir="t"/>
              </a:scene3d>
              <a:sp3d>
                <a:bevelT w="139700" prst="cross"/>
                <a:bevelB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endParaRPr lang="ko-KR" altLang="en-US" sz="2700">
                  <a:solidFill>
                    <a:prstClr val="white"/>
                  </a:solidFill>
                </a:endParaRPr>
              </a:p>
            </p:txBody>
          </p:sp>
        </p:grpSp>
      </p:grpSp>
      <p:sp>
        <p:nvSpPr>
          <p:cNvPr id="23" name="Picture Placeholder 9">
            <a:extLst>
              <a:ext uri="{FF2B5EF4-FFF2-40B4-BE49-F238E27FC236}">
                <a16:creationId xmlns="" xmlns:a16="http://schemas.microsoft.com/office/drawing/2014/main" id="{2F232C40-D3F8-4CDD-AF94-D276AEA2E488}"/>
              </a:ext>
            </a:extLst>
          </p:cNvPr>
          <p:cNvSpPr>
            <a:spLocks noGrp="1"/>
          </p:cNvSpPr>
          <p:nvPr userDrawn="1">
            <p:ph type="pic" sz="quarter" idx="12" hasCustomPrompt="1"/>
          </p:nvPr>
        </p:nvSpPr>
        <p:spPr>
          <a:xfrm>
            <a:off x="6816063" y="2096155"/>
            <a:ext cx="1816447" cy="283230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marR="0" indent="0" algn="ctr" defTabSz="914446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24" name="Freeform: Shape 23">
            <a:extLst>
              <a:ext uri="{FF2B5EF4-FFF2-40B4-BE49-F238E27FC236}">
                <a16:creationId xmlns="" xmlns:a16="http://schemas.microsoft.com/office/drawing/2014/main" id="{5B0E5326-A18A-427C-A9B5-AE03EEAFB683}"/>
              </a:ext>
            </a:extLst>
          </p:cNvPr>
          <p:cNvSpPr/>
          <p:nvPr userDrawn="1"/>
        </p:nvSpPr>
        <p:spPr>
          <a:xfrm>
            <a:off x="0" y="5855038"/>
            <a:ext cx="12210216" cy="1002962"/>
          </a:xfrm>
          <a:custGeom>
            <a:avLst/>
            <a:gdLst>
              <a:gd name="connsiteX0" fmla="*/ 8459813 w 12210216"/>
              <a:gd name="connsiteY0" fmla="*/ 0 h 1002962"/>
              <a:gd name="connsiteX1" fmla="*/ 8462516 w 12210216"/>
              <a:gd name="connsiteY1" fmla="*/ 246442 h 1002962"/>
              <a:gd name="connsiteX2" fmla="*/ 8513858 w 12210216"/>
              <a:gd name="connsiteY2" fmla="*/ 326428 h 1002962"/>
              <a:gd name="connsiteX3" fmla="*/ 8535476 w 12210216"/>
              <a:gd name="connsiteY3" fmla="*/ 326428 h 1002962"/>
              <a:gd name="connsiteX4" fmla="*/ 8535476 w 12210216"/>
              <a:gd name="connsiteY4" fmla="*/ 350208 h 1002962"/>
              <a:gd name="connsiteX5" fmla="*/ 8540881 w 12210216"/>
              <a:gd name="connsiteY5" fmla="*/ 356693 h 1002962"/>
              <a:gd name="connsiteX6" fmla="*/ 8540881 w 12210216"/>
              <a:gd name="connsiteY6" fmla="*/ 471267 h 1002962"/>
              <a:gd name="connsiteX7" fmla="*/ 8565201 w 12210216"/>
              <a:gd name="connsiteY7" fmla="*/ 471267 h 1002962"/>
              <a:gd name="connsiteX8" fmla="*/ 8565201 w 12210216"/>
              <a:gd name="connsiteY8" fmla="*/ 611783 h 1002962"/>
              <a:gd name="connsiteX9" fmla="*/ 8581415 w 12210216"/>
              <a:gd name="connsiteY9" fmla="*/ 609621 h 1002962"/>
              <a:gd name="connsiteX10" fmla="*/ 8578712 w 12210216"/>
              <a:gd name="connsiteY10" fmla="*/ 698254 h 1002962"/>
              <a:gd name="connsiteX11" fmla="*/ 8594926 w 12210216"/>
              <a:gd name="connsiteY11" fmla="*/ 700416 h 1002962"/>
              <a:gd name="connsiteX12" fmla="*/ 8597628 w 12210216"/>
              <a:gd name="connsiteY12" fmla="*/ 706901 h 1002962"/>
              <a:gd name="connsiteX13" fmla="*/ 8605735 w 12210216"/>
              <a:gd name="connsiteY13" fmla="*/ 687445 h 1002962"/>
              <a:gd name="connsiteX14" fmla="*/ 8624651 w 12210216"/>
              <a:gd name="connsiteY14" fmla="*/ 687445 h 1002962"/>
              <a:gd name="connsiteX15" fmla="*/ 8624651 w 12210216"/>
              <a:gd name="connsiteY15" fmla="*/ 719872 h 1002962"/>
              <a:gd name="connsiteX16" fmla="*/ 8635460 w 12210216"/>
              <a:gd name="connsiteY16" fmla="*/ 724195 h 1002962"/>
              <a:gd name="connsiteX17" fmla="*/ 8635460 w 12210216"/>
              <a:gd name="connsiteY17" fmla="*/ 735004 h 1002962"/>
              <a:gd name="connsiteX18" fmla="*/ 8694910 w 12210216"/>
              <a:gd name="connsiteY18" fmla="*/ 735004 h 1002962"/>
              <a:gd name="connsiteX19" fmla="*/ 8694910 w 12210216"/>
              <a:gd name="connsiteY19" fmla="*/ 743651 h 1002962"/>
              <a:gd name="connsiteX20" fmla="*/ 8716528 w 12210216"/>
              <a:gd name="connsiteY20" fmla="*/ 743651 h 1002962"/>
              <a:gd name="connsiteX21" fmla="*/ 8716528 w 12210216"/>
              <a:gd name="connsiteY21" fmla="*/ 713387 h 1002962"/>
              <a:gd name="connsiteX22" fmla="*/ 8775977 w 12210216"/>
              <a:gd name="connsiteY22" fmla="*/ 713387 h 1002962"/>
              <a:gd name="connsiteX23" fmla="*/ 8775977 w 12210216"/>
              <a:gd name="connsiteY23" fmla="*/ 702578 h 1002962"/>
              <a:gd name="connsiteX24" fmla="*/ 8786786 w 12210216"/>
              <a:gd name="connsiteY24" fmla="*/ 702578 h 1002962"/>
              <a:gd name="connsiteX25" fmla="*/ 8786786 w 12210216"/>
              <a:gd name="connsiteY25" fmla="*/ 687445 h 1002962"/>
              <a:gd name="connsiteX26" fmla="*/ 8794893 w 12210216"/>
              <a:gd name="connsiteY26" fmla="*/ 687445 h 1002962"/>
              <a:gd name="connsiteX27" fmla="*/ 8794893 w 12210216"/>
              <a:gd name="connsiteY27" fmla="*/ 678798 h 1002962"/>
              <a:gd name="connsiteX28" fmla="*/ 8816511 w 12210216"/>
              <a:gd name="connsiteY28" fmla="*/ 678798 h 1002962"/>
              <a:gd name="connsiteX29" fmla="*/ 8816511 w 12210216"/>
              <a:gd name="connsiteY29" fmla="*/ 687445 h 1002962"/>
              <a:gd name="connsiteX30" fmla="*/ 8846236 w 12210216"/>
              <a:gd name="connsiteY30" fmla="*/ 687445 h 1002962"/>
              <a:gd name="connsiteX31" fmla="*/ 8846236 w 12210216"/>
              <a:gd name="connsiteY31" fmla="*/ 672313 h 1002962"/>
              <a:gd name="connsiteX32" fmla="*/ 8865152 w 12210216"/>
              <a:gd name="connsiteY32" fmla="*/ 672313 h 1002962"/>
              <a:gd name="connsiteX33" fmla="*/ 8865152 w 12210216"/>
              <a:gd name="connsiteY33" fmla="*/ 696092 h 1002962"/>
              <a:gd name="connsiteX34" fmla="*/ 8875960 w 12210216"/>
              <a:gd name="connsiteY34" fmla="*/ 696092 h 1002962"/>
              <a:gd name="connsiteX35" fmla="*/ 8875960 w 12210216"/>
              <a:gd name="connsiteY35" fmla="*/ 687445 h 1002962"/>
              <a:gd name="connsiteX36" fmla="*/ 8894876 w 12210216"/>
              <a:gd name="connsiteY36" fmla="*/ 687445 h 1002962"/>
              <a:gd name="connsiteX37" fmla="*/ 8894876 w 12210216"/>
              <a:gd name="connsiteY37" fmla="*/ 713387 h 1002962"/>
              <a:gd name="connsiteX38" fmla="*/ 8916494 w 12210216"/>
              <a:gd name="connsiteY38" fmla="*/ 713387 h 1002962"/>
              <a:gd name="connsiteX39" fmla="*/ 8916494 w 12210216"/>
              <a:gd name="connsiteY39" fmla="*/ 726357 h 1002962"/>
              <a:gd name="connsiteX40" fmla="*/ 8924601 w 12210216"/>
              <a:gd name="connsiteY40" fmla="*/ 726357 h 1002962"/>
              <a:gd name="connsiteX41" fmla="*/ 8924601 w 12210216"/>
              <a:gd name="connsiteY41" fmla="*/ 719872 h 1002962"/>
              <a:gd name="connsiteX42" fmla="*/ 8965135 w 12210216"/>
              <a:gd name="connsiteY42" fmla="*/ 719872 h 1002962"/>
              <a:gd name="connsiteX43" fmla="*/ 8965135 w 12210216"/>
              <a:gd name="connsiteY43" fmla="*/ 743651 h 1002962"/>
              <a:gd name="connsiteX44" fmla="*/ 8975944 w 12210216"/>
              <a:gd name="connsiteY44" fmla="*/ 743651 h 1002962"/>
              <a:gd name="connsiteX45" fmla="*/ 8975944 w 12210216"/>
              <a:gd name="connsiteY45" fmla="*/ 752299 h 1002962"/>
              <a:gd name="connsiteX46" fmla="*/ 8984051 w 12210216"/>
              <a:gd name="connsiteY46" fmla="*/ 752299 h 1002962"/>
              <a:gd name="connsiteX47" fmla="*/ 8984051 w 12210216"/>
              <a:gd name="connsiteY47" fmla="*/ 735004 h 1002962"/>
              <a:gd name="connsiteX48" fmla="*/ 8994860 w 12210216"/>
              <a:gd name="connsiteY48" fmla="*/ 735004 h 1002962"/>
              <a:gd name="connsiteX49" fmla="*/ 8994860 w 12210216"/>
              <a:gd name="connsiteY49" fmla="*/ 743651 h 1002962"/>
              <a:gd name="connsiteX50" fmla="*/ 8997562 w 12210216"/>
              <a:gd name="connsiteY50" fmla="*/ 743651 h 1002962"/>
              <a:gd name="connsiteX51" fmla="*/ 8997562 w 12210216"/>
              <a:gd name="connsiteY51" fmla="*/ 741490 h 1002962"/>
              <a:gd name="connsiteX52" fmla="*/ 9002966 w 12210216"/>
              <a:gd name="connsiteY52" fmla="*/ 741490 h 1002962"/>
              <a:gd name="connsiteX53" fmla="*/ 9002966 w 12210216"/>
              <a:gd name="connsiteY53" fmla="*/ 735004 h 1002962"/>
              <a:gd name="connsiteX54" fmla="*/ 9054310 w 12210216"/>
              <a:gd name="connsiteY54" fmla="*/ 735004 h 1002962"/>
              <a:gd name="connsiteX55" fmla="*/ 9054310 w 12210216"/>
              <a:gd name="connsiteY55" fmla="*/ 758784 h 1002962"/>
              <a:gd name="connsiteX56" fmla="*/ 9075928 w 12210216"/>
              <a:gd name="connsiteY56" fmla="*/ 758784 h 1002962"/>
              <a:gd name="connsiteX57" fmla="*/ 9075928 w 12210216"/>
              <a:gd name="connsiteY57" fmla="*/ 767431 h 1002962"/>
              <a:gd name="connsiteX58" fmla="*/ 9094843 w 12210216"/>
              <a:gd name="connsiteY58" fmla="*/ 767431 h 1002962"/>
              <a:gd name="connsiteX59" fmla="*/ 9094843 w 12210216"/>
              <a:gd name="connsiteY59" fmla="*/ 743651 h 1002962"/>
              <a:gd name="connsiteX60" fmla="*/ 9105652 w 12210216"/>
              <a:gd name="connsiteY60" fmla="*/ 743651 h 1002962"/>
              <a:gd name="connsiteX61" fmla="*/ 9105652 w 12210216"/>
              <a:gd name="connsiteY61" fmla="*/ 711225 h 1002962"/>
              <a:gd name="connsiteX62" fmla="*/ 9116461 w 12210216"/>
              <a:gd name="connsiteY62" fmla="*/ 711225 h 1002962"/>
              <a:gd name="connsiteX63" fmla="*/ 9116461 w 12210216"/>
              <a:gd name="connsiteY63" fmla="*/ 696092 h 1002962"/>
              <a:gd name="connsiteX64" fmla="*/ 9113759 w 12210216"/>
              <a:gd name="connsiteY64" fmla="*/ 696092 h 1002962"/>
              <a:gd name="connsiteX65" fmla="*/ 9121866 w 12210216"/>
              <a:gd name="connsiteY65" fmla="*/ 683122 h 1002962"/>
              <a:gd name="connsiteX66" fmla="*/ 9132675 w 12210216"/>
              <a:gd name="connsiteY66" fmla="*/ 711225 h 1002962"/>
              <a:gd name="connsiteX67" fmla="*/ 9140782 w 12210216"/>
              <a:gd name="connsiteY67" fmla="*/ 711225 h 1002962"/>
              <a:gd name="connsiteX68" fmla="*/ 9140782 w 12210216"/>
              <a:gd name="connsiteY68" fmla="*/ 605298 h 1002962"/>
              <a:gd name="connsiteX69" fmla="*/ 9156995 w 12210216"/>
              <a:gd name="connsiteY69" fmla="*/ 605298 h 1002962"/>
              <a:gd name="connsiteX70" fmla="*/ 9156995 w 12210216"/>
              <a:gd name="connsiteY70" fmla="*/ 557739 h 1002962"/>
              <a:gd name="connsiteX71" fmla="*/ 9192124 w 12210216"/>
              <a:gd name="connsiteY71" fmla="*/ 557739 h 1002962"/>
              <a:gd name="connsiteX72" fmla="*/ 9192124 w 12210216"/>
              <a:gd name="connsiteY72" fmla="*/ 536121 h 1002962"/>
              <a:gd name="connsiteX73" fmla="*/ 9238063 w 12210216"/>
              <a:gd name="connsiteY73" fmla="*/ 536121 h 1002962"/>
              <a:gd name="connsiteX74" fmla="*/ 9238063 w 12210216"/>
              <a:gd name="connsiteY74" fmla="*/ 555577 h 1002962"/>
              <a:gd name="connsiteX75" fmla="*/ 9262383 w 12210216"/>
              <a:gd name="connsiteY75" fmla="*/ 555577 h 1002962"/>
              <a:gd name="connsiteX76" fmla="*/ 9262383 w 12210216"/>
              <a:gd name="connsiteY76" fmla="*/ 603136 h 1002962"/>
              <a:gd name="connsiteX77" fmla="*/ 9273192 w 12210216"/>
              <a:gd name="connsiteY77" fmla="*/ 603136 h 1002962"/>
              <a:gd name="connsiteX78" fmla="*/ 9273192 w 12210216"/>
              <a:gd name="connsiteY78" fmla="*/ 607459 h 1002962"/>
              <a:gd name="connsiteX79" fmla="*/ 9292108 w 12210216"/>
              <a:gd name="connsiteY79" fmla="*/ 607459 h 1002962"/>
              <a:gd name="connsiteX80" fmla="*/ 9292108 w 12210216"/>
              <a:gd name="connsiteY80" fmla="*/ 646371 h 1002962"/>
              <a:gd name="connsiteX81" fmla="*/ 9302917 w 12210216"/>
              <a:gd name="connsiteY81" fmla="*/ 646371 h 1002962"/>
              <a:gd name="connsiteX82" fmla="*/ 9302917 w 12210216"/>
              <a:gd name="connsiteY82" fmla="*/ 659342 h 1002962"/>
              <a:gd name="connsiteX83" fmla="*/ 9324535 w 12210216"/>
              <a:gd name="connsiteY83" fmla="*/ 659342 h 1002962"/>
              <a:gd name="connsiteX84" fmla="*/ 9324535 w 12210216"/>
              <a:gd name="connsiteY84" fmla="*/ 663666 h 1002962"/>
              <a:gd name="connsiteX85" fmla="*/ 9332642 w 12210216"/>
              <a:gd name="connsiteY85" fmla="*/ 665827 h 1002962"/>
              <a:gd name="connsiteX86" fmla="*/ 9332642 w 12210216"/>
              <a:gd name="connsiteY86" fmla="*/ 687445 h 1002962"/>
              <a:gd name="connsiteX87" fmla="*/ 9356962 w 12210216"/>
              <a:gd name="connsiteY87" fmla="*/ 687445 h 1002962"/>
              <a:gd name="connsiteX88" fmla="*/ 9356962 w 12210216"/>
              <a:gd name="connsiteY88" fmla="*/ 696092 h 1002962"/>
              <a:gd name="connsiteX89" fmla="*/ 9370473 w 12210216"/>
              <a:gd name="connsiteY89" fmla="*/ 696092 h 1002962"/>
              <a:gd name="connsiteX90" fmla="*/ 9370473 w 12210216"/>
              <a:gd name="connsiteY90" fmla="*/ 713387 h 1002962"/>
              <a:gd name="connsiteX91" fmla="*/ 9375878 w 12210216"/>
              <a:gd name="connsiteY91" fmla="*/ 713387 h 1002962"/>
              <a:gd name="connsiteX92" fmla="*/ 9375878 w 12210216"/>
              <a:gd name="connsiteY92" fmla="*/ 698254 h 1002962"/>
              <a:gd name="connsiteX93" fmla="*/ 9386687 w 12210216"/>
              <a:gd name="connsiteY93" fmla="*/ 698254 h 1002962"/>
              <a:gd name="connsiteX94" fmla="*/ 9386687 w 12210216"/>
              <a:gd name="connsiteY94" fmla="*/ 711225 h 1002962"/>
              <a:gd name="connsiteX95" fmla="*/ 9394794 w 12210216"/>
              <a:gd name="connsiteY95" fmla="*/ 711225 h 1002962"/>
              <a:gd name="connsiteX96" fmla="*/ 9394794 w 12210216"/>
              <a:gd name="connsiteY96" fmla="*/ 706901 h 1002962"/>
              <a:gd name="connsiteX97" fmla="*/ 9459648 w 12210216"/>
              <a:gd name="connsiteY97" fmla="*/ 706901 h 1002962"/>
              <a:gd name="connsiteX98" fmla="*/ 9459648 w 12210216"/>
              <a:gd name="connsiteY98" fmla="*/ 717710 h 1002962"/>
              <a:gd name="connsiteX99" fmla="*/ 9467754 w 12210216"/>
              <a:gd name="connsiteY99" fmla="*/ 717710 h 1002962"/>
              <a:gd name="connsiteX100" fmla="*/ 9467754 w 12210216"/>
              <a:gd name="connsiteY100" fmla="*/ 735004 h 1002962"/>
              <a:gd name="connsiteX101" fmla="*/ 9489372 w 12210216"/>
              <a:gd name="connsiteY101" fmla="*/ 724195 h 1002962"/>
              <a:gd name="connsiteX102" fmla="*/ 9497479 w 12210216"/>
              <a:gd name="connsiteY102" fmla="*/ 683122 h 1002962"/>
              <a:gd name="connsiteX103" fmla="*/ 9505586 w 12210216"/>
              <a:gd name="connsiteY103" fmla="*/ 680960 h 1002962"/>
              <a:gd name="connsiteX104" fmla="*/ 9508288 w 12210216"/>
              <a:gd name="connsiteY104" fmla="*/ 611783 h 1002962"/>
              <a:gd name="connsiteX105" fmla="*/ 9510990 w 12210216"/>
              <a:gd name="connsiteY105" fmla="*/ 680960 h 1002962"/>
              <a:gd name="connsiteX106" fmla="*/ 9519097 w 12210216"/>
              <a:gd name="connsiteY106" fmla="*/ 683122 h 1002962"/>
              <a:gd name="connsiteX107" fmla="*/ 9519097 w 12210216"/>
              <a:gd name="connsiteY107" fmla="*/ 596651 h 1002962"/>
              <a:gd name="connsiteX108" fmla="*/ 9524502 w 12210216"/>
              <a:gd name="connsiteY108" fmla="*/ 596651 h 1002962"/>
              <a:gd name="connsiteX109" fmla="*/ 9524502 w 12210216"/>
              <a:gd name="connsiteY109" fmla="*/ 564224 h 1002962"/>
              <a:gd name="connsiteX110" fmla="*/ 9575845 w 12210216"/>
              <a:gd name="connsiteY110" fmla="*/ 564224 h 1002962"/>
              <a:gd name="connsiteX111" fmla="*/ 9575845 w 12210216"/>
              <a:gd name="connsiteY111" fmla="*/ 596651 h 1002962"/>
              <a:gd name="connsiteX112" fmla="*/ 9583952 w 12210216"/>
              <a:gd name="connsiteY112" fmla="*/ 596651 h 1002962"/>
              <a:gd name="connsiteX113" fmla="*/ 9583952 w 12210216"/>
              <a:gd name="connsiteY113" fmla="*/ 514503 h 1002962"/>
              <a:gd name="connsiteX114" fmla="*/ 9602867 w 12210216"/>
              <a:gd name="connsiteY114" fmla="*/ 514503 h 1002962"/>
              <a:gd name="connsiteX115" fmla="*/ 9602867 w 12210216"/>
              <a:gd name="connsiteY115" fmla="*/ 499370 h 1002962"/>
              <a:gd name="connsiteX116" fmla="*/ 9632592 w 12210216"/>
              <a:gd name="connsiteY116" fmla="*/ 499370 h 1002962"/>
              <a:gd name="connsiteX117" fmla="*/ 9632592 w 12210216"/>
              <a:gd name="connsiteY117" fmla="*/ 490723 h 1002962"/>
              <a:gd name="connsiteX118" fmla="*/ 9651508 w 12210216"/>
              <a:gd name="connsiteY118" fmla="*/ 490723 h 1002962"/>
              <a:gd name="connsiteX119" fmla="*/ 9651508 w 12210216"/>
              <a:gd name="connsiteY119" fmla="*/ 499370 h 1002962"/>
              <a:gd name="connsiteX120" fmla="*/ 9659614 w 12210216"/>
              <a:gd name="connsiteY120" fmla="*/ 499370 h 1002962"/>
              <a:gd name="connsiteX121" fmla="*/ 9659614 w 12210216"/>
              <a:gd name="connsiteY121" fmla="*/ 495047 h 1002962"/>
              <a:gd name="connsiteX122" fmla="*/ 9673126 w 12210216"/>
              <a:gd name="connsiteY122" fmla="*/ 495047 h 1002962"/>
              <a:gd name="connsiteX123" fmla="*/ 9673126 w 12210216"/>
              <a:gd name="connsiteY123" fmla="*/ 499370 h 1002962"/>
              <a:gd name="connsiteX124" fmla="*/ 9678530 w 12210216"/>
              <a:gd name="connsiteY124" fmla="*/ 499370 h 1002962"/>
              <a:gd name="connsiteX125" fmla="*/ 9678530 w 12210216"/>
              <a:gd name="connsiteY125" fmla="*/ 490723 h 1002962"/>
              <a:gd name="connsiteX126" fmla="*/ 9702851 w 12210216"/>
              <a:gd name="connsiteY126" fmla="*/ 490723 h 1002962"/>
              <a:gd name="connsiteX127" fmla="*/ 9702851 w 12210216"/>
              <a:gd name="connsiteY127" fmla="*/ 499370 h 1002962"/>
              <a:gd name="connsiteX128" fmla="*/ 9743384 w 12210216"/>
              <a:gd name="connsiteY128" fmla="*/ 499370 h 1002962"/>
              <a:gd name="connsiteX129" fmla="*/ 9743384 w 12210216"/>
              <a:gd name="connsiteY129" fmla="*/ 512341 h 1002962"/>
              <a:gd name="connsiteX130" fmla="*/ 9778514 w 12210216"/>
              <a:gd name="connsiteY130" fmla="*/ 512341 h 1002962"/>
              <a:gd name="connsiteX131" fmla="*/ 9778514 w 12210216"/>
              <a:gd name="connsiteY131" fmla="*/ 542606 h 1002962"/>
              <a:gd name="connsiteX132" fmla="*/ 9786620 w 12210216"/>
              <a:gd name="connsiteY132" fmla="*/ 542606 h 1002962"/>
              <a:gd name="connsiteX133" fmla="*/ 9786620 w 12210216"/>
              <a:gd name="connsiteY133" fmla="*/ 551253 h 1002962"/>
              <a:gd name="connsiteX134" fmla="*/ 9792025 w 12210216"/>
              <a:gd name="connsiteY134" fmla="*/ 551253 h 1002962"/>
              <a:gd name="connsiteX135" fmla="*/ 9792025 w 12210216"/>
              <a:gd name="connsiteY135" fmla="*/ 581518 h 1002962"/>
              <a:gd name="connsiteX136" fmla="*/ 9800132 w 12210216"/>
              <a:gd name="connsiteY136" fmla="*/ 581518 h 1002962"/>
              <a:gd name="connsiteX137" fmla="*/ 9800132 w 12210216"/>
              <a:gd name="connsiteY137" fmla="*/ 588003 h 1002962"/>
              <a:gd name="connsiteX138" fmla="*/ 9810941 w 12210216"/>
              <a:gd name="connsiteY138" fmla="*/ 588003 h 1002962"/>
              <a:gd name="connsiteX139" fmla="*/ 9810941 w 12210216"/>
              <a:gd name="connsiteY139" fmla="*/ 618268 h 1002962"/>
              <a:gd name="connsiteX140" fmla="*/ 9832559 w 12210216"/>
              <a:gd name="connsiteY140" fmla="*/ 618268 h 1002962"/>
              <a:gd name="connsiteX141" fmla="*/ 9832559 w 12210216"/>
              <a:gd name="connsiteY141" fmla="*/ 642048 h 1002962"/>
              <a:gd name="connsiteX142" fmla="*/ 9835261 w 12210216"/>
              <a:gd name="connsiteY142" fmla="*/ 642048 h 1002962"/>
              <a:gd name="connsiteX143" fmla="*/ 9835261 w 12210216"/>
              <a:gd name="connsiteY143" fmla="*/ 655019 h 1002962"/>
              <a:gd name="connsiteX144" fmla="*/ 9843368 w 12210216"/>
              <a:gd name="connsiteY144" fmla="*/ 655019 h 1002962"/>
              <a:gd name="connsiteX145" fmla="*/ 9843368 w 12210216"/>
              <a:gd name="connsiteY145" fmla="*/ 678798 h 1002962"/>
              <a:gd name="connsiteX146" fmla="*/ 9856879 w 12210216"/>
              <a:gd name="connsiteY146" fmla="*/ 678798 h 1002962"/>
              <a:gd name="connsiteX147" fmla="*/ 9856879 w 12210216"/>
              <a:gd name="connsiteY147" fmla="*/ 680960 h 1002962"/>
              <a:gd name="connsiteX148" fmla="*/ 9859582 w 12210216"/>
              <a:gd name="connsiteY148" fmla="*/ 680960 h 1002962"/>
              <a:gd name="connsiteX149" fmla="*/ 9859582 w 12210216"/>
              <a:gd name="connsiteY149" fmla="*/ 696092 h 1002962"/>
              <a:gd name="connsiteX150" fmla="*/ 9875795 w 12210216"/>
              <a:gd name="connsiteY150" fmla="*/ 680960 h 1002962"/>
              <a:gd name="connsiteX151" fmla="*/ 9913627 w 12210216"/>
              <a:gd name="connsiteY151" fmla="*/ 680960 h 1002962"/>
              <a:gd name="connsiteX152" fmla="*/ 9913627 w 12210216"/>
              <a:gd name="connsiteY152" fmla="*/ 767431 h 1002962"/>
              <a:gd name="connsiteX153" fmla="*/ 9921734 w 12210216"/>
              <a:gd name="connsiteY153" fmla="*/ 767431 h 1002962"/>
              <a:gd name="connsiteX154" fmla="*/ 9929840 w 12210216"/>
              <a:gd name="connsiteY154" fmla="*/ 756622 h 1002962"/>
              <a:gd name="connsiteX155" fmla="*/ 9929840 w 12210216"/>
              <a:gd name="connsiteY155" fmla="*/ 771755 h 1002962"/>
              <a:gd name="connsiteX156" fmla="*/ 9935245 w 12210216"/>
              <a:gd name="connsiteY156" fmla="*/ 771755 h 1002962"/>
              <a:gd name="connsiteX157" fmla="*/ 9935245 w 12210216"/>
              <a:gd name="connsiteY157" fmla="*/ 726357 h 1002962"/>
              <a:gd name="connsiteX158" fmla="*/ 9943352 w 12210216"/>
              <a:gd name="connsiteY158" fmla="*/ 726357 h 1002962"/>
              <a:gd name="connsiteX159" fmla="*/ 9943352 w 12210216"/>
              <a:gd name="connsiteY159" fmla="*/ 661504 h 1002962"/>
              <a:gd name="connsiteX160" fmla="*/ 9954160 w 12210216"/>
              <a:gd name="connsiteY160" fmla="*/ 661504 h 1002962"/>
              <a:gd name="connsiteX161" fmla="*/ 9970374 w 12210216"/>
              <a:gd name="connsiteY161" fmla="*/ 618268 h 1002962"/>
              <a:gd name="connsiteX162" fmla="*/ 9983885 w 12210216"/>
              <a:gd name="connsiteY162" fmla="*/ 618268 h 1002962"/>
              <a:gd name="connsiteX163" fmla="*/ 9997396 w 12210216"/>
              <a:gd name="connsiteY163" fmla="*/ 661504 h 1002962"/>
              <a:gd name="connsiteX164" fmla="*/ 10008206 w 12210216"/>
              <a:gd name="connsiteY164" fmla="*/ 661504 h 1002962"/>
              <a:gd name="connsiteX165" fmla="*/ 10008206 w 12210216"/>
              <a:gd name="connsiteY165" fmla="*/ 700416 h 1002962"/>
              <a:gd name="connsiteX166" fmla="*/ 10027121 w 12210216"/>
              <a:gd name="connsiteY166" fmla="*/ 700416 h 1002962"/>
              <a:gd name="connsiteX167" fmla="*/ 10027121 w 12210216"/>
              <a:gd name="connsiteY167" fmla="*/ 717710 h 1002962"/>
              <a:gd name="connsiteX168" fmla="*/ 10032526 w 12210216"/>
              <a:gd name="connsiteY168" fmla="*/ 717710 h 1002962"/>
              <a:gd name="connsiteX169" fmla="*/ 10032526 w 12210216"/>
              <a:gd name="connsiteY169" fmla="*/ 700416 h 1002962"/>
              <a:gd name="connsiteX170" fmla="*/ 10048740 w 12210216"/>
              <a:gd name="connsiteY170" fmla="*/ 700416 h 1002962"/>
              <a:gd name="connsiteX171" fmla="*/ 10048740 w 12210216"/>
              <a:gd name="connsiteY171" fmla="*/ 713387 h 1002962"/>
              <a:gd name="connsiteX172" fmla="*/ 10089273 w 12210216"/>
              <a:gd name="connsiteY172" fmla="*/ 713387 h 1002962"/>
              <a:gd name="connsiteX173" fmla="*/ 10089273 w 12210216"/>
              <a:gd name="connsiteY173" fmla="*/ 676636 h 1002962"/>
              <a:gd name="connsiteX174" fmla="*/ 10102784 w 12210216"/>
              <a:gd name="connsiteY174" fmla="*/ 676636 h 1002962"/>
              <a:gd name="connsiteX175" fmla="*/ 10102784 w 12210216"/>
              <a:gd name="connsiteY175" fmla="*/ 698254 h 1002962"/>
              <a:gd name="connsiteX176" fmla="*/ 10105487 w 12210216"/>
              <a:gd name="connsiteY176" fmla="*/ 698254 h 1002962"/>
              <a:gd name="connsiteX177" fmla="*/ 10105487 w 12210216"/>
              <a:gd name="connsiteY177" fmla="*/ 665827 h 1002962"/>
              <a:gd name="connsiteX178" fmla="*/ 10135212 w 12210216"/>
              <a:gd name="connsiteY178" fmla="*/ 665827 h 1002962"/>
              <a:gd name="connsiteX179" fmla="*/ 10135212 w 12210216"/>
              <a:gd name="connsiteY179" fmla="*/ 652857 h 1002962"/>
              <a:gd name="connsiteX180" fmla="*/ 10143318 w 12210216"/>
              <a:gd name="connsiteY180" fmla="*/ 652857 h 1002962"/>
              <a:gd name="connsiteX181" fmla="*/ 10143318 w 12210216"/>
              <a:gd name="connsiteY181" fmla="*/ 637724 h 1002962"/>
              <a:gd name="connsiteX182" fmla="*/ 10148723 w 12210216"/>
              <a:gd name="connsiteY182" fmla="*/ 637724 h 1002962"/>
              <a:gd name="connsiteX183" fmla="*/ 10148723 w 12210216"/>
              <a:gd name="connsiteY183" fmla="*/ 644210 h 1002962"/>
              <a:gd name="connsiteX184" fmla="*/ 10173043 w 12210216"/>
              <a:gd name="connsiteY184" fmla="*/ 644210 h 1002962"/>
              <a:gd name="connsiteX185" fmla="*/ 10173043 w 12210216"/>
              <a:gd name="connsiteY185" fmla="*/ 637724 h 1002962"/>
              <a:gd name="connsiteX186" fmla="*/ 10181150 w 12210216"/>
              <a:gd name="connsiteY186" fmla="*/ 637724 h 1002962"/>
              <a:gd name="connsiteX187" fmla="*/ 10181150 w 12210216"/>
              <a:gd name="connsiteY187" fmla="*/ 648533 h 1002962"/>
              <a:gd name="connsiteX188" fmla="*/ 10232493 w 12210216"/>
              <a:gd name="connsiteY188" fmla="*/ 648533 h 1002962"/>
              <a:gd name="connsiteX189" fmla="*/ 10232493 w 12210216"/>
              <a:gd name="connsiteY189" fmla="*/ 786887 h 1002962"/>
              <a:gd name="connsiteX190" fmla="*/ 10248706 w 12210216"/>
              <a:gd name="connsiteY190" fmla="*/ 786887 h 1002962"/>
              <a:gd name="connsiteX191" fmla="*/ 10248706 w 12210216"/>
              <a:gd name="connsiteY191" fmla="*/ 773916 h 1002962"/>
              <a:gd name="connsiteX192" fmla="*/ 10254111 w 12210216"/>
              <a:gd name="connsiteY192" fmla="*/ 773916 h 1002962"/>
              <a:gd name="connsiteX193" fmla="*/ 10254111 w 12210216"/>
              <a:gd name="connsiteY193" fmla="*/ 786887 h 1002962"/>
              <a:gd name="connsiteX194" fmla="*/ 10294645 w 12210216"/>
              <a:gd name="connsiteY194" fmla="*/ 786887 h 1002962"/>
              <a:gd name="connsiteX195" fmla="*/ 10294645 w 12210216"/>
              <a:gd name="connsiteY195" fmla="*/ 756622 h 1002962"/>
              <a:gd name="connsiteX196" fmla="*/ 10310858 w 12210216"/>
              <a:gd name="connsiteY196" fmla="*/ 756622 h 1002962"/>
              <a:gd name="connsiteX197" fmla="*/ 10313560 w 12210216"/>
              <a:gd name="connsiteY197" fmla="*/ 754460 h 1002962"/>
              <a:gd name="connsiteX198" fmla="*/ 10327072 w 12210216"/>
              <a:gd name="connsiteY198" fmla="*/ 754460 h 1002962"/>
              <a:gd name="connsiteX199" fmla="*/ 10332476 w 12210216"/>
              <a:gd name="connsiteY199" fmla="*/ 756622 h 1002962"/>
              <a:gd name="connsiteX200" fmla="*/ 10345988 w 12210216"/>
              <a:gd name="connsiteY200" fmla="*/ 756622 h 1002962"/>
              <a:gd name="connsiteX201" fmla="*/ 10345988 w 12210216"/>
              <a:gd name="connsiteY201" fmla="*/ 786887 h 1002962"/>
              <a:gd name="connsiteX202" fmla="*/ 10356796 w 12210216"/>
              <a:gd name="connsiteY202" fmla="*/ 786887 h 1002962"/>
              <a:gd name="connsiteX203" fmla="*/ 10356796 w 12210216"/>
              <a:gd name="connsiteY203" fmla="*/ 804181 h 1002962"/>
              <a:gd name="connsiteX204" fmla="*/ 10386521 w 12210216"/>
              <a:gd name="connsiteY204" fmla="*/ 806343 h 1002962"/>
              <a:gd name="connsiteX205" fmla="*/ 10386521 w 12210216"/>
              <a:gd name="connsiteY205" fmla="*/ 789049 h 1002962"/>
              <a:gd name="connsiteX206" fmla="*/ 10489207 w 12210216"/>
              <a:gd name="connsiteY206" fmla="*/ 789049 h 1002962"/>
              <a:gd name="connsiteX207" fmla="*/ 10489207 w 12210216"/>
              <a:gd name="connsiteY207" fmla="*/ 806343 h 1002962"/>
              <a:gd name="connsiteX208" fmla="*/ 10502718 w 12210216"/>
              <a:gd name="connsiteY208" fmla="*/ 806343 h 1002962"/>
              <a:gd name="connsiteX209" fmla="*/ 10502718 w 12210216"/>
              <a:gd name="connsiteY209" fmla="*/ 810667 h 1002962"/>
              <a:gd name="connsiteX210" fmla="*/ 10494612 w 12210216"/>
              <a:gd name="connsiteY210" fmla="*/ 810667 h 1002962"/>
              <a:gd name="connsiteX211" fmla="*/ 10494612 w 12210216"/>
              <a:gd name="connsiteY211" fmla="*/ 814322 h 1002962"/>
              <a:gd name="connsiteX212" fmla="*/ 10564926 w 12210216"/>
              <a:gd name="connsiteY212" fmla="*/ 814322 h 1002962"/>
              <a:gd name="connsiteX213" fmla="*/ 10567572 w 12210216"/>
              <a:gd name="connsiteY213" fmla="*/ 782563 h 1002962"/>
              <a:gd name="connsiteX214" fmla="*/ 10575679 w 12210216"/>
              <a:gd name="connsiteY214" fmla="*/ 782563 h 1002962"/>
              <a:gd name="connsiteX215" fmla="*/ 10578015 w 12210216"/>
              <a:gd name="connsiteY215" fmla="*/ 814322 h 1002962"/>
              <a:gd name="connsiteX216" fmla="*/ 10589557 w 12210216"/>
              <a:gd name="connsiteY216" fmla="*/ 814322 h 1002962"/>
              <a:gd name="connsiteX217" fmla="*/ 10591893 w 12210216"/>
              <a:gd name="connsiteY217" fmla="*/ 782563 h 1002962"/>
              <a:gd name="connsiteX218" fmla="*/ 10600000 w 12210216"/>
              <a:gd name="connsiteY218" fmla="*/ 782563 h 1002962"/>
              <a:gd name="connsiteX219" fmla="*/ 10602335 w 12210216"/>
              <a:gd name="connsiteY219" fmla="*/ 814322 h 1002962"/>
              <a:gd name="connsiteX220" fmla="*/ 10672960 w 12210216"/>
              <a:gd name="connsiteY220" fmla="*/ 814322 h 1002962"/>
              <a:gd name="connsiteX221" fmla="*/ 10672960 w 12210216"/>
              <a:gd name="connsiteY221" fmla="*/ 808505 h 1002962"/>
              <a:gd name="connsiteX222" fmla="*/ 10689174 w 12210216"/>
              <a:gd name="connsiteY222" fmla="*/ 808505 h 1002962"/>
              <a:gd name="connsiteX223" fmla="*/ 10689174 w 12210216"/>
              <a:gd name="connsiteY223" fmla="*/ 814322 h 1002962"/>
              <a:gd name="connsiteX224" fmla="*/ 10713494 w 12210216"/>
              <a:gd name="connsiteY224" fmla="*/ 814322 h 1002962"/>
              <a:gd name="connsiteX225" fmla="*/ 10713494 w 12210216"/>
              <a:gd name="connsiteY225" fmla="*/ 810667 h 1002962"/>
              <a:gd name="connsiteX226" fmla="*/ 10721601 w 12210216"/>
              <a:gd name="connsiteY226" fmla="*/ 810667 h 1002962"/>
              <a:gd name="connsiteX227" fmla="*/ 10721601 w 12210216"/>
              <a:gd name="connsiteY227" fmla="*/ 814322 h 1002962"/>
              <a:gd name="connsiteX228" fmla="*/ 10729708 w 12210216"/>
              <a:gd name="connsiteY228" fmla="*/ 814322 h 1002962"/>
              <a:gd name="connsiteX229" fmla="*/ 10729708 w 12210216"/>
              <a:gd name="connsiteY229" fmla="*/ 806343 h 1002962"/>
              <a:gd name="connsiteX230" fmla="*/ 10740517 w 12210216"/>
              <a:gd name="connsiteY230" fmla="*/ 806343 h 1002962"/>
              <a:gd name="connsiteX231" fmla="*/ 10740517 w 12210216"/>
              <a:gd name="connsiteY231" fmla="*/ 799858 h 1002962"/>
              <a:gd name="connsiteX232" fmla="*/ 10751326 w 12210216"/>
              <a:gd name="connsiteY232" fmla="*/ 799858 h 1002962"/>
              <a:gd name="connsiteX233" fmla="*/ 10751326 w 12210216"/>
              <a:gd name="connsiteY233" fmla="*/ 806343 h 1002962"/>
              <a:gd name="connsiteX234" fmla="*/ 10897248 w 12210216"/>
              <a:gd name="connsiteY234" fmla="*/ 806343 h 1002962"/>
              <a:gd name="connsiteX235" fmla="*/ 10897248 w 12210216"/>
              <a:gd name="connsiteY235" fmla="*/ 810667 h 1002962"/>
              <a:gd name="connsiteX236" fmla="*/ 10913461 w 12210216"/>
              <a:gd name="connsiteY236" fmla="*/ 810667 h 1002962"/>
              <a:gd name="connsiteX237" fmla="*/ 10913461 w 12210216"/>
              <a:gd name="connsiteY237" fmla="*/ 806343 h 1002962"/>
              <a:gd name="connsiteX238" fmla="*/ 10935079 w 12210216"/>
              <a:gd name="connsiteY238" fmla="*/ 806343 h 1002962"/>
              <a:gd name="connsiteX239" fmla="*/ 10935079 w 12210216"/>
              <a:gd name="connsiteY239" fmla="*/ 812828 h 1002962"/>
              <a:gd name="connsiteX240" fmla="*/ 10953995 w 12210216"/>
              <a:gd name="connsiteY240" fmla="*/ 812828 h 1002962"/>
              <a:gd name="connsiteX241" fmla="*/ 10953995 w 12210216"/>
              <a:gd name="connsiteY241" fmla="*/ 814322 h 1002962"/>
              <a:gd name="connsiteX242" fmla="*/ 10997231 w 12210216"/>
              <a:gd name="connsiteY242" fmla="*/ 814322 h 1002962"/>
              <a:gd name="connsiteX243" fmla="*/ 10997231 w 12210216"/>
              <a:gd name="connsiteY243" fmla="*/ 797696 h 1002962"/>
              <a:gd name="connsiteX244" fmla="*/ 11005338 w 12210216"/>
              <a:gd name="connsiteY244" fmla="*/ 797696 h 1002962"/>
              <a:gd name="connsiteX245" fmla="*/ 11005338 w 12210216"/>
              <a:gd name="connsiteY245" fmla="*/ 814322 h 1002962"/>
              <a:gd name="connsiteX246" fmla="*/ 11013445 w 12210216"/>
              <a:gd name="connsiteY246" fmla="*/ 814322 h 1002962"/>
              <a:gd name="connsiteX247" fmla="*/ 11013445 w 12210216"/>
              <a:gd name="connsiteY247" fmla="*/ 810667 h 1002962"/>
              <a:gd name="connsiteX248" fmla="*/ 11064788 w 12210216"/>
              <a:gd name="connsiteY248" fmla="*/ 810667 h 1002962"/>
              <a:gd name="connsiteX249" fmla="*/ 11064788 w 12210216"/>
              <a:gd name="connsiteY249" fmla="*/ 814322 h 1002962"/>
              <a:gd name="connsiteX250" fmla="*/ 11079413 w 12210216"/>
              <a:gd name="connsiteY250" fmla="*/ 814322 h 1002962"/>
              <a:gd name="connsiteX251" fmla="*/ 11099917 w 12210216"/>
              <a:gd name="connsiteY251" fmla="*/ 404252 h 1002962"/>
              <a:gd name="connsiteX252" fmla="*/ 11083703 w 12210216"/>
              <a:gd name="connsiteY252" fmla="*/ 382634 h 1002962"/>
              <a:gd name="connsiteX253" fmla="*/ 11075596 w 12210216"/>
              <a:gd name="connsiteY253" fmla="*/ 378311 h 1002962"/>
              <a:gd name="connsiteX254" fmla="*/ 11086406 w 12210216"/>
              <a:gd name="connsiteY254" fmla="*/ 354531 h 1002962"/>
              <a:gd name="connsiteX255" fmla="*/ 11086406 w 12210216"/>
              <a:gd name="connsiteY255" fmla="*/ 337237 h 1002962"/>
              <a:gd name="connsiteX256" fmla="*/ 11105321 w 12210216"/>
              <a:gd name="connsiteY256" fmla="*/ 337237 h 1002962"/>
              <a:gd name="connsiteX257" fmla="*/ 11105321 w 12210216"/>
              <a:gd name="connsiteY257" fmla="*/ 315619 h 1002962"/>
              <a:gd name="connsiteX258" fmla="*/ 11108024 w 12210216"/>
              <a:gd name="connsiteY258" fmla="*/ 311296 h 1002962"/>
              <a:gd name="connsiteX259" fmla="*/ 11108024 w 12210216"/>
              <a:gd name="connsiteY259" fmla="*/ 233472 h 1002962"/>
              <a:gd name="connsiteX260" fmla="*/ 11105321 w 12210216"/>
              <a:gd name="connsiteY260" fmla="*/ 226986 h 1002962"/>
              <a:gd name="connsiteX261" fmla="*/ 11113428 w 12210216"/>
              <a:gd name="connsiteY261" fmla="*/ 220501 h 1002962"/>
              <a:gd name="connsiteX262" fmla="*/ 11113428 w 12210216"/>
              <a:gd name="connsiteY262" fmla="*/ 162133 h 1002962"/>
              <a:gd name="connsiteX263" fmla="*/ 11116130 w 12210216"/>
              <a:gd name="connsiteY263" fmla="*/ 157810 h 1002962"/>
              <a:gd name="connsiteX264" fmla="*/ 11116130 w 12210216"/>
              <a:gd name="connsiteY264" fmla="*/ 101603 h 1002962"/>
              <a:gd name="connsiteX265" fmla="*/ 11118833 w 12210216"/>
              <a:gd name="connsiteY265" fmla="*/ 99442 h 1002962"/>
              <a:gd name="connsiteX266" fmla="*/ 11118833 w 12210216"/>
              <a:gd name="connsiteY266" fmla="*/ 82147 h 1002962"/>
              <a:gd name="connsiteX267" fmla="*/ 11121535 w 12210216"/>
              <a:gd name="connsiteY267" fmla="*/ 79986 h 1002962"/>
              <a:gd name="connsiteX268" fmla="*/ 11124237 w 12210216"/>
              <a:gd name="connsiteY268" fmla="*/ 82147 h 1002962"/>
              <a:gd name="connsiteX269" fmla="*/ 11124237 w 12210216"/>
              <a:gd name="connsiteY269" fmla="*/ 99442 h 1002962"/>
              <a:gd name="connsiteX270" fmla="*/ 11126939 w 12210216"/>
              <a:gd name="connsiteY270" fmla="*/ 101603 h 1002962"/>
              <a:gd name="connsiteX271" fmla="*/ 11126939 w 12210216"/>
              <a:gd name="connsiteY271" fmla="*/ 157810 h 1002962"/>
              <a:gd name="connsiteX272" fmla="*/ 11129642 w 12210216"/>
              <a:gd name="connsiteY272" fmla="*/ 162133 h 1002962"/>
              <a:gd name="connsiteX273" fmla="*/ 11129642 w 12210216"/>
              <a:gd name="connsiteY273" fmla="*/ 220501 h 1002962"/>
              <a:gd name="connsiteX274" fmla="*/ 11137748 w 12210216"/>
              <a:gd name="connsiteY274" fmla="*/ 226986 h 1002962"/>
              <a:gd name="connsiteX275" fmla="*/ 11135046 w 12210216"/>
              <a:gd name="connsiteY275" fmla="*/ 233472 h 1002962"/>
              <a:gd name="connsiteX276" fmla="*/ 11135046 w 12210216"/>
              <a:gd name="connsiteY276" fmla="*/ 311296 h 1002962"/>
              <a:gd name="connsiteX277" fmla="*/ 11137748 w 12210216"/>
              <a:gd name="connsiteY277" fmla="*/ 315619 h 1002962"/>
              <a:gd name="connsiteX278" fmla="*/ 11137748 w 12210216"/>
              <a:gd name="connsiteY278" fmla="*/ 337237 h 1002962"/>
              <a:gd name="connsiteX279" fmla="*/ 11156664 w 12210216"/>
              <a:gd name="connsiteY279" fmla="*/ 337237 h 1002962"/>
              <a:gd name="connsiteX280" fmla="*/ 11156664 w 12210216"/>
              <a:gd name="connsiteY280" fmla="*/ 354531 h 1002962"/>
              <a:gd name="connsiteX281" fmla="*/ 11167473 w 12210216"/>
              <a:gd name="connsiteY281" fmla="*/ 378311 h 1002962"/>
              <a:gd name="connsiteX282" fmla="*/ 11159366 w 12210216"/>
              <a:gd name="connsiteY282" fmla="*/ 382634 h 1002962"/>
              <a:gd name="connsiteX283" fmla="*/ 11143153 w 12210216"/>
              <a:gd name="connsiteY283" fmla="*/ 404252 h 1002962"/>
              <a:gd name="connsiteX284" fmla="*/ 11153962 w 12210216"/>
              <a:gd name="connsiteY284" fmla="*/ 657180 h 1002962"/>
              <a:gd name="connsiteX285" fmla="*/ 11240434 w 12210216"/>
              <a:gd name="connsiteY285" fmla="*/ 657180 h 1002962"/>
              <a:gd name="connsiteX286" fmla="*/ 11240434 w 12210216"/>
              <a:gd name="connsiteY286" fmla="*/ 732843 h 1002962"/>
              <a:gd name="connsiteX287" fmla="*/ 11251243 w 12210216"/>
              <a:gd name="connsiteY287" fmla="*/ 732843 h 1002962"/>
              <a:gd name="connsiteX288" fmla="*/ 11253945 w 12210216"/>
              <a:gd name="connsiteY288" fmla="*/ 726357 h 1002962"/>
              <a:gd name="connsiteX289" fmla="*/ 11262052 w 12210216"/>
              <a:gd name="connsiteY289" fmla="*/ 726357 h 1002962"/>
              <a:gd name="connsiteX290" fmla="*/ 11264754 w 12210216"/>
              <a:gd name="connsiteY290" fmla="*/ 735004 h 1002962"/>
              <a:gd name="connsiteX291" fmla="*/ 11280968 w 12210216"/>
              <a:gd name="connsiteY291" fmla="*/ 735004 h 1002962"/>
              <a:gd name="connsiteX292" fmla="*/ 11280968 w 12210216"/>
              <a:gd name="connsiteY292" fmla="*/ 728519 h 1002962"/>
              <a:gd name="connsiteX293" fmla="*/ 11310693 w 12210216"/>
              <a:gd name="connsiteY293" fmla="*/ 728519 h 1002962"/>
              <a:gd name="connsiteX294" fmla="*/ 11310693 w 12210216"/>
              <a:gd name="connsiteY294" fmla="*/ 735004 h 1002962"/>
              <a:gd name="connsiteX295" fmla="*/ 11337715 w 12210216"/>
              <a:gd name="connsiteY295" fmla="*/ 735004 h 1002962"/>
              <a:gd name="connsiteX296" fmla="*/ 11337715 w 12210216"/>
              <a:gd name="connsiteY296" fmla="*/ 780402 h 1002962"/>
              <a:gd name="connsiteX297" fmla="*/ 11356631 w 12210216"/>
              <a:gd name="connsiteY297" fmla="*/ 780402 h 1002962"/>
              <a:gd name="connsiteX298" fmla="*/ 11356631 w 12210216"/>
              <a:gd name="connsiteY298" fmla="*/ 767431 h 1002962"/>
              <a:gd name="connsiteX299" fmla="*/ 11378249 w 12210216"/>
              <a:gd name="connsiteY299" fmla="*/ 767431 h 1002962"/>
              <a:gd name="connsiteX300" fmla="*/ 11378249 w 12210216"/>
              <a:gd name="connsiteY300" fmla="*/ 588003 h 1002962"/>
              <a:gd name="connsiteX301" fmla="*/ 11386356 w 12210216"/>
              <a:gd name="connsiteY301" fmla="*/ 581518 h 1002962"/>
              <a:gd name="connsiteX302" fmla="*/ 11483637 w 12210216"/>
              <a:gd name="connsiteY302" fmla="*/ 581518 h 1002962"/>
              <a:gd name="connsiteX303" fmla="*/ 11483637 w 12210216"/>
              <a:gd name="connsiteY303" fmla="*/ 590165 h 1002962"/>
              <a:gd name="connsiteX304" fmla="*/ 11497148 w 12210216"/>
              <a:gd name="connsiteY304" fmla="*/ 590165 h 1002962"/>
              <a:gd name="connsiteX305" fmla="*/ 11497148 w 12210216"/>
              <a:gd name="connsiteY305" fmla="*/ 704739 h 1002962"/>
              <a:gd name="connsiteX306" fmla="*/ 11526873 w 12210216"/>
              <a:gd name="connsiteY306" fmla="*/ 704739 h 1002962"/>
              <a:gd name="connsiteX307" fmla="*/ 11526873 w 12210216"/>
              <a:gd name="connsiteY307" fmla="*/ 637724 h 1002962"/>
              <a:gd name="connsiteX308" fmla="*/ 11562002 w 12210216"/>
              <a:gd name="connsiteY308" fmla="*/ 637724 h 1002962"/>
              <a:gd name="connsiteX309" fmla="*/ 11567407 w 12210216"/>
              <a:gd name="connsiteY309" fmla="*/ 633401 h 1002962"/>
              <a:gd name="connsiteX310" fmla="*/ 11578216 w 12210216"/>
              <a:gd name="connsiteY310" fmla="*/ 633401 h 1002962"/>
              <a:gd name="connsiteX311" fmla="*/ 11583620 w 12210216"/>
              <a:gd name="connsiteY311" fmla="*/ 637724 h 1002962"/>
              <a:gd name="connsiteX312" fmla="*/ 11613345 w 12210216"/>
              <a:gd name="connsiteY312" fmla="*/ 637724 h 1002962"/>
              <a:gd name="connsiteX313" fmla="*/ 11613345 w 12210216"/>
              <a:gd name="connsiteY313" fmla="*/ 520988 h 1002962"/>
              <a:gd name="connsiteX314" fmla="*/ 11689008 w 12210216"/>
              <a:gd name="connsiteY314" fmla="*/ 510179 h 1002962"/>
              <a:gd name="connsiteX315" fmla="*/ 11689008 w 12210216"/>
              <a:gd name="connsiteY315" fmla="*/ 518826 h 1002962"/>
              <a:gd name="connsiteX316" fmla="*/ 11724138 w 12210216"/>
              <a:gd name="connsiteY316" fmla="*/ 518826 h 1002962"/>
              <a:gd name="connsiteX317" fmla="*/ 11724138 w 12210216"/>
              <a:gd name="connsiteY317" fmla="*/ 773916 h 1002962"/>
              <a:gd name="connsiteX318" fmla="*/ 11753863 w 12210216"/>
              <a:gd name="connsiteY318" fmla="*/ 773916 h 1002962"/>
              <a:gd name="connsiteX319" fmla="*/ 11753863 w 12210216"/>
              <a:gd name="connsiteY319" fmla="*/ 769593 h 1002962"/>
              <a:gd name="connsiteX320" fmla="*/ 11770076 w 12210216"/>
              <a:gd name="connsiteY320" fmla="*/ 769593 h 1002962"/>
              <a:gd name="connsiteX321" fmla="*/ 11770076 w 12210216"/>
              <a:gd name="connsiteY321" fmla="*/ 773916 h 1002962"/>
              <a:gd name="connsiteX322" fmla="*/ 11802503 w 12210216"/>
              <a:gd name="connsiteY322" fmla="*/ 773916 h 1002962"/>
              <a:gd name="connsiteX323" fmla="*/ 11802503 w 12210216"/>
              <a:gd name="connsiteY323" fmla="*/ 760946 h 1002962"/>
              <a:gd name="connsiteX324" fmla="*/ 11840335 w 12210216"/>
              <a:gd name="connsiteY324" fmla="*/ 760946 h 1002962"/>
              <a:gd name="connsiteX325" fmla="*/ 11840335 w 12210216"/>
              <a:gd name="connsiteY325" fmla="*/ 756622 h 1002962"/>
              <a:gd name="connsiteX326" fmla="*/ 11856548 w 12210216"/>
              <a:gd name="connsiteY326" fmla="*/ 756622 h 1002962"/>
              <a:gd name="connsiteX327" fmla="*/ 11856548 w 12210216"/>
              <a:gd name="connsiteY327" fmla="*/ 760946 h 1002962"/>
              <a:gd name="connsiteX328" fmla="*/ 11883571 w 12210216"/>
              <a:gd name="connsiteY328" fmla="*/ 760946 h 1002962"/>
              <a:gd name="connsiteX329" fmla="*/ 11883571 w 12210216"/>
              <a:gd name="connsiteY329" fmla="*/ 743651 h 1002962"/>
              <a:gd name="connsiteX330" fmla="*/ 11894380 w 12210216"/>
              <a:gd name="connsiteY330" fmla="*/ 743651 h 1002962"/>
              <a:gd name="connsiteX331" fmla="*/ 11894380 w 12210216"/>
              <a:gd name="connsiteY331" fmla="*/ 730681 h 1002962"/>
              <a:gd name="connsiteX332" fmla="*/ 11970043 w 12210216"/>
              <a:gd name="connsiteY332" fmla="*/ 730681 h 1002962"/>
              <a:gd name="connsiteX333" fmla="*/ 11970043 w 12210216"/>
              <a:gd name="connsiteY333" fmla="*/ 700416 h 1002962"/>
              <a:gd name="connsiteX334" fmla="*/ 11994363 w 12210216"/>
              <a:gd name="connsiteY334" fmla="*/ 700416 h 1002962"/>
              <a:gd name="connsiteX335" fmla="*/ 11994363 w 12210216"/>
              <a:gd name="connsiteY335" fmla="*/ 693931 h 1002962"/>
              <a:gd name="connsiteX336" fmla="*/ 12010577 w 12210216"/>
              <a:gd name="connsiteY336" fmla="*/ 693931 h 1002962"/>
              <a:gd name="connsiteX337" fmla="*/ 12010577 w 12210216"/>
              <a:gd name="connsiteY337" fmla="*/ 700416 h 1002962"/>
              <a:gd name="connsiteX338" fmla="*/ 12032195 w 12210216"/>
              <a:gd name="connsiteY338" fmla="*/ 700416 h 1002962"/>
              <a:gd name="connsiteX339" fmla="*/ 12032195 w 12210216"/>
              <a:gd name="connsiteY339" fmla="*/ 750137 h 1002962"/>
              <a:gd name="connsiteX340" fmla="*/ 12075431 w 12210216"/>
              <a:gd name="connsiteY340" fmla="*/ 750137 h 1002962"/>
              <a:gd name="connsiteX341" fmla="*/ 12075431 w 12210216"/>
              <a:gd name="connsiteY341" fmla="*/ 724195 h 1002962"/>
              <a:gd name="connsiteX342" fmla="*/ 12126774 w 12210216"/>
              <a:gd name="connsiteY342" fmla="*/ 724195 h 1002962"/>
              <a:gd name="connsiteX343" fmla="*/ 12126774 w 12210216"/>
              <a:gd name="connsiteY343" fmla="*/ 693931 h 1002962"/>
              <a:gd name="connsiteX344" fmla="*/ 12191628 w 12210216"/>
              <a:gd name="connsiteY344" fmla="*/ 693931 h 1002962"/>
              <a:gd name="connsiteX345" fmla="*/ 12191628 w 12210216"/>
              <a:gd name="connsiteY345" fmla="*/ 775099 h 1002962"/>
              <a:gd name="connsiteX346" fmla="*/ 12191628 w 12210216"/>
              <a:gd name="connsiteY346" fmla="*/ 814322 h 1002962"/>
              <a:gd name="connsiteX347" fmla="*/ 12210216 w 12210216"/>
              <a:gd name="connsiteY347" fmla="*/ 814322 h 1002962"/>
              <a:gd name="connsiteX348" fmla="*/ 12210216 w 12210216"/>
              <a:gd name="connsiteY348" fmla="*/ 1002962 h 1002962"/>
              <a:gd name="connsiteX349" fmla="*/ 1 w 12210216"/>
              <a:gd name="connsiteY349" fmla="*/ 1002962 h 1002962"/>
              <a:gd name="connsiteX350" fmla="*/ 0 w 12210216"/>
              <a:gd name="connsiteY350" fmla="*/ 1002962 h 1002962"/>
              <a:gd name="connsiteX351" fmla="*/ 0 w 12210216"/>
              <a:gd name="connsiteY351" fmla="*/ 814322 h 1002962"/>
              <a:gd name="connsiteX352" fmla="*/ 1 w 12210216"/>
              <a:gd name="connsiteY352" fmla="*/ 814322 h 1002962"/>
              <a:gd name="connsiteX353" fmla="*/ 1 w 12210216"/>
              <a:gd name="connsiteY353" fmla="*/ 814322 h 1002962"/>
              <a:gd name="connsiteX354" fmla="*/ 1 w 12210216"/>
              <a:gd name="connsiteY354" fmla="*/ 775100 h 1002962"/>
              <a:gd name="connsiteX355" fmla="*/ 1 w 12210216"/>
              <a:gd name="connsiteY355" fmla="*/ 693932 h 1002962"/>
              <a:gd name="connsiteX356" fmla="*/ 69127 w 12210216"/>
              <a:gd name="connsiteY356" fmla="*/ 693932 h 1002962"/>
              <a:gd name="connsiteX357" fmla="*/ 69127 w 12210216"/>
              <a:gd name="connsiteY357" fmla="*/ 724196 h 1002962"/>
              <a:gd name="connsiteX358" fmla="*/ 123851 w 12210216"/>
              <a:gd name="connsiteY358" fmla="*/ 724196 h 1002962"/>
              <a:gd name="connsiteX359" fmla="*/ 123851 w 12210216"/>
              <a:gd name="connsiteY359" fmla="*/ 750138 h 1002962"/>
              <a:gd name="connsiteX360" fmla="*/ 169934 w 12210216"/>
              <a:gd name="connsiteY360" fmla="*/ 750138 h 1002962"/>
              <a:gd name="connsiteX361" fmla="*/ 169934 w 12210216"/>
              <a:gd name="connsiteY361" fmla="*/ 700417 h 1002962"/>
              <a:gd name="connsiteX362" fmla="*/ 192976 w 12210216"/>
              <a:gd name="connsiteY362" fmla="*/ 700417 h 1002962"/>
              <a:gd name="connsiteX363" fmla="*/ 192976 w 12210216"/>
              <a:gd name="connsiteY363" fmla="*/ 693932 h 1002962"/>
              <a:gd name="connsiteX364" fmla="*/ 210257 w 12210216"/>
              <a:gd name="connsiteY364" fmla="*/ 693932 h 1002962"/>
              <a:gd name="connsiteX365" fmla="*/ 210257 w 12210216"/>
              <a:gd name="connsiteY365" fmla="*/ 700417 h 1002962"/>
              <a:gd name="connsiteX366" fmla="*/ 236179 w 12210216"/>
              <a:gd name="connsiteY366" fmla="*/ 700417 h 1002962"/>
              <a:gd name="connsiteX367" fmla="*/ 236179 w 12210216"/>
              <a:gd name="connsiteY367" fmla="*/ 730682 h 1002962"/>
              <a:gd name="connsiteX368" fmla="*/ 316825 w 12210216"/>
              <a:gd name="connsiteY368" fmla="*/ 730682 h 1002962"/>
              <a:gd name="connsiteX369" fmla="*/ 316825 w 12210216"/>
              <a:gd name="connsiteY369" fmla="*/ 743652 h 1002962"/>
              <a:gd name="connsiteX370" fmla="*/ 328346 w 12210216"/>
              <a:gd name="connsiteY370" fmla="*/ 743652 h 1002962"/>
              <a:gd name="connsiteX371" fmla="*/ 328346 w 12210216"/>
              <a:gd name="connsiteY371" fmla="*/ 760947 h 1002962"/>
              <a:gd name="connsiteX372" fmla="*/ 357148 w 12210216"/>
              <a:gd name="connsiteY372" fmla="*/ 760947 h 1002962"/>
              <a:gd name="connsiteX373" fmla="*/ 357148 w 12210216"/>
              <a:gd name="connsiteY373" fmla="*/ 756623 h 1002962"/>
              <a:gd name="connsiteX374" fmla="*/ 374429 w 12210216"/>
              <a:gd name="connsiteY374" fmla="*/ 756623 h 1002962"/>
              <a:gd name="connsiteX375" fmla="*/ 374429 w 12210216"/>
              <a:gd name="connsiteY375" fmla="*/ 760947 h 1002962"/>
              <a:gd name="connsiteX376" fmla="*/ 414752 w 12210216"/>
              <a:gd name="connsiteY376" fmla="*/ 760947 h 1002962"/>
              <a:gd name="connsiteX377" fmla="*/ 414752 w 12210216"/>
              <a:gd name="connsiteY377" fmla="*/ 773917 h 1002962"/>
              <a:gd name="connsiteX378" fmla="*/ 449315 w 12210216"/>
              <a:gd name="connsiteY378" fmla="*/ 773917 h 1002962"/>
              <a:gd name="connsiteX379" fmla="*/ 449315 w 12210216"/>
              <a:gd name="connsiteY379" fmla="*/ 769594 h 1002962"/>
              <a:gd name="connsiteX380" fmla="*/ 466596 w 12210216"/>
              <a:gd name="connsiteY380" fmla="*/ 769594 h 1002962"/>
              <a:gd name="connsiteX381" fmla="*/ 466596 w 12210216"/>
              <a:gd name="connsiteY381" fmla="*/ 773917 h 1002962"/>
              <a:gd name="connsiteX382" fmla="*/ 498278 w 12210216"/>
              <a:gd name="connsiteY382" fmla="*/ 773917 h 1002962"/>
              <a:gd name="connsiteX383" fmla="*/ 498278 w 12210216"/>
              <a:gd name="connsiteY383" fmla="*/ 518827 h 1002962"/>
              <a:gd name="connsiteX384" fmla="*/ 535721 w 12210216"/>
              <a:gd name="connsiteY384" fmla="*/ 518827 h 1002962"/>
              <a:gd name="connsiteX385" fmla="*/ 535721 w 12210216"/>
              <a:gd name="connsiteY385" fmla="*/ 510180 h 1002962"/>
              <a:gd name="connsiteX386" fmla="*/ 616367 w 12210216"/>
              <a:gd name="connsiteY386" fmla="*/ 520989 h 1002962"/>
              <a:gd name="connsiteX387" fmla="*/ 616367 w 12210216"/>
              <a:gd name="connsiteY387" fmla="*/ 637725 h 1002962"/>
              <a:gd name="connsiteX388" fmla="*/ 648049 w 12210216"/>
              <a:gd name="connsiteY388" fmla="*/ 637725 h 1002962"/>
              <a:gd name="connsiteX389" fmla="*/ 653810 w 12210216"/>
              <a:gd name="connsiteY389" fmla="*/ 633402 h 1002962"/>
              <a:gd name="connsiteX390" fmla="*/ 665330 w 12210216"/>
              <a:gd name="connsiteY390" fmla="*/ 633402 h 1002962"/>
              <a:gd name="connsiteX391" fmla="*/ 671091 w 12210216"/>
              <a:gd name="connsiteY391" fmla="*/ 637725 h 1002962"/>
              <a:gd name="connsiteX392" fmla="*/ 708534 w 12210216"/>
              <a:gd name="connsiteY392" fmla="*/ 637725 h 1002962"/>
              <a:gd name="connsiteX393" fmla="*/ 708534 w 12210216"/>
              <a:gd name="connsiteY393" fmla="*/ 704740 h 1002962"/>
              <a:gd name="connsiteX394" fmla="*/ 740216 w 12210216"/>
              <a:gd name="connsiteY394" fmla="*/ 704740 h 1002962"/>
              <a:gd name="connsiteX395" fmla="*/ 740216 w 12210216"/>
              <a:gd name="connsiteY395" fmla="*/ 590166 h 1002962"/>
              <a:gd name="connsiteX396" fmla="*/ 754617 w 12210216"/>
              <a:gd name="connsiteY396" fmla="*/ 590166 h 1002962"/>
              <a:gd name="connsiteX397" fmla="*/ 754617 w 12210216"/>
              <a:gd name="connsiteY397" fmla="*/ 581519 h 1002962"/>
              <a:gd name="connsiteX398" fmla="*/ 858305 w 12210216"/>
              <a:gd name="connsiteY398" fmla="*/ 581519 h 1002962"/>
              <a:gd name="connsiteX399" fmla="*/ 866945 w 12210216"/>
              <a:gd name="connsiteY399" fmla="*/ 588004 h 1002962"/>
              <a:gd name="connsiteX400" fmla="*/ 866945 w 12210216"/>
              <a:gd name="connsiteY400" fmla="*/ 767432 h 1002962"/>
              <a:gd name="connsiteX401" fmla="*/ 889987 w 12210216"/>
              <a:gd name="connsiteY401" fmla="*/ 767432 h 1002962"/>
              <a:gd name="connsiteX402" fmla="*/ 889987 w 12210216"/>
              <a:gd name="connsiteY402" fmla="*/ 780403 h 1002962"/>
              <a:gd name="connsiteX403" fmla="*/ 910148 w 12210216"/>
              <a:gd name="connsiteY403" fmla="*/ 780403 h 1002962"/>
              <a:gd name="connsiteX404" fmla="*/ 910148 w 12210216"/>
              <a:gd name="connsiteY404" fmla="*/ 735005 h 1002962"/>
              <a:gd name="connsiteX405" fmla="*/ 938951 w 12210216"/>
              <a:gd name="connsiteY405" fmla="*/ 735005 h 1002962"/>
              <a:gd name="connsiteX406" fmla="*/ 938951 w 12210216"/>
              <a:gd name="connsiteY406" fmla="*/ 728520 h 1002962"/>
              <a:gd name="connsiteX407" fmla="*/ 970633 w 12210216"/>
              <a:gd name="connsiteY407" fmla="*/ 728520 h 1002962"/>
              <a:gd name="connsiteX408" fmla="*/ 970633 w 12210216"/>
              <a:gd name="connsiteY408" fmla="*/ 735005 h 1002962"/>
              <a:gd name="connsiteX409" fmla="*/ 987914 w 12210216"/>
              <a:gd name="connsiteY409" fmla="*/ 735005 h 1002962"/>
              <a:gd name="connsiteX410" fmla="*/ 990794 w 12210216"/>
              <a:gd name="connsiteY410" fmla="*/ 726358 h 1002962"/>
              <a:gd name="connsiteX411" fmla="*/ 999435 w 12210216"/>
              <a:gd name="connsiteY411" fmla="*/ 726358 h 1002962"/>
              <a:gd name="connsiteX412" fmla="*/ 1002315 w 12210216"/>
              <a:gd name="connsiteY412" fmla="*/ 732844 h 1002962"/>
              <a:gd name="connsiteX413" fmla="*/ 1013836 w 12210216"/>
              <a:gd name="connsiteY413" fmla="*/ 732844 h 1002962"/>
              <a:gd name="connsiteX414" fmla="*/ 1013836 w 12210216"/>
              <a:gd name="connsiteY414" fmla="*/ 657181 h 1002962"/>
              <a:gd name="connsiteX415" fmla="*/ 1106003 w 12210216"/>
              <a:gd name="connsiteY415" fmla="*/ 657181 h 1002962"/>
              <a:gd name="connsiteX416" fmla="*/ 1117524 w 12210216"/>
              <a:gd name="connsiteY416" fmla="*/ 404253 h 1002962"/>
              <a:gd name="connsiteX417" fmla="*/ 1100243 w 12210216"/>
              <a:gd name="connsiteY417" fmla="*/ 382635 h 1002962"/>
              <a:gd name="connsiteX418" fmla="*/ 1091602 w 12210216"/>
              <a:gd name="connsiteY418" fmla="*/ 378312 h 1002962"/>
              <a:gd name="connsiteX419" fmla="*/ 1103123 w 12210216"/>
              <a:gd name="connsiteY419" fmla="*/ 354532 h 1002962"/>
              <a:gd name="connsiteX420" fmla="*/ 1103123 w 12210216"/>
              <a:gd name="connsiteY420" fmla="*/ 337238 h 1002962"/>
              <a:gd name="connsiteX421" fmla="*/ 1123284 w 12210216"/>
              <a:gd name="connsiteY421" fmla="*/ 337238 h 1002962"/>
              <a:gd name="connsiteX422" fmla="*/ 1123284 w 12210216"/>
              <a:gd name="connsiteY422" fmla="*/ 315620 h 1002962"/>
              <a:gd name="connsiteX423" fmla="*/ 1126164 w 12210216"/>
              <a:gd name="connsiteY423" fmla="*/ 311297 h 1002962"/>
              <a:gd name="connsiteX424" fmla="*/ 1126164 w 12210216"/>
              <a:gd name="connsiteY424" fmla="*/ 233473 h 1002962"/>
              <a:gd name="connsiteX425" fmla="*/ 1123284 w 12210216"/>
              <a:gd name="connsiteY425" fmla="*/ 226987 h 1002962"/>
              <a:gd name="connsiteX426" fmla="*/ 1131925 w 12210216"/>
              <a:gd name="connsiteY426" fmla="*/ 220502 h 1002962"/>
              <a:gd name="connsiteX427" fmla="*/ 1131925 w 12210216"/>
              <a:gd name="connsiteY427" fmla="*/ 162134 h 1002962"/>
              <a:gd name="connsiteX428" fmla="*/ 1134805 w 12210216"/>
              <a:gd name="connsiteY428" fmla="*/ 157811 h 1002962"/>
              <a:gd name="connsiteX429" fmla="*/ 1134805 w 12210216"/>
              <a:gd name="connsiteY429" fmla="*/ 101604 h 1002962"/>
              <a:gd name="connsiteX430" fmla="*/ 1137685 w 12210216"/>
              <a:gd name="connsiteY430" fmla="*/ 99443 h 1002962"/>
              <a:gd name="connsiteX431" fmla="*/ 1137685 w 12210216"/>
              <a:gd name="connsiteY431" fmla="*/ 82148 h 1002962"/>
              <a:gd name="connsiteX432" fmla="*/ 1140565 w 12210216"/>
              <a:gd name="connsiteY432" fmla="*/ 79987 h 1002962"/>
              <a:gd name="connsiteX433" fmla="*/ 1143446 w 12210216"/>
              <a:gd name="connsiteY433" fmla="*/ 82148 h 1002962"/>
              <a:gd name="connsiteX434" fmla="*/ 1143446 w 12210216"/>
              <a:gd name="connsiteY434" fmla="*/ 99443 h 1002962"/>
              <a:gd name="connsiteX435" fmla="*/ 1146326 w 12210216"/>
              <a:gd name="connsiteY435" fmla="*/ 101604 h 1002962"/>
              <a:gd name="connsiteX436" fmla="*/ 1146326 w 12210216"/>
              <a:gd name="connsiteY436" fmla="*/ 157811 h 1002962"/>
              <a:gd name="connsiteX437" fmla="*/ 1149206 w 12210216"/>
              <a:gd name="connsiteY437" fmla="*/ 162134 h 1002962"/>
              <a:gd name="connsiteX438" fmla="*/ 1149206 w 12210216"/>
              <a:gd name="connsiteY438" fmla="*/ 220502 h 1002962"/>
              <a:gd name="connsiteX439" fmla="*/ 1157847 w 12210216"/>
              <a:gd name="connsiteY439" fmla="*/ 226987 h 1002962"/>
              <a:gd name="connsiteX440" fmla="*/ 1154967 w 12210216"/>
              <a:gd name="connsiteY440" fmla="*/ 233473 h 1002962"/>
              <a:gd name="connsiteX441" fmla="*/ 1154967 w 12210216"/>
              <a:gd name="connsiteY441" fmla="*/ 311297 h 1002962"/>
              <a:gd name="connsiteX442" fmla="*/ 1157847 w 12210216"/>
              <a:gd name="connsiteY442" fmla="*/ 315620 h 1002962"/>
              <a:gd name="connsiteX443" fmla="*/ 1157847 w 12210216"/>
              <a:gd name="connsiteY443" fmla="*/ 337238 h 1002962"/>
              <a:gd name="connsiteX444" fmla="*/ 1178008 w 12210216"/>
              <a:gd name="connsiteY444" fmla="*/ 337238 h 1002962"/>
              <a:gd name="connsiteX445" fmla="*/ 1178008 w 12210216"/>
              <a:gd name="connsiteY445" fmla="*/ 354532 h 1002962"/>
              <a:gd name="connsiteX446" fmla="*/ 1189529 w 12210216"/>
              <a:gd name="connsiteY446" fmla="*/ 378312 h 1002962"/>
              <a:gd name="connsiteX447" fmla="*/ 1180888 w 12210216"/>
              <a:gd name="connsiteY447" fmla="*/ 382635 h 1002962"/>
              <a:gd name="connsiteX448" fmla="*/ 1163607 w 12210216"/>
              <a:gd name="connsiteY448" fmla="*/ 404253 h 1002962"/>
              <a:gd name="connsiteX449" fmla="*/ 1185461 w 12210216"/>
              <a:gd name="connsiteY449" fmla="*/ 814322 h 1002962"/>
              <a:gd name="connsiteX450" fmla="*/ 1201050 w 12210216"/>
              <a:gd name="connsiteY450" fmla="*/ 814322 h 1002962"/>
              <a:gd name="connsiteX451" fmla="*/ 1201050 w 12210216"/>
              <a:gd name="connsiteY451" fmla="*/ 810668 h 1002962"/>
              <a:gd name="connsiteX452" fmla="*/ 1255774 w 12210216"/>
              <a:gd name="connsiteY452" fmla="*/ 810668 h 1002962"/>
              <a:gd name="connsiteX453" fmla="*/ 1255774 w 12210216"/>
              <a:gd name="connsiteY453" fmla="*/ 814322 h 1002962"/>
              <a:gd name="connsiteX454" fmla="*/ 1264414 w 12210216"/>
              <a:gd name="connsiteY454" fmla="*/ 814322 h 1002962"/>
              <a:gd name="connsiteX455" fmla="*/ 1264414 w 12210216"/>
              <a:gd name="connsiteY455" fmla="*/ 797697 h 1002962"/>
              <a:gd name="connsiteX456" fmla="*/ 1273055 w 12210216"/>
              <a:gd name="connsiteY456" fmla="*/ 797697 h 1002962"/>
              <a:gd name="connsiteX457" fmla="*/ 1273055 w 12210216"/>
              <a:gd name="connsiteY457" fmla="*/ 814322 h 1002962"/>
              <a:gd name="connsiteX458" fmla="*/ 1319138 w 12210216"/>
              <a:gd name="connsiteY458" fmla="*/ 814322 h 1002962"/>
              <a:gd name="connsiteX459" fmla="*/ 1319138 w 12210216"/>
              <a:gd name="connsiteY459" fmla="*/ 812829 h 1002962"/>
              <a:gd name="connsiteX460" fmla="*/ 1339300 w 12210216"/>
              <a:gd name="connsiteY460" fmla="*/ 812829 h 1002962"/>
              <a:gd name="connsiteX461" fmla="*/ 1339300 w 12210216"/>
              <a:gd name="connsiteY461" fmla="*/ 806344 h 1002962"/>
              <a:gd name="connsiteX462" fmla="*/ 1362342 w 12210216"/>
              <a:gd name="connsiteY462" fmla="*/ 806344 h 1002962"/>
              <a:gd name="connsiteX463" fmla="*/ 1362342 w 12210216"/>
              <a:gd name="connsiteY463" fmla="*/ 810668 h 1002962"/>
              <a:gd name="connsiteX464" fmla="*/ 1379623 w 12210216"/>
              <a:gd name="connsiteY464" fmla="*/ 810668 h 1002962"/>
              <a:gd name="connsiteX465" fmla="*/ 1379623 w 12210216"/>
              <a:gd name="connsiteY465" fmla="*/ 806344 h 1002962"/>
              <a:gd name="connsiteX466" fmla="*/ 1535154 w 12210216"/>
              <a:gd name="connsiteY466" fmla="*/ 806344 h 1002962"/>
              <a:gd name="connsiteX467" fmla="*/ 1535154 w 12210216"/>
              <a:gd name="connsiteY467" fmla="*/ 799859 h 1002962"/>
              <a:gd name="connsiteX468" fmla="*/ 1546675 w 12210216"/>
              <a:gd name="connsiteY468" fmla="*/ 799859 h 1002962"/>
              <a:gd name="connsiteX469" fmla="*/ 1546675 w 12210216"/>
              <a:gd name="connsiteY469" fmla="*/ 806344 h 1002962"/>
              <a:gd name="connsiteX470" fmla="*/ 1558196 w 12210216"/>
              <a:gd name="connsiteY470" fmla="*/ 806344 h 1002962"/>
              <a:gd name="connsiteX471" fmla="*/ 1558196 w 12210216"/>
              <a:gd name="connsiteY471" fmla="*/ 814322 h 1002962"/>
              <a:gd name="connsiteX472" fmla="*/ 1566837 w 12210216"/>
              <a:gd name="connsiteY472" fmla="*/ 814322 h 1002962"/>
              <a:gd name="connsiteX473" fmla="*/ 1566837 w 12210216"/>
              <a:gd name="connsiteY473" fmla="*/ 810668 h 1002962"/>
              <a:gd name="connsiteX474" fmla="*/ 1575477 w 12210216"/>
              <a:gd name="connsiteY474" fmla="*/ 810668 h 1002962"/>
              <a:gd name="connsiteX475" fmla="*/ 1575477 w 12210216"/>
              <a:gd name="connsiteY475" fmla="*/ 814322 h 1002962"/>
              <a:gd name="connsiteX476" fmla="*/ 1601399 w 12210216"/>
              <a:gd name="connsiteY476" fmla="*/ 814322 h 1002962"/>
              <a:gd name="connsiteX477" fmla="*/ 1601399 w 12210216"/>
              <a:gd name="connsiteY477" fmla="*/ 808506 h 1002962"/>
              <a:gd name="connsiteX478" fmla="*/ 1618681 w 12210216"/>
              <a:gd name="connsiteY478" fmla="*/ 808506 h 1002962"/>
              <a:gd name="connsiteX479" fmla="*/ 1618681 w 12210216"/>
              <a:gd name="connsiteY479" fmla="*/ 814322 h 1002962"/>
              <a:gd name="connsiteX480" fmla="*/ 1693957 w 12210216"/>
              <a:gd name="connsiteY480" fmla="*/ 814322 h 1002962"/>
              <a:gd name="connsiteX481" fmla="*/ 1696446 w 12210216"/>
              <a:gd name="connsiteY481" fmla="*/ 782564 h 1002962"/>
              <a:gd name="connsiteX482" fmla="*/ 1705087 w 12210216"/>
              <a:gd name="connsiteY482" fmla="*/ 782564 h 1002962"/>
              <a:gd name="connsiteX483" fmla="*/ 1707576 w 12210216"/>
              <a:gd name="connsiteY483" fmla="*/ 814322 h 1002962"/>
              <a:gd name="connsiteX484" fmla="*/ 1719879 w 12210216"/>
              <a:gd name="connsiteY484" fmla="*/ 814322 h 1002962"/>
              <a:gd name="connsiteX485" fmla="*/ 1722368 w 12210216"/>
              <a:gd name="connsiteY485" fmla="*/ 782564 h 1002962"/>
              <a:gd name="connsiteX486" fmla="*/ 1731009 w 12210216"/>
              <a:gd name="connsiteY486" fmla="*/ 782564 h 1002962"/>
              <a:gd name="connsiteX487" fmla="*/ 1733829 w 12210216"/>
              <a:gd name="connsiteY487" fmla="*/ 814322 h 1002962"/>
              <a:gd name="connsiteX488" fmla="*/ 1808774 w 12210216"/>
              <a:gd name="connsiteY488" fmla="*/ 814322 h 1002962"/>
              <a:gd name="connsiteX489" fmla="*/ 1808774 w 12210216"/>
              <a:gd name="connsiteY489" fmla="*/ 810668 h 1002962"/>
              <a:gd name="connsiteX490" fmla="*/ 1800134 w 12210216"/>
              <a:gd name="connsiteY490" fmla="*/ 810668 h 1002962"/>
              <a:gd name="connsiteX491" fmla="*/ 1800134 w 12210216"/>
              <a:gd name="connsiteY491" fmla="*/ 806344 h 1002962"/>
              <a:gd name="connsiteX492" fmla="*/ 1814535 w 12210216"/>
              <a:gd name="connsiteY492" fmla="*/ 806344 h 1002962"/>
              <a:gd name="connsiteX493" fmla="*/ 1814535 w 12210216"/>
              <a:gd name="connsiteY493" fmla="*/ 789050 h 1002962"/>
              <a:gd name="connsiteX494" fmla="*/ 1923983 w 12210216"/>
              <a:gd name="connsiteY494" fmla="*/ 789050 h 1002962"/>
              <a:gd name="connsiteX495" fmla="*/ 1923983 w 12210216"/>
              <a:gd name="connsiteY495" fmla="*/ 806344 h 1002962"/>
              <a:gd name="connsiteX496" fmla="*/ 1955665 w 12210216"/>
              <a:gd name="connsiteY496" fmla="*/ 804182 h 1002962"/>
              <a:gd name="connsiteX497" fmla="*/ 1955665 w 12210216"/>
              <a:gd name="connsiteY497" fmla="*/ 786888 h 1002962"/>
              <a:gd name="connsiteX498" fmla="*/ 1967186 w 12210216"/>
              <a:gd name="connsiteY498" fmla="*/ 786888 h 1002962"/>
              <a:gd name="connsiteX499" fmla="*/ 1967186 w 12210216"/>
              <a:gd name="connsiteY499" fmla="*/ 756623 h 1002962"/>
              <a:gd name="connsiteX500" fmla="*/ 1981587 w 12210216"/>
              <a:gd name="connsiteY500" fmla="*/ 756623 h 1002962"/>
              <a:gd name="connsiteX501" fmla="*/ 1987347 w 12210216"/>
              <a:gd name="connsiteY501" fmla="*/ 754461 h 1002962"/>
              <a:gd name="connsiteX502" fmla="*/ 2001749 w 12210216"/>
              <a:gd name="connsiteY502" fmla="*/ 754461 h 1002962"/>
              <a:gd name="connsiteX503" fmla="*/ 2004629 w 12210216"/>
              <a:gd name="connsiteY503" fmla="*/ 756623 h 1002962"/>
              <a:gd name="connsiteX504" fmla="*/ 2021910 w 12210216"/>
              <a:gd name="connsiteY504" fmla="*/ 756623 h 1002962"/>
              <a:gd name="connsiteX505" fmla="*/ 2021910 w 12210216"/>
              <a:gd name="connsiteY505" fmla="*/ 786888 h 1002962"/>
              <a:gd name="connsiteX506" fmla="*/ 2065113 w 12210216"/>
              <a:gd name="connsiteY506" fmla="*/ 786888 h 1002962"/>
              <a:gd name="connsiteX507" fmla="*/ 2065113 w 12210216"/>
              <a:gd name="connsiteY507" fmla="*/ 773917 h 1002962"/>
              <a:gd name="connsiteX508" fmla="*/ 2070874 w 12210216"/>
              <a:gd name="connsiteY508" fmla="*/ 773917 h 1002962"/>
              <a:gd name="connsiteX509" fmla="*/ 2070874 w 12210216"/>
              <a:gd name="connsiteY509" fmla="*/ 786888 h 1002962"/>
              <a:gd name="connsiteX510" fmla="*/ 2088155 w 12210216"/>
              <a:gd name="connsiteY510" fmla="*/ 786888 h 1002962"/>
              <a:gd name="connsiteX511" fmla="*/ 2088155 w 12210216"/>
              <a:gd name="connsiteY511" fmla="*/ 648534 h 1002962"/>
              <a:gd name="connsiteX512" fmla="*/ 2142879 w 12210216"/>
              <a:gd name="connsiteY512" fmla="*/ 648534 h 1002962"/>
              <a:gd name="connsiteX513" fmla="*/ 2142879 w 12210216"/>
              <a:gd name="connsiteY513" fmla="*/ 637725 h 1002962"/>
              <a:gd name="connsiteX514" fmla="*/ 2151520 w 12210216"/>
              <a:gd name="connsiteY514" fmla="*/ 637725 h 1002962"/>
              <a:gd name="connsiteX515" fmla="*/ 2151520 w 12210216"/>
              <a:gd name="connsiteY515" fmla="*/ 644211 h 1002962"/>
              <a:gd name="connsiteX516" fmla="*/ 2177442 w 12210216"/>
              <a:gd name="connsiteY516" fmla="*/ 644211 h 1002962"/>
              <a:gd name="connsiteX517" fmla="*/ 2177442 w 12210216"/>
              <a:gd name="connsiteY517" fmla="*/ 637725 h 1002962"/>
              <a:gd name="connsiteX518" fmla="*/ 2183202 w 12210216"/>
              <a:gd name="connsiteY518" fmla="*/ 637725 h 1002962"/>
              <a:gd name="connsiteX519" fmla="*/ 2183202 w 12210216"/>
              <a:gd name="connsiteY519" fmla="*/ 652858 h 1002962"/>
              <a:gd name="connsiteX520" fmla="*/ 2191843 w 12210216"/>
              <a:gd name="connsiteY520" fmla="*/ 652858 h 1002962"/>
              <a:gd name="connsiteX521" fmla="*/ 2191843 w 12210216"/>
              <a:gd name="connsiteY521" fmla="*/ 665828 h 1002962"/>
              <a:gd name="connsiteX522" fmla="*/ 2223525 w 12210216"/>
              <a:gd name="connsiteY522" fmla="*/ 665828 h 1002962"/>
              <a:gd name="connsiteX523" fmla="*/ 2223525 w 12210216"/>
              <a:gd name="connsiteY523" fmla="*/ 698255 h 1002962"/>
              <a:gd name="connsiteX524" fmla="*/ 2226405 w 12210216"/>
              <a:gd name="connsiteY524" fmla="*/ 698255 h 1002962"/>
              <a:gd name="connsiteX525" fmla="*/ 2226405 w 12210216"/>
              <a:gd name="connsiteY525" fmla="*/ 676637 h 1002962"/>
              <a:gd name="connsiteX526" fmla="*/ 2240807 w 12210216"/>
              <a:gd name="connsiteY526" fmla="*/ 676637 h 1002962"/>
              <a:gd name="connsiteX527" fmla="*/ 2240807 w 12210216"/>
              <a:gd name="connsiteY527" fmla="*/ 713388 h 1002962"/>
              <a:gd name="connsiteX528" fmla="*/ 2284010 w 12210216"/>
              <a:gd name="connsiteY528" fmla="*/ 713388 h 1002962"/>
              <a:gd name="connsiteX529" fmla="*/ 2284010 w 12210216"/>
              <a:gd name="connsiteY529" fmla="*/ 700417 h 1002962"/>
              <a:gd name="connsiteX530" fmla="*/ 2301291 w 12210216"/>
              <a:gd name="connsiteY530" fmla="*/ 700417 h 1002962"/>
              <a:gd name="connsiteX531" fmla="*/ 2301291 w 12210216"/>
              <a:gd name="connsiteY531" fmla="*/ 717711 h 1002962"/>
              <a:gd name="connsiteX532" fmla="*/ 2307051 w 12210216"/>
              <a:gd name="connsiteY532" fmla="*/ 717711 h 1002962"/>
              <a:gd name="connsiteX533" fmla="*/ 2307051 w 12210216"/>
              <a:gd name="connsiteY533" fmla="*/ 700417 h 1002962"/>
              <a:gd name="connsiteX534" fmla="*/ 2327213 w 12210216"/>
              <a:gd name="connsiteY534" fmla="*/ 700417 h 1002962"/>
              <a:gd name="connsiteX535" fmla="*/ 2327213 w 12210216"/>
              <a:gd name="connsiteY535" fmla="*/ 661505 h 1002962"/>
              <a:gd name="connsiteX536" fmla="*/ 2338734 w 12210216"/>
              <a:gd name="connsiteY536" fmla="*/ 661505 h 1002962"/>
              <a:gd name="connsiteX537" fmla="*/ 2353135 w 12210216"/>
              <a:gd name="connsiteY537" fmla="*/ 618269 h 1002962"/>
              <a:gd name="connsiteX538" fmla="*/ 2367536 w 12210216"/>
              <a:gd name="connsiteY538" fmla="*/ 618269 h 1002962"/>
              <a:gd name="connsiteX539" fmla="*/ 2384817 w 12210216"/>
              <a:gd name="connsiteY539" fmla="*/ 661505 h 1002962"/>
              <a:gd name="connsiteX540" fmla="*/ 2396338 w 12210216"/>
              <a:gd name="connsiteY540" fmla="*/ 661505 h 1002962"/>
              <a:gd name="connsiteX541" fmla="*/ 2396338 w 12210216"/>
              <a:gd name="connsiteY541" fmla="*/ 726358 h 1002962"/>
              <a:gd name="connsiteX542" fmla="*/ 2404979 w 12210216"/>
              <a:gd name="connsiteY542" fmla="*/ 726358 h 1002962"/>
              <a:gd name="connsiteX543" fmla="*/ 2404979 w 12210216"/>
              <a:gd name="connsiteY543" fmla="*/ 771756 h 1002962"/>
              <a:gd name="connsiteX544" fmla="*/ 2410739 w 12210216"/>
              <a:gd name="connsiteY544" fmla="*/ 771756 h 1002962"/>
              <a:gd name="connsiteX545" fmla="*/ 2410739 w 12210216"/>
              <a:gd name="connsiteY545" fmla="*/ 756623 h 1002962"/>
              <a:gd name="connsiteX546" fmla="*/ 2419379 w 12210216"/>
              <a:gd name="connsiteY546" fmla="*/ 767432 h 1002962"/>
              <a:gd name="connsiteX547" fmla="*/ 2428020 w 12210216"/>
              <a:gd name="connsiteY547" fmla="*/ 767432 h 1002962"/>
              <a:gd name="connsiteX548" fmla="*/ 2428020 w 12210216"/>
              <a:gd name="connsiteY548" fmla="*/ 680961 h 1002962"/>
              <a:gd name="connsiteX549" fmla="*/ 2468343 w 12210216"/>
              <a:gd name="connsiteY549" fmla="*/ 680961 h 1002962"/>
              <a:gd name="connsiteX550" fmla="*/ 2485625 w 12210216"/>
              <a:gd name="connsiteY550" fmla="*/ 696093 h 1002962"/>
              <a:gd name="connsiteX551" fmla="*/ 2485625 w 12210216"/>
              <a:gd name="connsiteY551" fmla="*/ 680961 h 1002962"/>
              <a:gd name="connsiteX552" fmla="*/ 2488505 w 12210216"/>
              <a:gd name="connsiteY552" fmla="*/ 680961 h 1002962"/>
              <a:gd name="connsiteX553" fmla="*/ 2488505 w 12210216"/>
              <a:gd name="connsiteY553" fmla="*/ 678799 h 1002962"/>
              <a:gd name="connsiteX554" fmla="*/ 2502906 w 12210216"/>
              <a:gd name="connsiteY554" fmla="*/ 678799 h 1002962"/>
              <a:gd name="connsiteX555" fmla="*/ 2502906 w 12210216"/>
              <a:gd name="connsiteY555" fmla="*/ 655020 h 1002962"/>
              <a:gd name="connsiteX556" fmla="*/ 2511546 w 12210216"/>
              <a:gd name="connsiteY556" fmla="*/ 655020 h 1002962"/>
              <a:gd name="connsiteX557" fmla="*/ 2511546 w 12210216"/>
              <a:gd name="connsiteY557" fmla="*/ 642049 h 1002962"/>
              <a:gd name="connsiteX558" fmla="*/ 2514426 w 12210216"/>
              <a:gd name="connsiteY558" fmla="*/ 642049 h 1002962"/>
              <a:gd name="connsiteX559" fmla="*/ 2514426 w 12210216"/>
              <a:gd name="connsiteY559" fmla="*/ 618269 h 1002962"/>
              <a:gd name="connsiteX560" fmla="*/ 2537468 w 12210216"/>
              <a:gd name="connsiteY560" fmla="*/ 618269 h 1002962"/>
              <a:gd name="connsiteX561" fmla="*/ 2537468 w 12210216"/>
              <a:gd name="connsiteY561" fmla="*/ 588004 h 1002962"/>
              <a:gd name="connsiteX562" fmla="*/ 2548989 w 12210216"/>
              <a:gd name="connsiteY562" fmla="*/ 588004 h 1002962"/>
              <a:gd name="connsiteX563" fmla="*/ 2548989 w 12210216"/>
              <a:gd name="connsiteY563" fmla="*/ 581519 h 1002962"/>
              <a:gd name="connsiteX564" fmla="*/ 2557630 w 12210216"/>
              <a:gd name="connsiteY564" fmla="*/ 581519 h 1002962"/>
              <a:gd name="connsiteX565" fmla="*/ 2557630 w 12210216"/>
              <a:gd name="connsiteY565" fmla="*/ 551254 h 1002962"/>
              <a:gd name="connsiteX566" fmla="*/ 2563390 w 12210216"/>
              <a:gd name="connsiteY566" fmla="*/ 551254 h 1002962"/>
              <a:gd name="connsiteX567" fmla="*/ 2563390 w 12210216"/>
              <a:gd name="connsiteY567" fmla="*/ 542607 h 1002962"/>
              <a:gd name="connsiteX568" fmla="*/ 2572031 w 12210216"/>
              <a:gd name="connsiteY568" fmla="*/ 542607 h 1002962"/>
              <a:gd name="connsiteX569" fmla="*/ 2572031 w 12210216"/>
              <a:gd name="connsiteY569" fmla="*/ 512342 h 1002962"/>
              <a:gd name="connsiteX570" fmla="*/ 2609474 w 12210216"/>
              <a:gd name="connsiteY570" fmla="*/ 512342 h 1002962"/>
              <a:gd name="connsiteX571" fmla="*/ 2609474 w 12210216"/>
              <a:gd name="connsiteY571" fmla="*/ 499371 h 1002962"/>
              <a:gd name="connsiteX572" fmla="*/ 2652677 w 12210216"/>
              <a:gd name="connsiteY572" fmla="*/ 499371 h 1002962"/>
              <a:gd name="connsiteX573" fmla="*/ 2652677 w 12210216"/>
              <a:gd name="connsiteY573" fmla="*/ 490724 h 1002962"/>
              <a:gd name="connsiteX574" fmla="*/ 2678599 w 12210216"/>
              <a:gd name="connsiteY574" fmla="*/ 490724 h 1002962"/>
              <a:gd name="connsiteX575" fmla="*/ 2678599 w 12210216"/>
              <a:gd name="connsiteY575" fmla="*/ 499371 h 1002962"/>
              <a:gd name="connsiteX576" fmla="*/ 2684359 w 12210216"/>
              <a:gd name="connsiteY576" fmla="*/ 499371 h 1002962"/>
              <a:gd name="connsiteX577" fmla="*/ 2684359 w 12210216"/>
              <a:gd name="connsiteY577" fmla="*/ 495048 h 1002962"/>
              <a:gd name="connsiteX578" fmla="*/ 2698760 w 12210216"/>
              <a:gd name="connsiteY578" fmla="*/ 495048 h 1002962"/>
              <a:gd name="connsiteX579" fmla="*/ 2698760 w 12210216"/>
              <a:gd name="connsiteY579" fmla="*/ 499371 h 1002962"/>
              <a:gd name="connsiteX580" fmla="*/ 2707401 w 12210216"/>
              <a:gd name="connsiteY580" fmla="*/ 499371 h 1002962"/>
              <a:gd name="connsiteX581" fmla="*/ 2707401 w 12210216"/>
              <a:gd name="connsiteY581" fmla="*/ 490724 h 1002962"/>
              <a:gd name="connsiteX582" fmla="*/ 2727562 w 12210216"/>
              <a:gd name="connsiteY582" fmla="*/ 490724 h 1002962"/>
              <a:gd name="connsiteX583" fmla="*/ 2727562 w 12210216"/>
              <a:gd name="connsiteY583" fmla="*/ 499371 h 1002962"/>
              <a:gd name="connsiteX584" fmla="*/ 2759245 w 12210216"/>
              <a:gd name="connsiteY584" fmla="*/ 499371 h 1002962"/>
              <a:gd name="connsiteX585" fmla="*/ 2759245 w 12210216"/>
              <a:gd name="connsiteY585" fmla="*/ 514504 h 1002962"/>
              <a:gd name="connsiteX586" fmla="*/ 2779406 w 12210216"/>
              <a:gd name="connsiteY586" fmla="*/ 514504 h 1002962"/>
              <a:gd name="connsiteX587" fmla="*/ 2779406 w 12210216"/>
              <a:gd name="connsiteY587" fmla="*/ 596652 h 1002962"/>
              <a:gd name="connsiteX588" fmla="*/ 2788046 w 12210216"/>
              <a:gd name="connsiteY588" fmla="*/ 596652 h 1002962"/>
              <a:gd name="connsiteX589" fmla="*/ 2788046 w 12210216"/>
              <a:gd name="connsiteY589" fmla="*/ 564225 h 1002962"/>
              <a:gd name="connsiteX590" fmla="*/ 2842771 w 12210216"/>
              <a:gd name="connsiteY590" fmla="*/ 564225 h 1002962"/>
              <a:gd name="connsiteX591" fmla="*/ 2842771 w 12210216"/>
              <a:gd name="connsiteY591" fmla="*/ 596652 h 1002962"/>
              <a:gd name="connsiteX592" fmla="*/ 2848531 w 12210216"/>
              <a:gd name="connsiteY592" fmla="*/ 596652 h 1002962"/>
              <a:gd name="connsiteX593" fmla="*/ 2848531 w 12210216"/>
              <a:gd name="connsiteY593" fmla="*/ 683123 h 1002962"/>
              <a:gd name="connsiteX594" fmla="*/ 2857172 w 12210216"/>
              <a:gd name="connsiteY594" fmla="*/ 680961 h 1002962"/>
              <a:gd name="connsiteX595" fmla="*/ 2860052 w 12210216"/>
              <a:gd name="connsiteY595" fmla="*/ 611784 h 1002962"/>
              <a:gd name="connsiteX596" fmla="*/ 2862932 w 12210216"/>
              <a:gd name="connsiteY596" fmla="*/ 680961 h 1002962"/>
              <a:gd name="connsiteX597" fmla="*/ 2871573 w 12210216"/>
              <a:gd name="connsiteY597" fmla="*/ 683123 h 1002962"/>
              <a:gd name="connsiteX598" fmla="*/ 2880213 w 12210216"/>
              <a:gd name="connsiteY598" fmla="*/ 724196 h 1002962"/>
              <a:gd name="connsiteX599" fmla="*/ 2903255 w 12210216"/>
              <a:gd name="connsiteY599" fmla="*/ 735005 h 1002962"/>
              <a:gd name="connsiteX600" fmla="*/ 2903255 w 12210216"/>
              <a:gd name="connsiteY600" fmla="*/ 717711 h 1002962"/>
              <a:gd name="connsiteX601" fmla="*/ 2911896 w 12210216"/>
              <a:gd name="connsiteY601" fmla="*/ 717711 h 1002962"/>
              <a:gd name="connsiteX602" fmla="*/ 2911896 w 12210216"/>
              <a:gd name="connsiteY602" fmla="*/ 706902 h 1002962"/>
              <a:gd name="connsiteX603" fmla="*/ 2981021 w 12210216"/>
              <a:gd name="connsiteY603" fmla="*/ 706902 h 1002962"/>
              <a:gd name="connsiteX604" fmla="*/ 2981021 w 12210216"/>
              <a:gd name="connsiteY604" fmla="*/ 711226 h 1002962"/>
              <a:gd name="connsiteX605" fmla="*/ 2989662 w 12210216"/>
              <a:gd name="connsiteY605" fmla="*/ 711226 h 1002962"/>
              <a:gd name="connsiteX606" fmla="*/ 2989662 w 12210216"/>
              <a:gd name="connsiteY606" fmla="*/ 698255 h 1002962"/>
              <a:gd name="connsiteX607" fmla="*/ 3001182 w 12210216"/>
              <a:gd name="connsiteY607" fmla="*/ 698255 h 1002962"/>
              <a:gd name="connsiteX608" fmla="*/ 3001182 w 12210216"/>
              <a:gd name="connsiteY608" fmla="*/ 713388 h 1002962"/>
              <a:gd name="connsiteX609" fmla="*/ 3006943 w 12210216"/>
              <a:gd name="connsiteY609" fmla="*/ 713388 h 1002962"/>
              <a:gd name="connsiteX610" fmla="*/ 3006943 w 12210216"/>
              <a:gd name="connsiteY610" fmla="*/ 696093 h 1002962"/>
              <a:gd name="connsiteX611" fmla="*/ 3021343 w 12210216"/>
              <a:gd name="connsiteY611" fmla="*/ 696093 h 1002962"/>
              <a:gd name="connsiteX612" fmla="*/ 3021343 w 12210216"/>
              <a:gd name="connsiteY612" fmla="*/ 687446 h 1002962"/>
              <a:gd name="connsiteX613" fmla="*/ 3047266 w 12210216"/>
              <a:gd name="connsiteY613" fmla="*/ 687446 h 1002962"/>
              <a:gd name="connsiteX614" fmla="*/ 3047266 w 12210216"/>
              <a:gd name="connsiteY614" fmla="*/ 665828 h 1002962"/>
              <a:gd name="connsiteX615" fmla="*/ 3055906 w 12210216"/>
              <a:gd name="connsiteY615" fmla="*/ 663667 h 1002962"/>
              <a:gd name="connsiteX616" fmla="*/ 3055906 w 12210216"/>
              <a:gd name="connsiteY616" fmla="*/ 659343 h 1002962"/>
              <a:gd name="connsiteX617" fmla="*/ 3078948 w 12210216"/>
              <a:gd name="connsiteY617" fmla="*/ 659343 h 1002962"/>
              <a:gd name="connsiteX618" fmla="*/ 3078948 w 12210216"/>
              <a:gd name="connsiteY618" fmla="*/ 646372 h 1002962"/>
              <a:gd name="connsiteX619" fmla="*/ 3090469 w 12210216"/>
              <a:gd name="connsiteY619" fmla="*/ 646372 h 1002962"/>
              <a:gd name="connsiteX620" fmla="*/ 3090469 w 12210216"/>
              <a:gd name="connsiteY620" fmla="*/ 607460 h 1002962"/>
              <a:gd name="connsiteX621" fmla="*/ 3110630 w 12210216"/>
              <a:gd name="connsiteY621" fmla="*/ 607460 h 1002962"/>
              <a:gd name="connsiteX622" fmla="*/ 3110630 w 12210216"/>
              <a:gd name="connsiteY622" fmla="*/ 603137 h 1002962"/>
              <a:gd name="connsiteX623" fmla="*/ 3122151 w 12210216"/>
              <a:gd name="connsiteY623" fmla="*/ 603137 h 1002962"/>
              <a:gd name="connsiteX624" fmla="*/ 3122151 w 12210216"/>
              <a:gd name="connsiteY624" fmla="*/ 555578 h 1002962"/>
              <a:gd name="connsiteX625" fmla="*/ 3148073 w 12210216"/>
              <a:gd name="connsiteY625" fmla="*/ 555578 h 1002962"/>
              <a:gd name="connsiteX626" fmla="*/ 3148073 w 12210216"/>
              <a:gd name="connsiteY626" fmla="*/ 536122 h 1002962"/>
              <a:gd name="connsiteX627" fmla="*/ 3197037 w 12210216"/>
              <a:gd name="connsiteY627" fmla="*/ 536122 h 1002962"/>
              <a:gd name="connsiteX628" fmla="*/ 3197037 w 12210216"/>
              <a:gd name="connsiteY628" fmla="*/ 557740 h 1002962"/>
              <a:gd name="connsiteX629" fmla="*/ 3234480 w 12210216"/>
              <a:gd name="connsiteY629" fmla="*/ 557740 h 1002962"/>
              <a:gd name="connsiteX630" fmla="*/ 3234480 w 12210216"/>
              <a:gd name="connsiteY630" fmla="*/ 605299 h 1002962"/>
              <a:gd name="connsiteX631" fmla="*/ 3251761 w 12210216"/>
              <a:gd name="connsiteY631" fmla="*/ 605299 h 1002962"/>
              <a:gd name="connsiteX632" fmla="*/ 3251761 w 12210216"/>
              <a:gd name="connsiteY632" fmla="*/ 711226 h 1002962"/>
              <a:gd name="connsiteX633" fmla="*/ 3260401 w 12210216"/>
              <a:gd name="connsiteY633" fmla="*/ 711226 h 1002962"/>
              <a:gd name="connsiteX634" fmla="*/ 3271922 w 12210216"/>
              <a:gd name="connsiteY634" fmla="*/ 683123 h 1002962"/>
              <a:gd name="connsiteX635" fmla="*/ 3280563 w 12210216"/>
              <a:gd name="connsiteY635" fmla="*/ 696093 h 1002962"/>
              <a:gd name="connsiteX636" fmla="*/ 3277683 w 12210216"/>
              <a:gd name="connsiteY636" fmla="*/ 696093 h 1002962"/>
              <a:gd name="connsiteX637" fmla="*/ 3277683 w 12210216"/>
              <a:gd name="connsiteY637" fmla="*/ 711226 h 1002962"/>
              <a:gd name="connsiteX638" fmla="*/ 3289203 w 12210216"/>
              <a:gd name="connsiteY638" fmla="*/ 711226 h 1002962"/>
              <a:gd name="connsiteX639" fmla="*/ 3289203 w 12210216"/>
              <a:gd name="connsiteY639" fmla="*/ 743652 h 1002962"/>
              <a:gd name="connsiteX640" fmla="*/ 3300724 w 12210216"/>
              <a:gd name="connsiteY640" fmla="*/ 743652 h 1002962"/>
              <a:gd name="connsiteX641" fmla="*/ 3300724 w 12210216"/>
              <a:gd name="connsiteY641" fmla="*/ 767432 h 1002962"/>
              <a:gd name="connsiteX642" fmla="*/ 3320885 w 12210216"/>
              <a:gd name="connsiteY642" fmla="*/ 767432 h 1002962"/>
              <a:gd name="connsiteX643" fmla="*/ 3320885 w 12210216"/>
              <a:gd name="connsiteY643" fmla="*/ 758785 h 1002962"/>
              <a:gd name="connsiteX644" fmla="*/ 3343927 w 12210216"/>
              <a:gd name="connsiteY644" fmla="*/ 758785 h 1002962"/>
              <a:gd name="connsiteX645" fmla="*/ 3343927 w 12210216"/>
              <a:gd name="connsiteY645" fmla="*/ 735005 h 1002962"/>
              <a:gd name="connsiteX646" fmla="*/ 3398652 w 12210216"/>
              <a:gd name="connsiteY646" fmla="*/ 735005 h 1002962"/>
              <a:gd name="connsiteX647" fmla="*/ 3398652 w 12210216"/>
              <a:gd name="connsiteY647" fmla="*/ 741491 h 1002962"/>
              <a:gd name="connsiteX648" fmla="*/ 3404412 w 12210216"/>
              <a:gd name="connsiteY648" fmla="*/ 741491 h 1002962"/>
              <a:gd name="connsiteX649" fmla="*/ 3404412 w 12210216"/>
              <a:gd name="connsiteY649" fmla="*/ 743652 h 1002962"/>
              <a:gd name="connsiteX650" fmla="*/ 3407292 w 12210216"/>
              <a:gd name="connsiteY650" fmla="*/ 743652 h 1002962"/>
              <a:gd name="connsiteX651" fmla="*/ 3407292 w 12210216"/>
              <a:gd name="connsiteY651" fmla="*/ 735005 h 1002962"/>
              <a:gd name="connsiteX652" fmla="*/ 3418813 w 12210216"/>
              <a:gd name="connsiteY652" fmla="*/ 735005 h 1002962"/>
              <a:gd name="connsiteX653" fmla="*/ 3418813 w 12210216"/>
              <a:gd name="connsiteY653" fmla="*/ 752300 h 1002962"/>
              <a:gd name="connsiteX654" fmla="*/ 3427454 w 12210216"/>
              <a:gd name="connsiteY654" fmla="*/ 752300 h 1002962"/>
              <a:gd name="connsiteX655" fmla="*/ 3427454 w 12210216"/>
              <a:gd name="connsiteY655" fmla="*/ 743652 h 1002962"/>
              <a:gd name="connsiteX656" fmla="*/ 3438974 w 12210216"/>
              <a:gd name="connsiteY656" fmla="*/ 743652 h 1002962"/>
              <a:gd name="connsiteX657" fmla="*/ 3438974 w 12210216"/>
              <a:gd name="connsiteY657" fmla="*/ 719873 h 1002962"/>
              <a:gd name="connsiteX658" fmla="*/ 3482178 w 12210216"/>
              <a:gd name="connsiteY658" fmla="*/ 719873 h 1002962"/>
              <a:gd name="connsiteX659" fmla="*/ 3482178 w 12210216"/>
              <a:gd name="connsiteY659" fmla="*/ 726358 h 1002962"/>
              <a:gd name="connsiteX660" fmla="*/ 3490818 w 12210216"/>
              <a:gd name="connsiteY660" fmla="*/ 726358 h 1002962"/>
              <a:gd name="connsiteX661" fmla="*/ 3490818 w 12210216"/>
              <a:gd name="connsiteY661" fmla="*/ 713388 h 1002962"/>
              <a:gd name="connsiteX662" fmla="*/ 3513860 w 12210216"/>
              <a:gd name="connsiteY662" fmla="*/ 713388 h 1002962"/>
              <a:gd name="connsiteX663" fmla="*/ 3513860 w 12210216"/>
              <a:gd name="connsiteY663" fmla="*/ 687446 h 1002962"/>
              <a:gd name="connsiteX664" fmla="*/ 3534022 w 12210216"/>
              <a:gd name="connsiteY664" fmla="*/ 687446 h 1002962"/>
              <a:gd name="connsiteX665" fmla="*/ 3534022 w 12210216"/>
              <a:gd name="connsiteY665" fmla="*/ 696093 h 1002962"/>
              <a:gd name="connsiteX666" fmla="*/ 3545542 w 12210216"/>
              <a:gd name="connsiteY666" fmla="*/ 696093 h 1002962"/>
              <a:gd name="connsiteX667" fmla="*/ 3545542 w 12210216"/>
              <a:gd name="connsiteY667" fmla="*/ 672314 h 1002962"/>
              <a:gd name="connsiteX668" fmla="*/ 3565703 w 12210216"/>
              <a:gd name="connsiteY668" fmla="*/ 672314 h 1002962"/>
              <a:gd name="connsiteX669" fmla="*/ 3565703 w 12210216"/>
              <a:gd name="connsiteY669" fmla="*/ 687446 h 1002962"/>
              <a:gd name="connsiteX670" fmla="*/ 3597386 w 12210216"/>
              <a:gd name="connsiteY670" fmla="*/ 687446 h 1002962"/>
              <a:gd name="connsiteX671" fmla="*/ 3597386 w 12210216"/>
              <a:gd name="connsiteY671" fmla="*/ 678799 h 1002962"/>
              <a:gd name="connsiteX672" fmla="*/ 3620427 w 12210216"/>
              <a:gd name="connsiteY672" fmla="*/ 678799 h 1002962"/>
              <a:gd name="connsiteX673" fmla="*/ 3620427 w 12210216"/>
              <a:gd name="connsiteY673" fmla="*/ 687446 h 1002962"/>
              <a:gd name="connsiteX674" fmla="*/ 3629068 w 12210216"/>
              <a:gd name="connsiteY674" fmla="*/ 687446 h 1002962"/>
              <a:gd name="connsiteX675" fmla="*/ 3629068 w 12210216"/>
              <a:gd name="connsiteY675" fmla="*/ 702579 h 1002962"/>
              <a:gd name="connsiteX676" fmla="*/ 3640589 w 12210216"/>
              <a:gd name="connsiteY676" fmla="*/ 702579 h 1002962"/>
              <a:gd name="connsiteX677" fmla="*/ 3640589 w 12210216"/>
              <a:gd name="connsiteY677" fmla="*/ 713388 h 1002962"/>
              <a:gd name="connsiteX678" fmla="*/ 3703954 w 12210216"/>
              <a:gd name="connsiteY678" fmla="*/ 713388 h 1002962"/>
              <a:gd name="connsiteX679" fmla="*/ 3703954 w 12210216"/>
              <a:gd name="connsiteY679" fmla="*/ 743652 h 1002962"/>
              <a:gd name="connsiteX680" fmla="*/ 3726996 w 12210216"/>
              <a:gd name="connsiteY680" fmla="*/ 743652 h 1002962"/>
              <a:gd name="connsiteX681" fmla="*/ 3726996 w 12210216"/>
              <a:gd name="connsiteY681" fmla="*/ 735005 h 1002962"/>
              <a:gd name="connsiteX682" fmla="*/ 3790360 w 12210216"/>
              <a:gd name="connsiteY682" fmla="*/ 735005 h 1002962"/>
              <a:gd name="connsiteX683" fmla="*/ 3790360 w 12210216"/>
              <a:gd name="connsiteY683" fmla="*/ 724196 h 1002962"/>
              <a:gd name="connsiteX684" fmla="*/ 3801881 w 12210216"/>
              <a:gd name="connsiteY684" fmla="*/ 719873 h 1002962"/>
              <a:gd name="connsiteX685" fmla="*/ 3801881 w 12210216"/>
              <a:gd name="connsiteY685" fmla="*/ 687446 h 1002962"/>
              <a:gd name="connsiteX686" fmla="*/ 3822042 w 12210216"/>
              <a:gd name="connsiteY686" fmla="*/ 687446 h 1002962"/>
              <a:gd name="connsiteX687" fmla="*/ 3830683 w 12210216"/>
              <a:gd name="connsiteY687" fmla="*/ 706902 h 1002962"/>
              <a:gd name="connsiteX688" fmla="*/ 3833564 w 12210216"/>
              <a:gd name="connsiteY688" fmla="*/ 700417 h 1002962"/>
              <a:gd name="connsiteX689" fmla="*/ 3850845 w 12210216"/>
              <a:gd name="connsiteY689" fmla="*/ 698255 h 1002962"/>
              <a:gd name="connsiteX690" fmla="*/ 3847965 w 12210216"/>
              <a:gd name="connsiteY690" fmla="*/ 609622 h 1002962"/>
              <a:gd name="connsiteX691" fmla="*/ 3865245 w 12210216"/>
              <a:gd name="connsiteY691" fmla="*/ 611784 h 1002962"/>
              <a:gd name="connsiteX692" fmla="*/ 3865245 w 12210216"/>
              <a:gd name="connsiteY692" fmla="*/ 471268 h 1002962"/>
              <a:gd name="connsiteX693" fmla="*/ 3891168 w 12210216"/>
              <a:gd name="connsiteY693" fmla="*/ 471268 h 1002962"/>
              <a:gd name="connsiteX694" fmla="*/ 3891168 w 12210216"/>
              <a:gd name="connsiteY694" fmla="*/ 356694 h 1002962"/>
              <a:gd name="connsiteX695" fmla="*/ 3896928 w 12210216"/>
              <a:gd name="connsiteY695" fmla="*/ 350209 h 1002962"/>
              <a:gd name="connsiteX696" fmla="*/ 3896928 w 12210216"/>
              <a:gd name="connsiteY696" fmla="*/ 326429 h 1002962"/>
              <a:gd name="connsiteX697" fmla="*/ 3919969 w 12210216"/>
              <a:gd name="connsiteY697" fmla="*/ 326429 h 1002962"/>
              <a:gd name="connsiteX698" fmla="*/ 3974694 w 12210216"/>
              <a:gd name="connsiteY698" fmla="*/ 246443 h 1002962"/>
              <a:gd name="connsiteX699" fmla="*/ 3977574 w 12210216"/>
              <a:gd name="connsiteY699" fmla="*/ 1 h 1002962"/>
              <a:gd name="connsiteX700" fmla="*/ 3983335 w 12210216"/>
              <a:gd name="connsiteY700" fmla="*/ 246443 h 1002962"/>
              <a:gd name="connsiteX701" fmla="*/ 4035178 w 12210216"/>
              <a:gd name="connsiteY701" fmla="*/ 328591 h 1002962"/>
              <a:gd name="connsiteX702" fmla="*/ 4058220 w 12210216"/>
              <a:gd name="connsiteY702" fmla="*/ 328591 h 1002962"/>
              <a:gd name="connsiteX703" fmla="*/ 4058220 w 12210216"/>
              <a:gd name="connsiteY703" fmla="*/ 354532 h 1002962"/>
              <a:gd name="connsiteX704" fmla="*/ 4063981 w 12210216"/>
              <a:gd name="connsiteY704" fmla="*/ 356694 h 1002962"/>
              <a:gd name="connsiteX705" fmla="*/ 4063981 w 12210216"/>
              <a:gd name="connsiteY705" fmla="*/ 471268 h 1002962"/>
              <a:gd name="connsiteX706" fmla="*/ 4084142 w 12210216"/>
              <a:gd name="connsiteY706" fmla="*/ 471268 h 1002962"/>
              <a:gd name="connsiteX707" fmla="*/ 4084142 w 12210216"/>
              <a:gd name="connsiteY707" fmla="*/ 607460 h 1002962"/>
              <a:gd name="connsiteX708" fmla="*/ 4107184 w 12210216"/>
              <a:gd name="connsiteY708" fmla="*/ 607460 h 1002962"/>
              <a:gd name="connsiteX709" fmla="*/ 4107184 w 12210216"/>
              <a:gd name="connsiteY709" fmla="*/ 730682 h 1002962"/>
              <a:gd name="connsiteX710" fmla="*/ 4144626 w 12210216"/>
              <a:gd name="connsiteY710" fmla="*/ 728520 h 1002962"/>
              <a:gd name="connsiteX711" fmla="*/ 4150387 w 12210216"/>
              <a:gd name="connsiteY711" fmla="*/ 717711 h 1002962"/>
              <a:gd name="connsiteX712" fmla="*/ 4170548 w 12210216"/>
              <a:gd name="connsiteY712" fmla="*/ 715549 h 1002962"/>
              <a:gd name="connsiteX713" fmla="*/ 4176309 w 12210216"/>
              <a:gd name="connsiteY713" fmla="*/ 724196 h 1002962"/>
              <a:gd name="connsiteX714" fmla="*/ 4205111 w 12210216"/>
              <a:gd name="connsiteY714" fmla="*/ 724196 h 1002962"/>
              <a:gd name="connsiteX715" fmla="*/ 4205111 w 12210216"/>
              <a:gd name="connsiteY715" fmla="*/ 726591 h 1002962"/>
              <a:gd name="connsiteX716" fmla="*/ 4207550 w 12210216"/>
              <a:gd name="connsiteY716" fmla="*/ 712285 h 1002962"/>
              <a:gd name="connsiteX717" fmla="*/ 4214422 w 12210216"/>
              <a:gd name="connsiteY717" fmla="*/ 671967 h 1002962"/>
              <a:gd name="connsiteX718" fmla="*/ 4208478 w 12210216"/>
              <a:gd name="connsiteY718" fmla="*/ 667318 h 1002962"/>
              <a:gd name="connsiteX719" fmla="*/ 4208478 w 12210216"/>
              <a:gd name="connsiteY719" fmla="*/ 660344 h 1002962"/>
              <a:gd name="connsiteX720" fmla="*/ 4217394 w 12210216"/>
              <a:gd name="connsiteY720" fmla="*/ 655694 h 1002962"/>
              <a:gd name="connsiteX721" fmla="*/ 4220366 w 12210216"/>
              <a:gd name="connsiteY721" fmla="*/ 641747 h 1002962"/>
              <a:gd name="connsiteX722" fmla="*/ 4226312 w 12210216"/>
              <a:gd name="connsiteY722" fmla="*/ 655694 h 1002962"/>
              <a:gd name="connsiteX723" fmla="*/ 4232255 w 12210216"/>
              <a:gd name="connsiteY723" fmla="*/ 660344 h 1002962"/>
              <a:gd name="connsiteX724" fmla="*/ 4232255 w 12210216"/>
              <a:gd name="connsiteY724" fmla="*/ 669642 h 1002962"/>
              <a:gd name="connsiteX725" fmla="*/ 4226312 w 12210216"/>
              <a:gd name="connsiteY725" fmla="*/ 671967 h 1002962"/>
              <a:gd name="connsiteX726" fmla="*/ 4241171 w 12210216"/>
              <a:gd name="connsiteY726" fmla="*/ 739382 h 1002962"/>
              <a:gd name="connsiteX727" fmla="*/ 4253059 w 12210216"/>
              <a:gd name="connsiteY727" fmla="*/ 739382 h 1002962"/>
              <a:gd name="connsiteX728" fmla="*/ 4261975 w 12210216"/>
              <a:gd name="connsiteY728" fmla="*/ 771927 h 1002962"/>
              <a:gd name="connsiteX729" fmla="*/ 4306555 w 12210216"/>
              <a:gd name="connsiteY729" fmla="*/ 778901 h 1002962"/>
              <a:gd name="connsiteX730" fmla="*/ 4306555 w 12210216"/>
              <a:gd name="connsiteY730" fmla="*/ 739382 h 1002962"/>
              <a:gd name="connsiteX731" fmla="*/ 4380856 w 12210216"/>
              <a:gd name="connsiteY731" fmla="*/ 739382 h 1002962"/>
              <a:gd name="connsiteX732" fmla="*/ 4410576 w 12210216"/>
              <a:gd name="connsiteY732" fmla="*/ 755654 h 1002962"/>
              <a:gd name="connsiteX733" fmla="*/ 4425436 w 12210216"/>
              <a:gd name="connsiteY733" fmla="*/ 755654 h 1002962"/>
              <a:gd name="connsiteX734" fmla="*/ 4440296 w 12210216"/>
              <a:gd name="connsiteY734" fmla="*/ 739382 h 1002962"/>
              <a:gd name="connsiteX735" fmla="*/ 4461100 w 12210216"/>
              <a:gd name="connsiteY735" fmla="*/ 739382 h 1002962"/>
              <a:gd name="connsiteX736" fmla="*/ 4461100 w 12210216"/>
              <a:gd name="connsiteY736" fmla="*/ 804472 h 1002962"/>
              <a:gd name="connsiteX737" fmla="*/ 4472988 w 12210216"/>
              <a:gd name="connsiteY737" fmla="*/ 806797 h 1002962"/>
              <a:gd name="connsiteX738" fmla="*/ 4472988 w 12210216"/>
              <a:gd name="connsiteY738" fmla="*/ 797498 h 1002962"/>
              <a:gd name="connsiteX739" fmla="*/ 4505680 w 12210216"/>
              <a:gd name="connsiteY739" fmla="*/ 797498 h 1002962"/>
              <a:gd name="connsiteX740" fmla="*/ 4505680 w 12210216"/>
              <a:gd name="connsiteY740" fmla="*/ 699863 h 1002962"/>
              <a:gd name="connsiteX741" fmla="*/ 4508652 w 12210216"/>
              <a:gd name="connsiteY741" fmla="*/ 697538 h 1002962"/>
              <a:gd name="connsiteX742" fmla="*/ 4577008 w 12210216"/>
              <a:gd name="connsiteY742" fmla="*/ 697538 h 1002962"/>
              <a:gd name="connsiteX743" fmla="*/ 4577008 w 12210216"/>
              <a:gd name="connsiteY743" fmla="*/ 685915 h 1002962"/>
              <a:gd name="connsiteX744" fmla="*/ 4606729 w 12210216"/>
              <a:gd name="connsiteY744" fmla="*/ 685915 h 1002962"/>
              <a:gd name="connsiteX745" fmla="*/ 4606729 w 12210216"/>
              <a:gd name="connsiteY745" fmla="*/ 676616 h 1002962"/>
              <a:gd name="connsiteX746" fmla="*/ 4666169 w 12210216"/>
              <a:gd name="connsiteY746" fmla="*/ 676616 h 1002962"/>
              <a:gd name="connsiteX747" fmla="*/ 4666169 w 12210216"/>
              <a:gd name="connsiteY747" fmla="*/ 697538 h 1002962"/>
              <a:gd name="connsiteX748" fmla="*/ 4689946 w 12210216"/>
              <a:gd name="connsiteY748" fmla="*/ 706837 h 1002962"/>
              <a:gd name="connsiteX749" fmla="*/ 4689946 w 12210216"/>
              <a:gd name="connsiteY749" fmla="*/ 737057 h 1002962"/>
              <a:gd name="connsiteX750" fmla="*/ 4704806 w 12210216"/>
              <a:gd name="connsiteY750" fmla="*/ 741706 h 1002962"/>
              <a:gd name="connsiteX751" fmla="*/ 4704806 w 12210216"/>
              <a:gd name="connsiteY751" fmla="*/ 732408 h 1002962"/>
              <a:gd name="connsiteX752" fmla="*/ 4716694 w 12210216"/>
              <a:gd name="connsiteY752" fmla="*/ 732408 h 1002962"/>
              <a:gd name="connsiteX753" fmla="*/ 4716694 w 12210216"/>
              <a:gd name="connsiteY753" fmla="*/ 725434 h 1002962"/>
              <a:gd name="connsiteX754" fmla="*/ 4704806 w 12210216"/>
              <a:gd name="connsiteY754" fmla="*/ 725434 h 1002962"/>
              <a:gd name="connsiteX755" fmla="*/ 4704806 w 12210216"/>
              <a:gd name="connsiteY755" fmla="*/ 716135 h 1002962"/>
              <a:gd name="connsiteX756" fmla="*/ 4716694 w 12210216"/>
              <a:gd name="connsiteY756" fmla="*/ 716135 h 1002962"/>
              <a:gd name="connsiteX757" fmla="*/ 4716694 w 12210216"/>
              <a:gd name="connsiteY757" fmla="*/ 706837 h 1002962"/>
              <a:gd name="connsiteX758" fmla="*/ 4704806 w 12210216"/>
              <a:gd name="connsiteY758" fmla="*/ 706837 h 1002962"/>
              <a:gd name="connsiteX759" fmla="*/ 4704806 w 12210216"/>
              <a:gd name="connsiteY759" fmla="*/ 697538 h 1002962"/>
              <a:gd name="connsiteX760" fmla="*/ 4716694 w 12210216"/>
              <a:gd name="connsiteY760" fmla="*/ 697538 h 1002962"/>
              <a:gd name="connsiteX761" fmla="*/ 4716694 w 12210216"/>
              <a:gd name="connsiteY761" fmla="*/ 690564 h 1002962"/>
              <a:gd name="connsiteX762" fmla="*/ 4704806 w 12210216"/>
              <a:gd name="connsiteY762" fmla="*/ 690564 h 1002962"/>
              <a:gd name="connsiteX763" fmla="*/ 4704806 w 12210216"/>
              <a:gd name="connsiteY763" fmla="*/ 681266 h 1002962"/>
              <a:gd name="connsiteX764" fmla="*/ 4716694 w 12210216"/>
              <a:gd name="connsiteY764" fmla="*/ 681266 h 1002962"/>
              <a:gd name="connsiteX765" fmla="*/ 4716694 w 12210216"/>
              <a:gd name="connsiteY765" fmla="*/ 671967 h 1002962"/>
              <a:gd name="connsiteX766" fmla="*/ 4704806 w 12210216"/>
              <a:gd name="connsiteY766" fmla="*/ 671967 h 1002962"/>
              <a:gd name="connsiteX767" fmla="*/ 4704806 w 12210216"/>
              <a:gd name="connsiteY767" fmla="*/ 664993 h 1002962"/>
              <a:gd name="connsiteX768" fmla="*/ 4716694 w 12210216"/>
              <a:gd name="connsiteY768" fmla="*/ 664993 h 1002962"/>
              <a:gd name="connsiteX769" fmla="*/ 4716694 w 12210216"/>
              <a:gd name="connsiteY769" fmla="*/ 655694 h 1002962"/>
              <a:gd name="connsiteX770" fmla="*/ 4704806 w 12210216"/>
              <a:gd name="connsiteY770" fmla="*/ 655694 h 1002962"/>
              <a:gd name="connsiteX771" fmla="*/ 4704806 w 12210216"/>
              <a:gd name="connsiteY771" fmla="*/ 646396 h 1002962"/>
              <a:gd name="connsiteX772" fmla="*/ 4716694 w 12210216"/>
              <a:gd name="connsiteY772" fmla="*/ 646396 h 1002962"/>
              <a:gd name="connsiteX773" fmla="*/ 4716694 w 12210216"/>
              <a:gd name="connsiteY773" fmla="*/ 637097 h 1002962"/>
              <a:gd name="connsiteX774" fmla="*/ 4704806 w 12210216"/>
              <a:gd name="connsiteY774" fmla="*/ 637097 h 1002962"/>
              <a:gd name="connsiteX775" fmla="*/ 4704806 w 12210216"/>
              <a:gd name="connsiteY775" fmla="*/ 630123 h 1002962"/>
              <a:gd name="connsiteX776" fmla="*/ 4716694 w 12210216"/>
              <a:gd name="connsiteY776" fmla="*/ 630123 h 1002962"/>
              <a:gd name="connsiteX777" fmla="*/ 4716694 w 12210216"/>
              <a:gd name="connsiteY777" fmla="*/ 620825 h 1002962"/>
              <a:gd name="connsiteX778" fmla="*/ 4704806 w 12210216"/>
              <a:gd name="connsiteY778" fmla="*/ 620825 h 1002962"/>
              <a:gd name="connsiteX779" fmla="*/ 4704806 w 12210216"/>
              <a:gd name="connsiteY779" fmla="*/ 611526 h 1002962"/>
              <a:gd name="connsiteX780" fmla="*/ 4716694 w 12210216"/>
              <a:gd name="connsiteY780" fmla="*/ 611526 h 1002962"/>
              <a:gd name="connsiteX781" fmla="*/ 4716694 w 12210216"/>
              <a:gd name="connsiteY781" fmla="*/ 604552 h 1002962"/>
              <a:gd name="connsiteX782" fmla="*/ 4704806 w 12210216"/>
              <a:gd name="connsiteY782" fmla="*/ 604552 h 1002962"/>
              <a:gd name="connsiteX783" fmla="*/ 4704806 w 12210216"/>
              <a:gd name="connsiteY783" fmla="*/ 595254 h 1002962"/>
              <a:gd name="connsiteX784" fmla="*/ 4716694 w 12210216"/>
              <a:gd name="connsiteY784" fmla="*/ 595254 h 1002962"/>
              <a:gd name="connsiteX785" fmla="*/ 4716694 w 12210216"/>
              <a:gd name="connsiteY785" fmla="*/ 585955 h 1002962"/>
              <a:gd name="connsiteX786" fmla="*/ 4704806 w 12210216"/>
              <a:gd name="connsiteY786" fmla="*/ 585955 h 1002962"/>
              <a:gd name="connsiteX787" fmla="*/ 4704806 w 12210216"/>
              <a:gd name="connsiteY787" fmla="*/ 576656 h 1002962"/>
              <a:gd name="connsiteX788" fmla="*/ 4716694 w 12210216"/>
              <a:gd name="connsiteY788" fmla="*/ 576656 h 1002962"/>
              <a:gd name="connsiteX789" fmla="*/ 4716694 w 12210216"/>
              <a:gd name="connsiteY789" fmla="*/ 569682 h 1002962"/>
              <a:gd name="connsiteX790" fmla="*/ 4704806 w 12210216"/>
              <a:gd name="connsiteY790" fmla="*/ 569682 h 1002962"/>
              <a:gd name="connsiteX791" fmla="*/ 4704806 w 12210216"/>
              <a:gd name="connsiteY791" fmla="*/ 560384 h 1002962"/>
              <a:gd name="connsiteX792" fmla="*/ 4716694 w 12210216"/>
              <a:gd name="connsiteY792" fmla="*/ 560384 h 1002962"/>
              <a:gd name="connsiteX793" fmla="*/ 4716694 w 12210216"/>
              <a:gd name="connsiteY793" fmla="*/ 551085 h 1002962"/>
              <a:gd name="connsiteX794" fmla="*/ 4704806 w 12210216"/>
              <a:gd name="connsiteY794" fmla="*/ 551085 h 1002962"/>
              <a:gd name="connsiteX795" fmla="*/ 4704806 w 12210216"/>
              <a:gd name="connsiteY795" fmla="*/ 541787 h 1002962"/>
              <a:gd name="connsiteX796" fmla="*/ 4716694 w 12210216"/>
              <a:gd name="connsiteY796" fmla="*/ 541787 h 1002962"/>
              <a:gd name="connsiteX797" fmla="*/ 4716694 w 12210216"/>
              <a:gd name="connsiteY797" fmla="*/ 534813 h 1002962"/>
              <a:gd name="connsiteX798" fmla="*/ 4704806 w 12210216"/>
              <a:gd name="connsiteY798" fmla="*/ 534813 h 1002962"/>
              <a:gd name="connsiteX799" fmla="*/ 4704806 w 12210216"/>
              <a:gd name="connsiteY799" fmla="*/ 525514 h 1002962"/>
              <a:gd name="connsiteX800" fmla="*/ 4716694 w 12210216"/>
              <a:gd name="connsiteY800" fmla="*/ 525514 h 1002962"/>
              <a:gd name="connsiteX801" fmla="*/ 4704806 w 12210216"/>
              <a:gd name="connsiteY801" fmla="*/ 511566 h 1002962"/>
              <a:gd name="connsiteX802" fmla="*/ 4704806 w 12210216"/>
              <a:gd name="connsiteY802" fmla="*/ 474372 h 1002962"/>
              <a:gd name="connsiteX803" fmla="*/ 4903930 w 12210216"/>
              <a:gd name="connsiteY803" fmla="*/ 474372 h 1002962"/>
              <a:gd name="connsiteX804" fmla="*/ 4921763 w 12210216"/>
              <a:gd name="connsiteY804" fmla="*/ 495294 h 1002962"/>
              <a:gd name="connsiteX805" fmla="*/ 4921763 w 12210216"/>
              <a:gd name="connsiteY805" fmla="*/ 541787 h 1002962"/>
              <a:gd name="connsiteX806" fmla="*/ 4909874 w 12210216"/>
              <a:gd name="connsiteY806" fmla="*/ 541787 h 1002962"/>
              <a:gd name="connsiteX807" fmla="*/ 4909874 w 12210216"/>
              <a:gd name="connsiteY807" fmla="*/ 551085 h 1002962"/>
              <a:gd name="connsiteX808" fmla="*/ 4921763 w 12210216"/>
              <a:gd name="connsiteY808" fmla="*/ 551085 h 1002962"/>
              <a:gd name="connsiteX809" fmla="*/ 4921763 w 12210216"/>
              <a:gd name="connsiteY809" fmla="*/ 560384 h 1002962"/>
              <a:gd name="connsiteX810" fmla="*/ 4909874 w 12210216"/>
              <a:gd name="connsiteY810" fmla="*/ 560384 h 1002962"/>
              <a:gd name="connsiteX811" fmla="*/ 4909874 w 12210216"/>
              <a:gd name="connsiteY811" fmla="*/ 569682 h 1002962"/>
              <a:gd name="connsiteX812" fmla="*/ 4921763 w 12210216"/>
              <a:gd name="connsiteY812" fmla="*/ 569682 h 1002962"/>
              <a:gd name="connsiteX813" fmla="*/ 4921763 w 12210216"/>
              <a:gd name="connsiteY813" fmla="*/ 576656 h 1002962"/>
              <a:gd name="connsiteX814" fmla="*/ 4909874 w 12210216"/>
              <a:gd name="connsiteY814" fmla="*/ 576656 h 1002962"/>
              <a:gd name="connsiteX815" fmla="*/ 4909874 w 12210216"/>
              <a:gd name="connsiteY815" fmla="*/ 585955 h 1002962"/>
              <a:gd name="connsiteX816" fmla="*/ 4921763 w 12210216"/>
              <a:gd name="connsiteY816" fmla="*/ 585955 h 1002962"/>
              <a:gd name="connsiteX817" fmla="*/ 4921763 w 12210216"/>
              <a:gd name="connsiteY817" fmla="*/ 595254 h 1002962"/>
              <a:gd name="connsiteX818" fmla="*/ 4909874 w 12210216"/>
              <a:gd name="connsiteY818" fmla="*/ 595254 h 1002962"/>
              <a:gd name="connsiteX819" fmla="*/ 4909874 w 12210216"/>
              <a:gd name="connsiteY819" fmla="*/ 604552 h 1002962"/>
              <a:gd name="connsiteX820" fmla="*/ 4921763 w 12210216"/>
              <a:gd name="connsiteY820" fmla="*/ 604552 h 1002962"/>
              <a:gd name="connsiteX821" fmla="*/ 4921763 w 12210216"/>
              <a:gd name="connsiteY821" fmla="*/ 611526 h 1002962"/>
              <a:gd name="connsiteX822" fmla="*/ 4909874 w 12210216"/>
              <a:gd name="connsiteY822" fmla="*/ 611526 h 1002962"/>
              <a:gd name="connsiteX823" fmla="*/ 4909874 w 12210216"/>
              <a:gd name="connsiteY823" fmla="*/ 620825 h 1002962"/>
              <a:gd name="connsiteX824" fmla="*/ 4921763 w 12210216"/>
              <a:gd name="connsiteY824" fmla="*/ 620825 h 1002962"/>
              <a:gd name="connsiteX825" fmla="*/ 4921763 w 12210216"/>
              <a:gd name="connsiteY825" fmla="*/ 630123 h 1002962"/>
              <a:gd name="connsiteX826" fmla="*/ 4909874 w 12210216"/>
              <a:gd name="connsiteY826" fmla="*/ 630123 h 1002962"/>
              <a:gd name="connsiteX827" fmla="*/ 4909874 w 12210216"/>
              <a:gd name="connsiteY827" fmla="*/ 637097 h 1002962"/>
              <a:gd name="connsiteX828" fmla="*/ 4921763 w 12210216"/>
              <a:gd name="connsiteY828" fmla="*/ 637097 h 1002962"/>
              <a:gd name="connsiteX829" fmla="*/ 4921763 w 12210216"/>
              <a:gd name="connsiteY829" fmla="*/ 646396 h 1002962"/>
              <a:gd name="connsiteX830" fmla="*/ 4909874 w 12210216"/>
              <a:gd name="connsiteY830" fmla="*/ 646396 h 1002962"/>
              <a:gd name="connsiteX831" fmla="*/ 4909874 w 12210216"/>
              <a:gd name="connsiteY831" fmla="*/ 655694 h 1002962"/>
              <a:gd name="connsiteX832" fmla="*/ 4921763 w 12210216"/>
              <a:gd name="connsiteY832" fmla="*/ 655694 h 1002962"/>
              <a:gd name="connsiteX833" fmla="*/ 4921763 w 12210216"/>
              <a:gd name="connsiteY833" fmla="*/ 664993 h 1002962"/>
              <a:gd name="connsiteX834" fmla="*/ 4909874 w 12210216"/>
              <a:gd name="connsiteY834" fmla="*/ 664993 h 1002962"/>
              <a:gd name="connsiteX835" fmla="*/ 4909874 w 12210216"/>
              <a:gd name="connsiteY835" fmla="*/ 671967 h 1002962"/>
              <a:gd name="connsiteX836" fmla="*/ 4921763 w 12210216"/>
              <a:gd name="connsiteY836" fmla="*/ 671967 h 1002962"/>
              <a:gd name="connsiteX837" fmla="*/ 4921763 w 12210216"/>
              <a:gd name="connsiteY837" fmla="*/ 681266 h 1002962"/>
              <a:gd name="connsiteX838" fmla="*/ 4909874 w 12210216"/>
              <a:gd name="connsiteY838" fmla="*/ 681266 h 1002962"/>
              <a:gd name="connsiteX839" fmla="*/ 4909874 w 12210216"/>
              <a:gd name="connsiteY839" fmla="*/ 690564 h 1002962"/>
              <a:gd name="connsiteX840" fmla="*/ 4921763 w 12210216"/>
              <a:gd name="connsiteY840" fmla="*/ 690564 h 1002962"/>
              <a:gd name="connsiteX841" fmla="*/ 4921763 w 12210216"/>
              <a:gd name="connsiteY841" fmla="*/ 697538 h 1002962"/>
              <a:gd name="connsiteX842" fmla="*/ 4909874 w 12210216"/>
              <a:gd name="connsiteY842" fmla="*/ 697538 h 1002962"/>
              <a:gd name="connsiteX843" fmla="*/ 4909874 w 12210216"/>
              <a:gd name="connsiteY843" fmla="*/ 706837 h 1002962"/>
              <a:gd name="connsiteX844" fmla="*/ 4921763 w 12210216"/>
              <a:gd name="connsiteY844" fmla="*/ 706837 h 1002962"/>
              <a:gd name="connsiteX845" fmla="*/ 4921763 w 12210216"/>
              <a:gd name="connsiteY845" fmla="*/ 716135 h 1002962"/>
              <a:gd name="connsiteX846" fmla="*/ 4909874 w 12210216"/>
              <a:gd name="connsiteY846" fmla="*/ 716135 h 1002962"/>
              <a:gd name="connsiteX847" fmla="*/ 4909874 w 12210216"/>
              <a:gd name="connsiteY847" fmla="*/ 725434 h 1002962"/>
              <a:gd name="connsiteX848" fmla="*/ 4921763 w 12210216"/>
              <a:gd name="connsiteY848" fmla="*/ 725434 h 1002962"/>
              <a:gd name="connsiteX849" fmla="*/ 4921763 w 12210216"/>
              <a:gd name="connsiteY849" fmla="*/ 732408 h 1002962"/>
              <a:gd name="connsiteX850" fmla="*/ 4909874 w 12210216"/>
              <a:gd name="connsiteY850" fmla="*/ 732408 h 1002962"/>
              <a:gd name="connsiteX851" fmla="*/ 4909874 w 12210216"/>
              <a:gd name="connsiteY851" fmla="*/ 741706 h 1002962"/>
              <a:gd name="connsiteX852" fmla="*/ 4942567 w 12210216"/>
              <a:gd name="connsiteY852" fmla="*/ 762628 h 1002962"/>
              <a:gd name="connsiteX853" fmla="*/ 4942567 w 12210216"/>
              <a:gd name="connsiteY853" fmla="*/ 767278 h 1002962"/>
              <a:gd name="connsiteX854" fmla="*/ 4930679 w 12210216"/>
              <a:gd name="connsiteY854" fmla="*/ 767278 h 1002962"/>
              <a:gd name="connsiteX855" fmla="*/ 4930679 w 12210216"/>
              <a:gd name="connsiteY855" fmla="*/ 792849 h 1002962"/>
              <a:gd name="connsiteX856" fmla="*/ 4942567 w 12210216"/>
              <a:gd name="connsiteY856" fmla="*/ 792849 h 1002962"/>
              <a:gd name="connsiteX857" fmla="*/ 4942567 w 12210216"/>
              <a:gd name="connsiteY857" fmla="*/ 781225 h 1002962"/>
              <a:gd name="connsiteX858" fmla="*/ 4954455 w 12210216"/>
              <a:gd name="connsiteY858" fmla="*/ 776576 h 1002962"/>
              <a:gd name="connsiteX859" fmla="*/ 4975259 w 12210216"/>
              <a:gd name="connsiteY859" fmla="*/ 776576 h 1002962"/>
              <a:gd name="connsiteX860" fmla="*/ 4975259 w 12210216"/>
              <a:gd name="connsiteY860" fmla="*/ 785875 h 1002962"/>
              <a:gd name="connsiteX861" fmla="*/ 4993091 w 12210216"/>
              <a:gd name="connsiteY861" fmla="*/ 785875 h 1002962"/>
              <a:gd name="connsiteX862" fmla="*/ 4993091 w 12210216"/>
              <a:gd name="connsiteY862" fmla="*/ 790524 h 1002962"/>
              <a:gd name="connsiteX863" fmla="*/ 5004979 w 12210216"/>
              <a:gd name="connsiteY863" fmla="*/ 790524 h 1002962"/>
              <a:gd name="connsiteX864" fmla="*/ 5018771 w 12210216"/>
              <a:gd name="connsiteY864" fmla="*/ 804254 h 1002962"/>
              <a:gd name="connsiteX865" fmla="*/ 5028884 w 12210216"/>
              <a:gd name="connsiteY865" fmla="*/ 814322 h 1002962"/>
              <a:gd name="connsiteX866" fmla="*/ 5070363 w 12210216"/>
              <a:gd name="connsiteY866" fmla="*/ 814322 h 1002962"/>
              <a:gd name="connsiteX867" fmla="*/ 5070363 w 12210216"/>
              <a:gd name="connsiteY867" fmla="*/ 802147 h 1002962"/>
              <a:gd name="connsiteX868" fmla="*/ 5120887 w 12210216"/>
              <a:gd name="connsiteY868" fmla="*/ 802147 h 1002962"/>
              <a:gd name="connsiteX869" fmla="*/ 5120887 w 12210216"/>
              <a:gd name="connsiteY869" fmla="*/ 727759 h 1002962"/>
              <a:gd name="connsiteX870" fmla="*/ 5168440 w 12210216"/>
              <a:gd name="connsiteY870" fmla="*/ 727759 h 1002962"/>
              <a:gd name="connsiteX871" fmla="*/ 5168440 w 12210216"/>
              <a:gd name="connsiteY871" fmla="*/ 720785 h 1002962"/>
              <a:gd name="connsiteX872" fmla="*/ 5198160 w 12210216"/>
              <a:gd name="connsiteY872" fmla="*/ 720785 h 1002962"/>
              <a:gd name="connsiteX873" fmla="*/ 5198160 w 12210216"/>
              <a:gd name="connsiteY873" fmla="*/ 681266 h 1002962"/>
              <a:gd name="connsiteX874" fmla="*/ 5192216 w 12210216"/>
              <a:gd name="connsiteY874" fmla="*/ 681266 h 1002962"/>
              <a:gd name="connsiteX875" fmla="*/ 5192216 w 12210216"/>
              <a:gd name="connsiteY875" fmla="*/ 667318 h 1002962"/>
              <a:gd name="connsiteX876" fmla="*/ 5198160 w 12210216"/>
              <a:gd name="connsiteY876" fmla="*/ 669642 h 1002962"/>
              <a:gd name="connsiteX877" fmla="*/ 5204104 w 12210216"/>
              <a:gd name="connsiteY877" fmla="*/ 646396 h 1002962"/>
              <a:gd name="connsiteX878" fmla="*/ 5210048 w 12210216"/>
              <a:gd name="connsiteY878" fmla="*/ 669642 h 1002962"/>
              <a:gd name="connsiteX879" fmla="*/ 5213020 w 12210216"/>
              <a:gd name="connsiteY879" fmla="*/ 667318 h 1002962"/>
              <a:gd name="connsiteX880" fmla="*/ 5215992 w 12210216"/>
              <a:gd name="connsiteY880" fmla="*/ 660344 h 1002962"/>
              <a:gd name="connsiteX881" fmla="*/ 5221936 w 12210216"/>
              <a:gd name="connsiteY881" fmla="*/ 651045 h 1002962"/>
              <a:gd name="connsiteX882" fmla="*/ 5227880 w 12210216"/>
              <a:gd name="connsiteY882" fmla="*/ 641747 h 1002962"/>
              <a:gd name="connsiteX883" fmla="*/ 5242740 w 12210216"/>
              <a:gd name="connsiteY883" fmla="*/ 634773 h 1002962"/>
              <a:gd name="connsiteX884" fmla="*/ 5260572 w 12210216"/>
              <a:gd name="connsiteY884" fmla="*/ 625474 h 1002962"/>
              <a:gd name="connsiteX885" fmla="*/ 5269488 w 12210216"/>
              <a:gd name="connsiteY885" fmla="*/ 616175 h 1002962"/>
              <a:gd name="connsiteX886" fmla="*/ 5275432 w 12210216"/>
              <a:gd name="connsiteY886" fmla="*/ 599903 h 1002962"/>
              <a:gd name="connsiteX887" fmla="*/ 5281376 w 12210216"/>
              <a:gd name="connsiteY887" fmla="*/ 616175 h 1002962"/>
              <a:gd name="connsiteX888" fmla="*/ 5287320 w 12210216"/>
              <a:gd name="connsiteY888" fmla="*/ 623149 h 1002962"/>
              <a:gd name="connsiteX889" fmla="*/ 5302180 w 12210216"/>
              <a:gd name="connsiteY889" fmla="*/ 632448 h 1002962"/>
              <a:gd name="connsiteX890" fmla="*/ 5314069 w 12210216"/>
              <a:gd name="connsiteY890" fmla="*/ 641747 h 1002962"/>
              <a:gd name="connsiteX891" fmla="*/ 5325957 w 12210216"/>
              <a:gd name="connsiteY891" fmla="*/ 651045 h 1002962"/>
              <a:gd name="connsiteX892" fmla="*/ 5328929 w 12210216"/>
              <a:gd name="connsiteY892" fmla="*/ 660344 h 1002962"/>
              <a:gd name="connsiteX893" fmla="*/ 5331901 w 12210216"/>
              <a:gd name="connsiteY893" fmla="*/ 669642 h 1002962"/>
              <a:gd name="connsiteX894" fmla="*/ 5337845 w 12210216"/>
              <a:gd name="connsiteY894" fmla="*/ 669642 h 1002962"/>
              <a:gd name="connsiteX895" fmla="*/ 5340817 w 12210216"/>
              <a:gd name="connsiteY895" fmla="*/ 646396 h 1002962"/>
              <a:gd name="connsiteX896" fmla="*/ 5346761 w 12210216"/>
              <a:gd name="connsiteY896" fmla="*/ 669642 h 1002962"/>
              <a:gd name="connsiteX897" fmla="*/ 5352705 w 12210216"/>
              <a:gd name="connsiteY897" fmla="*/ 669642 h 1002962"/>
              <a:gd name="connsiteX898" fmla="*/ 5352705 w 12210216"/>
              <a:gd name="connsiteY898" fmla="*/ 683590 h 1002962"/>
              <a:gd name="connsiteX899" fmla="*/ 5346761 w 12210216"/>
              <a:gd name="connsiteY899" fmla="*/ 683590 h 1002962"/>
              <a:gd name="connsiteX900" fmla="*/ 5346761 w 12210216"/>
              <a:gd name="connsiteY900" fmla="*/ 716135 h 1002962"/>
              <a:gd name="connsiteX901" fmla="*/ 5358649 w 12210216"/>
              <a:gd name="connsiteY901" fmla="*/ 716135 h 1002962"/>
              <a:gd name="connsiteX902" fmla="*/ 5358649 w 12210216"/>
              <a:gd name="connsiteY902" fmla="*/ 720785 h 1002962"/>
              <a:gd name="connsiteX903" fmla="*/ 5367565 w 12210216"/>
              <a:gd name="connsiteY903" fmla="*/ 720785 h 1002962"/>
              <a:gd name="connsiteX904" fmla="*/ 5367565 w 12210216"/>
              <a:gd name="connsiteY904" fmla="*/ 711486 h 1002962"/>
              <a:gd name="connsiteX905" fmla="*/ 5391342 w 12210216"/>
              <a:gd name="connsiteY905" fmla="*/ 711486 h 1002962"/>
              <a:gd name="connsiteX906" fmla="*/ 5391342 w 12210216"/>
              <a:gd name="connsiteY906" fmla="*/ 695213 h 1002962"/>
              <a:gd name="connsiteX907" fmla="*/ 5441865 w 12210216"/>
              <a:gd name="connsiteY907" fmla="*/ 695213 h 1002962"/>
              <a:gd name="connsiteX908" fmla="*/ 5441865 w 12210216"/>
              <a:gd name="connsiteY908" fmla="*/ 706837 h 1002962"/>
              <a:gd name="connsiteX909" fmla="*/ 5468614 w 12210216"/>
              <a:gd name="connsiteY909" fmla="*/ 706837 h 1002962"/>
              <a:gd name="connsiteX910" fmla="*/ 5468614 w 12210216"/>
              <a:gd name="connsiteY910" fmla="*/ 725434 h 1002962"/>
              <a:gd name="connsiteX911" fmla="*/ 5462670 w 12210216"/>
              <a:gd name="connsiteY911" fmla="*/ 725434 h 1002962"/>
              <a:gd name="connsiteX912" fmla="*/ 5462670 w 12210216"/>
              <a:gd name="connsiteY912" fmla="*/ 732408 h 1002962"/>
              <a:gd name="connsiteX913" fmla="*/ 5468614 w 12210216"/>
              <a:gd name="connsiteY913" fmla="*/ 732408 h 1002962"/>
              <a:gd name="connsiteX914" fmla="*/ 5468614 w 12210216"/>
              <a:gd name="connsiteY914" fmla="*/ 746356 h 1002962"/>
              <a:gd name="connsiteX915" fmla="*/ 5462670 w 12210216"/>
              <a:gd name="connsiteY915" fmla="*/ 751005 h 1002962"/>
              <a:gd name="connsiteX916" fmla="*/ 5462670 w 12210216"/>
              <a:gd name="connsiteY916" fmla="*/ 806797 h 1002962"/>
              <a:gd name="connsiteX917" fmla="*/ 5483473 w 12210216"/>
              <a:gd name="connsiteY917" fmla="*/ 806797 h 1002962"/>
              <a:gd name="connsiteX918" fmla="*/ 5483473 w 12210216"/>
              <a:gd name="connsiteY918" fmla="*/ 811446 h 1002962"/>
              <a:gd name="connsiteX919" fmla="*/ 5501306 w 12210216"/>
              <a:gd name="connsiteY919" fmla="*/ 811446 h 1002962"/>
              <a:gd name="connsiteX920" fmla="*/ 5501306 w 12210216"/>
              <a:gd name="connsiteY920" fmla="*/ 813480 h 1002962"/>
              <a:gd name="connsiteX921" fmla="*/ 5501306 w 12210216"/>
              <a:gd name="connsiteY921" fmla="*/ 814322 h 1002962"/>
              <a:gd name="connsiteX922" fmla="*/ 5519138 w 12210216"/>
              <a:gd name="connsiteY922" fmla="*/ 814322 h 1002962"/>
              <a:gd name="connsiteX923" fmla="*/ 5519138 w 12210216"/>
              <a:gd name="connsiteY923" fmla="*/ 811446 h 1002962"/>
              <a:gd name="connsiteX924" fmla="*/ 5539942 w 12210216"/>
              <a:gd name="connsiteY924" fmla="*/ 802147 h 1002962"/>
              <a:gd name="connsiteX925" fmla="*/ 5539942 w 12210216"/>
              <a:gd name="connsiteY925" fmla="*/ 781225 h 1002962"/>
              <a:gd name="connsiteX926" fmla="*/ 5533998 w 12210216"/>
              <a:gd name="connsiteY926" fmla="*/ 781225 h 1002962"/>
              <a:gd name="connsiteX927" fmla="*/ 5533998 w 12210216"/>
              <a:gd name="connsiteY927" fmla="*/ 757979 h 1002962"/>
              <a:gd name="connsiteX928" fmla="*/ 5545886 w 12210216"/>
              <a:gd name="connsiteY928" fmla="*/ 757979 h 1002962"/>
              <a:gd name="connsiteX929" fmla="*/ 5545886 w 12210216"/>
              <a:gd name="connsiteY929" fmla="*/ 755654 h 1002962"/>
              <a:gd name="connsiteX930" fmla="*/ 5572634 w 12210216"/>
              <a:gd name="connsiteY930" fmla="*/ 755654 h 1002962"/>
              <a:gd name="connsiteX931" fmla="*/ 5572634 w 12210216"/>
              <a:gd name="connsiteY931" fmla="*/ 746356 h 1002962"/>
              <a:gd name="connsiteX932" fmla="*/ 5590466 w 12210216"/>
              <a:gd name="connsiteY932" fmla="*/ 746356 h 1002962"/>
              <a:gd name="connsiteX933" fmla="*/ 5590466 w 12210216"/>
              <a:gd name="connsiteY933" fmla="*/ 630123 h 1002962"/>
              <a:gd name="connsiteX934" fmla="*/ 5602354 w 12210216"/>
              <a:gd name="connsiteY934" fmla="*/ 630123 h 1002962"/>
              <a:gd name="connsiteX935" fmla="*/ 5602354 w 12210216"/>
              <a:gd name="connsiteY935" fmla="*/ 611526 h 1002962"/>
              <a:gd name="connsiteX936" fmla="*/ 5605326 w 12210216"/>
              <a:gd name="connsiteY936" fmla="*/ 611526 h 1002962"/>
              <a:gd name="connsiteX937" fmla="*/ 5605326 w 12210216"/>
              <a:gd name="connsiteY937" fmla="*/ 565033 h 1002962"/>
              <a:gd name="connsiteX938" fmla="*/ 5617215 w 12210216"/>
              <a:gd name="connsiteY938" fmla="*/ 565033 h 1002962"/>
              <a:gd name="connsiteX939" fmla="*/ 5617215 w 12210216"/>
              <a:gd name="connsiteY939" fmla="*/ 574332 h 1002962"/>
              <a:gd name="connsiteX940" fmla="*/ 5623159 w 12210216"/>
              <a:gd name="connsiteY940" fmla="*/ 574332 h 1002962"/>
              <a:gd name="connsiteX941" fmla="*/ 5623159 w 12210216"/>
              <a:gd name="connsiteY941" fmla="*/ 555735 h 1002962"/>
              <a:gd name="connsiteX942" fmla="*/ 5638018 w 12210216"/>
              <a:gd name="connsiteY942" fmla="*/ 551085 h 1002962"/>
              <a:gd name="connsiteX943" fmla="*/ 5649906 w 12210216"/>
              <a:gd name="connsiteY943" fmla="*/ 555735 h 1002962"/>
              <a:gd name="connsiteX944" fmla="*/ 5667738 w 12210216"/>
              <a:gd name="connsiteY944" fmla="*/ 555735 h 1002962"/>
              <a:gd name="connsiteX945" fmla="*/ 5667738 w 12210216"/>
              <a:gd name="connsiteY945" fmla="*/ 525514 h 1002962"/>
              <a:gd name="connsiteX946" fmla="*/ 5679627 w 12210216"/>
              <a:gd name="connsiteY946" fmla="*/ 525514 h 1002962"/>
              <a:gd name="connsiteX947" fmla="*/ 5679627 w 12210216"/>
              <a:gd name="connsiteY947" fmla="*/ 530163 h 1002962"/>
              <a:gd name="connsiteX948" fmla="*/ 5694487 w 12210216"/>
              <a:gd name="connsiteY948" fmla="*/ 530163 h 1002962"/>
              <a:gd name="connsiteX949" fmla="*/ 5694487 w 12210216"/>
              <a:gd name="connsiteY949" fmla="*/ 525514 h 1002962"/>
              <a:gd name="connsiteX950" fmla="*/ 5706375 w 12210216"/>
              <a:gd name="connsiteY950" fmla="*/ 525514 h 1002962"/>
              <a:gd name="connsiteX951" fmla="*/ 5706375 w 12210216"/>
              <a:gd name="connsiteY951" fmla="*/ 560384 h 1002962"/>
              <a:gd name="connsiteX952" fmla="*/ 5721235 w 12210216"/>
              <a:gd name="connsiteY952" fmla="*/ 569682 h 1002962"/>
              <a:gd name="connsiteX953" fmla="*/ 5721235 w 12210216"/>
              <a:gd name="connsiteY953" fmla="*/ 574332 h 1002962"/>
              <a:gd name="connsiteX954" fmla="*/ 5718263 w 12210216"/>
              <a:gd name="connsiteY954" fmla="*/ 574332 h 1002962"/>
              <a:gd name="connsiteX955" fmla="*/ 5718263 w 12210216"/>
              <a:gd name="connsiteY955" fmla="*/ 576656 h 1002962"/>
              <a:gd name="connsiteX956" fmla="*/ 5750955 w 12210216"/>
              <a:gd name="connsiteY956" fmla="*/ 576656 h 1002962"/>
              <a:gd name="connsiteX957" fmla="*/ 5750955 w 12210216"/>
              <a:gd name="connsiteY957" fmla="*/ 565033 h 1002962"/>
              <a:gd name="connsiteX958" fmla="*/ 5789591 w 12210216"/>
              <a:gd name="connsiteY958" fmla="*/ 555735 h 1002962"/>
              <a:gd name="connsiteX959" fmla="*/ 5789591 w 12210216"/>
              <a:gd name="connsiteY959" fmla="*/ 546436 h 1002962"/>
              <a:gd name="connsiteX960" fmla="*/ 5798507 w 12210216"/>
              <a:gd name="connsiteY960" fmla="*/ 546436 h 1002962"/>
              <a:gd name="connsiteX961" fmla="*/ 5798507 w 12210216"/>
              <a:gd name="connsiteY961" fmla="*/ 539462 h 1002962"/>
              <a:gd name="connsiteX962" fmla="*/ 5822283 w 12210216"/>
              <a:gd name="connsiteY962" fmla="*/ 539462 h 1002962"/>
              <a:gd name="connsiteX963" fmla="*/ 5822283 w 12210216"/>
              <a:gd name="connsiteY963" fmla="*/ 546436 h 1002962"/>
              <a:gd name="connsiteX964" fmla="*/ 5840116 w 12210216"/>
              <a:gd name="connsiteY964" fmla="*/ 546436 h 1002962"/>
              <a:gd name="connsiteX965" fmla="*/ 5840116 w 12210216"/>
              <a:gd name="connsiteY965" fmla="*/ 560384 h 1002962"/>
              <a:gd name="connsiteX966" fmla="*/ 5872808 w 12210216"/>
              <a:gd name="connsiteY966" fmla="*/ 560384 h 1002962"/>
              <a:gd name="connsiteX967" fmla="*/ 5872808 w 12210216"/>
              <a:gd name="connsiteY967" fmla="*/ 551085 h 1002962"/>
              <a:gd name="connsiteX968" fmla="*/ 5887668 w 12210216"/>
              <a:gd name="connsiteY968" fmla="*/ 551085 h 1002962"/>
              <a:gd name="connsiteX969" fmla="*/ 5887668 w 12210216"/>
              <a:gd name="connsiteY969" fmla="*/ 541787 h 1002962"/>
              <a:gd name="connsiteX970" fmla="*/ 5905500 w 12210216"/>
              <a:gd name="connsiteY970" fmla="*/ 541787 h 1002962"/>
              <a:gd name="connsiteX971" fmla="*/ 5905500 w 12210216"/>
              <a:gd name="connsiteY971" fmla="*/ 551085 h 1002962"/>
              <a:gd name="connsiteX972" fmla="*/ 5911444 w 12210216"/>
              <a:gd name="connsiteY972" fmla="*/ 551085 h 1002962"/>
              <a:gd name="connsiteX973" fmla="*/ 5911444 w 12210216"/>
              <a:gd name="connsiteY973" fmla="*/ 495294 h 1002962"/>
              <a:gd name="connsiteX974" fmla="*/ 6045185 w 12210216"/>
              <a:gd name="connsiteY974" fmla="*/ 495294 h 1002962"/>
              <a:gd name="connsiteX975" fmla="*/ 6045185 w 12210216"/>
              <a:gd name="connsiteY975" fmla="*/ 569682 h 1002962"/>
              <a:gd name="connsiteX976" fmla="*/ 6068961 w 12210216"/>
              <a:gd name="connsiteY976" fmla="*/ 569682 h 1002962"/>
              <a:gd name="connsiteX977" fmla="*/ 6068961 w 12210216"/>
              <a:gd name="connsiteY977" fmla="*/ 485995 h 1002962"/>
              <a:gd name="connsiteX978" fmla="*/ 6098681 w 12210216"/>
              <a:gd name="connsiteY978" fmla="*/ 474372 h 1002962"/>
              <a:gd name="connsiteX979" fmla="*/ 6137317 w 12210216"/>
              <a:gd name="connsiteY979" fmla="*/ 474372 h 1002962"/>
              <a:gd name="connsiteX980" fmla="*/ 6158121 w 12210216"/>
              <a:gd name="connsiteY980" fmla="*/ 460424 h 1002962"/>
              <a:gd name="connsiteX981" fmla="*/ 6208645 w 12210216"/>
              <a:gd name="connsiteY981" fmla="*/ 460424 h 1002962"/>
              <a:gd name="connsiteX982" fmla="*/ 6208645 w 12210216"/>
              <a:gd name="connsiteY982" fmla="*/ 474372 h 1002962"/>
              <a:gd name="connsiteX983" fmla="*/ 6259170 w 12210216"/>
              <a:gd name="connsiteY983" fmla="*/ 474372 h 1002962"/>
              <a:gd name="connsiteX984" fmla="*/ 6259170 w 12210216"/>
              <a:gd name="connsiteY984" fmla="*/ 565033 h 1002962"/>
              <a:gd name="connsiteX985" fmla="*/ 6274030 w 12210216"/>
              <a:gd name="connsiteY985" fmla="*/ 565033 h 1002962"/>
              <a:gd name="connsiteX986" fmla="*/ 6274030 w 12210216"/>
              <a:gd name="connsiteY986" fmla="*/ 697538 h 1002962"/>
              <a:gd name="connsiteX987" fmla="*/ 6297806 w 12210216"/>
              <a:gd name="connsiteY987" fmla="*/ 697538 h 1002962"/>
              <a:gd name="connsiteX988" fmla="*/ 6297806 w 12210216"/>
              <a:gd name="connsiteY988" fmla="*/ 611526 h 1002962"/>
              <a:gd name="connsiteX989" fmla="*/ 6306722 w 12210216"/>
              <a:gd name="connsiteY989" fmla="*/ 606877 h 1002962"/>
              <a:gd name="connsiteX990" fmla="*/ 6312666 w 12210216"/>
              <a:gd name="connsiteY990" fmla="*/ 606877 h 1002962"/>
              <a:gd name="connsiteX991" fmla="*/ 6312666 w 12210216"/>
              <a:gd name="connsiteY991" fmla="*/ 616175 h 1002962"/>
              <a:gd name="connsiteX992" fmla="*/ 6336442 w 12210216"/>
              <a:gd name="connsiteY992" fmla="*/ 606877 h 1002962"/>
              <a:gd name="connsiteX993" fmla="*/ 6357246 w 12210216"/>
              <a:gd name="connsiteY993" fmla="*/ 606877 h 1002962"/>
              <a:gd name="connsiteX994" fmla="*/ 6357246 w 12210216"/>
              <a:gd name="connsiteY994" fmla="*/ 764953 h 1002962"/>
              <a:gd name="connsiteX995" fmla="*/ 6398854 w 12210216"/>
              <a:gd name="connsiteY995" fmla="*/ 769602 h 1002962"/>
              <a:gd name="connsiteX996" fmla="*/ 6398854 w 12210216"/>
              <a:gd name="connsiteY996" fmla="*/ 762628 h 1002962"/>
              <a:gd name="connsiteX997" fmla="*/ 6443435 w 12210216"/>
              <a:gd name="connsiteY997" fmla="*/ 762628 h 1002962"/>
              <a:gd name="connsiteX998" fmla="*/ 6443435 w 12210216"/>
              <a:gd name="connsiteY998" fmla="*/ 732408 h 1002962"/>
              <a:gd name="connsiteX999" fmla="*/ 6455323 w 12210216"/>
              <a:gd name="connsiteY999" fmla="*/ 732408 h 1002962"/>
              <a:gd name="connsiteX1000" fmla="*/ 6455323 w 12210216"/>
              <a:gd name="connsiteY1000" fmla="*/ 692889 h 1002962"/>
              <a:gd name="connsiteX1001" fmla="*/ 6464239 w 12210216"/>
              <a:gd name="connsiteY1001" fmla="*/ 692889 h 1002962"/>
              <a:gd name="connsiteX1002" fmla="*/ 6464239 w 12210216"/>
              <a:gd name="connsiteY1002" fmla="*/ 653370 h 1002962"/>
              <a:gd name="connsiteX1003" fmla="*/ 6485043 w 12210216"/>
              <a:gd name="connsiteY1003" fmla="*/ 653370 h 1002962"/>
              <a:gd name="connsiteX1004" fmla="*/ 6485043 w 12210216"/>
              <a:gd name="connsiteY1004" fmla="*/ 655694 h 1002962"/>
              <a:gd name="connsiteX1005" fmla="*/ 6550427 w 12210216"/>
              <a:gd name="connsiteY1005" fmla="*/ 632448 h 1002962"/>
              <a:gd name="connsiteX1006" fmla="*/ 6553399 w 12210216"/>
              <a:gd name="connsiteY1006" fmla="*/ 611526 h 1002962"/>
              <a:gd name="connsiteX1007" fmla="*/ 6559343 w 12210216"/>
              <a:gd name="connsiteY1007" fmla="*/ 632448 h 1002962"/>
              <a:gd name="connsiteX1008" fmla="*/ 6627700 w 12210216"/>
              <a:gd name="connsiteY1008" fmla="*/ 660344 h 1002962"/>
              <a:gd name="connsiteX1009" fmla="*/ 6627700 w 12210216"/>
              <a:gd name="connsiteY1009" fmla="*/ 655694 h 1002962"/>
              <a:gd name="connsiteX1010" fmla="*/ 6645532 w 12210216"/>
              <a:gd name="connsiteY1010" fmla="*/ 655694 h 1002962"/>
              <a:gd name="connsiteX1011" fmla="*/ 6645532 w 12210216"/>
              <a:gd name="connsiteY1011" fmla="*/ 692889 h 1002962"/>
              <a:gd name="connsiteX1012" fmla="*/ 6654448 w 12210216"/>
              <a:gd name="connsiteY1012" fmla="*/ 692889 h 1002962"/>
              <a:gd name="connsiteX1013" fmla="*/ 6654448 w 12210216"/>
              <a:gd name="connsiteY1013" fmla="*/ 737057 h 1002962"/>
              <a:gd name="connsiteX1014" fmla="*/ 6663364 w 12210216"/>
              <a:gd name="connsiteY1014" fmla="*/ 737057 h 1002962"/>
              <a:gd name="connsiteX1015" fmla="*/ 6663364 w 12210216"/>
              <a:gd name="connsiteY1015" fmla="*/ 757979 h 1002962"/>
              <a:gd name="connsiteX1016" fmla="*/ 6681196 w 12210216"/>
              <a:gd name="connsiteY1016" fmla="*/ 757979 h 1002962"/>
              <a:gd name="connsiteX1017" fmla="*/ 6681196 w 12210216"/>
              <a:gd name="connsiteY1017" fmla="*/ 790524 h 1002962"/>
              <a:gd name="connsiteX1018" fmla="*/ 6794133 w 12210216"/>
              <a:gd name="connsiteY1018" fmla="*/ 783550 h 1002962"/>
              <a:gd name="connsiteX1019" fmla="*/ 6794133 w 12210216"/>
              <a:gd name="connsiteY1019" fmla="*/ 751005 h 1002962"/>
              <a:gd name="connsiteX1020" fmla="*/ 6853573 w 12210216"/>
              <a:gd name="connsiteY1020" fmla="*/ 751005 h 1002962"/>
              <a:gd name="connsiteX1021" fmla="*/ 6853573 w 12210216"/>
              <a:gd name="connsiteY1021" fmla="*/ 732408 h 1002962"/>
              <a:gd name="connsiteX1022" fmla="*/ 6978398 w 12210216"/>
              <a:gd name="connsiteY1022" fmla="*/ 732408 h 1002962"/>
              <a:gd name="connsiteX1023" fmla="*/ 6978398 w 12210216"/>
              <a:gd name="connsiteY1023" fmla="*/ 744031 h 1002962"/>
              <a:gd name="connsiteX1024" fmla="*/ 7058642 w 12210216"/>
              <a:gd name="connsiteY1024" fmla="*/ 744031 h 1002962"/>
              <a:gd name="connsiteX1025" fmla="*/ 7058642 w 12210216"/>
              <a:gd name="connsiteY1025" fmla="*/ 751005 h 1002962"/>
              <a:gd name="connsiteX1026" fmla="*/ 7082418 w 12210216"/>
              <a:gd name="connsiteY1026" fmla="*/ 751005 h 1002962"/>
              <a:gd name="connsiteX1027" fmla="*/ 7082418 w 12210216"/>
              <a:gd name="connsiteY1027" fmla="*/ 757979 h 1002962"/>
              <a:gd name="connsiteX1028" fmla="*/ 7103222 w 12210216"/>
              <a:gd name="connsiteY1028" fmla="*/ 757979 h 1002962"/>
              <a:gd name="connsiteX1029" fmla="*/ 7103222 w 12210216"/>
              <a:gd name="connsiteY1029" fmla="*/ 653370 h 1002962"/>
              <a:gd name="connsiteX1030" fmla="*/ 7165635 w 12210216"/>
              <a:gd name="connsiteY1030" fmla="*/ 639422 h 1002962"/>
              <a:gd name="connsiteX1031" fmla="*/ 7281543 w 12210216"/>
              <a:gd name="connsiteY1031" fmla="*/ 639422 h 1002962"/>
              <a:gd name="connsiteX1032" fmla="*/ 7281543 w 12210216"/>
              <a:gd name="connsiteY1032" fmla="*/ 472047 h 1002962"/>
              <a:gd name="connsiteX1033" fmla="*/ 7314235 w 12210216"/>
              <a:gd name="connsiteY1033" fmla="*/ 460424 h 1002962"/>
              <a:gd name="connsiteX1034" fmla="*/ 7456892 w 12210216"/>
              <a:gd name="connsiteY1034" fmla="*/ 441827 h 1002962"/>
              <a:gd name="connsiteX1035" fmla="*/ 7507417 w 12210216"/>
              <a:gd name="connsiteY1035" fmla="*/ 453450 h 1002962"/>
              <a:gd name="connsiteX1036" fmla="*/ 7516333 w 12210216"/>
              <a:gd name="connsiteY1036" fmla="*/ 460424 h 1002962"/>
              <a:gd name="connsiteX1037" fmla="*/ 7516333 w 12210216"/>
              <a:gd name="connsiteY1037" fmla="*/ 771927 h 1002962"/>
              <a:gd name="connsiteX1038" fmla="*/ 7537137 w 12210216"/>
              <a:gd name="connsiteY1038" fmla="*/ 771927 h 1002962"/>
              <a:gd name="connsiteX1039" fmla="*/ 7537137 w 12210216"/>
              <a:gd name="connsiteY1039" fmla="*/ 646396 h 1002962"/>
              <a:gd name="connsiteX1040" fmla="*/ 7554969 w 12210216"/>
              <a:gd name="connsiteY1040" fmla="*/ 646396 h 1002962"/>
              <a:gd name="connsiteX1041" fmla="*/ 7554969 w 12210216"/>
              <a:gd name="connsiteY1041" fmla="*/ 634773 h 1002962"/>
              <a:gd name="connsiteX1042" fmla="*/ 7572801 w 12210216"/>
              <a:gd name="connsiteY1042" fmla="*/ 627799 h 1002962"/>
              <a:gd name="connsiteX1043" fmla="*/ 7587661 w 12210216"/>
              <a:gd name="connsiteY1043" fmla="*/ 627799 h 1002962"/>
              <a:gd name="connsiteX1044" fmla="*/ 7587661 w 12210216"/>
              <a:gd name="connsiteY1044" fmla="*/ 616175 h 1002962"/>
              <a:gd name="connsiteX1045" fmla="*/ 7599549 w 12210216"/>
              <a:gd name="connsiteY1045" fmla="*/ 609201 h 1002962"/>
              <a:gd name="connsiteX1046" fmla="*/ 7629269 w 12210216"/>
              <a:gd name="connsiteY1046" fmla="*/ 609201 h 1002962"/>
              <a:gd name="connsiteX1047" fmla="*/ 7629269 w 12210216"/>
              <a:gd name="connsiteY1047" fmla="*/ 646396 h 1002962"/>
              <a:gd name="connsiteX1048" fmla="*/ 7691682 w 12210216"/>
              <a:gd name="connsiteY1048" fmla="*/ 646396 h 1002962"/>
              <a:gd name="connsiteX1049" fmla="*/ 7691682 w 12210216"/>
              <a:gd name="connsiteY1049" fmla="*/ 776576 h 1002962"/>
              <a:gd name="connsiteX1050" fmla="*/ 7715458 w 12210216"/>
              <a:gd name="connsiteY1050" fmla="*/ 776576 h 1002962"/>
              <a:gd name="connsiteX1051" fmla="*/ 7739234 w 12210216"/>
              <a:gd name="connsiteY1051" fmla="*/ 769602 h 1002962"/>
              <a:gd name="connsiteX1052" fmla="*/ 7739234 w 12210216"/>
              <a:gd name="connsiteY1052" fmla="*/ 760304 h 1002962"/>
              <a:gd name="connsiteX1053" fmla="*/ 7730318 w 12210216"/>
              <a:gd name="connsiteY1053" fmla="*/ 757979 h 1002962"/>
              <a:gd name="connsiteX1054" fmla="*/ 7730318 w 12210216"/>
              <a:gd name="connsiteY1054" fmla="*/ 751005 h 1002962"/>
              <a:gd name="connsiteX1055" fmla="*/ 7739234 w 12210216"/>
              <a:gd name="connsiteY1055" fmla="*/ 746356 h 1002962"/>
              <a:gd name="connsiteX1056" fmla="*/ 7739234 w 12210216"/>
              <a:gd name="connsiteY1056" fmla="*/ 695213 h 1002962"/>
              <a:gd name="connsiteX1057" fmla="*/ 7730318 w 12210216"/>
              <a:gd name="connsiteY1057" fmla="*/ 692889 h 1002962"/>
              <a:gd name="connsiteX1058" fmla="*/ 7730318 w 12210216"/>
              <a:gd name="connsiteY1058" fmla="*/ 685915 h 1002962"/>
              <a:gd name="connsiteX1059" fmla="*/ 7739234 w 12210216"/>
              <a:gd name="connsiteY1059" fmla="*/ 681266 h 1002962"/>
              <a:gd name="connsiteX1060" fmla="*/ 7739234 w 12210216"/>
              <a:gd name="connsiteY1060" fmla="*/ 676616 h 1002962"/>
              <a:gd name="connsiteX1061" fmla="*/ 7745178 w 12210216"/>
              <a:gd name="connsiteY1061" fmla="*/ 676616 h 1002962"/>
              <a:gd name="connsiteX1062" fmla="*/ 7745178 w 12210216"/>
              <a:gd name="connsiteY1062" fmla="*/ 667318 h 1002962"/>
              <a:gd name="connsiteX1063" fmla="*/ 7739234 w 12210216"/>
              <a:gd name="connsiteY1063" fmla="*/ 667318 h 1002962"/>
              <a:gd name="connsiteX1064" fmla="*/ 7739234 w 12210216"/>
              <a:gd name="connsiteY1064" fmla="*/ 660344 h 1002962"/>
              <a:gd name="connsiteX1065" fmla="*/ 7748150 w 12210216"/>
              <a:gd name="connsiteY1065" fmla="*/ 655694 h 1002962"/>
              <a:gd name="connsiteX1066" fmla="*/ 7795702 w 12210216"/>
              <a:gd name="connsiteY1066" fmla="*/ 590604 h 1002962"/>
              <a:gd name="connsiteX1067" fmla="*/ 7789758 w 12210216"/>
              <a:gd name="connsiteY1067" fmla="*/ 588280 h 1002962"/>
              <a:gd name="connsiteX1068" fmla="*/ 7789758 w 12210216"/>
              <a:gd name="connsiteY1068" fmla="*/ 581306 h 1002962"/>
              <a:gd name="connsiteX1069" fmla="*/ 7798674 w 12210216"/>
              <a:gd name="connsiteY1069" fmla="*/ 578981 h 1002962"/>
              <a:gd name="connsiteX1070" fmla="*/ 7798674 w 12210216"/>
              <a:gd name="connsiteY1070" fmla="*/ 569682 h 1002962"/>
              <a:gd name="connsiteX1071" fmla="*/ 7804618 w 12210216"/>
              <a:gd name="connsiteY1071" fmla="*/ 569682 h 1002962"/>
              <a:gd name="connsiteX1072" fmla="*/ 7804618 w 12210216"/>
              <a:gd name="connsiteY1072" fmla="*/ 548761 h 1002962"/>
              <a:gd name="connsiteX1073" fmla="*/ 7798674 w 12210216"/>
              <a:gd name="connsiteY1073" fmla="*/ 548761 h 1002962"/>
              <a:gd name="connsiteX1074" fmla="*/ 7798674 w 12210216"/>
              <a:gd name="connsiteY1074" fmla="*/ 544111 h 1002962"/>
              <a:gd name="connsiteX1075" fmla="*/ 7804618 w 12210216"/>
              <a:gd name="connsiteY1075" fmla="*/ 541787 h 1002962"/>
              <a:gd name="connsiteX1076" fmla="*/ 7819478 w 12210216"/>
              <a:gd name="connsiteY1076" fmla="*/ 525514 h 1002962"/>
              <a:gd name="connsiteX1077" fmla="*/ 7819478 w 12210216"/>
              <a:gd name="connsiteY1077" fmla="*/ 523189 h 1002962"/>
              <a:gd name="connsiteX1078" fmla="*/ 7822450 w 12210216"/>
              <a:gd name="connsiteY1078" fmla="*/ 523189 h 1002962"/>
              <a:gd name="connsiteX1079" fmla="*/ 7822450 w 12210216"/>
              <a:gd name="connsiteY1079" fmla="*/ 516216 h 1002962"/>
              <a:gd name="connsiteX1080" fmla="*/ 7822450 w 12210216"/>
              <a:gd name="connsiteY1080" fmla="*/ 490644 h 1002962"/>
              <a:gd name="connsiteX1081" fmla="*/ 7825422 w 12210216"/>
              <a:gd name="connsiteY1081" fmla="*/ 483670 h 1002962"/>
              <a:gd name="connsiteX1082" fmla="*/ 7828394 w 12210216"/>
              <a:gd name="connsiteY1082" fmla="*/ 490644 h 1002962"/>
              <a:gd name="connsiteX1083" fmla="*/ 7831366 w 12210216"/>
              <a:gd name="connsiteY1083" fmla="*/ 516216 h 1002962"/>
              <a:gd name="connsiteX1084" fmla="*/ 7831366 w 12210216"/>
              <a:gd name="connsiteY1084" fmla="*/ 523189 h 1002962"/>
              <a:gd name="connsiteX1085" fmla="*/ 7834338 w 12210216"/>
              <a:gd name="connsiteY1085" fmla="*/ 523189 h 1002962"/>
              <a:gd name="connsiteX1086" fmla="*/ 7834338 w 12210216"/>
              <a:gd name="connsiteY1086" fmla="*/ 525514 h 1002962"/>
              <a:gd name="connsiteX1087" fmla="*/ 7846226 w 12210216"/>
              <a:gd name="connsiteY1087" fmla="*/ 541787 h 1002962"/>
              <a:gd name="connsiteX1088" fmla="*/ 7852170 w 12210216"/>
              <a:gd name="connsiteY1088" fmla="*/ 544111 h 1002962"/>
              <a:gd name="connsiteX1089" fmla="*/ 7852170 w 12210216"/>
              <a:gd name="connsiteY1089" fmla="*/ 548761 h 1002962"/>
              <a:gd name="connsiteX1090" fmla="*/ 7849198 w 12210216"/>
              <a:gd name="connsiteY1090" fmla="*/ 548761 h 1002962"/>
              <a:gd name="connsiteX1091" fmla="*/ 7849198 w 12210216"/>
              <a:gd name="connsiteY1091" fmla="*/ 569682 h 1002962"/>
              <a:gd name="connsiteX1092" fmla="*/ 7855142 w 12210216"/>
              <a:gd name="connsiteY1092" fmla="*/ 569682 h 1002962"/>
              <a:gd name="connsiteX1093" fmla="*/ 7855142 w 12210216"/>
              <a:gd name="connsiteY1093" fmla="*/ 578981 h 1002962"/>
              <a:gd name="connsiteX1094" fmla="*/ 7861087 w 12210216"/>
              <a:gd name="connsiteY1094" fmla="*/ 581306 h 1002962"/>
              <a:gd name="connsiteX1095" fmla="*/ 7861087 w 12210216"/>
              <a:gd name="connsiteY1095" fmla="*/ 588280 h 1002962"/>
              <a:gd name="connsiteX1096" fmla="*/ 7855142 w 12210216"/>
              <a:gd name="connsiteY1096" fmla="*/ 590604 h 1002962"/>
              <a:gd name="connsiteX1097" fmla="*/ 7902695 w 12210216"/>
              <a:gd name="connsiteY1097" fmla="*/ 655694 h 1002962"/>
              <a:gd name="connsiteX1098" fmla="*/ 7911611 w 12210216"/>
              <a:gd name="connsiteY1098" fmla="*/ 660344 h 1002962"/>
              <a:gd name="connsiteX1099" fmla="*/ 7911611 w 12210216"/>
              <a:gd name="connsiteY1099" fmla="*/ 667318 h 1002962"/>
              <a:gd name="connsiteX1100" fmla="*/ 7905667 w 12210216"/>
              <a:gd name="connsiteY1100" fmla="*/ 667318 h 1002962"/>
              <a:gd name="connsiteX1101" fmla="*/ 7905667 w 12210216"/>
              <a:gd name="connsiteY1101" fmla="*/ 676616 h 1002962"/>
              <a:gd name="connsiteX1102" fmla="*/ 7911611 w 12210216"/>
              <a:gd name="connsiteY1102" fmla="*/ 676616 h 1002962"/>
              <a:gd name="connsiteX1103" fmla="*/ 7911611 w 12210216"/>
              <a:gd name="connsiteY1103" fmla="*/ 681266 h 1002962"/>
              <a:gd name="connsiteX1104" fmla="*/ 7920527 w 12210216"/>
              <a:gd name="connsiteY1104" fmla="*/ 685915 h 1002962"/>
              <a:gd name="connsiteX1105" fmla="*/ 7920527 w 12210216"/>
              <a:gd name="connsiteY1105" fmla="*/ 692889 h 1002962"/>
              <a:gd name="connsiteX1106" fmla="*/ 7911611 w 12210216"/>
              <a:gd name="connsiteY1106" fmla="*/ 695213 h 1002962"/>
              <a:gd name="connsiteX1107" fmla="*/ 7911611 w 12210216"/>
              <a:gd name="connsiteY1107" fmla="*/ 746356 h 1002962"/>
              <a:gd name="connsiteX1108" fmla="*/ 7920527 w 12210216"/>
              <a:gd name="connsiteY1108" fmla="*/ 751005 h 1002962"/>
              <a:gd name="connsiteX1109" fmla="*/ 7920527 w 12210216"/>
              <a:gd name="connsiteY1109" fmla="*/ 757979 h 1002962"/>
              <a:gd name="connsiteX1110" fmla="*/ 7911611 w 12210216"/>
              <a:gd name="connsiteY1110" fmla="*/ 760304 h 1002962"/>
              <a:gd name="connsiteX1111" fmla="*/ 7911611 w 12210216"/>
              <a:gd name="connsiteY1111" fmla="*/ 767278 h 1002962"/>
              <a:gd name="connsiteX1112" fmla="*/ 7923499 w 12210216"/>
              <a:gd name="connsiteY1112" fmla="*/ 767278 h 1002962"/>
              <a:gd name="connsiteX1113" fmla="*/ 7923499 w 12210216"/>
              <a:gd name="connsiteY1113" fmla="*/ 776576 h 1002962"/>
              <a:gd name="connsiteX1114" fmla="*/ 7944303 w 12210216"/>
              <a:gd name="connsiteY1114" fmla="*/ 776576 h 1002962"/>
              <a:gd name="connsiteX1115" fmla="*/ 7944303 w 12210216"/>
              <a:gd name="connsiteY1115" fmla="*/ 620825 h 1002962"/>
              <a:gd name="connsiteX1116" fmla="*/ 8021575 w 12210216"/>
              <a:gd name="connsiteY1116" fmla="*/ 609201 h 1002962"/>
              <a:gd name="connsiteX1117" fmla="*/ 8063184 w 12210216"/>
              <a:gd name="connsiteY1117" fmla="*/ 609201 h 1002962"/>
              <a:gd name="connsiteX1118" fmla="*/ 8063184 w 12210216"/>
              <a:gd name="connsiteY1118" fmla="*/ 516216 h 1002962"/>
              <a:gd name="connsiteX1119" fmla="*/ 8179092 w 12210216"/>
              <a:gd name="connsiteY1119" fmla="*/ 516216 h 1002962"/>
              <a:gd name="connsiteX1120" fmla="*/ 8179092 w 12210216"/>
              <a:gd name="connsiteY1120" fmla="*/ 755654 h 1002962"/>
              <a:gd name="connsiteX1121" fmla="*/ 8220701 w 12210216"/>
              <a:gd name="connsiteY1121" fmla="*/ 755654 h 1002962"/>
              <a:gd name="connsiteX1122" fmla="*/ 8220701 w 12210216"/>
              <a:gd name="connsiteY1122" fmla="*/ 634773 h 1002962"/>
              <a:gd name="connsiteX1123" fmla="*/ 8318777 w 12210216"/>
              <a:gd name="connsiteY1123" fmla="*/ 634773 h 1002962"/>
              <a:gd name="connsiteX1124" fmla="*/ 8336609 w 12210216"/>
              <a:gd name="connsiteY1124" fmla="*/ 655694 h 1002962"/>
              <a:gd name="connsiteX1125" fmla="*/ 8336609 w 12210216"/>
              <a:gd name="connsiteY1125" fmla="*/ 730582 h 1002962"/>
              <a:gd name="connsiteX1126" fmla="*/ 8338212 w 12210216"/>
              <a:gd name="connsiteY1126" fmla="*/ 730681 h 1002962"/>
              <a:gd name="connsiteX1127" fmla="*/ 8338212 w 12210216"/>
              <a:gd name="connsiteY1127" fmla="*/ 607459 h 1002962"/>
              <a:gd name="connsiteX1128" fmla="*/ 8359830 w 12210216"/>
              <a:gd name="connsiteY1128" fmla="*/ 607459 h 1002962"/>
              <a:gd name="connsiteX1129" fmla="*/ 8359830 w 12210216"/>
              <a:gd name="connsiteY1129" fmla="*/ 471267 h 1002962"/>
              <a:gd name="connsiteX1130" fmla="*/ 8378746 w 12210216"/>
              <a:gd name="connsiteY1130" fmla="*/ 471267 h 1002962"/>
              <a:gd name="connsiteX1131" fmla="*/ 8378746 w 12210216"/>
              <a:gd name="connsiteY1131" fmla="*/ 356693 h 1002962"/>
              <a:gd name="connsiteX1132" fmla="*/ 8384150 w 12210216"/>
              <a:gd name="connsiteY1132" fmla="*/ 354531 h 1002962"/>
              <a:gd name="connsiteX1133" fmla="*/ 8384150 w 12210216"/>
              <a:gd name="connsiteY1133" fmla="*/ 328590 h 1002962"/>
              <a:gd name="connsiteX1134" fmla="*/ 8405768 w 12210216"/>
              <a:gd name="connsiteY1134" fmla="*/ 328590 h 1002962"/>
              <a:gd name="connsiteX1135" fmla="*/ 8454409 w 12210216"/>
              <a:gd name="connsiteY1135" fmla="*/ 246442 h 1002962"/>
              <a:gd name="connsiteX1136" fmla="*/ 8459813 w 12210216"/>
              <a:gd name="connsiteY1136" fmla="*/ 0 h 1002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</a:cxnLst>
            <a:rect l="l" t="t" r="r" b="b"/>
            <a:pathLst>
              <a:path w="12210216" h="1002962">
                <a:moveTo>
                  <a:pt x="8459813" y="0"/>
                </a:moveTo>
                <a:cubicBezTo>
                  <a:pt x="8459813" y="0"/>
                  <a:pt x="8459813" y="0"/>
                  <a:pt x="8462516" y="246442"/>
                </a:cubicBezTo>
                <a:cubicBezTo>
                  <a:pt x="8462516" y="246442"/>
                  <a:pt x="8462516" y="246442"/>
                  <a:pt x="8513858" y="326428"/>
                </a:cubicBezTo>
                <a:cubicBezTo>
                  <a:pt x="8513858" y="326428"/>
                  <a:pt x="8513858" y="326428"/>
                  <a:pt x="8535476" y="326428"/>
                </a:cubicBezTo>
                <a:cubicBezTo>
                  <a:pt x="8535476" y="326428"/>
                  <a:pt x="8535476" y="326428"/>
                  <a:pt x="8535476" y="350208"/>
                </a:cubicBezTo>
                <a:cubicBezTo>
                  <a:pt x="8535476" y="350208"/>
                  <a:pt x="8535476" y="350208"/>
                  <a:pt x="8540881" y="356693"/>
                </a:cubicBezTo>
                <a:cubicBezTo>
                  <a:pt x="8540881" y="356693"/>
                  <a:pt x="8540881" y="356693"/>
                  <a:pt x="8540881" y="471267"/>
                </a:cubicBezTo>
                <a:cubicBezTo>
                  <a:pt x="8540881" y="471267"/>
                  <a:pt x="8540881" y="471267"/>
                  <a:pt x="8565201" y="471267"/>
                </a:cubicBezTo>
                <a:cubicBezTo>
                  <a:pt x="8565201" y="471267"/>
                  <a:pt x="8565201" y="471267"/>
                  <a:pt x="8565201" y="611783"/>
                </a:cubicBezTo>
                <a:cubicBezTo>
                  <a:pt x="8565201" y="611783"/>
                  <a:pt x="8565201" y="611783"/>
                  <a:pt x="8581415" y="609621"/>
                </a:cubicBezTo>
                <a:cubicBezTo>
                  <a:pt x="8581415" y="609621"/>
                  <a:pt x="8581415" y="609621"/>
                  <a:pt x="8578712" y="698254"/>
                </a:cubicBezTo>
                <a:cubicBezTo>
                  <a:pt x="8578712" y="698254"/>
                  <a:pt x="8578712" y="698254"/>
                  <a:pt x="8594926" y="700416"/>
                </a:cubicBezTo>
                <a:cubicBezTo>
                  <a:pt x="8594926" y="700416"/>
                  <a:pt x="8594926" y="700416"/>
                  <a:pt x="8597628" y="706901"/>
                </a:cubicBezTo>
                <a:cubicBezTo>
                  <a:pt x="8597628" y="706901"/>
                  <a:pt x="8597628" y="706901"/>
                  <a:pt x="8605735" y="687445"/>
                </a:cubicBezTo>
                <a:cubicBezTo>
                  <a:pt x="8605735" y="687445"/>
                  <a:pt x="8605735" y="687445"/>
                  <a:pt x="8624651" y="687445"/>
                </a:cubicBezTo>
                <a:cubicBezTo>
                  <a:pt x="8624651" y="687445"/>
                  <a:pt x="8624651" y="687445"/>
                  <a:pt x="8624651" y="719872"/>
                </a:cubicBezTo>
                <a:cubicBezTo>
                  <a:pt x="8624651" y="719872"/>
                  <a:pt x="8624651" y="719872"/>
                  <a:pt x="8635460" y="724195"/>
                </a:cubicBezTo>
                <a:cubicBezTo>
                  <a:pt x="8635460" y="724195"/>
                  <a:pt x="8635460" y="724195"/>
                  <a:pt x="8635460" y="735004"/>
                </a:cubicBezTo>
                <a:cubicBezTo>
                  <a:pt x="8635460" y="735004"/>
                  <a:pt x="8635460" y="735004"/>
                  <a:pt x="8694910" y="735004"/>
                </a:cubicBezTo>
                <a:cubicBezTo>
                  <a:pt x="8694910" y="735004"/>
                  <a:pt x="8694910" y="735004"/>
                  <a:pt x="8694910" y="743651"/>
                </a:cubicBezTo>
                <a:cubicBezTo>
                  <a:pt x="8694910" y="743651"/>
                  <a:pt x="8694910" y="743651"/>
                  <a:pt x="8716528" y="743651"/>
                </a:cubicBezTo>
                <a:cubicBezTo>
                  <a:pt x="8716528" y="743651"/>
                  <a:pt x="8716528" y="743651"/>
                  <a:pt x="8716528" y="713387"/>
                </a:cubicBezTo>
                <a:cubicBezTo>
                  <a:pt x="8716528" y="713387"/>
                  <a:pt x="8716528" y="713387"/>
                  <a:pt x="8775977" y="713387"/>
                </a:cubicBezTo>
                <a:cubicBezTo>
                  <a:pt x="8775977" y="713387"/>
                  <a:pt x="8775977" y="713387"/>
                  <a:pt x="8775977" y="702578"/>
                </a:cubicBezTo>
                <a:cubicBezTo>
                  <a:pt x="8775977" y="702578"/>
                  <a:pt x="8775977" y="702578"/>
                  <a:pt x="8786786" y="702578"/>
                </a:cubicBezTo>
                <a:cubicBezTo>
                  <a:pt x="8786786" y="702578"/>
                  <a:pt x="8786786" y="702578"/>
                  <a:pt x="8786786" y="687445"/>
                </a:cubicBezTo>
                <a:cubicBezTo>
                  <a:pt x="8786786" y="687445"/>
                  <a:pt x="8786786" y="687445"/>
                  <a:pt x="8794893" y="687445"/>
                </a:cubicBezTo>
                <a:cubicBezTo>
                  <a:pt x="8794893" y="687445"/>
                  <a:pt x="8794893" y="687445"/>
                  <a:pt x="8794893" y="678798"/>
                </a:cubicBezTo>
                <a:cubicBezTo>
                  <a:pt x="8794893" y="678798"/>
                  <a:pt x="8794893" y="678798"/>
                  <a:pt x="8816511" y="678798"/>
                </a:cubicBezTo>
                <a:cubicBezTo>
                  <a:pt x="8816511" y="678798"/>
                  <a:pt x="8816511" y="678798"/>
                  <a:pt x="8816511" y="687445"/>
                </a:cubicBezTo>
                <a:cubicBezTo>
                  <a:pt x="8816511" y="687445"/>
                  <a:pt x="8816511" y="687445"/>
                  <a:pt x="8846236" y="687445"/>
                </a:cubicBezTo>
                <a:cubicBezTo>
                  <a:pt x="8846236" y="687445"/>
                  <a:pt x="8846236" y="687445"/>
                  <a:pt x="8846236" y="672313"/>
                </a:cubicBezTo>
                <a:cubicBezTo>
                  <a:pt x="8846236" y="672313"/>
                  <a:pt x="8846236" y="672313"/>
                  <a:pt x="8865152" y="672313"/>
                </a:cubicBezTo>
                <a:cubicBezTo>
                  <a:pt x="8865152" y="672313"/>
                  <a:pt x="8865152" y="672313"/>
                  <a:pt x="8865152" y="696092"/>
                </a:cubicBezTo>
                <a:cubicBezTo>
                  <a:pt x="8865152" y="696092"/>
                  <a:pt x="8865152" y="696092"/>
                  <a:pt x="8875960" y="696092"/>
                </a:cubicBezTo>
                <a:cubicBezTo>
                  <a:pt x="8875960" y="696092"/>
                  <a:pt x="8875960" y="696092"/>
                  <a:pt x="8875960" y="687445"/>
                </a:cubicBezTo>
                <a:cubicBezTo>
                  <a:pt x="8875960" y="687445"/>
                  <a:pt x="8875960" y="687445"/>
                  <a:pt x="8894876" y="687445"/>
                </a:cubicBezTo>
                <a:cubicBezTo>
                  <a:pt x="8894876" y="687445"/>
                  <a:pt x="8894876" y="687445"/>
                  <a:pt x="8894876" y="713387"/>
                </a:cubicBezTo>
                <a:cubicBezTo>
                  <a:pt x="8894876" y="713387"/>
                  <a:pt x="8894876" y="713387"/>
                  <a:pt x="8916494" y="713387"/>
                </a:cubicBezTo>
                <a:cubicBezTo>
                  <a:pt x="8916494" y="713387"/>
                  <a:pt x="8916494" y="713387"/>
                  <a:pt x="8916494" y="726357"/>
                </a:cubicBezTo>
                <a:cubicBezTo>
                  <a:pt x="8916494" y="726357"/>
                  <a:pt x="8916494" y="726357"/>
                  <a:pt x="8924601" y="726357"/>
                </a:cubicBezTo>
                <a:cubicBezTo>
                  <a:pt x="8924601" y="726357"/>
                  <a:pt x="8924601" y="726357"/>
                  <a:pt x="8924601" y="719872"/>
                </a:cubicBezTo>
                <a:cubicBezTo>
                  <a:pt x="8924601" y="719872"/>
                  <a:pt x="8924601" y="719872"/>
                  <a:pt x="8965135" y="719872"/>
                </a:cubicBezTo>
                <a:cubicBezTo>
                  <a:pt x="8965135" y="719872"/>
                  <a:pt x="8965135" y="719872"/>
                  <a:pt x="8965135" y="743651"/>
                </a:cubicBezTo>
                <a:cubicBezTo>
                  <a:pt x="8965135" y="743651"/>
                  <a:pt x="8965135" y="743651"/>
                  <a:pt x="8975944" y="743651"/>
                </a:cubicBezTo>
                <a:cubicBezTo>
                  <a:pt x="8975944" y="743651"/>
                  <a:pt x="8975944" y="743651"/>
                  <a:pt x="8975944" y="752299"/>
                </a:cubicBezTo>
                <a:cubicBezTo>
                  <a:pt x="8975944" y="752299"/>
                  <a:pt x="8975944" y="752299"/>
                  <a:pt x="8984051" y="752299"/>
                </a:cubicBezTo>
                <a:cubicBezTo>
                  <a:pt x="8984051" y="752299"/>
                  <a:pt x="8984051" y="752299"/>
                  <a:pt x="8984051" y="735004"/>
                </a:cubicBezTo>
                <a:cubicBezTo>
                  <a:pt x="8984051" y="735004"/>
                  <a:pt x="8984051" y="735004"/>
                  <a:pt x="8994860" y="735004"/>
                </a:cubicBezTo>
                <a:cubicBezTo>
                  <a:pt x="8994860" y="735004"/>
                  <a:pt x="8994860" y="735004"/>
                  <a:pt x="8994860" y="743651"/>
                </a:cubicBezTo>
                <a:cubicBezTo>
                  <a:pt x="8994860" y="743651"/>
                  <a:pt x="8994860" y="743651"/>
                  <a:pt x="8997562" y="743651"/>
                </a:cubicBezTo>
                <a:cubicBezTo>
                  <a:pt x="8997562" y="743651"/>
                  <a:pt x="8997562" y="743651"/>
                  <a:pt x="8997562" y="741490"/>
                </a:cubicBezTo>
                <a:cubicBezTo>
                  <a:pt x="8997562" y="741490"/>
                  <a:pt x="8997562" y="741490"/>
                  <a:pt x="9002966" y="741490"/>
                </a:cubicBezTo>
                <a:cubicBezTo>
                  <a:pt x="9002966" y="741490"/>
                  <a:pt x="9002966" y="741490"/>
                  <a:pt x="9002966" y="735004"/>
                </a:cubicBezTo>
                <a:cubicBezTo>
                  <a:pt x="9002966" y="735004"/>
                  <a:pt x="9002966" y="735004"/>
                  <a:pt x="9054310" y="735004"/>
                </a:cubicBezTo>
                <a:cubicBezTo>
                  <a:pt x="9054310" y="735004"/>
                  <a:pt x="9054310" y="735004"/>
                  <a:pt x="9054310" y="758784"/>
                </a:cubicBezTo>
                <a:cubicBezTo>
                  <a:pt x="9054310" y="758784"/>
                  <a:pt x="9054310" y="758784"/>
                  <a:pt x="9075928" y="758784"/>
                </a:cubicBezTo>
                <a:cubicBezTo>
                  <a:pt x="9075928" y="758784"/>
                  <a:pt x="9075928" y="758784"/>
                  <a:pt x="9075928" y="767431"/>
                </a:cubicBezTo>
                <a:cubicBezTo>
                  <a:pt x="9075928" y="767431"/>
                  <a:pt x="9075928" y="767431"/>
                  <a:pt x="9094843" y="767431"/>
                </a:cubicBezTo>
                <a:cubicBezTo>
                  <a:pt x="9094843" y="767431"/>
                  <a:pt x="9094843" y="767431"/>
                  <a:pt x="9094843" y="743651"/>
                </a:cubicBezTo>
                <a:cubicBezTo>
                  <a:pt x="9094843" y="743651"/>
                  <a:pt x="9094843" y="743651"/>
                  <a:pt x="9105652" y="743651"/>
                </a:cubicBezTo>
                <a:cubicBezTo>
                  <a:pt x="9105652" y="743651"/>
                  <a:pt x="9105652" y="743651"/>
                  <a:pt x="9105652" y="711225"/>
                </a:cubicBezTo>
                <a:cubicBezTo>
                  <a:pt x="9105652" y="711225"/>
                  <a:pt x="9105652" y="711225"/>
                  <a:pt x="9116461" y="711225"/>
                </a:cubicBezTo>
                <a:cubicBezTo>
                  <a:pt x="9116461" y="711225"/>
                  <a:pt x="9116461" y="711225"/>
                  <a:pt x="9116461" y="696092"/>
                </a:cubicBezTo>
                <a:cubicBezTo>
                  <a:pt x="9116461" y="696092"/>
                  <a:pt x="9116461" y="696092"/>
                  <a:pt x="9113759" y="696092"/>
                </a:cubicBezTo>
                <a:cubicBezTo>
                  <a:pt x="9113759" y="696092"/>
                  <a:pt x="9113759" y="696092"/>
                  <a:pt x="9121866" y="683122"/>
                </a:cubicBezTo>
                <a:cubicBezTo>
                  <a:pt x="9121866" y="683122"/>
                  <a:pt x="9121866" y="683122"/>
                  <a:pt x="9132675" y="711225"/>
                </a:cubicBezTo>
                <a:cubicBezTo>
                  <a:pt x="9132675" y="711225"/>
                  <a:pt x="9132675" y="711225"/>
                  <a:pt x="9140782" y="711225"/>
                </a:cubicBezTo>
                <a:cubicBezTo>
                  <a:pt x="9140782" y="711225"/>
                  <a:pt x="9140782" y="711225"/>
                  <a:pt x="9140782" y="605298"/>
                </a:cubicBezTo>
                <a:cubicBezTo>
                  <a:pt x="9140782" y="605298"/>
                  <a:pt x="9140782" y="605298"/>
                  <a:pt x="9156995" y="605298"/>
                </a:cubicBezTo>
                <a:cubicBezTo>
                  <a:pt x="9156995" y="605298"/>
                  <a:pt x="9156995" y="605298"/>
                  <a:pt x="9156995" y="557739"/>
                </a:cubicBezTo>
                <a:cubicBezTo>
                  <a:pt x="9156995" y="557739"/>
                  <a:pt x="9156995" y="557739"/>
                  <a:pt x="9192124" y="557739"/>
                </a:cubicBezTo>
                <a:cubicBezTo>
                  <a:pt x="9192124" y="557739"/>
                  <a:pt x="9192124" y="557739"/>
                  <a:pt x="9192124" y="536121"/>
                </a:cubicBezTo>
                <a:cubicBezTo>
                  <a:pt x="9192124" y="536121"/>
                  <a:pt x="9192124" y="536121"/>
                  <a:pt x="9238063" y="536121"/>
                </a:cubicBezTo>
                <a:cubicBezTo>
                  <a:pt x="9238063" y="536121"/>
                  <a:pt x="9238063" y="536121"/>
                  <a:pt x="9238063" y="555577"/>
                </a:cubicBezTo>
                <a:cubicBezTo>
                  <a:pt x="9238063" y="555577"/>
                  <a:pt x="9238063" y="555577"/>
                  <a:pt x="9262383" y="555577"/>
                </a:cubicBezTo>
                <a:cubicBezTo>
                  <a:pt x="9262383" y="555577"/>
                  <a:pt x="9262383" y="555577"/>
                  <a:pt x="9262383" y="603136"/>
                </a:cubicBezTo>
                <a:cubicBezTo>
                  <a:pt x="9262383" y="603136"/>
                  <a:pt x="9262383" y="603136"/>
                  <a:pt x="9273192" y="603136"/>
                </a:cubicBezTo>
                <a:cubicBezTo>
                  <a:pt x="9273192" y="603136"/>
                  <a:pt x="9273192" y="603136"/>
                  <a:pt x="9273192" y="607459"/>
                </a:cubicBezTo>
                <a:cubicBezTo>
                  <a:pt x="9273192" y="607459"/>
                  <a:pt x="9273192" y="607459"/>
                  <a:pt x="9292108" y="607459"/>
                </a:cubicBezTo>
                <a:cubicBezTo>
                  <a:pt x="9292108" y="607459"/>
                  <a:pt x="9292108" y="607459"/>
                  <a:pt x="9292108" y="646371"/>
                </a:cubicBezTo>
                <a:cubicBezTo>
                  <a:pt x="9292108" y="646371"/>
                  <a:pt x="9292108" y="646371"/>
                  <a:pt x="9302917" y="646371"/>
                </a:cubicBezTo>
                <a:cubicBezTo>
                  <a:pt x="9302917" y="646371"/>
                  <a:pt x="9302917" y="646371"/>
                  <a:pt x="9302917" y="659342"/>
                </a:cubicBezTo>
                <a:cubicBezTo>
                  <a:pt x="9302917" y="659342"/>
                  <a:pt x="9302917" y="659342"/>
                  <a:pt x="9324535" y="659342"/>
                </a:cubicBezTo>
                <a:cubicBezTo>
                  <a:pt x="9324535" y="659342"/>
                  <a:pt x="9324535" y="659342"/>
                  <a:pt x="9324535" y="663666"/>
                </a:cubicBezTo>
                <a:cubicBezTo>
                  <a:pt x="9324535" y="663666"/>
                  <a:pt x="9324535" y="663666"/>
                  <a:pt x="9332642" y="665827"/>
                </a:cubicBezTo>
                <a:cubicBezTo>
                  <a:pt x="9332642" y="665827"/>
                  <a:pt x="9332642" y="665827"/>
                  <a:pt x="9332642" y="687445"/>
                </a:cubicBezTo>
                <a:cubicBezTo>
                  <a:pt x="9332642" y="687445"/>
                  <a:pt x="9332642" y="687445"/>
                  <a:pt x="9356962" y="687445"/>
                </a:cubicBezTo>
                <a:cubicBezTo>
                  <a:pt x="9356962" y="687445"/>
                  <a:pt x="9356962" y="687445"/>
                  <a:pt x="9356962" y="696092"/>
                </a:cubicBezTo>
                <a:cubicBezTo>
                  <a:pt x="9356962" y="696092"/>
                  <a:pt x="9356962" y="696092"/>
                  <a:pt x="9370473" y="696092"/>
                </a:cubicBezTo>
                <a:cubicBezTo>
                  <a:pt x="9370473" y="696092"/>
                  <a:pt x="9370473" y="696092"/>
                  <a:pt x="9370473" y="713387"/>
                </a:cubicBezTo>
                <a:cubicBezTo>
                  <a:pt x="9370473" y="713387"/>
                  <a:pt x="9370473" y="713387"/>
                  <a:pt x="9375878" y="713387"/>
                </a:cubicBezTo>
                <a:cubicBezTo>
                  <a:pt x="9375878" y="713387"/>
                  <a:pt x="9375878" y="713387"/>
                  <a:pt x="9375878" y="698254"/>
                </a:cubicBezTo>
                <a:cubicBezTo>
                  <a:pt x="9375878" y="698254"/>
                  <a:pt x="9375878" y="698254"/>
                  <a:pt x="9386687" y="698254"/>
                </a:cubicBezTo>
                <a:cubicBezTo>
                  <a:pt x="9386687" y="698254"/>
                  <a:pt x="9386687" y="698254"/>
                  <a:pt x="9386687" y="711225"/>
                </a:cubicBezTo>
                <a:cubicBezTo>
                  <a:pt x="9386687" y="711225"/>
                  <a:pt x="9386687" y="711225"/>
                  <a:pt x="9394794" y="711225"/>
                </a:cubicBezTo>
                <a:cubicBezTo>
                  <a:pt x="9394794" y="711225"/>
                  <a:pt x="9394794" y="711225"/>
                  <a:pt x="9394794" y="706901"/>
                </a:cubicBezTo>
                <a:cubicBezTo>
                  <a:pt x="9394794" y="706901"/>
                  <a:pt x="9394794" y="706901"/>
                  <a:pt x="9459648" y="706901"/>
                </a:cubicBezTo>
                <a:cubicBezTo>
                  <a:pt x="9459648" y="706901"/>
                  <a:pt x="9459648" y="706901"/>
                  <a:pt x="9459648" y="717710"/>
                </a:cubicBezTo>
                <a:cubicBezTo>
                  <a:pt x="9459648" y="717710"/>
                  <a:pt x="9459648" y="717710"/>
                  <a:pt x="9467754" y="717710"/>
                </a:cubicBezTo>
                <a:cubicBezTo>
                  <a:pt x="9467754" y="717710"/>
                  <a:pt x="9467754" y="717710"/>
                  <a:pt x="9467754" y="735004"/>
                </a:cubicBezTo>
                <a:cubicBezTo>
                  <a:pt x="9467754" y="735004"/>
                  <a:pt x="9467754" y="735004"/>
                  <a:pt x="9489372" y="724195"/>
                </a:cubicBezTo>
                <a:cubicBezTo>
                  <a:pt x="9489372" y="724195"/>
                  <a:pt x="9489372" y="724195"/>
                  <a:pt x="9497479" y="683122"/>
                </a:cubicBezTo>
                <a:cubicBezTo>
                  <a:pt x="9497479" y="683122"/>
                  <a:pt x="9497479" y="683122"/>
                  <a:pt x="9505586" y="680960"/>
                </a:cubicBezTo>
                <a:cubicBezTo>
                  <a:pt x="9505586" y="680960"/>
                  <a:pt x="9505586" y="680960"/>
                  <a:pt x="9508288" y="611783"/>
                </a:cubicBezTo>
                <a:cubicBezTo>
                  <a:pt x="9508288" y="611783"/>
                  <a:pt x="9508288" y="611783"/>
                  <a:pt x="9510990" y="680960"/>
                </a:cubicBezTo>
                <a:cubicBezTo>
                  <a:pt x="9510990" y="680960"/>
                  <a:pt x="9510990" y="680960"/>
                  <a:pt x="9519097" y="683122"/>
                </a:cubicBezTo>
                <a:cubicBezTo>
                  <a:pt x="9519097" y="683122"/>
                  <a:pt x="9519097" y="683122"/>
                  <a:pt x="9519097" y="596651"/>
                </a:cubicBezTo>
                <a:cubicBezTo>
                  <a:pt x="9519097" y="596651"/>
                  <a:pt x="9519097" y="596651"/>
                  <a:pt x="9524502" y="596651"/>
                </a:cubicBezTo>
                <a:cubicBezTo>
                  <a:pt x="9524502" y="596651"/>
                  <a:pt x="9524502" y="596651"/>
                  <a:pt x="9524502" y="564224"/>
                </a:cubicBezTo>
                <a:cubicBezTo>
                  <a:pt x="9524502" y="564224"/>
                  <a:pt x="9524502" y="564224"/>
                  <a:pt x="9575845" y="564224"/>
                </a:cubicBezTo>
                <a:cubicBezTo>
                  <a:pt x="9575845" y="564224"/>
                  <a:pt x="9575845" y="564224"/>
                  <a:pt x="9575845" y="596651"/>
                </a:cubicBezTo>
                <a:cubicBezTo>
                  <a:pt x="9575845" y="596651"/>
                  <a:pt x="9575845" y="596651"/>
                  <a:pt x="9583952" y="596651"/>
                </a:cubicBezTo>
                <a:cubicBezTo>
                  <a:pt x="9583952" y="596651"/>
                  <a:pt x="9583952" y="596651"/>
                  <a:pt x="9583952" y="514503"/>
                </a:cubicBezTo>
                <a:cubicBezTo>
                  <a:pt x="9583952" y="514503"/>
                  <a:pt x="9583952" y="514503"/>
                  <a:pt x="9602867" y="514503"/>
                </a:cubicBezTo>
                <a:cubicBezTo>
                  <a:pt x="9602867" y="514503"/>
                  <a:pt x="9602867" y="514503"/>
                  <a:pt x="9602867" y="499370"/>
                </a:cubicBezTo>
                <a:cubicBezTo>
                  <a:pt x="9602867" y="499370"/>
                  <a:pt x="9602867" y="499370"/>
                  <a:pt x="9632592" y="499370"/>
                </a:cubicBezTo>
                <a:cubicBezTo>
                  <a:pt x="9632592" y="499370"/>
                  <a:pt x="9632592" y="499370"/>
                  <a:pt x="9632592" y="490723"/>
                </a:cubicBezTo>
                <a:cubicBezTo>
                  <a:pt x="9632592" y="490723"/>
                  <a:pt x="9632592" y="490723"/>
                  <a:pt x="9651508" y="490723"/>
                </a:cubicBezTo>
                <a:cubicBezTo>
                  <a:pt x="9651508" y="490723"/>
                  <a:pt x="9651508" y="490723"/>
                  <a:pt x="9651508" y="499370"/>
                </a:cubicBezTo>
                <a:cubicBezTo>
                  <a:pt x="9651508" y="499370"/>
                  <a:pt x="9651508" y="499370"/>
                  <a:pt x="9659614" y="499370"/>
                </a:cubicBezTo>
                <a:cubicBezTo>
                  <a:pt x="9659614" y="499370"/>
                  <a:pt x="9659614" y="499370"/>
                  <a:pt x="9659614" y="495047"/>
                </a:cubicBezTo>
                <a:cubicBezTo>
                  <a:pt x="9659614" y="495047"/>
                  <a:pt x="9659614" y="495047"/>
                  <a:pt x="9673126" y="495047"/>
                </a:cubicBezTo>
                <a:cubicBezTo>
                  <a:pt x="9673126" y="495047"/>
                  <a:pt x="9673126" y="495047"/>
                  <a:pt x="9673126" y="499370"/>
                </a:cubicBezTo>
                <a:cubicBezTo>
                  <a:pt x="9673126" y="499370"/>
                  <a:pt x="9673126" y="499370"/>
                  <a:pt x="9678530" y="499370"/>
                </a:cubicBezTo>
                <a:cubicBezTo>
                  <a:pt x="9678530" y="499370"/>
                  <a:pt x="9678530" y="499370"/>
                  <a:pt x="9678530" y="490723"/>
                </a:cubicBezTo>
                <a:cubicBezTo>
                  <a:pt x="9678530" y="490723"/>
                  <a:pt x="9678530" y="490723"/>
                  <a:pt x="9702851" y="490723"/>
                </a:cubicBezTo>
                <a:cubicBezTo>
                  <a:pt x="9702851" y="490723"/>
                  <a:pt x="9702851" y="490723"/>
                  <a:pt x="9702851" y="499370"/>
                </a:cubicBezTo>
                <a:cubicBezTo>
                  <a:pt x="9702851" y="499370"/>
                  <a:pt x="9702851" y="499370"/>
                  <a:pt x="9743384" y="499370"/>
                </a:cubicBezTo>
                <a:cubicBezTo>
                  <a:pt x="9743384" y="499370"/>
                  <a:pt x="9743384" y="499370"/>
                  <a:pt x="9743384" y="512341"/>
                </a:cubicBezTo>
                <a:cubicBezTo>
                  <a:pt x="9743384" y="512341"/>
                  <a:pt x="9743384" y="512341"/>
                  <a:pt x="9778514" y="512341"/>
                </a:cubicBezTo>
                <a:cubicBezTo>
                  <a:pt x="9778514" y="512341"/>
                  <a:pt x="9778514" y="512341"/>
                  <a:pt x="9778514" y="542606"/>
                </a:cubicBezTo>
                <a:cubicBezTo>
                  <a:pt x="9778514" y="542606"/>
                  <a:pt x="9778514" y="542606"/>
                  <a:pt x="9786620" y="542606"/>
                </a:cubicBezTo>
                <a:cubicBezTo>
                  <a:pt x="9786620" y="542606"/>
                  <a:pt x="9786620" y="542606"/>
                  <a:pt x="9786620" y="551253"/>
                </a:cubicBezTo>
                <a:cubicBezTo>
                  <a:pt x="9786620" y="551253"/>
                  <a:pt x="9786620" y="551253"/>
                  <a:pt x="9792025" y="551253"/>
                </a:cubicBezTo>
                <a:cubicBezTo>
                  <a:pt x="9792025" y="551253"/>
                  <a:pt x="9792025" y="551253"/>
                  <a:pt x="9792025" y="581518"/>
                </a:cubicBezTo>
                <a:cubicBezTo>
                  <a:pt x="9792025" y="581518"/>
                  <a:pt x="9792025" y="581518"/>
                  <a:pt x="9800132" y="581518"/>
                </a:cubicBezTo>
                <a:cubicBezTo>
                  <a:pt x="9800132" y="581518"/>
                  <a:pt x="9800132" y="581518"/>
                  <a:pt x="9800132" y="588003"/>
                </a:cubicBezTo>
                <a:cubicBezTo>
                  <a:pt x="9800132" y="588003"/>
                  <a:pt x="9800132" y="588003"/>
                  <a:pt x="9810941" y="588003"/>
                </a:cubicBezTo>
                <a:cubicBezTo>
                  <a:pt x="9810941" y="588003"/>
                  <a:pt x="9810941" y="588003"/>
                  <a:pt x="9810941" y="618268"/>
                </a:cubicBezTo>
                <a:cubicBezTo>
                  <a:pt x="9810941" y="618268"/>
                  <a:pt x="9810941" y="618268"/>
                  <a:pt x="9832559" y="618268"/>
                </a:cubicBezTo>
                <a:cubicBezTo>
                  <a:pt x="9832559" y="618268"/>
                  <a:pt x="9832559" y="618268"/>
                  <a:pt x="9832559" y="642048"/>
                </a:cubicBezTo>
                <a:cubicBezTo>
                  <a:pt x="9832559" y="642048"/>
                  <a:pt x="9832559" y="642048"/>
                  <a:pt x="9835261" y="642048"/>
                </a:cubicBezTo>
                <a:cubicBezTo>
                  <a:pt x="9835261" y="642048"/>
                  <a:pt x="9835261" y="642048"/>
                  <a:pt x="9835261" y="655019"/>
                </a:cubicBezTo>
                <a:cubicBezTo>
                  <a:pt x="9835261" y="655019"/>
                  <a:pt x="9835261" y="655019"/>
                  <a:pt x="9843368" y="655019"/>
                </a:cubicBezTo>
                <a:cubicBezTo>
                  <a:pt x="9843368" y="655019"/>
                  <a:pt x="9843368" y="655019"/>
                  <a:pt x="9843368" y="678798"/>
                </a:cubicBezTo>
                <a:cubicBezTo>
                  <a:pt x="9843368" y="678798"/>
                  <a:pt x="9843368" y="678798"/>
                  <a:pt x="9856879" y="678798"/>
                </a:cubicBezTo>
                <a:cubicBezTo>
                  <a:pt x="9856879" y="678798"/>
                  <a:pt x="9856879" y="678798"/>
                  <a:pt x="9856879" y="680960"/>
                </a:cubicBezTo>
                <a:cubicBezTo>
                  <a:pt x="9856879" y="680960"/>
                  <a:pt x="9856879" y="680960"/>
                  <a:pt x="9859582" y="680960"/>
                </a:cubicBezTo>
                <a:cubicBezTo>
                  <a:pt x="9859582" y="680960"/>
                  <a:pt x="9859582" y="680960"/>
                  <a:pt x="9859582" y="696092"/>
                </a:cubicBezTo>
                <a:cubicBezTo>
                  <a:pt x="9859582" y="696092"/>
                  <a:pt x="9859582" y="696092"/>
                  <a:pt x="9875795" y="680960"/>
                </a:cubicBezTo>
                <a:cubicBezTo>
                  <a:pt x="9875795" y="680960"/>
                  <a:pt x="9875795" y="680960"/>
                  <a:pt x="9913627" y="680960"/>
                </a:cubicBezTo>
                <a:cubicBezTo>
                  <a:pt x="9913627" y="680960"/>
                  <a:pt x="9913627" y="680960"/>
                  <a:pt x="9913627" y="767431"/>
                </a:cubicBezTo>
                <a:cubicBezTo>
                  <a:pt x="9913627" y="767431"/>
                  <a:pt x="9913627" y="767431"/>
                  <a:pt x="9921734" y="767431"/>
                </a:cubicBezTo>
                <a:cubicBezTo>
                  <a:pt x="9921734" y="767431"/>
                  <a:pt x="9921734" y="767431"/>
                  <a:pt x="9929840" y="756622"/>
                </a:cubicBezTo>
                <a:cubicBezTo>
                  <a:pt x="9929840" y="756622"/>
                  <a:pt x="9929840" y="756622"/>
                  <a:pt x="9929840" y="771755"/>
                </a:cubicBezTo>
                <a:cubicBezTo>
                  <a:pt x="9929840" y="771755"/>
                  <a:pt x="9929840" y="771755"/>
                  <a:pt x="9935245" y="771755"/>
                </a:cubicBezTo>
                <a:cubicBezTo>
                  <a:pt x="9935245" y="771755"/>
                  <a:pt x="9935245" y="771755"/>
                  <a:pt x="9935245" y="726357"/>
                </a:cubicBezTo>
                <a:cubicBezTo>
                  <a:pt x="9935245" y="726357"/>
                  <a:pt x="9935245" y="726357"/>
                  <a:pt x="9943352" y="726357"/>
                </a:cubicBezTo>
                <a:cubicBezTo>
                  <a:pt x="9943352" y="726357"/>
                  <a:pt x="9943352" y="726357"/>
                  <a:pt x="9943352" y="661504"/>
                </a:cubicBezTo>
                <a:cubicBezTo>
                  <a:pt x="9943352" y="661504"/>
                  <a:pt x="9943352" y="661504"/>
                  <a:pt x="9954160" y="661504"/>
                </a:cubicBezTo>
                <a:cubicBezTo>
                  <a:pt x="9954160" y="661504"/>
                  <a:pt x="9954160" y="661504"/>
                  <a:pt x="9970374" y="618268"/>
                </a:cubicBezTo>
                <a:cubicBezTo>
                  <a:pt x="9970374" y="618268"/>
                  <a:pt x="9970374" y="618268"/>
                  <a:pt x="9983885" y="618268"/>
                </a:cubicBezTo>
                <a:cubicBezTo>
                  <a:pt x="9983885" y="618268"/>
                  <a:pt x="9983885" y="618268"/>
                  <a:pt x="9997396" y="661504"/>
                </a:cubicBezTo>
                <a:cubicBezTo>
                  <a:pt x="9997396" y="661504"/>
                  <a:pt x="9997396" y="661504"/>
                  <a:pt x="10008206" y="661504"/>
                </a:cubicBezTo>
                <a:cubicBezTo>
                  <a:pt x="10008206" y="661504"/>
                  <a:pt x="10008206" y="661504"/>
                  <a:pt x="10008206" y="700416"/>
                </a:cubicBezTo>
                <a:cubicBezTo>
                  <a:pt x="10008206" y="700416"/>
                  <a:pt x="10008206" y="700416"/>
                  <a:pt x="10027121" y="700416"/>
                </a:cubicBezTo>
                <a:cubicBezTo>
                  <a:pt x="10027121" y="700416"/>
                  <a:pt x="10027121" y="700416"/>
                  <a:pt x="10027121" y="717710"/>
                </a:cubicBezTo>
                <a:cubicBezTo>
                  <a:pt x="10027121" y="717710"/>
                  <a:pt x="10027121" y="717710"/>
                  <a:pt x="10032526" y="717710"/>
                </a:cubicBezTo>
                <a:cubicBezTo>
                  <a:pt x="10032526" y="717710"/>
                  <a:pt x="10032526" y="717710"/>
                  <a:pt x="10032526" y="700416"/>
                </a:cubicBezTo>
                <a:cubicBezTo>
                  <a:pt x="10032526" y="700416"/>
                  <a:pt x="10032526" y="700416"/>
                  <a:pt x="10048740" y="700416"/>
                </a:cubicBezTo>
                <a:cubicBezTo>
                  <a:pt x="10048740" y="700416"/>
                  <a:pt x="10048740" y="700416"/>
                  <a:pt x="10048740" y="713387"/>
                </a:cubicBezTo>
                <a:cubicBezTo>
                  <a:pt x="10048740" y="713387"/>
                  <a:pt x="10048740" y="713387"/>
                  <a:pt x="10089273" y="713387"/>
                </a:cubicBezTo>
                <a:cubicBezTo>
                  <a:pt x="10089273" y="713387"/>
                  <a:pt x="10089273" y="713387"/>
                  <a:pt x="10089273" y="676636"/>
                </a:cubicBezTo>
                <a:cubicBezTo>
                  <a:pt x="10089273" y="676636"/>
                  <a:pt x="10089273" y="676636"/>
                  <a:pt x="10102784" y="676636"/>
                </a:cubicBezTo>
                <a:cubicBezTo>
                  <a:pt x="10102784" y="676636"/>
                  <a:pt x="10102784" y="676636"/>
                  <a:pt x="10102784" y="698254"/>
                </a:cubicBezTo>
                <a:cubicBezTo>
                  <a:pt x="10102784" y="698254"/>
                  <a:pt x="10102784" y="698254"/>
                  <a:pt x="10105487" y="698254"/>
                </a:cubicBezTo>
                <a:cubicBezTo>
                  <a:pt x="10105487" y="698254"/>
                  <a:pt x="10105487" y="698254"/>
                  <a:pt x="10105487" y="665827"/>
                </a:cubicBezTo>
                <a:cubicBezTo>
                  <a:pt x="10105487" y="665827"/>
                  <a:pt x="10105487" y="665827"/>
                  <a:pt x="10135212" y="665827"/>
                </a:cubicBezTo>
                <a:cubicBezTo>
                  <a:pt x="10135212" y="665827"/>
                  <a:pt x="10135212" y="665827"/>
                  <a:pt x="10135212" y="652857"/>
                </a:cubicBezTo>
                <a:cubicBezTo>
                  <a:pt x="10135212" y="652857"/>
                  <a:pt x="10135212" y="652857"/>
                  <a:pt x="10143318" y="652857"/>
                </a:cubicBezTo>
                <a:cubicBezTo>
                  <a:pt x="10143318" y="652857"/>
                  <a:pt x="10143318" y="652857"/>
                  <a:pt x="10143318" y="637724"/>
                </a:cubicBezTo>
                <a:cubicBezTo>
                  <a:pt x="10143318" y="637724"/>
                  <a:pt x="10143318" y="637724"/>
                  <a:pt x="10148723" y="637724"/>
                </a:cubicBezTo>
                <a:cubicBezTo>
                  <a:pt x="10148723" y="637724"/>
                  <a:pt x="10148723" y="637724"/>
                  <a:pt x="10148723" y="644210"/>
                </a:cubicBezTo>
                <a:cubicBezTo>
                  <a:pt x="10148723" y="644210"/>
                  <a:pt x="10148723" y="644210"/>
                  <a:pt x="10173043" y="644210"/>
                </a:cubicBezTo>
                <a:cubicBezTo>
                  <a:pt x="10173043" y="644210"/>
                  <a:pt x="10173043" y="644210"/>
                  <a:pt x="10173043" y="637724"/>
                </a:cubicBezTo>
                <a:cubicBezTo>
                  <a:pt x="10173043" y="637724"/>
                  <a:pt x="10173043" y="637724"/>
                  <a:pt x="10181150" y="637724"/>
                </a:cubicBezTo>
                <a:cubicBezTo>
                  <a:pt x="10181150" y="637724"/>
                  <a:pt x="10181150" y="637724"/>
                  <a:pt x="10181150" y="648533"/>
                </a:cubicBezTo>
                <a:cubicBezTo>
                  <a:pt x="10181150" y="648533"/>
                  <a:pt x="10181150" y="648533"/>
                  <a:pt x="10232493" y="648533"/>
                </a:cubicBezTo>
                <a:cubicBezTo>
                  <a:pt x="10232493" y="648533"/>
                  <a:pt x="10232493" y="648533"/>
                  <a:pt x="10232493" y="786887"/>
                </a:cubicBezTo>
                <a:cubicBezTo>
                  <a:pt x="10232493" y="786887"/>
                  <a:pt x="10232493" y="786887"/>
                  <a:pt x="10248706" y="786887"/>
                </a:cubicBezTo>
                <a:cubicBezTo>
                  <a:pt x="10248706" y="782563"/>
                  <a:pt x="10248706" y="778240"/>
                  <a:pt x="10248706" y="773916"/>
                </a:cubicBezTo>
                <a:cubicBezTo>
                  <a:pt x="10251409" y="773916"/>
                  <a:pt x="10251409" y="773916"/>
                  <a:pt x="10254111" y="773916"/>
                </a:cubicBezTo>
                <a:cubicBezTo>
                  <a:pt x="10254111" y="778240"/>
                  <a:pt x="10254111" y="782563"/>
                  <a:pt x="10254111" y="786887"/>
                </a:cubicBezTo>
                <a:cubicBezTo>
                  <a:pt x="10267622" y="786887"/>
                  <a:pt x="10281133" y="786887"/>
                  <a:pt x="10294645" y="786887"/>
                </a:cubicBezTo>
                <a:cubicBezTo>
                  <a:pt x="10294645" y="776078"/>
                  <a:pt x="10294645" y="767431"/>
                  <a:pt x="10294645" y="756622"/>
                </a:cubicBezTo>
                <a:cubicBezTo>
                  <a:pt x="10300049" y="756622"/>
                  <a:pt x="10305454" y="756622"/>
                  <a:pt x="10310858" y="756622"/>
                </a:cubicBezTo>
                <a:cubicBezTo>
                  <a:pt x="10310858" y="756622"/>
                  <a:pt x="10313560" y="754460"/>
                  <a:pt x="10313560" y="754460"/>
                </a:cubicBezTo>
                <a:cubicBezTo>
                  <a:pt x="10318965" y="754460"/>
                  <a:pt x="10324370" y="754460"/>
                  <a:pt x="10327072" y="754460"/>
                </a:cubicBezTo>
                <a:cubicBezTo>
                  <a:pt x="10329774" y="754460"/>
                  <a:pt x="10329774" y="756622"/>
                  <a:pt x="10332476" y="756622"/>
                </a:cubicBezTo>
                <a:cubicBezTo>
                  <a:pt x="10335178" y="756622"/>
                  <a:pt x="10340583" y="756622"/>
                  <a:pt x="10345988" y="756622"/>
                </a:cubicBezTo>
                <a:cubicBezTo>
                  <a:pt x="10345988" y="767431"/>
                  <a:pt x="10345988" y="778240"/>
                  <a:pt x="10345988" y="786887"/>
                </a:cubicBezTo>
                <a:cubicBezTo>
                  <a:pt x="10348690" y="786887"/>
                  <a:pt x="10351392" y="786887"/>
                  <a:pt x="10356796" y="786887"/>
                </a:cubicBezTo>
                <a:cubicBezTo>
                  <a:pt x="10356796" y="793372"/>
                  <a:pt x="10356796" y="799858"/>
                  <a:pt x="10356796" y="804181"/>
                </a:cubicBezTo>
                <a:cubicBezTo>
                  <a:pt x="10364903" y="806343"/>
                  <a:pt x="10375712" y="806343"/>
                  <a:pt x="10386521" y="806343"/>
                </a:cubicBezTo>
                <a:cubicBezTo>
                  <a:pt x="10386521" y="799858"/>
                  <a:pt x="10386521" y="795534"/>
                  <a:pt x="10386521" y="789049"/>
                </a:cubicBezTo>
                <a:cubicBezTo>
                  <a:pt x="10418948" y="789049"/>
                  <a:pt x="10454078" y="789049"/>
                  <a:pt x="10489207" y="789049"/>
                </a:cubicBezTo>
                <a:cubicBezTo>
                  <a:pt x="10489207" y="795534"/>
                  <a:pt x="10489207" y="799858"/>
                  <a:pt x="10489207" y="806343"/>
                </a:cubicBezTo>
                <a:cubicBezTo>
                  <a:pt x="10491909" y="806343"/>
                  <a:pt x="10497314" y="806343"/>
                  <a:pt x="10502718" y="806343"/>
                </a:cubicBezTo>
                <a:cubicBezTo>
                  <a:pt x="10502718" y="808505"/>
                  <a:pt x="10502718" y="808505"/>
                  <a:pt x="10502718" y="810667"/>
                </a:cubicBezTo>
                <a:cubicBezTo>
                  <a:pt x="10500016" y="810667"/>
                  <a:pt x="10497314" y="810667"/>
                  <a:pt x="10494612" y="810667"/>
                </a:cubicBezTo>
                <a:lnTo>
                  <a:pt x="10494612" y="814322"/>
                </a:lnTo>
                <a:lnTo>
                  <a:pt x="10564926" y="814322"/>
                </a:lnTo>
                <a:lnTo>
                  <a:pt x="10567572" y="782563"/>
                </a:lnTo>
                <a:cubicBezTo>
                  <a:pt x="10570275" y="782563"/>
                  <a:pt x="10572977" y="782563"/>
                  <a:pt x="10575679" y="782563"/>
                </a:cubicBezTo>
                <a:lnTo>
                  <a:pt x="10578015" y="814322"/>
                </a:lnTo>
                <a:lnTo>
                  <a:pt x="10589557" y="814322"/>
                </a:lnTo>
                <a:lnTo>
                  <a:pt x="10591893" y="782563"/>
                </a:lnTo>
                <a:cubicBezTo>
                  <a:pt x="10594595" y="782563"/>
                  <a:pt x="10597297" y="782563"/>
                  <a:pt x="10600000" y="782563"/>
                </a:cubicBezTo>
                <a:lnTo>
                  <a:pt x="10602335" y="814322"/>
                </a:lnTo>
                <a:lnTo>
                  <a:pt x="10672960" y="814322"/>
                </a:lnTo>
                <a:lnTo>
                  <a:pt x="10672960" y="808505"/>
                </a:lnTo>
                <a:cubicBezTo>
                  <a:pt x="10678365" y="808505"/>
                  <a:pt x="10683770" y="808505"/>
                  <a:pt x="10689174" y="808505"/>
                </a:cubicBezTo>
                <a:lnTo>
                  <a:pt x="10689174" y="814322"/>
                </a:lnTo>
                <a:lnTo>
                  <a:pt x="10713494" y="814322"/>
                </a:lnTo>
                <a:lnTo>
                  <a:pt x="10713494" y="810667"/>
                </a:lnTo>
                <a:cubicBezTo>
                  <a:pt x="10716196" y="810667"/>
                  <a:pt x="10718899" y="810667"/>
                  <a:pt x="10721601" y="810667"/>
                </a:cubicBezTo>
                <a:lnTo>
                  <a:pt x="10721601" y="814322"/>
                </a:lnTo>
                <a:lnTo>
                  <a:pt x="10729708" y="814322"/>
                </a:lnTo>
                <a:lnTo>
                  <a:pt x="10729708" y="806343"/>
                </a:lnTo>
                <a:cubicBezTo>
                  <a:pt x="10732410" y="806343"/>
                  <a:pt x="10737814" y="806343"/>
                  <a:pt x="10740517" y="806343"/>
                </a:cubicBezTo>
                <a:cubicBezTo>
                  <a:pt x="10740517" y="804181"/>
                  <a:pt x="10740517" y="802019"/>
                  <a:pt x="10740517" y="799858"/>
                </a:cubicBezTo>
                <a:cubicBezTo>
                  <a:pt x="10743219" y="799858"/>
                  <a:pt x="10748624" y="799858"/>
                  <a:pt x="10751326" y="799858"/>
                </a:cubicBezTo>
                <a:cubicBezTo>
                  <a:pt x="10751326" y="802019"/>
                  <a:pt x="10751326" y="804181"/>
                  <a:pt x="10751326" y="806343"/>
                </a:cubicBezTo>
                <a:cubicBezTo>
                  <a:pt x="10799966" y="806343"/>
                  <a:pt x="10848607" y="806343"/>
                  <a:pt x="10897248" y="806343"/>
                </a:cubicBezTo>
                <a:cubicBezTo>
                  <a:pt x="10897248" y="808505"/>
                  <a:pt x="10897248" y="808505"/>
                  <a:pt x="10897248" y="810667"/>
                </a:cubicBezTo>
                <a:cubicBezTo>
                  <a:pt x="10902652" y="810667"/>
                  <a:pt x="10908057" y="810667"/>
                  <a:pt x="10913461" y="810667"/>
                </a:cubicBezTo>
                <a:cubicBezTo>
                  <a:pt x="10913461" y="808505"/>
                  <a:pt x="10913461" y="808505"/>
                  <a:pt x="10913461" y="806343"/>
                </a:cubicBezTo>
                <a:cubicBezTo>
                  <a:pt x="10918866" y="806343"/>
                  <a:pt x="10926972" y="806343"/>
                  <a:pt x="10935079" y="806343"/>
                </a:cubicBezTo>
                <a:cubicBezTo>
                  <a:pt x="10935079" y="808505"/>
                  <a:pt x="10935079" y="810667"/>
                  <a:pt x="10935079" y="812828"/>
                </a:cubicBezTo>
                <a:cubicBezTo>
                  <a:pt x="10940484" y="812828"/>
                  <a:pt x="10948590" y="812828"/>
                  <a:pt x="10953995" y="812828"/>
                </a:cubicBezTo>
                <a:lnTo>
                  <a:pt x="10953995" y="814322"/>
                </a:lnTo>
                <a:lnTo>
                  <a:pt x="10997231" y="814322"/>
                </a:lnTo>
                <a:lnTo>
                  <a:pt x="10997231" y="797696"/>
                </a:lnTo>
                <a:cubicBezTo>
                  <a:pt x="10999933" y="797696"/>
                  <a:pt x="11002636" y="797696"/>
                  <a:pt x="11005338" y="797696"/>
                </a:cubicBezTo>
                <a:lnTo>
                  <a:pt x="11005338" y="814322"/>
                </a:lnTo>
                <a:lnTo>
                  <a:pt x="11013445" y="814322"/>
                </a:lnTo>
                <a:lnTo>
                  <a:pt x="11013445" y="810667"/>
                </a:lnTo>
                <a:cubicBezTo>
                  <a:pt x="11029658" y="810667"/>
                  <a:pt x="11048574" y="810667"/>
                  <a:pt x="11064788" y="810667"/>
                </a:cubicBezTo>
                <a:lnTo>
                  <a:pt x="11064788" y="814322"/>
                </a:lnTo>
                <a:lnTo>
                  <a:pt x="11079413" y="814322"/>
                </a:lnTo>
                <a:lnTo>
                  <a:pt x="11099917" y="404252"/>
                </a:lnTo>
                <a:cubicBezTo>
                  <a:pt x="11086406" y="404252"/>
                  <a:pt x="11053978" y="391282"/>
                  <a:pt x="11083703" y="382634"/>
                </a:cubicBezTo>
                <a:cubicBezTo>
                  <a:pt x="11081001" y="380473"/>
                  <a:pt x="11078299" y="378311"/>
                  <a:pt x="11075596" y="378311"/>
                </a:cubicBezTo>
                <a:cubicBezTo>
                  <a:pt x="11075596" y="365340"/>
                  <a:pt x="11072894" y="363178"/>
                  <a:pt x="11086406" y="354531"/>
                </a:cubicBezTo>
                <a:cubicBezTo>
                  <a:pt x="11086406" y="350208"/>
                  <a:pt x="11086406" y="343722"/>
                  <a:pt x="11086406" y="337237"/>
                </a:cubicBezTo>
                <a:cubicBezTo>
                  <a:pt x="11091810" y="337237"/>
                  <a:pt x="11097214" y="337237"/>
                  <a:pt x="11105321" y="337237"/>
                </a:cubicBezTo>
                <a:cubicBezTo>
                  <a:pt x="11105321" y="328590"/>
                  <a:pt x="11105321" y="322105"/>
                  <a:pt x="11105321" y="315619"/>
                </a:cubicBezTo>
                <a:cubicBezTo>
                  <a:pt x="11105321" y="313458"/>
                  <a:pt x="11108024" y="313458"/>
                  <a:pt x="11108024" y="311296"/>
                </a:cubicBezTo>
                <a:cubicBezTo>
                  <a:pt x="11108024" y="285354"/>
                  <a:pt x="11108024" y="259413"/>
                  <a:pt x="11108024" y="233472"/>
                </a:cubicBezTo>
                <a:cubicBezTo>
                  <a:pt x="11108024" y="231310"/>
                  <a:pt x="11105321" y="229148"/>
                  <a:pt x="11105321" y="226986"/>
                </a:cubicBezTo>
                <a:cubicBezTo>
                  <a:pt x="11108024" y="224825"/>
                  <a:pt x="11110726" y="222663"/>
                  <a:pt x="11113428" y="220501"/>
                </a:cubicBezTo>
                <a:cubicBezTo>
                  <a:pt x="11113428" y="201045"/>
                  <a:pt x="11113428" y="181589"/>
                  <a:pt x="11113428" y="162133"/>
                </a:cubicBezTo>
                <a:cubicBezTo>
                  <a:pt x="11113428" y="159971"/>
                  <a:pt x="11113428" y="159971"/>
                  <a:pt x="11116130" y="157810"/>
                </a:cubicBezTo>
                <a:cubicBezTo>
                  <a:pt x="11116130" y="140515"/>
                  <a:pt x="11116130" y="121059"/>
                  <a:pt x="11116130" y="101603"/>
                </a:cubicBezTo>
                <a:cubicBezTo>
                  <a:pt x="11116130" y="101603"/>
                  <a:pt x="11116130" y="99442"/>
                  <a:pt x="11118833" y="99442"/>
                </a:cubicBezTo>
                <a:cubicBezTo>
                  <a:pt x="11118833" y="92956"/>
                  <a:pt x="11118833" y="88633"/>
                  <a:pt x="11118833" y="82147"/>
                </a:cubicBezTo>
                <a:cubicBezTo>
                  <a:pt x="11118833" y="82147"/>
                  <a:pt x="11118833" y="79986"/>
                  <a:pt x="11121535" y="79986"/>
                </a:cubicBezTo>
                <a:cubicBezTo>
                  <a:pt x="11124237" y="79986"/>
                  <a:pt x="11124237" y="82147"/>
                  <a:pt x="11124237" y="82147"/>
                </a:cubicBezTo>
                <a:cubicBezTo>
                  <a:pt x="11124237" y="88633"/>
                  <a:pt x="11124237" y="92956"/>
                  <a:pt x="11124237" y="99442"/>
                </a:cubicBezTo>
                <a:cubicBezTo>
                  <a:pt x="11124237" y="99442"/>
                  <a:pt x="11126939" y="101603"/>
                  <a:pt x="11126939" y="101603"/>
                </a:cubicBezTo>
                <a:cubicBezTo>
                  <a:pt x="11126939" y="121059"/>
                  <a:pt x="11126939" y="140515"/>
                  <a:pt x="11126939" y="157810"/>
                </a:cubicBezTo>
                <a:cubicBezTo>
                  <a:pt x="11126939" y="159971"/>
                  <a:pt x="11129642" y="162133"/>
                  <a:pt x="11129642" y="162133"/>
                </a:cubicBezTo>
                <a:cubicBezTo>
                  <a:pt x="11129642" y="181589"/>
                  <a:pt x="11129642" y="201045"/>
                  <a:pt x="11129642" y="220501"/>
                </a:cubicBezTo>
                <a:cubicBezTo>
                  <a:pt x="11132344" y="222663"/>
                  <a:pt x="11135046" y="224825"/>
                  <a:pt x="11137748" y="226986"/>
                </a:cubicBezTo>
                <a:cubicBezTo>
                  <a:pt x="11137748" y="229148"/>
                  <a:pt x="11135046" y="231310"/>
                  <a:pt x="11135046" y="233472"/>
                </a:cubicBezTo>
                <a:cubicBezTo>
                  <a:pt x="11135046" y="259413"/>
                  <a:pt x="11135046" y="285354"/>
                  <a:pt x="11135046" y="311296"/>
                </a:cubicBezTo>
                <a:cubicBezTo>
                  <a:pt x="11135046" y="313458"/>
                  <a:pt x="11137748" y="313458"/>
                  <a:pt x="11137748" y="315619"/>
                </a:cubicBezTo>
                <a:cubicBezTo>
                  <a:pt x="11137748" y="322105"/>
                  <a:pt x="11137748" y="328590"/>
                  <a:pt x="11137748" y="337237"/>
                </a:cubicBezTo>
                <a:cubicBezTo>
                  <a:pt x="11143153" y="337237"/>
                  <a:pt x="11151260" y="337237"/>
                  <a:pt x="11156664" y="337237"/>
                </a:cubicBezTo>
                <a:cubicBezTo>
                  <a:pt x="11156664" y="343722"/>
                  <a:pt x="11156664" y="350208"/>
                  <a:pt x="11156664" y="354531"/>
                </a:cubicBezTo>
                <a:cubicBezTo>
                  <a:pt x="11167473" y="363178"/>
                  <a:pt x="11167473" y="363178"/>
                  <a:pt x="11167473" y="378311"/>
                </a:cubicBezTo>
                <a:cubicBezTo>
                  <a:pt x="11164771" y="378311"/>
                  <a:pt x="11162069" y="380473"/>
                  <a:pt x="11159366" y="382634"/>
                </a:cubicBezTo>
                <a:cubicBezTo>
                  <a:pt x="11186389" y="393443"/>
                  <a:pt x="11153962" y="402090"/>
                  <a:pt x="11143153" y="404252"/>
                </a:cubicBezTo>
                <a:cubicBezTo>
                  <a:pt x="11145855" y="488562"/>
                  <a:pt x="11151260" y="572871"/>
                  <a:pt x="11153962" y="657180"/>
                </a:cubicBezTo>
                <a:cubicBezTo>
                  <a:pt x="11183687" y="657180"/>
                  <a:pt x="11213412" y="657180"/>
                  <a:pt x="11240434" y="657180"/>
                </a:cubicBezTo>
                <a:cubicBezTo>
                  <a:pt x="11240434" y="683122"/>
                  <a:pt x="11240434" y="709063"/>
                  <a:pt x="11240434" y="732843"/>
                </a:cubicBezTo>
                <a:cubicBezTo>
                  <a:pt x="11245839" y="732843"/>
                  <a:pt x="11248541" y="732843"/>
                  <a:pt x="11251243" y="732843"/>
                </a:cubicBezTo>
                <a:cubicBezTo>
                  <a:pt x="11251243" y="730681"/>
                  <a:pt x="11253945" y="728519"/>
                  <a:pt x="11253945" y="726357"/>
                </a:cubicBezTo>
                <a:cubicBezTo>
                  <a:pt x="11256648" y="726357"/>
                  <a:pt x="11259350" y="726357"/>
                  <a:pt x="11262052" y="726357"/>
                </a:cubicBezTo>
                <a:cubicBezTo>
                  <a:pt x="11262052" y="728519"/>
                  <a:pt x="11262052" y="730681"/>
                  <a:pt x="11264754" y="735004"/>
                </a:cubicBezTo>
                <a:cubicBezTo>
                  <a:pt x="11270159" y="735004"/>
                  <a:pt x="11275563" y="735004"/>
                  <a:pt x="11280968" y="735004"/>
                </a:cubicBezTo>
                <a:cubicBezTo>
                  <a:pt x="11280968" y="732843"/>
                  <a:pt x="11280968" y="730681"/>
                  <a:pt x="11280968" y="728519"/>
                </a:cubicBezTo>
                <a:cubicBezTo>
                  <a:pt x="11291777" y="728519"/>
                  <a:pt x="11299884" y="728519"/>
                  <a:pt x="11310693" y="728519"/>
                </a:cubicBezTo>
                <a:cubicBezTo>
                  <a:pt x="11310693" y="730681"/>
                  <a:pt x="11310693" y="732843"/>
                  <a:pt x="11310693" y="735004"/>
                </a:cubicBezTo>
                <a:cubicBezTo>
                  <a:pt x="11318800" y="735004"/>
                  <a:pt x="11329608" y="735004"/>
                  <a:pt x="11337715" y="735004"/>
                </a:cubicBezTo>
                <a:cubicBezTo>
                  <a:pt x="11337715" y="750137"/>
                  <a:pt x="11337715" y="765269"/>
                  <a:pt x="11337715" y="780402"/>
                </a:cubicBezTo>
                <a:cubicBezTo>
                  <a:pt x="11343120" y="780402"/>
                  <a:pt x="11351227" y="780402"/>
                  <a:pt x="11356631" y="780402"/>
                </a:cubicBezTo>
                <a:cubicBezTo>
                  <a:pt x="11356631" y="776078"/>
                  <a:pt x="11356631" y="771755"/>
                  <a:pt x="11356631" y="767431"/>
                </a:cubicBezTo>
                <a:cubicBezTo>
                  <a:pt x="11364738" y="767431"/>
                  <a:pt x="11372845" y="767431"/>
                  <a:pt x="11378249" y="767431"/>
                </a:cubicBezTo>
                <a:cubicBezTo>
                  <a:pt x="11378249" y="706901"/>
                  <a:pt x="11378249" y="648533"/>
                  <a:pt x="11378249" y="588003"/>
                </a:cubicBezTo>
                <a:cubicBezTo>
                  <a:pt x="11380951" y="585842"/>
                  <a:pt x="11383654" y="583680"/>
                  <a:pt x="11386356" y="581518"/>
                </a:cubicBezTo>
                <a:cubicBezTo>
                  <a:pt x="11418783" y="581518"/>
                  <a:pt x="11451210" y="581518"/>
                  <a:pt x="11483637" y="581518"/>
                </a:cubicBezTo>
                <a:cubicBezTo>
                  <a:pt x="11483637" y="583680"/>
                  <a:pt x="11483637" y="588003"/>
                  <a:pt x="11483637" y="590165"/>
                </a:cubicBezTo>
                <a:cubicBezTo>
                  <a:pt x="11486339" y="590165"/>
                  <a:pt x="11491744" y="590165"/>
                  <a:pt x="11497148" y="590165"/>
                </a:cubicBezTo>
                <a:cubicBezTo>
                  <a:pt x="11497148" y="629077"/>
                  <a:pt x="11497148" y="667989"/>
                  <a:pt x="11497148" y="704739"/>
                </a:cubicBezTo>
                <a:cubicBezTo>
                  <a:pt x="11507957" y="704739"/>
                  <a:pt x="11516064" y="704739"/>
                  <a:pt x="11526873" y="704739"/>
                </a:cubicBezTo>
                <a:cubicBezTo>
                  <a:pt x="11526873" y="683122"/>
                  <a:pt x="11526873" y="661504"/>
                  <a:pt x="11526873" y="637724"/>
                </a:cubicBezTo>
                <a:cubicBezTo>
                  <a:pt x="11537682" y="637724"/>
                  <a:pt x="11551193" y="637724"/>
                  <a:pt x="11562002" y="637724"/>
                </a:cubicBezTo>
                <a:cubicBezTo>
                  <a:pt x="11564705" y="637724"/>
                  <a:pt x="11564705" y="635563"/>
                  <a:pt x="11567407" y="633401"/>
                </a:cubicBezTo>
                <a:cubicBezTo>
                  <a:pt x="11570109" y="633401"/>
                  <a:pt x="11575514" y="633401"/>
                  <a:pt x="11578216" y="633401"/>
                </a:cubicBezTo>
                <a:cubicBezTo>
                  <a:pt x="11580918" y="635563"/>
                  <a:pt x="11580918" y="637724"/>
                  <a:pt x="11583620" y="637724"/>
                </a:cubicBezTo>
                <a:cubicBezTo>
                  <a:pt x="11591727" y="637724"/>
                  <a:pt x="11602536" y="637724"/>
                  <a:pt x="11613345" y="637724"/>
                </a:cubicBezTo>
                <a:cubicBezTo>
                  <a:pt x="11613345" y="598812"/>
                  <a:pt x="11613345" y="559900"/>
                  <a:pt x="11613345" y="520988"/>
                </a:cubicBezTo>
                <a:cubicBezTo>
                  <a:pt x="11613345" y="520988"/>
                  <a:pt x="11613345" y="520988"/>
                  <a:pt x="11689008" y="510179"/>
                </a:cubicBezTo>
                <a:cubicBezTo>
                  <a:pt x="11689008" y="510179"/>
                  <a:pt x="11689008" y="510179"/>
                  <a:pt x="11689008" y="518826"/>
                </a:cubicBezTo>
                <a:cubicBezTo>
                  <a:pt x="11689008" y="518826"/>
                  <a:pt x="11689008" y="518826"/>
                  <a:pt x="11724138" y="518826"/>
                </a:cubicBezTo>
                <a:cubicBezTo>
                  <a:pt x="11724138" y="518826"/>
                  <a:pt x="11724138" y="518826"/>
                  <a:pt x="11724138" y="773916"/>
                </a:cubicBezTo>
                <a:cubicBezTo>
                  <a:pt x="11732245" y="773916"/>
                  <a:pt x="11743054" y="773916"/>
                  <a:pt x="11753863" y="773916"/>
                </a:cubicBezTo>
                <a:cubicBezTo>
                  <a:pt x="11753863" y="771755"/>
                  <a:pt x="11753863" y="771755"/>
                  <a:pt x="11753863" y="769593"/>
                </a:cubicBezTo>
                <a:cubicBezTo>
                  <a:pt x="11759267" y="769593"/>
                  <a:pt x="11764672" y="769593"/>
                  <a:pt x="11770076" y="769593"/>
                </a:cubicBezTo>
                <a:cubicBezTo>
                  <a:pt x="11770076" y="771755"/>
                  <a:pt x="11770076" y="771755"/>
                  <a:pt x="11770076" y="773916"/>
                </a:cubicBezTo>
                <a:cubicBezTo>
                  <a:pt x="11780885" y="773916"/>
                  <a:pt x="11791694" y="773916"/>
                  <a:pt x="11802503" y="773916"/>
                </a:cubicBezTo>
                <a:cubicBezTo>
                  <a:pt x="11802503" y="769593"/>
                  <a:pt x="11802503" y="765269"/>
                  <a:pt x="11802503" y="760946"/>
                </a:cubicBezTo>
                <a:cubicBezTo>
                  <a:pt x="11816014" y="760946"/>
                  <a:pt x="11829526" y="760946"/>
                  <a:pt x="11840335" y="760946"/>
                </a:cubicBezTo>
                <a:cubicBezTo>
                  <a:pt x="11840335" y="758784"/>
                  <a:pt x="11840335" y="756622"/>
                  <a:pt x="11840335" y="756622"/>
                </a:cubicBezTo>
                <a:cubicBezTo>
                  <a:pt x="11845739" y="756622"/>
                  <a:pt x="11851144" y="756622"/>
                  <a:pt x="11856548" y="756622"/>
                </a:cubicBezTo>
                <a:cubicBezTo>
                  <a:pt x="11856548" y="756622"/>
                  <a:pt x="11856548" y="758784"/>
                  <a:pt x="11856548" y="760946"/>
                </a:cubicBezTo>
                <a:cubicBezTo>
                  <a:pt x="11864655" y="760946"/>
                  <a:pt x="11875464" y="760946"/>
                  <a:pt x="11883571" y="760946"/>
                </a:cubicBezTo>
                <a:cubicBezTo>
                  <a:pt x="11883571" y="754460"/>
                  <a:pt x="11883571" y="750137"/>
                  <a:pt x="11883571" y="743651"/>
                </a:cubicBezTo>
                <a:cubicBezTo>
                  <a:pt x="11886273" y="743651"/>
                  <a:pt x="11891678" y="743651"/>
                  <a:pt x="11894380" y="743651"/>
                </a:cubicBezTo>
                <a:cubicBezTo>
                  <a:pt x="11894380" y="739328"/>
                  <a:pt x="11894380" y="735004"/>
                  <a:pt x="11894380" y="730681"/>
                </a:cubicBezTo>
                <a:cubicBezTo>
                  <a:pt x="11918700" y="730681"/>
                  <a:pt x="11945723" y="730681"/>
                  <a:pt x="11970043" y="730681"/>
                </a:cubicBezTo>
                <a:cubicBezTo>
                  <a:pt x="11970043" y="719872"/>
                  <a:pt x="11970043" y="711225"/>
                  <a:pt x="11970043" y="700416"/>
                </a:cubicBezTo>
                <a:cubicBezTo>
                  <a:pt x="11978150" y="700416"/>
                  <a:pt x="11986257" y="700416"/>
                  <a:pt x="11994363" y="700416"/>
                </a:cubicBezTo>
                <a:cubicBezTo>
                  <a:pt x="11994363" y="698254"/>
                  <a:pt x="11994363" y="696092"/>
                  <a:pt x="11994363" y="693931"/>
                </a:cubicBezTo>
                <a:cubicBezTo>
                  <a:pt x="11999768" y="693931"/>
                  <a:pt x="12005172" y="693931"/>
                  <a:pt x="12010577" y="693931"/>
                </a:cubicBezTo>
                <a:cubicBezTo>
                  <a:pt x="12010577" y="696092"/>
                  <a:pt x="12010577" y="698254"/>
                  <a:pt x="12010577" y="700416"/>
                </a:cubicBezTo>
                <a:cubicBezTo>
                  <a:pt x="12018684" y="700416"/>
                  <a:pt x="12024088" y="700416"/>
                  <a:pt x="12032195" y="700416"/>
                </a:cubicBezTo>
                <a:cubicBezTo>
                  <a:pt x="12032195" y="715548"/>
                  <a:pt x="12032195" y="732843"/>
                  <a:pt x="12032195" y="750137"/>
                </a:cubicBezTo>
                <a:cubicBezTo>
                  <a:pt x="12045706" y="750137"/>
                  <a:pt x="12061920" y="750137"/>
                  <a:pt x="12075431" y="750137"/>
                </a:cubicBezTo>
                <a:cubicBezTo>
                  <a:pt x="12075431" y="741490"/>
                  <a:pt x="12075431" y="732843"/>
                  <a:pt x="12075431" y="724195"/>
                </a:cubicBezTo>
                <a:cubicBezTo>
                  <a:pt x="12091645" y="724195"/>
                  <a:pt x="12110560" y="724195"/>
                  <a:pt x="12126774" y="724195"/>
                </a:cubicBezTo>
                <a:cubicBezTo>
                  <a:pt x="12126774" y="713387"/>
                  <a:pt x="12126774" y="704739"/>
                  <a:pt x="12126774" y="693931"/>
                </a:cubicBezTo>
                <a:cubicBezTo>
                  <a:pt x="12148392" y="693931"/>
                  <a:pt x="12170010" y="693931"/>
                  <a:pt x="12191628" y="693931"/>
                </a:cubicBezTo>
                <a:cubicBezTo>
                  <a:pt x="12191628" y="693931"/>
                  <a:pt x="12191628" y="693931"/>
                  <a:pt x="12191628" y="775099"/>
                </a:cubicBezTo>
                <a:lnTo>
                  <a:pt x="12191628" y="814322"/>
                </a:lnTo>
                <a:lnTo>
                  <a:pt x="12210216" y="814322"/>
                </a:lnTo>
                <a:lnTo>
                  <a:pt x="12210216" y="1002962"/>
                </a:lnTo>
                <a:lnTo>
                  <a:pt x="1" y="1002962"/>
                </a:lnTo>
                <a:lnTo>
                  <a:pt x="0" y="1002962"/>
                </a:lnTo>
                <a:lnTo>
                  <a:pt x="0" y="814322"/>
                </a:lnTo>
                <a:lnTo>
                  <a:pt x="1" y="814322"/>
                </a:lnTo>
                <a:lnTo>
                  <a:pt x="1" y="814322"/>
                </a:lnTo>
                <a:lnTo>
                  <a:pt x="1" y="775100"/>
                </a:lnTo>
                <a:cubicBezTo>
                  <a:pt x="1" y="693932"/>
                  <a:pt x="1" y="693932"/>
                  <a:pt x="1" y="693932"/>
                </a:cubicBezTo>
                <a:cubicBezTo>
                  <a:pt x="23043" y="693932"/>
                  <a:pt x="46085" y="693932"/>
                  <a:pt x="69127" y="693932"/>
                </a:cubicBezTo>
                <a:cubicBezTo>
                  <a:pt x="69127" y="704740"/>
                  <a:pt x="69127" y="713388"/>
                  <a:pt x="69127" y="724196"/>
                </a:cubicBezTo>
                <a:cubicBezTo>
                  <a:pt x="86408" y="724196"/>
                  <a:pt x="106569" y="724196"/>
                  <a:pt x="123851" y="724196"/>
                </a:cubicBezTo>
                <a:cubicBezTo>
                  <a:pt x="123851" y="732844"/>
                  <a:pt x="123851" y="741491"/>
                  <a:pt x="123851" y="750138"/>
                </a:cubicBezTo>
                <a:cubicBezTo>
                  <a:pt x="138252" y="750138"/>
                  <a:pt x="155533" y="750138"/>
                  <a:pt x="169934" y="750138"/>
                </a:cubicBezTo>
                <a:cubicBezTo>
                  <a:pt x="169934" y="732844"/>
                  <a:pt x="169934" y="715549"/>
                  <a:pt x="169934" y="700417"/>
                </a:cubicBezTo>
                <a:cubicBezTo>
                  <a:pt x="178575" y="700417"/>
                  <a:pt x="184335" y="700417"/>
                  <a:pt x="192976" y="700417"/>
                </a:cubicBezTo>
                <a:cubicBezTo>
                  <a:pt x="192976" y="698255"/>
                  <a:pt x="192976" y="696093"/>
                  <a:pt x="192976" y="693932"/>
                </a:cubicBezTo>
                <a:cubicBezTo>
                  <a:pt x="198736" y="693932"/>
                  <a:pt x="204497" y="693932"/>
                  <a:pt x="210257" y="693932"/>
                </a:cubicBezTo>
                <a:cubicBezTo>
                  <a:pt x="210257" y="696093"/>
                  <a:pt x="210257" y="698255"/>
                  <a:pt x="210257" y="700417"/>
                </a:cubicBezTo>
                <a:cubicBezTo>
                  <a:pt x="218898" y="700417"/>
                  <a:pt x="227538" y="700417"/>
                  <a:pt x="236179" y="700417"/>
                </a:cubicBezTo>
                <a:cubicBezTo>
                  <a:pt x="236179" y="711226"/>
                  <a:pt x="236179" y="719873"/>
                  <a:pt x="236179" y="730682"/>
                </a:cubicBezTo>
                <a:cubicBezTo>
                  <a:pt x="262101" y="730682"/>
                  <a:pt x="290903" y="730682"/>
                  <a:pt x="316825" y="730682"/>
                </a:cubicBezTo>
                <a:cubicBezTo>
                  <a:pt x="316825" y="735005"/>
                  <a:pt x="316825" y="739329"/>
                  <a:pt x="316825" y="743652"/>
                </a:cubicBezTo>
                <a:cubicBezTo>
                  <a:pt x="319705" y="743652"/>
                  <a:pt x="325465" y="743652"/>
                  <a:pt x="328346" y="743652"/>
                </a:cubicBezTo>
                <a:cubicBezTo>
                  <a:pt x="328346" y="750138"/>
                  <a:pt x="328346" y="754461"/>
                  <a:pt x="328346" y="760947"/>
                </a:cubicBezTo>
                <a:cubicBezTo>
                  <a:pt x="336986" y="760947"/>
                  <a:pt x="348507" y="760947"/>
                  <a:pt x="357148" y="760947"/>
                </a:cubicBezTo>
                <a:cubicBezTo>
                  <a:pt x="357148" y="758785"/>
                  <a:pt x="357148" y="756623"/>
                  <a:pt x="357148" y="756623"/>
                </a:cubicBezTo>
                <a:cubicBezTo>
                  <a:pt x="362908" y="756623"/>
                  <a:pt x="368669" y="756623"/>
                  <a:pt x="374429" y="756623"/>
                </a:cubicBezTo>
                <a:cubicBezTo>
                  <a:pt x="374429" y="756623"/>
                  <a:pt x="374429" y="758785"/>
                  <a:pt x="374429" y="760947"/>
                </a:cubicBezTo>
                <a:cubicBezTo>
                  <a:pt x="385950" y="760947"/>
                  <a:pt x="400351" y="760947"/>
                  <a:pt x="414752" y="760947"/>
                </a:cubicBezTo>
                <a:cubicBezTo>
                  <a:pt x="414752" y="765270"/>
                  <a:pt x="414752" y="769594"/>
                  <a:pt x="414752" y="773917"/>
                </a:cubicBezTo>
                <a:cubicBezTo>
                  <a:pt x="426273" y="773917"/>
                  <a:pt x="437794" y="773917"/>
                  <a:pt x="449315" y="773917"/>
                </a:cubicBezTo>
                <a:cubicBezTo>
                  <a:pt x="449315" y="771756"/>
                  <a:pt x="449315" y="771756"/>
                  <a:pt x="449315" y="769594"/>
                </a:cubicBezTo>
                <a:cubicBezTo>
                  <a:pt x="455075" y="769594"/>
                  <a:pt x="460836" y="769594"/>
                  <a:pt x="466596" y="769594"/>
                </a:cubicBezTo>
                <a:cubicBezTo>
                  <a:pt x="466596" y="771756"/>
                  <a:pt x="466596" y="771756"/>
                  <a:pt x="466596" y="773917"/>
                </a:cubicBezTo>
                <a:cubicBezTo>
                  <a:pt x="478117" y="773917"/>
                  <a:pt x="489637" y="773917"/>
                  <a:pt x="498278" y="773917"/>
                </a:cubicBezTo>
                <a:cubicBezTo>
                  <a:pt x="498278" y="518827"/>
                  <a:pt x="498278" y="518827"/>
                  <a:pt x="498278" y="518827"/>
                </a:cubicBezTo>
                <a:cubicBezTo>
                  <a:pt x="535721" y="518827"/>
                  <a:pt x="535721" y="518827"/>
                  <a:pt x="535721" y="518827"/>
                </a:cubicBezTo>
                <a:cubicBezTo>
                  <a:pt x="535721" y="510180"/>
                  <a:pt x="535721" y="510180"/>
                  <a:pt x="535721" y="510180"/>
                </a:cubicBezTo>
                <a:cubicBezTo>
                  <a:pt x="616367" y="520989"/>
                  <a:pt x="616367" y="520989"/>
                  <a:pt x="616367" y="520989"/>
                </a:cubicBezTo>
                <a:cubicBezTo>
                  <a:pt x="616367" y="559901"/>
                  <a:pt x="616367" y="598813"/>
                  <a:pt x="616367" y="637725"/>
                </a:cubicBezTo>
                <a:cubicBezTo>
                  <a:pt x="627888" y="637725"/>
                  <a:pt x="639409" y="637725"/>
                  <a:pt x="648049" y="637725"/>
                </a:cubicBezTo>
                <a:cubicBezTo>
                  <a:pt x="650929" y="637725"/>
                  <a:pt x="650929" y="635564"/>
                  <a:pt x="653810" y="633402"/>
                </a:cubicBezTo>
                <a:cubicBezTo>
                  <a:pt x="656690" y="633402"/>
                  <a:pt x="662450" y="633402"/>
                  <a:pt x="665330" y="633402"/>
                </a:cubicBezTo>
                <a:cubicBezTo>
                  <a:pt x="668211" y="635564"/>
                  <a:pt x="668211" y="637725"/>
                  <a:pt x="671091" y="637725"/>
                </a:cubicBezTo>
                <a:cubicBezTo>
                  <a:pt x="682612" y="637725"/>
                  <a:pt x="697013" y="637725"/>
                  <a:pt x="708534" y="637725"/>
                </a:cubicBezTo>
                <a:cubicBezTo>
                  <a:pt x="708534" y="661505"/>
                  <a:pt x="708534" y="683123"/>
                  <a:pt x="708534" y="704740"/>
                </a:cubicBezTo>
                <a:cubicBezTo>
                  <a:pt x="720055" y="704740"/>
                  <a:pt x="728695" y="704740"/>
                  <a:pt x="740216" y="704740"/>
                </a:cubicBezTo>
                <a:cubicBezTo>
                  <a:pt x="740216" y="667990"/>
                  <a:pt x="740216" y="629078"/>
                  <a:pt x="740216" y="590166"/>
                </a:cubicBezTo>
                <a:cubicBezTo>
                  <a:pt x="745976" y="590166"/>
                  <a:pt x="751737" y="590166"/>
                  <a:pt x="754617" y="590166"/>
                </a:cubicBezTo>
                <a:cubicBezTo>
                  <a:pt x="754617" y="588004"/>
                  <a:pt x="754617" y="583681"/>
                  <a:pt x="754617" y="581519"/>
                </a:cubicBezTo>
                <a:cubicBezTo>
                  <a:pt x="789180" y="581519"/>
                  <a:pt x="823742" y="581519"/>
                  <a:pt x="858305" y="581519"/>
                </a:cubicBezTo>
                <a:cubicBezTo>
                  <a:pt x="861185" y="583681"/>
                  <a:pt x="864065" y="585843"/>
                  <a:pt x="866945" y="588004"/>
                </a:cubicBezTo>
                <a:cubicBezTo>
                  <a:pt x="866945" y="648534"/>
                  <a:pt x="866945" y="706902"/>
                  <a:pt x="866945" y="767432"/>
                </a:cubicBezTo>
                <a:cubicBezTo>
                  <a:pt x="872706" y="767432"/>
                  <a:pt x="881346" y="767432"/>
                  <a:pt x="889987" y="767432"/>
                </a:cubicBezTo>
                <a:cubicBezTo>
                  <a:pt x="889987" y="771756"/>
                  <a:pt x="889987" y="776079"/>
                  <a:pt x="889987" y="780403"/>
                </a:cubicBezTo>
                <a:cubicBezTo>
                  <a:pt x="895747" y="780403"/>
                  <a:pt x="904388" y="780403"/>
                  <a:pt x="910148" y="780403"/>
                </a:cubicBezTo>
                <a:cubicBezTo>
                  <a:pt x="910148" y="765270"/>
                  <a:pt x="910148" y="750138"/>
                  <a:pt x="910148" y="735005"/>
                </a:cubicBezTo>
                <a:cubicBezTo>
                  <a:pt x="918789" y="735005"/>
                  <a:pt x="930310" y="735005"/>
                  <a:pt x="938951" y="735005"/>
                </a:cubicBezTo>
                <a:cubicBezTo>
                  <a:pt x="938951" y="732844"/>
                  <a:pt x="938951" y="730682"/>
                  <a:pt x="938951" y="728520"/>
                </a:cubicBezTo>
                <a:cubicBezTo>
                  <a:pt x="950471" y="728520"/>
                  <a:pt x="959112" y="728520"/>
                  <a:pt x="970633" y="728520"/>
                </a:cubicBezTo>
                <a:cubicBezTo>
                  <a:pt x="970633" y="730682"/>
                  <a:pt x="970633" y="732844"/>
                  <a:pt x="970633" y="735005"/>
                </a:cubicBezTo>
                <a:cubicBezTo>
                  <a:pt x="976393" y="735005"/>
                  <a:pt x="982154" y="735005"/>
                  <a:pt x="987914" y="735005"/>
                </a:cubicBezTo>
                <a:cubicBezTo>
                  <a:pt x="990794" y="730682"/>
                  <a:pt x="990794" y="728520"/>
                  <a:pt x="990794" y="726358"/>
                </a:cubicBezTo>
                <a:cubicBezTo>
                  <a:pt x="993674" y="726358"/>
                  <a:pt x="996555" y="726358"/>
                  <a:pt x="999435" y="726358"/>
                </a:cubicBezTo>
                <a:cubicBezTo>
                  <a:pt x="999435" y="728520"/>
                  <a:pt x="1002315" y="730682"/>
                  <a:pt x="1002315" y="732844"/>
                </a:cubicBezTo>
                <a:cubicBezTo>
                  <a:pt x="1005195" y="732844"/>
                  <a:pt x="1008076" y="732844"/>
                  <a:pt x="1013836" y="732844"/>
                </a:cubicBezTo>
                <a:cubicBezTo>
                  <a:pt x="1013836" y="709064"/>
                  <a:pt x="1013836" y="683123"/>
                  <a:pt x="1013836" y="657181"/>
                </a:cubicBezTo>
                <a:cubicBezTo>
                  <a:pt x="1042638" y="657181"/>
                  <a:pt x="1074321" y="657181"/>
                  <a:pt x="1106003" y="657181"/>
                </a:cubicBezTo>
                <a:cubicBezTo>
                  <a:pt x="1108883" y="572872"/>
                  <a:pt x="1114643" y="488563"/>
                  <a:pt x="1117524" y="404253"/>
                </a:cubicBezTo>
                <a:cubicBezTo>
                  <a:pt x="1106003" y="402091"/>
                  <a:pt x="1071440" y="393444"/>
                  <a:pt x="1100243" y="382635"/>
                </a:cubicBezTo>
                <a:cubicBezTo>
                  <a:pt x="1097362" y="380474"/>
                  <a:pt x="1094482" y="378312"/>
                  <a:pt x="1091602" y="378312"/>
                </a:cubicBezTo>
                <a:cubicBezTo>
                  <a:pt x="1091602" y="363179"/>
                  <a:pt x="1091602" y="363179"/>
                  <a:pt x="1103123" y="354532"/>
                </a:cubicBezTo>
                <a:cubicBezTo>
                  <a:pt x="1103123" y="350209"/>
                  <a:pt x="1103123" y="343723"/>
                  <a:pt x="1103123" y="337238"/>
                </a:cubicBezTo>
                <a:cubicBezTo>
                  <a:pt x="1108883" y="337238"/>
                  <a:pt x="1117524" y="337238"/>
                  <a:pt x="1123284" y="337238"/>
                </a:cubicBezTo>
                <a:cubicBezTo>
                  <a:pt x="1123284" y="328591"/>
                  <a:pt x="1123284" y="322106"/>
                  <a:pt x="1123284" y="315620"/>
                </a:cubicBezTo>
                <a:cubicBezTo>
                  <a:pt x="1123284" y="313459"/>
                  <a:pt x="1126164" y="313459"/>
                  <a:pt x="1126164" y="311297"/>
                </a:cubicBezTo>
                <a:cubicBezTo>
                  <a:pt x="1126164" y="285355"/>
                  <a:pt x="1126164" y="259414"/>
                  <a:pt x="1126164" y="233473"/>
                </a:cubicBezTo>
                <a:cubicBezTo>
                  <a:pt x="1126164" y="231311"/>
                  <a:pt x="1123284" y="229149"/>
                  <a:pt x="1123284" y="226987"/>
                </a:cubicBezTo>
                <a:cubicBezTo>
                  <a:pt x="1126164" y="224826"/>
                  <a:pt x="1129045" y="222664"/>
                  <a:pt x="1131925" y="220502"/>
                </a:cubicBezTo>
                <a:cubicBezTo>
                  <a:pt x="1131925" y="201046"/>
                  <a:pt x="1131925" y="181590"/>
                  <a:pt x="1131925" y="162134"/>
                </a:cubicBezTo>
                <a:cubicBezTo>
                  <a:pt x="1131925" y="162134"/>
                  <a:pt x="1134805" y="159972"/>
                  <a:pt x="1134805" y="157811"/>
                </a:cubicBezTo>
                <a:cubicBezTo>
                  <a:pt x="1134805" y="140516"/>
                  <a:pt x="1134805" y="121060"/>
                  <a:pt x="1134805" y="101604"/>
                </a:cubicBezTo>
                <a:cubicBezTo>
                  <a:pt x="1134805" y="101604"/>
                  <a:pt x="1137685" y="99443"/>
                  <a:pt x="1137685" y="99443"/>
                </a:cubicBezTo>
                <a:cubicBezTo>
                  <a:pt x="1137685" y="92957"/>
                  <a:pt x="1137685" y="88634"/>
                  <a:pt x="1137685" y="82148"/>
                </a:cubicBezTo>
                <a:cubicBezTo>
                  <a:pt x="1137685" y="82148"/>
                  <a:pt x="1137685" y="79987"/>
                  <a:pt x="1140565" y="79987"/>
                </a:cubicBezTo>
                <a:cubicBezTo>
                  <a:pt x="1143446" y="79987"/>
                  <a:pt x="1143446" y="82148"/>
                  <a:pt x="1143446" y="82148"/>
                </a:cubicBezTo>
                <a:cubicBezTo>
                  <a:pt x="1143446" y="88634"/>
                  <a:pt x="1143446" y="92957"/>
                  <a:pt x="1143446" y="99443"/>
                </a:cubicBezTo>
                <a:cubicBezTo>
                  <a:pt x="1146326" y="99443"/>
                  <a:pt x="1146326" y="101604"/>
                  <a:pt x="1146326" y="101604"/>
                </a:cubicBezTo>
                <a:cubicBezTo>
                  <a:pt x="1146326" y="121060"/>
                  <a:pt x="1146326" y="140516"/>
                  <a:pt x="1146326" y="157811"/>
                </a:cubicBezTo>
                <a:cubicBezTo>
                  <a:pt x="1149206" y="159972"/>
                  <a:pt x="1149206" y="159972"/>
                  <a:pt x="1149206" y="162134"/>
                </a:cubicBezTo>
                <a:cubicBezTo>
                  <a:pt x="1149206" y="181590"/>
                  <a:pt x="1149206" y="201046"/>
                  <a:pt x="1149206" y="220502"/>
                </a:cubicBezTo>
                <a:cubicBezTo>
                  <a:pt x="1152086" y="222664"/>
                  <a:pt x="1154967" y="224826"/>
                  <a:pt x="1157847" y="226987"/>
                </a:cubicBezTo>
                <a:cubicBezTo>
                  <a:pt x="1157847" y="229149"/>
                  <a:pt x="1154967" y="231311"/>
                  <a:pt x="1154967" y="233473"/>
                </a:cubicBezTo>
                <a:cubicBezTo>
                  <a:pt x="1154967" y="259414"/>
                  <a:pt x="1154967" y="285355"/>
                  <a:pt x="1154967" y="311297"/>
                </a:cubicBezTo>
                <a:cubicBezTo>
                  <a:pt x="1154967" y="313459"/>
                  <a:pt x="1157847" y="313459"/>
                  <a:pt x="1157847" y="315620"/>
                </a:cubicBezTo>
                <a:cubicBezTo>
                  <a:pt x="1157847" y="322106"/>
                  <a:pt x="1157847" y="328591"/>
                  <a:pt x="1157847" y="337238"/>
                </a:cubicBezTo>
                <a:cubicBezTo>
                  <a:pt x="1166487" y="337238"/>
                  <a:pt x="1172248" y="337238"/>
                  <a:pt x="1178008" y="337238"/>
                </a:cubicBezTo>
                <a:cubicBezTo>
                  <a:pt x="1178008" y="343723"/>
                  <a:pt x="1178008" y="350209"/>
                  <a:pt x="1178008" y="354532"/>
                </a:cubicBezTo>
                <a:cubicBezTo>
                  <a:pt x="1192409" y="363179"/>
                  <a:pt x="1189529" y="365341"/>
                  <a:pt x="1189529" y="378312"/>
                </a:cubicBezTo>
                <a:cubicBezTo>
                  <a:pt x="1186649" y="378312"/>
                  <a:pt x="1183769" y="380474"/>
                  <a:pt x="1180888" y="382635"/>
                </a:cubicBezTo>
                <a:cubicBezTo>
                  <a:pt x="1212571" y="391283"/>
                  <a:pt x="1178008" y="404253"/>
                  <a:pt x="1163607" y="404253"/>
                </a:cubicBezTo>
                <a:lnTo>
                  <a:pt x="1185461" y="814322"/>
                </a:lnTo>
                <a:lnTo>
                  <a:pt x="1201050" y="814322"/>
                </a:lnTo>
                <a:lnTo>
                  <a:pt x="1201050" y="810668"/>
                </a:lnTo>
                <a:cubicBezTo>
                  <a:pt x="1218331" y="810668"/>
                  <a:pt x="1238492" y="810668"/>
                  <a:pt x="1255774" y="810668"/>
                </a:cubicBezTo>
                <a:lnTo>
                  <a:pt x="1255774" y="814322"/>
                </a:lnTo>
                <a:lnTo>
                  <a:pt x="1264414" y="814322"/>
                </a:lnTo>
                <a:lnTo>
                  <a:pt x="1264414" y="797697"/>
                </a:lnTo>
                <a:cubicBezTo>
                  <a:pt x="1267295" y="797697"/>
                  <a:pt x="1270175" y="797697"/>
                  <a:pt x="1273055" y="797697"/>
                </a:cubicBezTo>
                <a:lnTo>
                  <a:pt x="1273055" y="814322"/>
                </a:lnTo>
                <a:lnTo>
                  <a:pt x="1319138" y="814322"/>
                </a:lnTo>
                <a:lnTo>
                  <a:pt x="1319138" y="812829"/>
                </a:lnTo>
                <a:cubicBezTo>
                  <a:pt x="1324899" y="812829"/>
                  <a:pt x="1333540" y="812829"/>
                  <a:pt x="1339300" y="812829"/>
                </a:cubicBezTo>
                <a:cubicBezTo>
                  <a:pt x="1339300" y="810668"/>
                  <a:pt x="1339300" y="808506"/>
                  <a:pt x="1339300" y="806344"/>
                </a:cubicBezTo>
                <a:cubicBezTo>
                  <a:pt x="1347941" y="806344"/>
                  <a:pt x="1356581" y="806344"/>
                  <a:pt x="1362342" y="806344"/>
                </a:cubicBezTo>
                <a:cubicBezTo>
                  <a:pt x="1362342" y="808506"/>
                  <a:pt x="1362342" y="808506"/>
                  <a:pt x="1362342" y="810668"/>
                </a:cubicBezTo>
                <a:cubicBezTo>
                  <a:pt x="1368102" y="810668"/>
                  <a:pt x="1373863" y="810668"/>
                  <a:pt x="1379623" y="810668"/>
                </a:cubicBezTo>
                <a:cubicBezTo>
                  <a:pt x="1379623" y="808506"/>
                  <a:pt x="1379623" y="808506"/>
                  <a:pt x="1379623" y="806344"/>
                </a:cubicBezTo>
                <a:cubicBezTo>
                  <a:pt x="1431467" y="806344"/>
                  <a:pt x="1483311" y="806344"/>
                  <a:pt x="1535154" y="806344"/>
                </a:cubicBezTo>
                <a:cubicBezTo>
                  <a:pt x="1535154" y="804182"/>
                  <a:pt x="1535154" y="802020"/>
                  <a:pt x="1535154" y="799859"/>
                </a:cubicBezTo>
                <a:cubicBezTo>
                  <a:pt x="1538034" y="799859"/>
                  <a:pt x="1543795" y="799859"/>
                  <a:pt x="1546675" y="799859"/>
                </a:cubicBezTo>
                <a:cubicBezTo>
                  <a:pt x="1546675" y="802020"/>
                  <a:pt x="1546675" y="804182"/>
                  <a:pt x="1546675" y="806344"/>
                </a:cubicBezTo>
                <a:cubicBezTo>
                  <a:pt x="1549556" y="806344"/>
                  <a:pt x="1555316" y="806344"/>
                  <a:pt x="1558196" y="806344"/>
                </a:cubicBezTo>
                <a:lnTo>
                  <a:pt x="1558196" y="814322"/>
                </a:lnTo>
                <a:lnTo>
                  <a:pt x="1566837" y="814322"/>
                </a:lnTo>
                <a:lnTo>
                  <a:pt x="1566837" y="810668"/>
                </a:lnTo>
                <a:cubicBezTo>
                  <a:pt x="1569717" y="810668"/>
                  <a:pt x="1572597" y="810668"/>
                  <a:pt x="1575477" y="810668"/>
                </a:cubicBezTo>
                <a:lnTo>
                  <a:pt x="1575477" y="814322"/>
                </a:lnTo>
                <a:lnTo>
                  <a:pt x="1601399" y="814322"/>
                </a:lnTo>
                <a:lnTo>
                  <a:pt x="1601399" y="808506"/>
                </a:lnTo>
                <a:cubicBezTo>
                  <a:pt x="1607160" y="808506"/>
                  <a:pt x="1612920" y="808506"/>
                  <a:pt x="1618681" y="808506"/>
                </a:cubicBezTo>
                <a:lnTo>
                  <a:pt x="1618681" y="814322"/>
                </a:lnTo>
                <a:lnTo>
                  <a:pt x="1693957" y="814322"/>
                </a:lnTo>
                <a:lnTo>
                  <a:pt x="1696446" y="782564"/>
                </a:lnTo>
                <a:cubicBezTo>
                  <a:pt x="1699327" y="782564"/>
                  <a:pt x="1702207" y="782564"/>
                  <a:pt x="1705087" y="782564"/>
                </a:cubicBezTo>
                <a:lnTo>
                  <a:pt x="1707576" y="814322"/>
                </a:lnTo>
                <a:lnTo>
                  <a:pt x="1719879" y="814322"/>
                </a:lnTo>
                <a:lnTo>
                  <a:pt x="1722368" y="782564"/>
                </a:lnTo>
                <a:cubicBezTo>
                  <a:pt x="1725248" y="782564"/>
                  <a:pt x="1728129" y="782564"/>
                  <a:pt x="1731009" y="782564"/>
                </a:cubicBezTo>
                <a:lnTo>
                  <a:pt x="1733829" y="814322"/>
                </a:lnTo>
                <a:lnTo>
                  <a:pt x="1808774" y="814322"/>
                </a:lnTo>
                <a:lnTo>
                  <a:pt x="1808774" y="810668"/>
                </a:lnTo>
                <a:cubicBezTo>
                  <a:pt x="1805894" y="810668"/>
                  <a:pt x="1803014" y="810668"/>
                  <a:pt x="1800134" y="810668"/>
                </a:cubicBezTo>
                <a:cubicBezTo>
                  <a:pt x="1800134" y="808506"/>
                  <a:pt x="1800134" y="808506"/>
                  <a:pt x="1800134" y="806344"/>
                </a:cubicBezTo>
                <a:cubicBezTo>
                  <a:pt x="1805894" y="806344"/>
                  <a:pt x="1811655" y="806344"/>
                  <a:pt x="1814535" y="806344"/>
                </a:cubicBezTo>
                <a:cubicBezTo>
                  <a:pt x="1814535" y="799859"/>
                  <a:pt x="1814535" y="795535"/>
                  <a:pt x="1814535" y="789050"/>
                </a:cubicBezTo>
                <a:cubicBezTo>
                  <a:pt x="1851978" y="789050"/>
                  <a:pt x="1889420" y="789050"/>
                  <a:pt x="1923983" y="789050"/>
                </a:cubicBezTo>
                <a:cubicBezTo>
                  <a:pt x="1923983" y="795535"/>
                  <a:pt x="1923983" y="799859"/>
                  <a:pt x="1923983" y="806344"/>
                </a:cubicBezTo>
                <a:cubicBezTo>
                  <a:pt x="1935504" y="806344"/>
                  <a:pt x="1947025" y="806344"/>
                  <a:pt x="1955665" y="804182"/>
                </a:cubicBezTo>
                <a:cubicBezTo>
                  <a:pt x="1955665" y="799859"/>
                  <a:pt x="1955665" y="793373"/>
                  <a:pt x="1955665" y="786888"/>
                </a:cubicBezTo>
                <a:cubicBezTo>
                  <a:pt x="1961426" y="786888"/>
                  <a:pt x="1964306" y="786888"/>
                  <a:pt x="1967186" y="786888"/>
                </a:cubicBezTo>
                <a:cubicBezTo>
                  <a:pt x="1967186" y="778241"/>
                  <a:pt x="1967186" y="767432"/>
                  <a:pt x="1967186" y="756623"/>
                </a:cubicBezTo>
                <a:cubicBezTo>
                  <a:pt x="1972947" y="756623"/>
                  <a:pt x="1978707" y="756623"/>
                  <a:pt x="1981587" y="756623"/>
                </a:cubicBezTo>
                <a:cubicBezTo>
                  <a:pt x="1984467" y="756623"/>
                  <a:pt x="1984467" y="754461"/>
                  <a:pt x="1987347" y="754461"/>
                </a:cubicBezTo>
                <a:cubicBezTo>
                  <a:pt x="1990228" y="754461"/>
                  <a:pt x="1995988" y="754461"/>
                  <a:pt x="2001749" y="754461"/>
                </a:cubicBezTo>
                <a:cubicBezTo>
                  <a:pt x="2001749" y="754461"/>
                  <a:pt x="2004629" y="756623"/>
                  <a:pt x="2004629" y="756623"/>
                </a:cubicBezTo>
                <a:cubicBezTo>
                  <a:pt x="2010389" y="756623"/>
                  <a:pt x="2016150" y="756623"/>
                  <a:pt x="2021910" y="756623"/>
                </a:cubicBezTo>
                <a:cubicBezTo>
                  <a:pt x="2021910" y="767432"/>
                  <a:pt x="2021910" y="776079"/>
                  <a:pt x="2021910" y="786888"/>
                </a:cubicBezTo>
                <a:cubicBezTo>
                  <a:pt x="2036311" y="786888"/>
                  <a:pt x="2050712" y="786888"/>
                  <a:pt x="2065113" y="786888"/>
                </a:cubicBezTo>
                <a:cubicBezTo>
                  <a:pt x="2065113" y="782564"/>
                  <a:pt x="2065113" y="778241"/>
                  <a:pt x="2065113" y="773917"/>
                </a:cubicBezTo>
                <a:cubicBezTo>
                  <a:pt x="2067994" y="773917"/>
                  <a:pt x="2067994" y="773917"/>
                  <a:pt x="2070874" y="773917"/>
                </a:cubicBezTo>
                <a:cubicBezTo>
                  <a:pt x="2070874" y="778241"/>
                  <a:pt x="2070874" y="782564"/>
                  <a:pt x="2070874" y="786888"/>
                </a:cubicBezTo>
                <a:cubicBezTo>
                  <a:pt x="2088155" y="786888"/>
                  <a:pt x="2088155" y="786888"/>
                  <a:pt x="2088155" y="786888"/>
                </a:cubicBezTo>
                <a:cubicBezTo>
                  <a:pt x="2088155" y="648534"/>
                  <a:pt x="2088155" y="648534"/>
                  <a:pt x="2088155" y="648534"/>
                </a:cubicBezTo>
                <a:cubicBezTo>
                  <a:pt x="2142879" y="648534"/>
                  <a:pt x="2142879" y="648534"/>
                  <a:pt x="2142879" y="648534"/>
                </a:cubicBezTo>
                <a:cubicBezTo>
                  <a:pt x="2142879" y="637725"/>
                  <a:pt x="2142879" y="637725"/>
                  <a:pt x="2142879" y="637725"/>
                </a:cubicBezTo>
                <a:cubicBezTo>
                  <a:pt x="2151520" y="637725"/>
                  <a:pt x="2151520" y="637725"/>
                  <a:pt x="2151520" y="637725"/>
                </a:cubicBezTo>
                <a:cubicBezTo>
                  <a:pt x="2151520" y="644211"/>
                  <a:pt x="2151520" y="644211"/>
                  <a:pt x="2151520" y="644211"/>
                </a:cubicBezTo>
                <a:cubicBezTo>
                  <a:pt x="2177442" y="644211"/>
                  <a:pt x="2177442" y="644211"/>
                  <a:pt x="2177442" y="644211"/>
                </a:cubicBezTo>
                <a:cubicBezTo>
                  <a:pt x="2177442" y="637725"/>
                  <a:pt x="2177442" y="637725"/>
                  <a:pt x="2177442" y="637725"/>
                </a:cubicBezTo>
                <a:cubicBezTo>
                  <a:pt x="2183202" y="637725"/>
                  <a:pt x="2183202" y="637725"/>
                  <a:pt x="2183202" y="637725"/>
                </a:cubicBezTo>
                <a:cubicBezTo>
                  <a:pt x="2183202" y="652858"/>
                  <a:pt x="2183202" y="652858"/>
                  <a:pt x="2183202" y="652858"/>
                </a:cubicBezTo>
                <a:cubicBezTo>
                  <a:pt x="2191843" y="652858"/>
                  <a:pt x="2191843" y="652858"/>
                  <a:pt x="2191843" y="652858"/>
                </a:cubicBezTo>
                <a:cubicBezTo>
                  <a:pt x="2191843" y="665828"/>
                  <a:pt x="2191843" y="665828"/>
                  <a:pt x="2191843" y="665828"/>
                </a:cubicBezTo>
                <a:cubicBezTo>
                  <a:pt x="2223525" y="665828"/>
                  <a:pt x="2223525" y="665828"/>
                  <a:pt x="2223525" y="665828"/>
                </a:cubicBezTo>
                <a:cubicBezTo>
                  <a:pt x="2223525" y="698255"/>
                  <a:pt x="2223525" y="698255"/>
                  <a:pt x="2223525" y="698255"/>
                </a:cubicBezTo>
                <a:cubicBezTo>
                  <a:pt x="2226405" y="698255"/>
                  <a:pt x="2226405" y="698255"/>
                  <a:pt x="2226405" y="698255"/>
                </a:cubicBezTo>
                <a:cubicBezTo>
                  <a:pt x="2226405" y="676637"/>
                  <a:pt x="2226405" y="676637"/>
                  <a:pt x="2226405" y="676637"/>
                </a:cubicBezTo>
                <a:cubicBezTo>
                  <a:pt x="2240807" y="676637"/>
                  <a:pt x="2240807" y="676637"/>
                  <a:pt x="2240807" y="676637"/>
                </a:cubicBezTo>
                <a:cubicBezTo>
                  <a:pt x="2240807" y="713388"/>
                  <a:pt x="2240807" y="713388"/>
                  <a:pt x="2240807" y="713388"/>
                </a:cubicBezTo>
                <a:cubicBezTo>
                  <a:pt x="2284010" y="713388"/>
                  <a:pt x="2284010" y="713388"/>
                  <a:pt x="2284010" y="713388"/>
                </a:cubicBezTo>
                <a:cubicBezTo>
                  <a:pt x="2284010" y="700417"/>
                  <a:pt x="2284010" y="700417"/>
                  <a:pt x="2284010" y="700417"/>
                </a:cubicBezTo>
                <a:cubicBezTo>
                  <a:pt x="2301291" y="700417"/>
                  <a:pt x="2301291" y="700417"/>
                  <a:pt x="2301291" y="700417"/>
                </a:cubicBezTo>
                <a:cubicBezTo>
                  <a:pt x="2301291" y="717711"/>
                  <a:pt x="2301291" y="717711"/>
                  <a:pt x="2301291" y="717711"/>
                </a:cubicBezTo>
                <a:cubicBezTo>
                  <a:pt x="2307051" y="717711"/>
                  <a:pt x="2307051" y="717711"/>
                  <a:pt x="2307051" y="717711"/>
                </a:cubicBezTo>
                <a:cubicBezTo>
                  <a:pt x="2307051" y="700417"/>
                  <a:pt x="2307051" y="700417"/>
                  <a:pt x="2307051" y="700417"/>
                </a:cubicBezTo>
                <a:cubicBezTo>
                  <a:pt x="2327213" y="700417"/>
                  <a:pt x="2327213" y="700417"/>
                  <a:pt x="2327213" y="700417"/>
                </a:cubicBezTo>
                <a:cubicBezTo>
                  <a:pt x="2327213" y="661505"/>
                  <a:pt x="2327213" y="661505"/>
                  <a:pt x="2327213" y="661505"/>
                </a:cubicBezTo>
                <a:cubicBezTo>
                  <a:pt x="2338734" y="661505"/>
                  <a:pt x="2338734" y="661505"/>
                  <a:pt x="2338734" y="661505"/>
                </a:cubicBezTo>
                <a:cubicBezTo>
                  <a:pt x="2353135" y="618269"/>
                  <a:pt x="2353135" y="618269"/>
                  <a:pt x="2353135" y="618269"/>
                </a:cubicBezTo>
                <a:cubicBezTo>
                  <a:pt x="2367536" y="618269"/>
                  <a:pt x="2367536" y="618269"/>
                  <a:pt x="2367536" y="618269"/>
                </a:cubicBezTo>
                <a:cubicBezTo>
                  <a:pt x="2384817" y="661505"/>
                  <a:pt x="2384817" y="661505"/>
                  <a:pt x="2384817" y="661505"/>
                </a:cubicBezTo>
                <a:cubicBezTo>
                  <a:pt x="2396338" y="661505"/>
                  <a:pt x="2396338" y="661505"/>
                  <a:pt x="2396338" y="661505"/>
                </a:cubicBezTo>
                <a:cubicBezTo>
                  <a:pt x="2396338" y="726358"/>
                  <a:pt x="2396338" y="726358"/>
                  <a:pt x="2396338" y="726358"/>
                </a:cubicBezTo>
                <a:cubicBezTo>
                  <a:pt x="2404979" y="726358"/>
                  <a:pt x="2404979" y="726358"/>
                  <a:pt x="2404979" y="726358"/>
                </a:cubicBezTo>
                <a:cubicBezTo>
                  <a:pt x="2404979" y="771756"/>
                  <a:pt x="2404979" y="771756"/>
                  <a:pt x="2404979" y="771756"/>
                </a:cubicBezTo>
                <a:cubicBezTo>
                  <a:pt x="2410739" y="771756"/>
                  <a:pt x="2410739" y="771756"/>
                  <a:pt x="2410739" y="771756"/>
                </a:cubicBezTo>
                <a:cubicBezTo>
                  <a:pt x="2410739" y="756623"/>
                  <a:pt x="2410739" y="756623"/>
                  <a:pt x="2410739" y="756623"/>
                </a:cubicBezTo>
                <a:cubicBezTo>
                  <a:pt x="2419379" y="767432"/>
                  <a:pt x="2419379" y="767432"/>
                  <a:pt x="2419379" y="767432"/>
                </a:cubicBezTo>
                <a:cubicBezTo>
                  <a:pt x="2428020" y="767432"/>
                  <a:pt x="2428020" y="767432"/>
                  <a:pt x="2428020" y="767432"/>
                </a:cubicBezTo>
                <a:cubicBezTo>
                  <a:pt x="2428020" y="680961"/>
                  <a:pt x="2428020" y="680961"/>
                  <a:pt x="2428020" y="680961"/>
                </a:cubicBezTo>
                <a:cubicBezTo>
                  <a:pt x="2468343" y="680961"/>
                  <a:pt x="2468343" y="680961"/>
                  <a:pt x="2468343" y="680961"/>
                </a:cubicBezTo>
                <a:cubicBezTo>
                  <a:pt x="2485625" y="696093"/>
                  <a:pt x="2485625" y="696093"/>
                  <a:pt x="2485625" y="696093"/>
                </a:cubicBezTo>
                <a:cubicBezTo>
                  <a:pt x="2485625" y="680961"/>
                  <a:pt x="2485625" y="680961"/>
                  <a:pt x="2485625" y="680961"/>
                </a:cubicBezTo>
                <a:cubicBezTo>
                  <a:pt x="2488505" y="680961"/>
                  <a:pt x="2488505" y="680961"/>
                  <a:pt x="2488505" y="680961"/>
                </a:cubicBezTo>
                <a:cubicBezTo>
                  <a:pt x="2488505" y="678799"/>
                  <a:pt x="2488505" y="678799"/>
                  <a:pt x="2488505" y="678799"/>
                </a:cubicBezTo>
                <a:cubicBezTo>
                  <a:pt x="2502906" y="678799"/>
                  <a:pt x="2502906" y="678799"/>
                  <a:pt x="2502906" y="678799"/>
                </a:cubicBezTo>
                <a:cubicBezTo>
                  <a:pt x="2502906" y="655020"/>
                  <a:pt x="2502906" y="655020"/>
                  <a:pt x="2502906" y="655020"/>
                </a:cubicBezTo>
                <a:cubicBezTo>
                  <a:pt x="2511546" y="655020"/>
                  <a:pt x="2511546" y="655020"/>
                  <a:pt x="2511546" y="655020"/>
                </a:cubicBezTo>
                <a:cubicBezTo>
                  <a:pt x="2511546" y="642049"/>
                  <a:pt x="2511546" y="642049"/>
                  <a:pt x="2511546" y="642049"/>
                </a:cubicBezTo>
                <a:cubicBezTo>
                  <a:pt x="2514426" y="642049"/>
                  <a:pt x="2514426" y="642049"/>
                  <a:pt x="2514426" y="642049"/>
                </a:cubicBezTo>
                <a:cubicBezTo>
                  <a:pt x="2514426" y="618269"/>
                  <a:pt x="2514426" y="618269"/>
                  <a:pt x="2514426" y="618269"/>
                </a:cubicBezTo>
                <a:cubicBezTo>
                  <a:pt x="2537468" y="618269"/>
                  <a:pt x="2537468" y="618269"/>
                  <a:pt x="2537468" y="618269"/>
                </a:cubicBezTo>
                <a:cubicBezTo>
                  <a:pt x="2537468" y="588004"/>
                  <a:pt x="2537468" y="588004"/>
                  <a:pt x="2537468" y="588004"/>
                </a:cubicBezTo>
                <a:cubicBezTo>
                  <a:pt x="2548989" y="588004"/>
                  <a:pt x="2548989" y="588004"/>
                  <a:pt x="2548989" y="588004"/>
                </a:cubicBezTo>
                <a:cubicBezTo>
                  <a:pt x="2548989" y="581519"/>
                  <a:pt x="2548989" y="581519"/>
                  <a:pt x="2548989" y="581519"/>
                </a:cubicBezTo>
                <a:cubicBezTo>
                  <a:pt x="2557630" y="581519"/>
                  <a:pt x="2557630" y="581519"/>
                  <a:pt x="2557630" y="581519"/>
                </a:cubicBezTo>
                <a:cubicBezTo>
                  <a:pt x="2557630" y="551254"/>
                  <a:pt x="2557630" y="551254"/>
                  <a:pt x="2557630" y="551254"/>
                </a:cubicBezTo>
                <a:cubicBezTo>
                  <a:pt x="2563390" y="551254"/>
                  <a:pt x="2563390" y="551254"/>
                  <a:pt x="2563390" y="551254"/>
                </a:cubicBezTo>
                <a:cubicBezTo>
                  <a:pt x="2563390" y="542607"/>
                  <a:pt x="2563390" y="542607"/>
                  <a:pt x="2563390" y="542607"/>
                </a:cubicBezTo>
                <a:cubicBezTo>
                  <a:pt x="2572031" y="542607"/>
                  <a:pt x="2572031" y="542607"/>
                  <a:pt x="2572031" y="542607"/>
                </a:cubicBezTo>
                <a:cubicBezTo>
                  <a:pt x="2572031" y="512342"/>
                  <a:pt x="2572031" y="512342"/>
                  <a:pt x="2572031" y="512342"/>
                </a:cubicBezTo>
                <a:cubicBezTo>
                  <a:pt x="2609474" y="512342"/>
                  <a:pt x="2609474" y="512342"/>
                  <a:pt x="2609474" y="512342"/>
                </a:cubicBezTo>
                <a:cubicBezTo>
                  <a:pt x="2609474" y="499371"/>
                  <a:pt x="2609474" y="499371"/>
                  <a:pt x="2609474" y="499371"/>
                </a:cubicBezTo>
                <a:cubicBezTo>
                  <a:pt x="2652677" y="499371"/>
                  <a:pt x="2652677" y="499371"/>
                  <a:pt x="2652677" y="499371"/>
                </a:cubicBezTo>
                <a:cubicBezTo>
                  <a:pt x="2652677" y="490724"/>
                  <a:pt x="2652677" y="490724"/>
                  <a:pt x="2652677" y="490724"/>
                </a:cubicBezTo>
                <a:cubicBezTo>
                  <a:pt x="2678599" y="490724"/>
                  <a:pt x="2678599" y="490724"/>
                  <a:pt x="2678599" y="490724"/>
                </a:cubicBezTo>
                <a:cubicBezTo>
                  <a:pt x="2678599" y="499371"/>
                  <a:pt x="2678599" y="499371"/>
                  <a:pt x="2678599" y="499371"/>
                </a:cubicBezTo>
                <a:cubicBezTo>
                  <a:pt x="2684359" y="499371"/>
                  <a:pt x="2684359" y="499371"/>
                  <a:pt x="2684359" y="499371"/>
                </a:cubicBezTo>
                <a:cubicBezTo>
                  <a:pt x="2684359" y="495048"/>
                  <a:pt x="2684359" y="495048"/>
                  <a:pt x="2684359" y="495048"/>
                </a:cubicBezTo>
                <a:cubicBezTo>
                  <a:pt x="2698760" y="495048"/>
                  <a:pt x="2698760" y="495048"/>
                  <a:pt x="2698760" y="495048"/>
                </a:cubicBezTo>
                <a:cubicBezTo>
                  <a:pt x="2698760" y="499371"/>
                  <a:pt x="2698760" y="499371"/>
                  <a:pt x="2698760" y="499371"/>
                </a:cubicBezTo>
                <a:cubicBezTo>
                  <a:pt x="2707401" y="499371"/>
                  <a:pt x="2707401" y="499371"/>
                  <a:pt x="2707401" y="499371"/>
                </a:cubicBezTo>
                <a:cubicBezTo>
                  <a:pt x="2707401" y="490724"/>
                  <a:pt x="2707401" y="490724"/>
                  <a:pt x="2707401" y="490724"/>
                </a:cubicBezTo>
                <a:cubicBezTo>
                  <a:pt x="2727562" y="490724"/>
                  <a:pt x="2727562" y="490724"/>
                  <a:pt x="2727562" y="490724"/>
                </a:cubicBezTo>
                <a:cubicBezTo>
                  <a:pt x="2727562" y="499371"/>
                  <a:pt x="2727562" y="499371"/>
                  <a:pt x="2727562" y="499371"/>
                </a:cubicBezTo>
                <a:cubicBezTo>
                  <a:pt x="2759245" y="499371"/>
                  <a:pt x="2759245" y="499371"/>
                  <a:pt x="2759245" y="499371"/>
                </a:cubicBezTo>
                <a:cubicBezTo>
                  <a:pt x="2759245" y="514504"/>
                  <a:pt x="2759245" y="514504"/>
                  <a:pt x="2759245" y="514504"/>
                </a:cubicBezTo>
                <a:cubicBezTo>
                  <a:pt x="2779406" y="514504"/>
                  <a:pt x="2779406" y="514504"/>
                  <a:pt x="2779406" y="514504"/>
                </a:cubicBezTo>
                <a:cubicBezTo>
                  <a:pt x="2779406" y="596652"/>
                  <a:pt x="2779406" y="596652"/>
                  <a:pt x="2779406" y="596652"/>
                </a:cubicBezTo>
                <a:cubicBezTo>
                  <a:pt x="2788046" y="596652"/>
                  <a:pt x="2788046" y="596652"/>
                  <a:pt x="2788046" y="596652"/>
                </a:cubicBezTo>
                <a:cubicBezTo>
                  <a:pt x="2788046" y="564225"/>
                  <a:pt x="2788046" y="564225"/>
                  <a:pt x="2788046" y="564225"/>
                </a:cubicBezTo>
                <a:cubicBezTo>
                  <a:pt x="2842771" y="564225"/>
                  <a:pt x="2842771" y="564225"/>
                  <a:pt x="2842771" y="564225"/>
                </a:cubicBezTo>
                <a:cubicBezTo>
                  <a:pt x="2842771" y="596652"/>
                  <a:pt x="2842771" y="596652"/>
                  <a:pt x="2842771" y="596652"/>
                </a:cubicBezTo>
                <a:cubicBezTo>
                  <a:pt x="2848531" y="596652"/>
                  <a:pt x="2848531" y="596652"/>
                  <a:pt x="2848531" y="596652"/>
                </a:cubicBezTo>
                <a:cubicBezTo>
                  <a:pt x="2848531" y="683123"/>
                  <a:pt x="2848531" y="683123"/>
                  <a:pt x="2848531" y="683123"/>
                </a:cubicBezTo>
                <a:cubicBezTo>
                  <a:pt x="2857172" y="680961"/>
                  <a:pt x="2857172" y="680961"/>
                  <a:pt x="2857172" y="680961"/>
                </a:cubicBezTo>
                <a:cubicBezTo>
                  <a:pt x="2860052" y="611784"/>
                  <a:pt x="2860052" y="611784"/>
                  <a:pt x="2860052" y="611784"/>
                </a:cubicBezTo>
                <a:cubicBezTo>
                  <a:pt x="2862932" y="680961"/>
                  <a:pt x="2862932" y="680961"/>
                  <a:pt x="2862932" y="680961"/>
                </a:cubicBezTo>
                <a:cubicBezTo>
                  <a:pt x="2871573" y="683123"/>
                  <a:pt x="2871573" y="683123"/>
                  <a:pt x="2871573" y="683123"/>
                </a:cubicBezTo>
                <a:cubicBezTo>
                  <a:pt x="2880213" y="724196"/>
                  <a:pt x="2880213" y="724196"/>
                  <a:pt x="2880213" y="724196"/>
                </a:cubicBezTo>
                <a:cubicBezTo>
                  <a:pt x="2903255" y="735005"/>
                  <a:pt x="2903255" y="735005"/>
                  <a:pt x="2903255" y="735005"/>
                </a:cubicBezTo>
                <a:cubicBezTo>
                  <a:pt x="2903255" y="717711"/>
                  <a:pt x="2903255" y="717711"/>
                  <a:pt x="2903255" y="717711"/>
                </a:cubicBezTo>
                <a:cubicBezTo>
                  <a:pt x="2911896" y="717711"/>
                  <a:pt x="2911896" y="717711"/>
                  <a:pt x="2911896" y="717711"/>
                </a:cubicBezTo>
                <a:cubicBezTo>
                  <a:pt x="2911896" y="706902"/>
                  <a:pt x="2911896" y="706902"/>
                  <a:pt x="2911896" y="706902"/>
                </a:cubicBezTo>
                <a:cubicBezTo>
                  <a:pt x="2981021" y="706902"/>
                  <a:pt x="2981021" y="706902"/>
                  <a:pt x="2981021" y="706902"/>
                </a:cubicBezTo>
                <a:cubicBezTo>
                  <a:pt x="2981021" y="711226"/>
                  <a:pt x="2981021" y="711226"/>
                  <a:pt x="2981021" y="711226"/>
                </a:cubicBezTo>
                <a:cubicBezTo>
                  <a:pt x="2989662" y="711226"/>
                  <a:pt x="2989662" y="711226"/>
                  <a:pt x="2989662" y="711226"/>
                </a:cubicBezTo>
                <a:cubicBezTo>
                  <a:pt x="2989662" y="698255"/>
                  <a:pt x="2989662" y="698255"/>
                  <a:pt x="2989662" y="698255"/>
                </a:cubicBezTo>
                <a:cubicBezTo>
                  <a:pt x="3001182" y="698255"/>
                  <a:pt x="3001182" y="698255"/>
                  <a:pt x="3001182" y="698255"/>
                </a:cubicBezTo>
                <a:cubicBezTo>
                  <a:pt x="3001182" y="713388"/>
                  <a:pt x="3001182" y="713388"/>
                  <a:pt x="3001182" y="713388"/>
                </a:cubicBezTo>
                <a:cubicBezTo>
                  <a:pt x="3006943" y="713388"/>
                  <a:pt x="3006943" y="713388"/>
                  <a:pt x="3006943" y="713388"/>
                </a:cubicBezTo>
                <a:cubicBezTo>
                  <a:pt x="3006943" y="696093"/>
                  <a:pt x="3006943" y="696093"/>
                  <a:pt x="3006943" y="696093"/>
                </a:cubicBezTo>
                <a:cubicBezTo>
                  <a:pt x="3021343" y="696093"/>
                  <a:pt x="3021343" y="696093"/>
                  <a:pt x="3021343" y="696093"/>
                </a:cubicBezTo>
                <a:cubicBezTo>
                  <a:pt x="3021343" y="687446"/>
                  <a:pt x="3021343" y="687446"/>
                  <a:pt x="3021343" y="687446"/>
                </a:cubicBezTo>
                <a:cubicBezTo>
                  <a:pt x="3047266" y="687446"/>
                  <a:pt x="3047266" y="687446"/>
                  <a:pt x="3047266" y="687446"/>
                </a:cubicBezTo>
                <a:cubicBezTo>
                  <a:pt x="3047266" y="665828"/>
                  <a:pt x="3047266" y="665828"/>
                  <a:pt x="3047266" y="665828"/>
                </a:cubicBezTo>
                <a:cubicBezTo>
                  <a:pt x="3055906" y="663667"/>
                  <a:pt x="3055906" y="663667"/>
                  <a:pt x="3055906" y="663667"/>
                </a:cubicBezTo>
                <a:cubicBezTo>
                  <a:pt x="3055906" y="659343"/>
                  <a:pt x="3055906" y="659343"/>
                  <a:pt x="3055906" y="659343"/>
                </a:cubicBezTo>
                <a:cubicBezTo>
                  <a:pt x="3078948" y="659343"/>
                  <a:pt x="3078948" y="659343"/>
                  <a:pt x="3078948" y="659343"/>
                </a:cubicBezTo>
                <a:cubicBezTo>
                  <a:pt x="3078948" y="646372"/>
                  <a:pt x="3078948" y="646372"/>
                  <a:pt x="3078948" y="646372"/>
                </a:cubicBezTo>
                <a:cubicBezTo>
                  <a:pt x="3090469" y="646372"/>
                  <a:pt x="3090469" y="646372"/>
                  <a:pt x="3090469" y="646372"/>
                </a:cubicBezTo>
                <a:cubicBezTo>
                  <a:pt x="3090469" y="607460"/>
                  <a:pt x="3090469" y="607460"/>
                  <a:pt x="3090469" y="607460"/>
                </a:cubicBezTo>
                <a:cubicBezTo>
                  <a:pt x="3110630" y="607460"/>
                  <a:pt x="3110630" y="607460"/>
                  <a:pt x="3110630" y="607460"/>
                </a:cubicBezTo>
                <a:cubicBezTo>
                  <a:pt x="3110630" y="603137"/>
                  <a:pt x="3110630" y="603137"/>
                  <a:pt x="3110630" y="603137"/>
                </a:cubicBezTo>
                <a:cubicBezTo>
                  <a:pt x="3122151" y="603137"/>
                  <a:pt x="3122151" y="603137"/>
                  <a:pt x="3122151" y="603137"/>
                </a:cubicBezTo>
                <a:cubicBezTo>
                  <a:pt x="3122151" y="555578"/>
                  <a:pt x="3122151" y="555578"/>
                  <a:pt x="3122151" y="555578"/>
                </a:cubicBezTo>
                <a:cubicBezTo>
                  <a:pt x="3148073" y="555578"/>
                  <a:pt x="3148073" y="555578"/>
                  <a:pt x="3148073" y="555578"/>
                </a:cubicBezTo>
                <a:cubicBezTo>
                  <a:pt x="3148073" y="536122"/>
                  <a:pt x="3148073" y="536122"/>
                  <a:pt x="3148073" y="536122"/>
                </a:cubicBezTo>
                <a:cubicBezTo>
                  <a:pt x="3197037" y="536122"/>
                  <a:pt x="3197037" y="536122"/>
                  <a:pt x="3197037" y="536122"/>
                </a:cubicBezTo>
                <a:cubicBezTo>
                  <a:pt x="3197037" y="557740"/>
                  <a:pt x="3197037" y="557740"/>
                  <a:pt x="3197037" y="557740"/>
                </a:cubicBezTo>
                <a:cubicBezTo>
                  <a:pt x="3234480" y="557740"/>
                  <a:pt x="3234480" y="557740"/>
                  <a:pt x="3234480" y="557740"/>
                </a:cubicBezTo>
                <a:cubicBezTo>
                  <a:pt x="3234480" y="605299"/>
                  <a:pt x="3234480" y="605299"/>
                  <a:pt x="3234480" y="605299"/>
                </a:cubicBezTo>
                <a:cubicBezTo>
                  <a:pt x="3251761" y="605299"/>
                  <a:pt x="3251761" y="605299"/>
                  <a:pt x="3251761" y="605299"/>
                </a:cubicBezTo>
                <a:cubicBezTo>
                  <a:pt x="3251761" y="711226"/>
                  <a:pt x="3251761" y="711226"/>
                  <a:pt x="3251761" y="711226"/>
                </a:cubicBezTo>
                <a:cubicBezTo>
                  <a:pt x="3260401" y="711226"/>
                  <a:pt x="3260401" y="711226"/>
                  <a:pt x="3260401" y="711226"/>
                </a:cubicBezTo>
                <a:cubicBezTo>
                  <a:pt x="3271922" y="683123"/>
                  <a:pt x="3271922" y="683123"/>
                  <a:pt x="3271922" y="683123"/>
                </a:cubicBezTo>
                <a:cubicBezTo>
                  <a:pt x="3280563" y="696093"/>
                  <a:pt x="3280563" y="696093"/>
                  <a:pt x="3280563" y="696093"/>
                </a:cubicBezTo>
                <a:cubicBezTo>
                  <a:pt x="3277683" y="696093"/>
                  <a:pt x="3277683" y="696093"/>
                  <a:pt x="3277683" y="696093"/>
                </a:cubicBezTo>
                <a:cubicBezTo>
                  <a:pt x="3277683" y="711226"/>
                  <a:pt x="3277683" y="711226"/>
                  <a:pt x="3277683" y="711226"/>
                </a:cubicBezTo>
                <a:cubicBezTo>
                  <a:pt x="3289203" y="711226"/>
                  <a:pt x="3289203" y="711226"/>
                  <a:pt x="3289203" y="711226"/>
                </a:cubicBezTo>
                <a:cubicBezTo>
                  <a:pt x="3289203" y="743652"/>
                  <a:pt x="3289203" y="743652"/>
                  <a:pt x="3289203" y="743652"/>
                </a:cubicBezTo>
                <a:cubicBezTo>
                  <a:pt x="3300724" y="743652"/>
                  <a:pt x="3300724" y="743652"/>
                  <a:pt x="3300724" y="743652"/>
                </a:cubicBezTo>
                <a:cubicBezTo>
                  <a:pt x="3300724" y="767432"/>
                  <a:pt x="3300724" y="767432"/>
                  <a:pt x="3300724" y="767432"/>
                </a:cubicBezTo>
                <a:cubicBezTo>
                  <a:pt x="3320885" y="767432"/>
                  <a:pt x="3320885" y="767432"/>
                  <a:pt x="3320885" y="767432"/>
                </a:cubicBezTo>
                <a:cubicBezTo>
                  <a:pt x="3320885" y="758785"/>
                  <a:pt x="3320885" y="758785"/>
                  <a:pt x="3320885" y="758785"/>
                </a:cubicBezTo>
                <a:cubicBezTo>
                  <a:pt x="3343927" y="758785"/>
                  <a:pt x="3343927" y="758785"/>
                  <a:pt x="3343927" y="758785"/>
                </a:cubicBezTo>
                <a:cubicBezTo>
                  <a:pt x="3343927" y="735005"/>
                  <a:pt x="3343927" y="735005"/>
                  <a:pt x="3343927" y="735005"/>
                </a:cubicBezTo>
                <a:cubicBezTo>
                  <a:pt x="3398652" y="735005"/>
                  <a:pt x="3398652" y="735005"/>
                  <a:pt x="3398652" y="735005"/>
                </a:cubicBezTo>
                <a:cubicBezTo>
                  <a:pt x="3398652" y="741491"/>
                  <a:pt x="3398652" y="741491"/>
                  <a:pt x="3398652" y="741491"/>
                </a:cubicBezTo>
                <a:cubicBezTo>
                  <a:pt x="3404412" y="741491"/>
                  <a:pt x="3404412" y="741491"/>
                  <a:pt x="3404412" y="741491"/>
                </a:cubicBezTo>
                <a:cubicBezTo>
                  <a:pt x="3404412" y="743652"/>
                  <a:pt x="3404412" y="743652"/>
                  <a:pt x="3404412" y="743652"/>
                </a:cubicBezTo>
                <a:cubicBezTo>
                  <a:pt x="3407292" y="743652"/>
                  <a:pt x="3407292" y="743652"/>
                  <a:pt x="3407292" y="743652"/>
                </a:cubicBezTo>
                <a:cubicBezTo>
                  <a:pt x="3407292" y="735005"/>
                  <a:pt x="3407292" y="735005"/>
                  <a:pt x="3407292" y="735005"/>
                </a:cubicBezTo>
                <a:cubicBezTo>
                  <a:pt x="3418813" y="735005"/>
                  <a:pt x="3418813" y="735005"/>
                  <a:pt x="3418813" y="735005"/>
                </a:cubicBezTo>
                <a:cubicBezTo>
                  <a:pt x="3418813" y="752300"/>
                  <a:pt x="3418813" y="752300"/>
                  <a:pt x="3418813" y="752300"/>
                </a:cubicBezTo>
                <a:cubicBezTo>
                  <a:pt x="3427454" y="752300"/>
                  <a:pt x="3427454" y="752300"/>
                  <a:pt x="3427454" y="752300"/>
                </a:cubicBezTo>
                <a:cubicBezTo>
                  <a:pt x="3427454" y="743652"/>
                  <a:pt x="3427454" y="743652"/>
                  <a:pt x="3427454" y="743652"/>
                </a:cubicBezTo>
                <a:cubicBezTo>
                  <a:pt x="3438974" y="743652"/>
                  <a:pt x="3438974" y="743652"/>
                  <a:pt x="3438974" y="743652"/>
                </a:cubicBezTo>
                <a:cubicBezTo>
                  <a:pt x="3438974" y="719873"/>
                  <a:pt x="3438974" y="719873"/>
                  <a:pt x="3438974" y="719873"/>
                </a:cubicBezTo>
                <a:cubicBezTo>
                  <a:pt x="3482178" y="719873"/>
                  <a:pt x="3482178" y="719873"/>
                  <a:pt x="3482178" y="719873"/>
                </a:cubicBezTo>
                <a:cubicBezTo>
                  <a:pt x="3482178" y="726358"/>
                  <a:pt x="3482178" y="726358"/>
                  <a:pt x="3482178" y="726358"/>
                </a:cubicBezTo>
                <a:cubicBezTo>
                  <a:pt x="3490818" y="726358"/>
                  <a:pt x="3490818" y="726358"/>
                  <a:pt x="3490818" y="726358"/>
                </a:cubicBezTo>
                <a:cubicBezTo>
                  <a:pt x="3490818" y="713388"/>
                  <a:pt x="3490818" y="713388"/>
                  <a:pt x="3490818" y="713388"/>
                </a:cubicBezTo>
                <a:cubicBezTo>
                  <a:pt x="3513860" y="713388"/>
                  <a:pt x="3513860" y="713388"/>
                  <a:pt x="3513860" y="713388"/>
                </a:cubicBezTo>
                <a:cubicBezTo>
                  <a:pt x="3513860" y="687446"/>
                  <a:pt x="3513860" y="687446"/>
                  <a:pt x="3513860" y="687446"/>
                </a:cubicBezTo>
                <a:cubicBezTo>
                  <a:pt x="3534022" y="687446"/>
                  <a:pt x="3534022" y="687446"/>
                  <a:pt x="3534022" y="687446"/>
                </a:cubicBezTo>
                <a:cubicBezTo>
                  <a:pt x="3534022" y="696093"/>
                  <a:pt x="3534022" y="696093"/>
                  <a:pt x="3534022" y="696093"/>
                </a:cubicBezTo>
                <a:cubicBezTo>
                  <a:pt x="3545542" y="696093"/>
                  <a:pt x="3545542" y="696093"/>
                  <a:pt x="3545542" y="696093"/>
                </a:cubicBezTo>
                <a:cubicBezTo>
                  <a:pt x="3545542" y="672314"/>
                  <a:pt x="3545542" y="672314"/>
                  <a:pt x="3545542" y="672314"/>
                </a:cubicBezTo>
                <a:cubicBezTo>
                  <a:pt x="3565703" y="672314"/>
                  <a:pt x="3565703" y="672314"/>
                  <a:pt x="3565703" y="672314"/>
                </a:cubicBezTo>
                <a:cubicBezTo>
                  <a:pt x="3565703" y="687446"/>
                  <a:pt x="3565703" y="687446"/>
                  <a:pt x="3565703" y="687446"/>
                </a:cubicBezTo>
                <a:cubicBezTo>
                  <a:pt x="3597386" y="687446"/>
                  <a:pt x="3597386" y="687446"/>
                  <a:pt x="3597386" y="687446"/>
                </a:cubicBezTo>
                <a:cubicBezTo>
                  <a:pt x="3597386" y="678799"/>
                  <a:pt x="3597386" y="678799"/>
                  <a:pt x="3597386" y="678799"/>
                </a:cubicBezTo>
                <a:cubicBezTo>
                  <a:pt x="3620427" y="678799"/>
                  <a:pt x="3620427" y="678799"/>
                  <a:pt x="3620427" y="678799"/>
                </a:cubicBezTo>
                <a:cubicBezTo>
                  <a:pt x="3620427" y="687446"/>
                  <a:pt x="3620427" y="687446"/>
                  <a:pt x="3620427" y="687446"/>
                </a:cubicBezTo>
                <a:cubicBezTo>
                  <a:pt x="3629068" y="687446"/>
                  <a:pt x="3629068" y="687446"/>
                  <a:pt x="3629068" y="687446"/>
                </a:cubicBezTo>
                <a:cubicBezTo>
                  <a:pt x="3629068" y="702579"/>
                  <a:pt x="3629068" y="702579"/>
                  <a:pt x="3629068" y="702579"/>
                </a:cubicBezTo>
                <a:cubicBezTo>
                  <a:pt x="3640589" y="702579"/>
                  <a:pt x="3640589" y="702579"/>
                  <a:pt x="3640589" y="702579"/>
                </a:cubicBezTo>
                <a:cubicBezTo>
                  <a:pt x="3640589" y="713388"/>
                  <a:pt x="3640589" y="713388"/>
                  <a:pt x="3640589" y="713388"/>
                </a:cubicBezTo>
                <a:cubicBezTo>
                  <a:pt x="3703954" y="713388"/>
                  <a:pt x="3703954" y="713388"/>
                  <a:pt x="3703954" y="713388"/>
                </a:cubicBezTo>
                <a:cubicBezTo>
                  <a:pt x="3703954" y="743652"/>
                  <a:pt x="3703954" y="743652"/>
                  <a:pt x="3703954" y="743652"/>
                </a:cubicBezTo>
                <a:cubicBezTo>
                  <a:pt x="3726996" y="743652"/>
                  <a:pt x="3726996" y="743652"/>
                  <a:pt x="3726996" y="743652"/>
                </a:cubicBezTo>
                <a:cubicBezTo>
                  <a:pt x="3726996" y="735005"/>
                  <a:pt x="3726996" y="735005"/>
                  <a:pt x="3726996" y="735005"/>
                </a:cubicBezTo>
                <a:cubicBezTo>
                  <a:pt x="3790360" y="735005"/>
                  <a:pt x="3790360" y="735005"/>
                  <a:pt x="3790360" y="735005"/>
                </a:cubicBezTo>
                <a:cubicBezTo>
                  <a:pt x="3790360" y="724196"/>
                  <a:pt x="3790360" y="724196"/>
                  <a:pt x="3790360" y="724196"/>
                </a:cubicBezTo>
                <a:cubicBezTo>
                  <a:pt x="3801881" y="719873"/>
                  <a:pt x="3801881" y="719873"/>
                  <a:pt x="3801881" y="719873"/>
                </a:cubicBezTo>
                <a:cubicBezTo>
                  <a:pt x="3801881" y="687446"/>
                  <a:pt x="3801881" y="687446"/>
                  <a:pt x="3801881" y="687446"/>
                </a:cubicBezTo>
                <a:cubicBezTo>
                  <a:pt x="3822042" y="687446"/>
                  <a:pt x="3822042" y="687446"/>
                  <a:pt x="3822042" y="687446"/>
                </a:cubicBezTo>
                <a:cubicBezTo>
                  <a:pt x="3830683" y="706902"/>
                  <a:pt x="3830683" y="706902"/>
                  <a:pt x="3830683" y="706902"/>
                </a:cubicBezTo>
                <a:cubicBezTo>
                  <a:pt x="3833564" y="700417"/>
                  <a:pt x="3833564" y="700417"/>
                  <a:pt x="3833564" y="700417"/>
                </a:cubicBezTo>
                <a:cubicBezTo>
                  <a:pt x="3850845" y="698255"/>
                  <a:pt x="3850845" y="698255"/>
                  <a:pt x="3850845" y="698255"/>
                </a:cubicBezTo>
                <a:cubicBezTo>
                  <a:pt x="3847965" y="609622"/>
                  <a:pt x="3847965" y="609622"/>
                  <a:pt x="3847965" y="609622"/>
                </a:cubicBezTo>
                <a:cubicBezTo>
                  <a:pt x="3865245" y="611784"/>
                  <a:pt x="3865245" y="611784"/>
                  <a:pt x="3865245" y="611784"/>
                </a:cubicBezTo>
                <a:cubicBezTo>
                  <a:pt x="3865245" y="471268"/>
                  <a:pt x="3865245" y="471268"/>
                  <a:pt x="3865245" y="471268"/>
                </a:cubicBezTo>
                <a:cubicBezTo>
                  <a:pt x="3891168" y="471268"/>
                  <a:pt x="3891168" y="471268"/>
                  <a:pt x="3891168" y="471268"/>
                </a:cubicBezTo>
                <a:cubicBezTo>
                  <a:pt x="3891168" y="356694"/>
                  <a:pt x="3891168" y="356694"/>
                  <a:pt x="3891168" y="356694"/>
                </a:cubicBezTo>
                <a:cubicBezTo>
                  <a:pt x="3896928" y="350209"/>
                  <a:pt x="3896928" y="350209"/>
                  <a:pt x="3896928" y="350209"/>
                </a:cubicBezTo>
                <a:cubicBezTo>
                  <a:pt x="3896928" y="326429"/>
                  <a:pt x="3896928" y="326429"/>
                  <a:pt x="3896928" y="326429"/>
                </a:cubicBezTo>
                <a:cubicBezTo>
                  <a:pt x="3919969" y="326429"/>
                  <a:pt x="3919969" y="326429"/>
                  <a:pt x="3919969" y="326429"/>
                </a:cubicBezTo>
                <a:cubicBezTo>
                  <a:pt x="3974694" y="246443"/>
                  <a:pt x="3974694" y="246443"/>
                  <a:pt x="3974694" y="246443"/>
                </a:cubicBezTo>
                <a:cubicBezTo>
                  <a:pt x="3977574" y="1"/>
                  <a:pt x="3977574" y="1"/>
                  <a:pt x="3977574" y="1"/>
                </a:cubicBezTo>
                <a:cubicBezTo>
                  <a:pt x="3983335" y="246443"/>
                  <a:pt x="3983335" y="246443"/>
                  <a:pt x="3983335" y="246443"/>
                </a:cubicBezTo>
                <a:cubicBezTo>
                  <a:pt x="4035178" y="328591"/>
                  <a:pt x="4035178" y="328591"/>
                  <a:pt x="4035178" y="328591"/>
                </a:cubicBezTo>
                <a:cubicBezTo>
                  <a:pt x="4058220" y="328591"/>
                  <a:pt x="4058220" y="328591"/>
                  <a:pt x="4058220" y="328591"/>
                </a:cubicBezTo>
                <a:cubicBezTo>
                  <a:pt x="4058220" y="354532"/>
                  <a:pt x="4058220" y="354532"/>
                  <a:pt x="4058220" y="354532"/>
                </a:cubicBezTo>
                <a:cubicBezTo>
                  <a:pt x="4063981" y="356694"/>
                  <a:pt x="4063981" y="356694"/>
                  <a:pt x="4063981" y="356694"/>
                </a:cubicBezTo>
                <a:cubicBezTo>
                  <a:pt x="4063981" y="471268"/>
                  <a:pt x="4063981" y="471268"/>
                  <a:pt x="4063981" y="471268"/>
                </a:cubicBezTo>
                <a:cubicBezTo>
                  <a:pt x="4084142" y="471268"/>
                  <a:pt x="4084142" y="471268"/>
                  <a:pt x="4084142" y="471268"/>
                </a:cubicBezTo>
                <a:cubicBezTo>
                  <a:pt x="4084142" y="607460"/>
                  <a:pt x="4084142" y="607460"/>
                  <a:pt x="4084142" y="607460"/>
                </a:cubicBezTo>
                <a:cubicBezTo>
                  <a:pt x="4107184" y="607460"/>
                  <a:pt x="4107184" y="607460"/>
                  <a:pt x="4107184" y="607460"/>
                </a:cubicBezTo>
                <a:cubicBezTo>
                  <a:pt x="4107184" y="730682"/>
                  <a:pt x="4107184" y="730682"/>
                  <a:pt x="4107184" y="730682"/>
                </a:cubicBezTo>
                <a:cubicBezTo>
                  <a:pt x="4144626" y="728520"/>
                  <a:pt x="4144626" y="728520"/>
                  <a:pt x="4144626" y="728520"/>
                </a:cubicBezTo>
                <a:cubicBezTo>
                  <a:pt x="4150387" y="717711"/>
                  <a:pt x="4150387" y="717711"/>
                  <a:pt x="4150387" y="717711"/>
                </a:cubicBezTo>
                <a:cubicBezTo>
                  <a:pt x="4170548" y="715549"/>
                  <a:pt x="4170548" y="715549"/>
                  <a:pt x="4170548" y="715549"/>
                </a:cubicBezTo>
                <a:cubicBezTo>
                  <a:pt x="4176309" y="724196"/>
                  <a:pt x="4176309" y="724196"/>
                  <a:pt x="4176309" y="724196"/>
                </a:cubicBezTo>
                <a:cubicBezTo>
                  <a:pt x="4205111" y="724196"/>
                  <a:pt x="4205111" y="724196"/>
                  <a:pt x="4205111" y="724196"/>
                </a:cubicBezTo>
                <a:lnTo>
                  <a:pt x="4205111" y="726591"/>
                </a:lnTo>
                <a:lnTo>
                  <a:pt x="4207550" y="712285"/>
                </a:lnTo>
                <a:cubicBezTo>
                  <a:pt x="4209221" y="702478"/>
                  <a:pt x="4211450" y="689402"/>
                  <a:pt x="4214422" y="671967"/>
                </a:cubicBezTo>
                <a:cubicBezTo>
                  <a:pt x="4214422" y="671967"/>
                  <a:pt x="4214422" y="671967"/>
                  <a:pt x="4208478" y="667318"/>
                </a:cubicBezTo>
                <a:cubicBezTo>
                  <a:pt x="4208478" y="667318"/>
                  <a:pt x="4208478" y="667318"/>
                  <a:pt x="4208478" y="660344"/>
                </a:cubicBezTo>
                <a:cubicBezTo>
                  <a:pt x="4208478" y="660344"/>
                  <a:pt x="4208478" y="660344"/>
                  <a:pt x="4217394" y="655694"/>
                </a:cubicBezTo>
                <a:cubicBezTo>
                  <a:pt x="4217394" y="655694"/>
                  <a:pt x="4217394" y="655694"/>
                  <a:pt x="4220366" y="641747"/>
                </a:cubicBezTo>
                <a:cubicBezTo>
                  <a:pt x="4220366" y="641747"/>
                  <a:pt x="4220366" y="641747"/>
                  <a:pt x="4226312" y="655694"/>
                </a:cubicBezTo>
                <a:cubicBezTo>
                  <a:pt x="4226312" y="655694"/>
                  <a:pt x="4226312" y="655694"/>
                  <a:pt x="4232255" y="660344"/>
                </a:cubicBezTo>
                <a:cubicBezTo>
                  <a:pt x="4232255" y="660344"/>
                  <a:pt x="4232255" y="660344"/>
                  <a:pt x="4232255" y="669642"/>
                </a:cubicBezTo>
                <a:cubicBezTo>
                  <a:pt x="4232255" y="669642"/>
                  <a:pt x="4232255" y="669642"/>
                  <a:pt x="4226312" y="671967"/>
                </a:cubicBezTo>
                <a:cubicBezTo>
                  <a:pt x="4226312" y="671967"/>
                  <a:pt x="4226312" y="671967"/>
                  <a:pt x="4241171" y="739382"/>
                </a:cubicBezTo>
                <a:cubicBezTo>
                  <a:pt x="4241171" y="739382"/>
                  <a:pt x="4241171" y="739382"/>
                  <a:pt x="4253059" y="739382"/>
                </a:cubicBezTo>
                <a:cubicBezTo>
                  <a:pt x="4253059" y="739382"/>
                  <a:pt x="4253059" y="739382"/>
                  <a:pt x="4261975" y="771927"/>
                </a:cubicBezTo>
                <a:cubicBezTo>
                  <a:pt x="4261975" y="771927"/>
                  <a:pt x="4261975" y="771927"/>
                  <a:pt x="4306555" y="778901"/>
                </a:cubicBezTo>
                <a:cubicBezTo>
                  <a:pt x="4306555" y="778901"/>
                  <a:pt x="4306555" y="778901"/>
                  <a:pt x="4306555" y="739382"/>
                </a:cubicBezTo>
                <a:cubicBezTo>
                  <a:pt x="4306555" y="739382"/>
                  <a:pt x="4306555" y="739382"/>
                  <a:pt x="4380856" y="739382"/>
                </a:cubicBezTo>
                <a:cubicBezTo>
                  <a:pt x="4380856" y="739382"/>
                  <a:pt x="4380856" y="739382"/>
                  <a:pt x="4410576" y="755654"/>
                </a:cubicBezTo>
                <a:cubicBezTo>
                  <a:pt x="4410576" y="755654"/>
                  <a:pt x="4410576" y="755654"/>
                  <a:pt x="4425436" y="755654"/>
                </a:cubicBezTo>
                <a:cubicBezTo>
                  <a:pt x="4425436" y="755654"/>
                  <a:pt x="4425436" y="755654"/>
                  <a:pt x="4440296" y="739382"/>
                </a:cubicBezTo>
                <a:cubicBezTo>
                  <a:pt x="4440296" y="739382"/>
                  <a:pt x="4440296" y="739382"/>
                  <a:pt x="4461100" y="739382"/>
                </a:cubicBezTo>
                <a:cubicBezTo>
                  <a:pt x="4461100" y="739382"/>
                  <a:pt x="4461100" y="739382"/>
                  <a:pt x="4461100" y="804472"/>
                </a:cubicBezTo>
                <a:cubicBezTo>
                  <a:pt x="4461100" y="804472"/>
                  <a:pt x="4461100" y="804472"/>
                  <a:pt x="4472988" y="806797"/>
                </a:cubicBezTo>
                <a:cubicBezTo>
                  <a:pt x="4472988" y="806797"/>
                  <a:pt x="4472988" y="806797"/>
                  <a:pt x="4472988" y="797498"/>
                </a:cubicBezTo>
                <a:cubicBezTo>
                  <a:pt x="4472988" y="797498"/>
                  <a:pt x="4472988" y="797498"/>
                  <a:pt x="4505680" y="797498"/>
                </a:cubicBezTo>
                <a:cubicBezTo>
                  <a:pt x="4505680" y="797498"/>
                  <a:pt x="4505680" y="797498"/>
                  <a:pt x="4505680" y="699863"/>
                </a:cubicBezTo>
                <a:cubicBezTo>
                  <a:pt x="4505680" y="699863"/>
                  <a:pt x="4505680" y="699863"/>
                  <a:pt x="4508652" y="697538"/>
                </a:cubicBezTo>
                <a:cubicBezTo>
                  <a:pt x="4508652" y="697538"/>
                  <a:pt x="4508652" y="697538"/>
                  <a:pt x="4577008" y="697538"/>
                </a:cubicBezTo>
                <a:cubicBezTo>
                  <a:pt x="4577008" y="697538"/>
                  <a:pt x="4577008" y="697538"/>
                  <a:pt x="4577008" y="685915"/>
                </a:cubicBezTo>
                <a:cubicBezTo>
                  <a:pt x="4577008" y="685915"/>
                  <a:pt x="4577008" y="685915"/>
                  <a:pt x="4606729" y="685915"/>
                </a:cubicBezTo>
                <a:cubicBezTo>
                  <a:pt x="4606729" y="685915"/>
                  <a:pt x="4606729" y="685915"/>
                  <a:pt x="4606729" y="676616"/>
                </a:cubicBezTo>
                <a:cubicBezTo>
                  <a:pt x="4606729" y="676616"/>
                  <a:pt x="4606729" y="676616"/>
                  <a:pt x="4666169" y="676616"/>
                </a:cubicBezTo>
                <a:cubicBezTo>
                  <a:pt x="4666169" y="676616"/>
                  <a:pt x="4666169" y="676616"/>
                  <a:pt x="4666169" y="697538"/>
                </a:cubicBezTo>
                <a:cubicBezTo>
                  <a:pt x="4666169" y="697538"/>
                  <a:pt x="4666169" y="697538"/>
                  <a:pt x="4689946" y="706837"/>
                </a:cubicBezTo>
                <a:cubicBezTo>
                  <a:pt x="4689946" y="706837"/>
                  <a:pt x="4689946" y="706837"/>
                  <a:pt x="4689946" y="737057"/>
                </a:cubicBezTo>
                <a:cubicBezTo>
                  <a:pt x="4689946" y="737057"/>
                  <a:pt x="4689946" y="737057"/>
                  <a:pt x="4704806" y="741706"/>
                </a:cubicBezTo>
                <a:cubicBezTo>
                  <a:pt x="4704806" y="741706"/>
                  <a:pt x="4704806" y="741706"/>
                  <a:pt x="4704806" y="732408"/>
                </a:cubicBezTo>
                <a:cubicBezTo>
                  <a:pt x="4704806" y="732408"/>
                  <a:pt x="4704806" y="732408"/>
                  <a:pt x="4716694" y="732408"/>
                </a:cubicBezTo>
                <a:cubicBezTo>
                  <a:pt x="4716694" y="732408"/>
                  <a:pt x="4716694" y="732408"/>
                  <a:pt x="4716694" y="725434"/>
                </a:cubicBezTo>
                <a:cubicBezTo>
                  <a:pt x="4716694" y="725434"/>
                  <a:pt x="4716694" y="725434"/>
                  <a:pt x="4704806" y="725434"/>
                </a:cubicBezTo>
                <a:cubicBezTo>
                  <a:pt x="4704806" y="725434"/>
                  <a:pt x="4704806" y="725434"/>
                  <a:pt x="4704806" y="716135"/>
                </a:cubicBezTo>
                <a:cubicBezTo>
                  <a:pt x="4704806" y="716135"/>
                  <a:pt x="4704806" y="716135"/>
                  <a:pt x="4716694" y="716135"/>
                </a:cubicBezTo>
                <a:cubicBezTo>
                  <a:pt x="4716694" y="716135"/>
                  <a:pt x="4716694" y="716135"/>
                  <a:pt x="4716694" y="706837"/>
                </a:cubicBezTo>
                <a:cubicBezTo>
                  <a:pt x="4716694" y="706837"/>
                  <a:pt x="4716694" y="706837"/>
                  <a:pt x="4704806" y="706837"/>
                </a:cubicBezTo>
                <a:cubicBezTo>
                  <a:pt x="4704806" y="706837"/>
                  <a:pt x="4704806" y="706837"/>
                  <a:pt x="4704806" y="697538"/>
                </a:cubicBezTo>
                <a:cubicBezTo>
                  <a:pt x="4704806" y="697538"/>
                  <a:pt x="4704806" y="697538"/>
                  <a:pt x="4716694" y="697538"/>
                </a:cubicBezTo>
                <a:cubicBezTo>
                  <a:pt x="4716694" y="697538"/>
                  <a:pt x="4716694" y="697538"/>
                  <a:pt x="4716694" y="690564"/>
                </a:cubicBezTo>
                <a:cubicBezTo>
                  <a:pt x="4716694" y="690564"/>
                  <a:pt x="4716694" y="690564"/>
                  <a:pt x="4704806" y="690564"/>
                </a:cubicBezTo>
                <a:cubicBezTo>
                  <a:pt x="4704806" y="690564"/>
                  <a:pt x="4704806" y="690564"/>
                  <a:pt x="4704806" y="681266"/>
                </a:cubicBezTo>
                <a:cubicBezTo>
                  <a:pt x="4704806" y="681266"/>
                  <a:pt x="4704806" y="681266"/>
                  <a:pt x="4716694" y="681266"/>
                </a:cubicBezTo>
                <a:cubicBezTo>
                  <a:pt x="4716694" y="681266"/>
                  <a:pt x="4716694" y="681266"/>
                  <a:pt x="4716694" y="671967"/>
                </a:cubicBezTo>
                <a:cubicBezTo>
                  <a:pt x="4716694" y="671967"/>
                  <a:pt x="4716694" y="671967"/>
                  <a:pt x="4704806" y="671967"/>
                </a:cubicBezTo>
                <a:cubicBezTo>
                  <a:pt x="4704806" y="671967"/>
                  <a:pt x="4704806" y="671967"/>
                  <a:pt x="4704806" y="664993"/>
                </a:cubicBezTo>
                <a:cubicBezTo>
                  <a:pt x="4704806" y="664993"/>
                  <a:pt x="4704806" y="664993"/>
                  <a:pt x="4716694" y="664993"/>
                </a:cubicBezTo>
                <a:cubicBezTo>
                  <a:pt x="4716694" y="664993"/>
                  <a:pt x="4716694" y="664993"/>
                  <a:pt x="4716694" y="655694"/>
                </a:cubicBezTo>
                <a:cubicBezTo>
                  <a:pt x="4716694" y="655694"/>
                  <a:pt x="4716694" y="655694"/>
                  <a:pt x="4704806" y="655694"/>
                </a:cubicBezTo>
                <a:cubicBezTo>
                  <a:pt x="4704806" y="655694"/>
                  <a:pt x="4704806" y="655694"/>
                  <a:pt x="4704806" y="646396"/>
                </a:cubicBezTo>
                <a:cubicBezTo>
                  <a:pt x="4704806" y="646396"/>
                  <a:pt x="4704806" y="646396"/>
                  <a:pt x="4716694" y="646396"/>
                </a:cubicBezTo>
                <a:cubicBezTo>
                  <a:pt x="4716694" y="646396"/>
                  <a:pt x="4716694" y="646396"/>
                  <a:pt x="4716694" y="637097"/>
                </a:cubicBezTo>
                <a:cubicBezTo>
                  <a:pt x="4716694" y="637097"/>
                  <a:pt x="4716694" y="637097"/>
                  <a:pt x="4704806" y="637097"/>
                </a:cubicBezTo>
                <a:cubicBezTo>
                  <a:pt x="4704806" y="637097"/>
                  <a:pt x="4704806" y="637097"/>
                  <a:pt x="4704806" y="630123"/>
                </a:cubicBezTo>
                <a:cubicBezTo>
                  <a:pt x="4704806" y="630123"/>
                  <a:pt x="4704806" y="630123"/>
                  <a:pt x="4716694" y="630123"/>
                </a:cubicBezTo>
                <a:cubicBezTo>
                  <a:pt x="4716694" y="630123"/>
                  <a:pt x="4716694" y="630123"/>
                  <a:pt x="4716694" y="620825"/>
                </a:cubicBezTo>
                <a:cubicBezTo>
                  <a:pt x="4716694" y="620825"/>
                  <a:pt x="4716694" y="620825"/>
                  <a:pt x="4704806" y="620825"/>
                </a:cubicBezTo>
                <a:cubicBezTo>
                  <a:pt x="4704806" y="620825"/>
                  <a:pt x="4704806" y="620825"/>
                  <a:pt x="4704806" y="611526"/>
                </a:cubicBezTo>
                <a:cubicBezTo>
                  <a:pt x="4704806" y="611526"/>
                  <a:pt x="4704806" y="611526"/>
                  <a:pt x="4716694" y="611526"/>
                </a:cubicBezTo>
                <a:cubicBezTo>
                  <a:pt x="4716694" y="611526"/>
                  <a:pt x="4716694" y="611526"/>
                  <a:pt x="4716694" y="604552"/>
                </a:cubicBezTo>
                <a:cubicBezTo>
                  <a:pt x="4716694" y="604552"/>
                  <a:pt x="4716694" y="604552"/>
                  <a:pt x="4704806" y="604552"/>
                </a:cubicBezTo>
                <a:cubicBezTo>
                  <a:pt x="4704806" y="604552"/>
                  <a:pt x="4704806" y="604552"/>
                  <a:pt x="4704806" y="595254"/>
                </a:cubicBezTo>
                <a:cubicBezTo>
                  <a:pt x="4704806" y="595254"/>
                  <a:pt x="4704806" y="595254"/>
                  <a:pt x="4716694" y="595254"/>
                </a:cubicBezTo>
                <a:cubicBezTo>
                  <a:pt x="4716694" y="595254"/>
                  <a:pt x="4716694" y="595254"/>
                  <a:pt x="4716694" y="585955"/>
                </a:cubicBezTo>
                <a:cubicBezTo>
                  <a:pt x="4716694" y="585955"/>
                  <a:pt x="4716694" y="585955"/>
                  <a:pt x="4704806" y="585955"/>
                </a:cubicBezTo>
                <a:cubicBezTo>
                  <a:pt x="4704806" y="585955"/>
                  <a:pt x="4704806" y="585955"/>
                  <a:pt x="4704806" y="576656"/>
                </a:cubicBezTo>
                <a:cubicBezTo>
                  <a:pt x="4704806" y="576656"/>
                  <a:pt x="4704806" y="576656"/>
                  <a:pt x="4716694" y="576656"/>
                </a:cubicBezTo>
                <a:cubicBezTo>
                  <a:pt x="4716694" y="576656"/>
                  <a:pt x="4716694" y="576656"/>
                  <a:pt x="4716694" y="569682"/>
                </a:cubicBezTo>
                <a:cubicBezTo>
                  <a:pt x="4716694" y="569682"/>
                  <a:pt x="4716694" y="569682"/>
                  <a:pt x="4704806" y="569682"/>
                </a:cubicBezTo>
                <a:cubicBezTo>
                  <a:pt x="4704806" y="569682"/>
                  <a:pt x="4704806" y="569682"/>
                  <a:pt x="4704806" y="560384"/>
                </a:cubicBezTo>
                <a:cubicBezTo>
                  <a:pt x="4704806" y="560384"/>
                  <a:pt x="4704806" y="560384"/>
                  <a:pt x="4716694" y="560384"/>
                </a:cubicBezTo>
                <a:cubicBezTo>
                  <a:pt x="4716694" y="560384"/>
                  <a:pt x="4716694" y="560384"/>
                  <a:pt x="4716694" y="551085"/>
                </a:cubicBezTo>
                <a:cubicBezTo>
                  <a:pt x="4716694" y="551085"/>
                  <a:pt x="4716694" y="551085"/>
                  <a:pt x="4704806" y="551085"/>
                </a:cubicBezTo>
                <a:cubicBezTo>
                  <a:pt x="4704806" y="551085"/>
                  <a:pt x="4704806" y="551085"/>
                  <a:pt x="4704806" y="541787"/>
                </a:cubicBezTo>
                <a:cubicBezTo>
                  <a:pt x="4704806" y="541787"/>
                  <a:pt x="4704806" y="541787"/>
                  <a:pt x="4716694" y="541787"/>
                </a:cubicBezTo>
                <a:cubicBezTo>
                  <a:pt x="4716694" y="541787"/>
                  <a:pt x="4716694" y="541787"/>
                  <a:pt x="4716694" y="534813"/>
                </a:cubicBezTo>
                <a:cubicBezTo>
                  <a:pt x="4716694" y="534813"/>
                  <a:pt x="4716694" y="534813"/>
                  <a:pt x="4704806" y="534813"/>
                </a:cubicBezTo>
                <a:cubicBezTo>
                  <a:pt x="4704806" y="534813"/>
                  <a:pt x="4704806" y="534813"/>
                  <a:pt x="4704806" y="525514"/>
                </a:cubicBezTo>
                <a:cubicBezTo>
                  <a:pt x="4704806" y="525514"/>
                  <a:pt x="4704806" y="525514"/>
                  <a:pt x="4716694" y="525514"/>
                </a:cubicBezTo>
                <a:cubicBezTo>
                  <a:pt x="4716694" y="525514"/>
                  <a:pt x="4716694" y="525514"/>
                  <a:pt x="4704806" y="511566"/>
                </a:cubicBezTo>
                <a:cubicBezTo>
                  <a:pt x="4704806" y="511566"/>
                  <a:pt x="4704806" y="511566"/>
                  <a:pt x="4704806" y="474372"/>
                </a:cubicBezTo>
                <a:cubicBezTo>
                  <a:pt x="4704806" y="474372"/>
                  <a:pt x="4704806" y="474372"/>
                  <a:pt x="4903930" y="474372"/>
                </a:cubicBezTo>
                <a:cubicBezTo>
                  <a:pt x="4903930" y="474372"/>
                  <a:pt x="4903930" y="474372"/>
                  <a:pt x="4921763" y="495294"/>
                </a:cubicBezTo>
                <a:cubicBezTo>
                  <a:pt x="4921763" y="495294"/>
                  <a:pt x="4921763" y="495294"/>
                  <a:pt x="4921763" y="541787"/>
                </a:cubicBezTo>
                <a:cubicBezTo>
                  <a:pt x="4921763" y="541787"/>
                  <a:pt x="4921763" y="541787"/>
                  <a:pt x="4909874" y="541787"/>
                </a:cubicBezTo>
                <a:cubicBezTo>
                  <a:pt x="4909874" y="541787"/>
                  <a:pt x="4909874" y="541787"/>
                  <a:pt x="4909874" y="551085"/>
                </a:cubicBezTo>
                <a:cubicBezTo>
                  <a:pt x="4909874" y="551085"/>
                  <a:pt x="4909874" y="551085"/>
                  <a:pt x="4921763" y="551085"/>
                </a:cubicBezTo>
                <a:cubicBezTo>
                  <a:pt x="4921763" y="551085"/>
                  <a:pt x="4921763" y="551085"/>
                  <a:pt x="4921763" y="560384"/>
                </a:cubicBezTo>
                <a:cubicBezTo>
                  <a:pt x="4921763" y="560384"/>
                  <a:pt x="4921763" y="560384"/>
                  <a:pt x="4909874" y="560384"/>
                </a:cubicBezTo>
                <a:cubicBezTo>
                  <a:pt x="4909874" y="560384"/>
                  <a:pt x="4909874" y="560384"/>
                  <a:pt x="4909874" y="569682"/>
                </a:cubicBezTo>
                <a:cubicBezTo>
                  <a:pt x="4909874" y="569682"/>
                  <a:pt x="4909874" y="569682"/>
                  <a:pt x="4921763" y="569682"/>
                </a:cubicBezTo>
                <a:cubicBezTo>
                  <a:pt x="4921763" y="569682"/>
                  <a:pt x="4921763" y="569682"/>
                  <a:pt x="4921763" y="576656"/>
                </a:cubicBezTo>
                <a:cubicBezTo>
                  <a:pt x="4921763" y="576656"/>
                  <a:pt x="4921763" y="576656"/>
                  <a:pt x="4909874" y="576656"/>
                </a:cubicBezTo>
                <a:cubicBezTo>
                  <a:pt x="4909874" y="576656"/>
                  <a:pt x="4909874" y="576656"/>
                  <a:pt x="4909874" y="585955"/>
                </a:cubicBezTo>
                <a:cubicBezTo>
                  <a:pt x="4909874" y="585955"/>
                  <a:pt x="4909874" y="585955"/>
                  <a:pt x="4921763" y="585955"/>
                </a:cubicBezTo>
                <a:cubicBezTo>
                  <a:pt x="4921763" y="585955"/>
                  <a:pt x="4921763" y="585955"/>
                  <a:pt x="4921763" y="595254"/>
                </a:cubicBezTo>
                <a:cubicBezTo>
                  <a:pt x="4921763" y="595254"/>
                  <a:pt x="4921763" y="595254"/>
                  <a:pt x="4909874" y="595254"/>
                </a:cubicBezTo>
                <a:cubicBezTo>
                  <a:pt x="4909874" y="595254"/>
                  <a:pt x="4909874" y="595254"/>
                  <a:pt x="4909874" y="604552"/>
                </a:cubicBezTo>
                <a:cubicBezTo>
                  <a:pt x="4909874" y="604552"/>
                  <a:pt x="4909874" y="604552"/>
                  <a:pt x="4921763" y="604552"/>
                </a:cubicBezTo>
                <a:cubicBezTo>
                  <a:pt x="4921763" y="604552"/>
                  <a:pt x="4921763" y="604552"/>
                  <a:pt x="4921763" y="611526"/>
                </a:cubicBezTo>
                <a:cubicBezTo>
                  <a:pt x="4921763" y="611526"/>
                  <a:pt x="4921763" y="611526"/>
                  <a:pt x="4909874" y="611526"/>
                </a:cubicBezTo>
                <a:cubicBezTo>
                  <a:pt x="4909874" y="611526"/>
                  <a:pt x="4909874" y="611526"/>
                  <a:pt x="4909874" y="620825"/>
                </a:cubicBezTo>
                <a:cubicBezTo>
                  <a:pt x="4909874" y="620825"/>
                  <a:pt x="4909874" y="620825"/>
                  <a:pt x="4921763" y="620825"/>
                </a:cubicBezTo>
                <a:cubicBezTo>
                  <a:pt x="4921763" y="620825"/>
                  <a:pt x="4921763" y="620825"/>
                  <a:pt x="4921763" y="630123"/>
                </a:cubicBezTo>
                <a:cubicBezTo>
                  <a:pt x="4921763" y="630123"/>
                  <a:pt x="4921763" y="630123"/>
                  <a:pt x="4909874" y="630123"/>
                </a:cubicBezTo>
                <a:cubicBezTo>
                  <a:pt x="4909874" y="630123"/>
                  <a:pt x="4909874" y="630123"/>
                  <a:pt x="4909874" y="637097"/>
                </a:cubicBezTo>
                <a:cubicBezTo>
                  <a:pt x="4909874" y="637097"/>
                  <a:pt x="4909874" y="637097"/>
                  <a:pt x="4921763" y="637097"/>
                </a:cubicBezTo>
                <a:cubicBezTo>
                  <a:pt x="4921763" y="637097"/>
                  <a:pt x="4921763" y="637097"/>
                  <a:pt x="4921763" y="646396"/>
                </a:cubicBezTo>
                <a:cubicBezTo>
                  <a:pt x="4921763" y="646396"/>
                  <a:pt x="4921763" y="646396"/>
                  <a:pt x="4909874" y="646396"/>
                </a:cubicBezTo>
                <a:cubicBezTo>
                  <a:pt x="4909874" y="646396"/>
                  <a:pt x="4909874" y="646396"/>
                  <a:pt x="4909874" y="655694"/>
                </a:cubicBezTo>
                <a:cubicBezTo>
                  <a:pt x="4909874" y="655694"/>
                  <a:pt x="4909874" y="655694"/>
                  <a:pt x="4921763" y="655694"/>
                </a:cubicBezTo>
                <a:cubicBezTo>
                  <a:pt x="4921763" y="655694"/>
                  <a:pt x="4921763" y="655694"/>
                  <a:pt x="4921763" y="664993"/>
                </a:cubicBezTo>
                <a:cubicBezTo>
                  <a:pt x="4921763" y="664993"/>
                  <a:pt x="4921763" y="664993"/>
                  <a:pt x="4909874" y="664993"/>
                </a:cubicBezTo>
                <a:cubicBezTo>
                  <a:pt x="4909874" y="664993"/>
                  <a:pt x="4909874" y="664993"/>
                  <a:pt x="4909874" y="671967"/>
                </a:cubicBezTo>
                <a:cubicBezTo>
                  <a:pt x="4909874" y="671967"/>
                  <a:pt x="4909874" y="671967"/>
                  <a:pt x="4921763" y="671967"/>
                </a:cubicBezTo>
                <a:cubicBezTo>
                  <a:pt x="4921763" y="671967"/>
                  <a:pt x="4921763" y="671967"/>
                  <a:pt x="4921763" y="681266"/>
                </a:cubicBezTo>
                <a:cubicBezTo>
                  <a:pt x="4921763" y="681266"/>
                  <a:pt x="4921763" y="681266"/>
                  <a:pt x="4909874" y="681266"/>
                </a:cubicBezTo>
                <a:cubicBezTo>
                  <a:pt x="4909874" y="681266"/>
                  <a:pt x="4909874" y="681266"/>
                  <a:pt x="4909874" y="690564"/>
                </a:cubicBezTo>
                <a:cubicBezTo>
                  <a:pt x="4909874" y="690564"/>
                  <a:pt x="4909874" y="690564"/>
                  <a:pt x="4921763" y="690564"/>
                </a:cubicBezTo>
                <a:cubicBezTo>
                  <a:pt x="4921763" y="690564"/>
                  <a:pt x="4921763" y="690564"/>
                  <a:pt x="4921763" y="697538"/>
                </a:cubicBezTo>
                <a:cubicBezTo>
                  <a:pt x="4921763" y="697538"/>
                  <a:pt x="4921763" y="697538"/>
                  <a:pt x="4909874" y="697538"/>
                </a:cubicBezTo>
                <a:cubicBezTo>
                  <a:pt x="4909874" y="697538"/>
                  <a:pt x="4909874" y="697538"/>
                  <a:pt x="4909874" y="706837"/>
                </a:cubicBezTo>
                <a:cubicBezTo>
                  <a:pt x="4909874" y="706837"/>
                  <a:pt x="4909874" y="706837"/>
                  <a:pt x="4921763" y="706837"/>
                </a:cubicBezTo>
                <a:cubicBezTo>
                  <a:pt x="4921763" y="706837"/>
                  <a:pt x="4921763" y="706837"/>
                  <a:pt x="4921763" y="716135"/>
                </a:cubicBezTo>
                <a:cubicBezTo>
                  <a:pt x="4921763" y="716135"/>
                  <a:pt x="4921763" y="716135"/>
                  <a:pt x="4909874" y="716135"/>
                </a:cubicBezTo>
                <a:cubicBezTo>
                  <a:pt x="4909874" y="716135"/>
                  <a:pt x="4909874" y="716135"/>
                  <a:pt x="4909874" y="725434"/>
                </a:cubicBezTo>
                <a:cubicBezTo>
                  <a:pt x="4909874" y="725434"/>
                  <a:pt x="4909874" y="725434"/>
                  <a:pt x="4921763" y="725434"/>
                </a:cubicBezTo>
                <a:cubicBezTo>
                  <a:pt x="4921763" y="725434"/>
                  <a:pt x="4921763" y="725434"/>
                  <a:pt x="4921763" y="732408"/>
                </a:cubicBezTo>
                <a:cubicBezTo>
                  <a:pt x="4921763" y="732408"/>
                  <a:pt x="4921763" y="732408"/>
                  <a:pt x="4909874" y="732408"/>
                </a:cubicBezTo>
                <a:cubicBezTo>
                  <a:pt x="4909874" y="732408"/>
                  <a:pt x="4909874" y="732408"/>
                  <a:pt x="4909874" y="741706"/>
                </a:cubicBezTo>
                <a:cubicBezTo>
                  <a:pt x="4909874" y="741706"/>
                  <a:pt x="4909874" y="741706"/>
                  <a:pt x="4942567" y="762628"/>
                </a:cubicBezTo>
                <a:cubicBezTo>
                  <a:pt x="4942567" y="762628"/>
                  <a:pt x="4942567" y="762628"/>
                  <a:pt x="4942567" y="767278"/>
                </a:cubicBezTo>
                <a:cubicBezTo>
                  <a:pt x="4942567" y="767278"/>
                  <a:pt x="4942567" y="767278"/>
                  <a:pt x="4930679" y="767278"/>
                </a:cubicBezTo>
                <a:cubicBezTo>
                  <a:pt x="4930679" y="767278"/>
                  <a:pt x="4930679" y="767278"/>
                  <a:pt x="4930679" y="792849"/>
                </a:cubicBezTo>
                <a:cubicBezTo>
                  <a:pt x="4930679" y="792849"/>
                  <a:pt x="4930679" y="792849"/>
                  <a:pt x="4942567" y="792849"/>
                </a:cubicBezTo>
                <a:cubicBezTo>
                  <a:pt x="4942567" y="792849"/>
                  <a:pt x="4942567" y="792849"/>
                  <a:pt x="4942567" y="781225"/>
                </a:cubicBezTo>
                <a:cubicBezTo>
                  <a:pt x="4942567" y="781225"/>
                  <a:pt x="4942567" y="781225"/>
                  <a:pt x="4954455" y="776576"/>
                </a:cubicBezTo>
                <a:cubicBezTo>
                  <a:pt x="4954455" y="776576"/>
                  <a:pt x="4954455" y="776576"/>
                  <a:pt x="4975259" y="776576"/>
                </a:cubicBezTo>
                <a:cubicBezTo>
                  <a:pt x="4975259" y="776576"/>
                  <a:pt x="4975259" y="776576"/>
                  <a:pt x="4975259" y="785875"/>
                </a:cubicBezTo>
                <a:cubicBezTo>
                  <a:pt x="4975259" y="785875"/>
                  <a:pt x="4975259" y="785875"/>
                  <a:pt x="4993091" y="785875"/>
                </a:cubicBezTo>
                <a:cubicBezTo>
                  <a:pt x="4993091" y="785875"/>
                  <a:pt x="4993091" y="785875"/>
                  <a:pt x="4993091" y="790524"/>
                </a:cubicBezTo>
                <a:cubicBezTo>
                  <a:pt x="4993091" y="790524"/>
                  <a:pt x="4993091" y="790524"/>
                  <a:pt x="5004979" y="790524"/>
                </a:cubicBezTo>
                <a:cubicBezTo>
                  <a:pt x="5004979" y="790524"/>
                  <a:pt x="5004979" y="790524"/>
                  <a:pt x="5018771" y="804254"/>
                </a:cubicBezTo>
                <a:lnTo>
                  <a:pt x="5028884" y="814322"/>
                </a:lnTo>
                <a:lnTo>
                  <a:pt x="5070363" y="814322"/>
                </a:lnTo>
                <a:lnTo>
                  <a:pt x="5070363" y="802147"/>
                </a:lnTo>
                <a:cubicBezTo>
                  <a:pt x="5070363" y="802147"/>
                  <a:pt x="5070363" y="802147"/>
                  <a:pt x="5120887" y="802147"/>
                </a:cubicBezTo>
                <a:cubicBezTo>
                  <a:pt x="5120887" y="802147"/>
                  <a:pt x="5120887" y="802147"/>
                  <a:pt x="5120887" y="727759"/>
                </a:cubicBezTo>
                <a:cubicBezTo>
                  <a:pt x="5120887" y="727759"/>
                  <a:pt x="5120887" y="727759"/>
                  <a:pt x="5168440" y="727759"/>
                </a:cubicBezTo>
                <a:cubicBezTo>
                  <a:pt x="5168440" y="727759"/>
                  <a:pt x="5168440" y="727759"/>
                  <a:pt x="5168440" y="720785"/>
                </a:cubicBezTo>
                <a:cubicBezTo>
                  <a:pt x="5168440" y="720785"/>
                  <a:pt x="5168440" y="720785"/>
                  <a:pt x="5198160" y="720785"/>
                </a:cubicBezTo>
                <a:cubicBezTo>
                  <a:pt x="5198160" y="720785"/>
                  <a:pt x="5198160" y="720785"/>
                  <a:pt x="5198160" y="681266"/>
                </a:cubicBezTo>
                <a:cubicBezTo>
                  <a:pt x="5198160" y="681266"/>
                  <a:pt x="5198160" y="681266"/>
                  <a:pt x="5192216" y="681266"/>
                </a:cubicBezTo>
                <a:cubicBezTo>
                  <a:pt x="5192216" y="681266"/>
                  <a:pt x="5192216" y="681266"/>
                  <a:pt x="5192216" y="667318"/>
                </a:cubicBezTo>
                <a:cubicBezTo>
                  <a:pt x="5192216" y="667318"/>
                  <a:pt x="5192216" y="667318"/>
                  <a:pt x="5198160" y="669642"/>
                </a:cubicBezTo>
                <a:cubicBezTo>
                  <a:pt x="5198160" y="669642"/>
                  <a:pt x="5198160" y="669642"/>
                  <a:pt x="5204104" y="646396"/>
                </a:cubicBezTo>
                <a:cubicBezTo>
                  <a:pt x="5204104" y="646396"/>
                  <a:pt x="5204104" y="646396"/>
                  <a:pt x="5210048" y="669642"/>
                </a:cubicBezTo>
                <a:cubicBezTo>
                  <a:pt x="5210048" y="669642"/>
                  <a:pt x="5210048" y="669642"/>
                  <a:pt x="5213020" y="667318"/>
                </a:cubicBezTo>
                <a:cubicBezTo>
                  <a:pt x="5213020" y="667318"/>
                  <a:pt x="5213020" y="667318"/>
                  <a:pt x="5215992" y="660344"/>
                </a:cubicBezTo>
                <a:cubicBezTo>
                  <a:pt x="5215992" y="660344"/>
                  <a:pt x="5215992" y="660344"/>
                  <a:pt x="5221936" y="651045"/>
                </a:cubicBezTo>
                <a:cubicBezTo>
                  <a:pt x="5221936" y="651045"/>
                  <a:pt x="5221936" y="651045"/>
                  <a:pt x="5227880" y="641747"/>
                </a:cubicBezTo>
                <a:cubicBezTo>
                  <a:pt x="5227880" y="641747"/>
                  <a:pt x="5227880" y="641747"/>
                  <a:pt x="5242740" y="634773"/>
                </a:cubicBezTo>
                <a:cubicBezTo>
                  <a:pt x="5242740" y="634773"/>
                  <a:pt x="5242740" y="634773"/>
                  <a:pt x="5260572" y="625474"/>
                </a:cubicBezTo>
                <a:cubicBezTo>
                  <a:pt x="5260572" y="625474"/>
                  <a:pt x="5260572" y="625474"/>
                  <a:pt x="5269488" y="616175"/>
                </a:cubicBezTo>
                <a:cubicBezTo>
                  <a:pt x="5269488" y="616175"/>
                  <a:pt x="5269488" y="616175"/>
                  <a:pt x="5275432" y="599903"/>
                </a:cubicBezTo>
                <a:cubicBezTo>
                  <a:pt x="5275432" y="599903"/>
                  <a:pt x="5275432" y="599903"/>
                  <a:pt x="5281376" y="616175"/>
                </a:cubicBezTo>
                <a:cubicBezTo>
                  <a:pt x="5281376" y="616175"/>
                  <a:pt x="5281376" y="616175"/>
                  <a:pt x="5287320" y="623149"/>
                </a:cubicBezTo>
                <a:cubicBezTo>
                  <a:pt x="5287320" y="623149"/>
                  <a:pt x="5287320" y="623149"/>
                  <a:pt x="5302180" y="632448"/>
                </a:cubicBezTo>
                <a:cubicBezTo>
                  <a:pt x="5302180" y="632448"/>
                  <a:pt x="5302180" y="632448"/>
                  <a:pt x="5314069" y="641747"/>
                </a:cubicBezTo>
                <a:cubicBezTo>
                  <a:pt x="5314069" y="641747"/>
                  <a:pt x="5314069" y="641747"/>
                  <a:pt x="5325957" y="651045"/>
                </a:cubicBezTo>
                <a:cubicBezTo>
                  <a:pt x="5325957" y="651045"/>
                  <a:pt x="5325957" y="651045"/>
                  <a:pt x="5328929" y="660344"/>
                </a:cubicBezTo>
                <a:cubicBezTo>
                  <a:pt x="5328929" y="660344"/>
                  <a:pt x="5328929" y="660344"/>
                  <a:pt x="5331901" y="669642"/>
                </a:cubicBezTo>
                <a:cubicBezTo>
                  <a:pt x="5331901" y="669642"/>
                  <a:pt x="5331901" y="669642"/>
                  <a:pt x="5337845" y="669642"/>
                </a:cubicBezTo>
                <a:cubicBezTo>
                  <a:pt x="5337845" y="669642"/>
                  <a:pt x="5337845" y="669642"/>
                  <a:pt x="5340817" y="646396"/>
                </a:cubicBezTo>
                <a:cubicBezTo>
                  <a:pt x="5340817" y="646396"/>
                  <a:pt x="5340817" y="646396"/>
                  <a:pt x="5346761" y="669642"/>
                </a:cubicBezTo>
                <a:cubicBezTo>
                  <a:pt x="5346761" y="669642"/>
                  <a:pt x="5346761" y="669642"/>
                  <a:pt x="5352705" y="669642"/>
                </a:cubicBezTo>
                <a:cubicBezTo>
                  <a:pt x="5352705" y="669642"/>
                  <a:pt x="5352705" y="669642"/>
                  <a:pt x="5352705" y="683590"/>
                </a:cubicBezTo>
                <a:cubicBezTo>
                  <a:pt x="5352705" y="683590"/>
                  <a:pt x="5352705" y="683590"/>
                  <a:pt x="5346761" y="683590"/>
                </a:cubicBezTo>
                <a:cubicBezTo>
                  <a:pt x="5346761" y="683590"/>
                  <a:pt x="5346761" y="683590"/>
                  <a:pt x="5346761" y="716135"/>
                </a:cubicBezTo>
                <a:cubicBezTo>
                  <a:pt x="5346761" y="716135"/>
                  <a:pt x="5346761" y="716135"/>
                  <a:pt x="5358649" y="716135"/>
                </a:cubicBezTo>
                <a:cubicBezTo>
                  <a:pt x="5358649" y="716135"/>
                  <a:pt x="5358649" y="716135"/>
                  <a:pt x="5358649" y="720785"/>
                </a:cubicBezTo>
                <a:cubicBezTo>
                  <a:pt x="5358649" y="720785"/>
                  <a:pt x="5358649" y="720785"/>
                  <a:pt x="5367565" y="720785"/>
                </a:cubicBezTo>
                <a:cubicBezTo>
                  <a:pt x="5367565" y="720785"/>
                  <a:pt x="5367565" y="720785"/>
                  <a:pt x="5367565" y="711486"/>
                </a:cubicBezTo>
                <a:cubicBezTo>
                  <a:pt x="5367565" y="711486"/>
                  <a:pt x="5367565" y="711486"/>
                  <a:pt x="5391342" y="711486"/>
                </a:cubicBezTo>
                <a:cubicBezTo>
                  <a:pt x="5391342" y="711486"/>
                  <a:pt x="5391342" y="711486"/>
                  <a:pt x="5391342" y="695213"/>
                </a:cubicBezTo>
                <a:cubicBezTo>
                  <a:pt x="5391342" y="695213"/>
                  <a:pt x="5391342" y="695213"/>
                  <a:pt x="5441865" y="695213"/>
                </a:cubicBezTo>
                <a:cubicBezTo>
                  <a:pt x="5441865" y="695213"/>
                  <a:pt x="5441865" y="695213"/>
                  <a:pt x="5441865" y="706837"/>
                </a:cubicBezTo>
                <a:cubicBezTo>
                  <a:pt x="5441865" y="706837"/>
                  <a:pt x="5441865" y="706837"/>
                  <a:pt x="5468614" y="706837"/>
                </a:cubicBezTo>
                <a:cubicBezTo>
                  <a:pt x="5468614" y="706837"/>
                  <a:pt x="5468614" y="706837"/>
                  <a:pt x="5468614" y="725434"/>
                </a:cubicBezTo>
                <a:cubicBezTo>
                  <a:pt x="5468614" y="725434"/>
                  <a:pt x="5468614" y="725434"/>
                  <a:pt x="5462670" y="725434"/>
                </a:cubicBezTo>
                <a:cubicBezTo>
                  <a:pt x="5462670" y="725434"/>
                  <a:pt x="5462670" y="725434"/>
                  <a:pt x="5462670" y="732408"/>
                </a:cubicBezTo>
                <a:cubicBezTo>
                  <a:pt x="5462670" y="732408"/>
                  <a:pt x="5462670" y="732408"/>
                  <a:pt x="5468614" y="732408"/>
                </a:cubicBezTo>
                <a:cubicBezTo>
                  <a:pt x="5468614" y="732408"/>
                  <a:pt x="5468614" y="732408"/>
                  <a:pt x="5468614" y="746356"/>
                </a:cubicBezTo>
                <a:cubicBezTo>
                  <a:pt x="5468614" y="746356"/>
                  <a:pt x="5468614" y="746356"/>
                  <a:pt x="5462670" y="751005"/>
                </a:cubicBezTo>
                <a:cubicBezTo>
                  <a:pt x="5462670" y="751005"/>
                  <a:pt x="5462670" y="751005"/>
                  <a:pt x="5462670" y="806797"/>
                </a:cubicBezTo>
                <a:cubicBezTo>
                  <a:pt x="5462670" y="806797"/>
                  <a:pt x="5462670" y="806797"/>
                  <a:pt x="5483473" y="806797"/>
                </a:cubicBezTo>
                <a:cubicBezTo>
                  <a:pt x="5483473" y="806797"/>
                  <a:pt x="5483473" y="806797"/>
                  <a:pt x="5483473" y="811446"/>
                </a:cubicBezTo>
                <a:cubicBezTo>
                  <a:pt x="5483473" y="811446"/>
                  <a:pt x="5483473" y="811446"/>
                  <a:pt x="5501306" y="811446"/>
                </a:cubicBezTo>
                <a:cubicBezTo>
                  <a:pt x="5501306" y="811446"/>
                  <a:pt x="5501306" y="811446"/>
                  <a:pt x="5501306" y="813480"/>
                </a:cubicBezTo>
                <a:lnTo>
                  <a:pt x="5501306" y="814322"/>
                </a:lnTo>
                <a:lnTo>
                  <a:pt x="5519138" y="814322"/>
                </a:lnTo>
                <a:lnTo>
                  <a:pt x="5519138" y="811446"/>
                </a:lnTo>
                <a:cubicBezTo>
                  <a:pt x="5519138" y="811446"/>
                  <a:pt x="5519138" y="811446"/>
                  <a:pt x="5539942" y="802147"/>
                </a:cubicBezTo>
                <a:cubicBezTo>
                  <a:pt x="5539942" y="802147"/>
                  <a:pt x="5539942" y="802147"/>
                  <a:pt x="5539942" y="781225"/>
                </a:cubicBezTo>
                <a:cubicBezTo>
                  <a:pt x="5539942" y="781225"/>
                  <a:pt x="5539942" y="781225"/>
                  <a:pt x="5533998" y="781225"/>
                </a:cubicBezTo>
                <a:cubicBezTo>
                  <a:pt x="5533998" y="781225"/>
                  <a:pt x="5533998" y="781225"/>
                  <a:pt x="5533998" y="757979"/>
                </a:cubicBezTo>
                <a:cubicBezTo>
                  <a:pt x="5533998" y="757979"/>
                  <a:pt x="5533998" y="757979"/>
                  <a:pt x="5545886" y="757979"/>
                </a:cubicBezTo>
                <a:cubicBezTo>
                  <a:pt x="5545886" y="757979"/>
                  <a:pt x="5545886" y="757979"/>
                  <a:pt x="5545886" y="755654"/>
                </a:cubicBezTo>
                <a:cubicBezTo>
                  <a:pt x="5545886" y="755654"/>
                  <a:pt x="5545886" y="755654"/>
                  <a:pt x="5572634" y="755654"/>
                </a:cubicBezTo>
                <a:cubicBezTo>
                  <a:pt x="5572634" y="755654"/>
                  <a:pt x="5572634" y="755654"/>
                  <a:pt x="5572634" y="746356"/>
                </a:cubicBezTo>
                <a:cubicBezTo>
                  <a:pt x="5572634" y="746356"/>
                  <a:pt x="5572634" y="746356"/>
                  <a:pt x="5590466" y="746356"/>
                </a:cubicBezTo>
                <a:cubicBezTo>
                  <a:pt x="5590466" y="746356"/>
                  <a:pt x="5590466" y="746356"/>
                  <a:pt x="5590466" y="630123"/>
                </a:cubicBezTo>
                <a:cubicBezTo>
                  <a:pt x="5590466" y="630123"/>
                  <a:pt x="5590466" y="630123"/>
                  <a:pt x="5602354" y="630123"/>
                </a:cubicBezTo>
                <a:cubicBezTo>
                  <a:pt x="5602354" y="630123"/>
                  <a:pt x="5602354" y="630123"/>
                  <a:pt x="5602354" y="611526"/>
                </a:cubicBezTo>
                <a:cubicBezTo>
                  <a:pt x="5602354" y="611526"/>
                  <a:pt x="5602354" y="611526"/>
                  <a:pt x="5605326" y="611526"/>
                </a:cubicBezTo>
                <a:cubicBezTo>
                  <a:pt x="5605326" y="611526"/>
                  <a:pt x="5605326" y="611526"/>
                  <a:pt x="5605326" y="565033"/>
                </a:cubicBezTo>
                <a:cubicBezTo>
                  <a:pt x="5605326" y="565033"/>
                  <a:pt x="5605326" y="565033"/>
                  <a:pt x="5617215" y="565033"/>
                </a:cubicBezTo>
                <a:cubicBezTo>
                  <a:pt x="5617215" y="565033"/>
                  <a:pt x="5617215" y="565033"/>
                  <a:pt x="5617215" y="574332"/>
                </a:cubicBezTo>
                <a:cubicBezTo>
                  <a:pt x="5617215" y="574332"/>
                  <a:pt x="5617215" y="574332"/>
                  <a:pt x="5623159" y="574332"/>
                </a:cubicBezTo>
                <a:cubicBezTo>
                  <a:pt x="5623159" y="574332"/>
                  <a:pt x="5623159" y="574332"/>
                  <a:pt x="5623159" y="555735"/>
                </a:cubicBezTo>
                <a:cubicBezTo>
                  <a:pt x="5623159" y="555735"/>
                  <a:pt x="5623159" y="555735"/>
                  <a:pt x="5638018" y="551085"/>
                </a:cubicBezTo>
                <a:cubicBezTo>
                  <a:pt x="5638018" y="551085"/>
                  <a:pt x="5638018" y="551085"/>
                  <a:pt x="5649906" y="555735"/>
                </a:cubicBezTo>
                <a:cubicBezTo>
                  <a:pt x="5649906" y="555735"/>
                  <a:pt x="5649906" y="555735"/>
                  <a:pt x="5667738" y="555735"/>
                </a:cubicBezTo>
                <a:cubicBezTo>
                  <a:pt x="5667738" y="555735"/>
                  <a:pt x="5667738" y="555735"/>
                  <a:pt x="5667738" y="525514"/>
                </a:cubicBezTo>
                <a:cubicBezTo>
                  <a:pt x="5667738" y="525514"/>
                  <a:pt x="5667738" y="525514"/>
                  <a:pt x="5679627" y="525514"/>
                </a:cubicBezTo>
                <a:cubicBezTo>
                  <a:pt x="5679627" y="525514"/>
                  <a:pt x="5679627" y="525514"/>
                  <a:pt x="5679627" y="530163"/>
                </a:cubicBezTo>
                <a:cubicBezTo>
                  <a:pt x="5679627" y="530163"/>
                  <a:pt x="5679627" y="530163"/>
                  <a:pt x="5694487" y="530163"/>
                </a:cubicBezTo>
                <a:cubicBezTo>
                  <a:pt x="5694487" y="530163"/>
                  <a:pt x="5694487" y="530163"/>
                  <a:pt x="5694487" y="525514"/>
                </a:cubicBezTo>
                <a:cubicBezTo>
                  <a:pt x="5694487" y="525514"/>
                  <a:pt x="5694487" y="525514"/>
                  <a:pt x="5706375" y="525514"/>
                </a:cubicBezTo>
                <a:cubicBezTo>
                  <a:pt x="5706375" y="525514"/>
                  <a:pt x="5706375" y="525514"/>
                  <a:pt x="5706375" y="560384"/>
                </a:cubicBezTo>
                <a:cubicBezTo>
                  <a:pt x="5706375" y="560384"/>
                  <a:pt x="5706375" y="560384"/>
                  <a:pt x="5721235" y="569682"/>
                </a:cubicBezTo>
                <a:cubicBezTo>
                  <a:pt x="5721235" y="569682"/>
                  <a:pt x="5721235" y="569682"/>
                  <a:pt x="5721235" y="574332"/>
                </a:cubicBezTo>
                <a:cubicBezTo>
                  <a:pt x="5721235" y="574332"/>
                  <a:pt x="5721235" y="574332"/>
                  <a:pt x="5718263" y="574332"/>
                </a:cubicBezTo>
                <a:cubicBezTo>
                  <a:pt x="5718263" y="574332"/>
                  <a:pt x="5718263" y="574332"/>
                  <a:pt x="5718263" y="576656"/>
                </a:cubicBezTo>
                <a:cubicBezTo>
                  <a:pt x="5718263" y="576656"/>
                  <a:pt x="5718263" y="576656"/>
                  <a:pt x="5750955" y="576656"/>
                </a:cubicBezTo>
                <a:cubicBezTo>
                  <a:pt x="5750955" y="576656"/>
                  <a:pt x="5750955" y="576656"/>
                  <a:pt x="5750955" y="565033"/>
                </a:cubicBezTo>
                <a:cubicBezTo>
                  <a:pt x="5750955" y="565033"/>
                  <a:pt x="5750955" y="565033"/>
                  <a:pt x="5789591" y="555735"/>
                </a:cubicBezTo>
                <a:cubicBezTo>
                  <a:pt x="5789591" y="555735"/>
                  <a:pt x="5789591" y="555735"/>
                  <a:pt x="5789591" y="546436"/>
                </a:cubicBezTo>
                <a:cubicBezTo>
                  <a:pt x="5789591" y="546436"/>
                  <a:pt x="5789591" y="546436"/>
                  <a:pt x="5798507" y="546436"/>
                </a:cubicBezTo>
                <a:cubicBezTo>
                  <a:pt x="5798507" y="546436"/>
                  <a:pt x="5798507" y="546436"/>
                  <a:pt x="5798507" y="539462"/>
                </a:cubicBezTo>
                <a:cubicBezTo>
                  <a:pt x="5798507" y="539462"/>
                  <a:pt x="5798507" y="539462"/>
                  <a:pt x="5822283" y="539462"/>
                </a:cubicBezTo>
                <a:cubicBezTo>
                  <a:pt x="5822283" y="539462"/>
                  <a:pt x="5822283" y="539462"/>
                  <a:pt x="5822283" y="546436"/>
                </a:cubicBezTo>
                <a:cubicBezTo>
                  <a:pt x="5822283" y="546436"/>
                  <a:pt x="5822283" y="546436"/>
                  <a:pt x="5840116" y="546436"/>
                </a:cubicBezTo>
                <a:cubicBezTo>
                  <a:pt x="5840116" y="546436"/>
                  <a:pt x="5840116" y="546436"/>
                  <a:pt x="5840116" y="560384"/>
                </a:cubicBezTo>
                <a:cubicBezTo>
                  <a:pt x="5840116" y="560384"/>
                  <a:pt x="5840116" y="560384"/>
                  <a:pt x="5872808" y="560384"/>
                </a:cubicBezTo>
                <a:cubicBezTo>
                  <a:pt x="5872808" y="560384"/>
                  <a:pt x="5872808" y="560384"/>
                  <a:pt x="5872808" y="551085"/>
                </a:cubicBezTo>
                <a:cubicBezTo>
                  <a:pt x="5872808" y="551085"/>
                  <a:pt x="5872808" y="551085"/>
                  <a:pt x="5887668" y="551085"/>
                </a:cubicBezTo>
                <a:cubicBezTo>
                  <a:pt x="5887668" y="551085"/>
                  <a:pt x="5887668" y="551085"/>
                  <a:pt x="5887668" y="541787"/>
                </a:cubicBezTo>
                <a:cubicBezTo>
                  <a:pt x="5887668" y="541787"/>
                  <a:pt x="5887668" y="541787"/>
                  <a:pt x="5905500" y="541787"/>
                </a:cubicBezTo>
                <a:cubicBezTo>
                  <a:pt x="5905500" y="541787"/>
                  <a:pt x="5905500" y="541787"/>
                  <a:pt x="5905500" y="551085"/>
                </a:cubicBezTo>
                <a:cubicBezTo>
                  <a:pt x="5905500" y="551085"/>
                  <a:pt x="5905500" y="551085"/>
                  <a:pt x="5911444" y="551085"/>
                </a:cubicBezTo>
                <a:cubicBezTo>
                  <a:pt x="5911444" y="551085"/>
                  <a:pt x="5911444" y="551085"/>
                  <a:pt x="5911444" y="495294"/>
                </a:cubicBezTo>
                <a:cubicBezTo>
                  <a:pt x="5911444" y="495294"/>
                  <a:pt x="5911444" y="495294"/>
                  <a:pt x="6045185" y="495294"/>
                </a:cubicBezTo>
                <a:cubicBezTo>
                  <a:pt x="6045185" y="495294"/>
                  <a:pt x="6045185" y="495294"/>
                  <a:pt x="6045185" y="569682"/>
                </a:cubicBezTo>
                <a:cubicBezTo>
                  <a:pt x="6045185" y="569682"/>
                  <a:pt x="6045185" y="569682"/>
                  <a:pt x="6068961" y="569682"/>
                </a:cubicBezTo>
                <a:cubicBezTo>
                  <a:pt x="6068961" y="569682"/>
                  <a:pt x="6068961" y="569682"/>
                  <a:pt x="6068961" y="485995"/>
                </a:cubicBezTo>
                <a:cubicBezTo>
                  <a:pt x="6068961" y="485995"/>
                  <a:pt x="6068961" y="485995"/>
                  <a:pt x="6098681" y="474372"/>
                </a:cubicBezTo>
                <a:cubicBezTo>
                  <a:pt x="6098681" y="474372"/>
                  <a:pt x="6098681" y="474372"/>
                  <a:pt x="6137317" y="474372"/>
                </a:cubicBezTo>
                <a:cubicBezTo>
                  <a:pt x="6137317" y="474372"/>
                  <a:pt x="6137317" y="474372"/>
                  <a:pt x="6158121" y="460424"/>
                </a:cubicBezTo>
                <a:cubicBezTo>
                  <a:pt x="6158121" y="460424"/>
                  <a:pt x="6158121" y="460424"/>
                  <a:pt x="6208645" y="460424"/>
                </a:cubicBezTo>
                <a:cubicBezTo>
                  <a:pt x="6208645" y="460424"/>
                  <a:pt x="6208645" y="460424"/>
                  <a:pt x="6208645" y="474372"/>
                </a:cubicBezTo>
                <a:cubicBezTo>
                  <a:pt x="6208645" y="474372"/>
                  <a:pt x="6208645" y="474372"/>
                  <a:pt x="6259170" y="474372"/>
                </a:cubicBezTo>
                <a:cubicBezTo>
                  <a:pt x="6259170" y="474372"/>
                  <a:pt x="6259170" y="474372"/>
                  <a:pt x="6259170" y="565033"/>
                </a:cubicBezTo>
                <a:cubicBezTo>
                  <a:pt x="6259170" y="565033"/>
                  <a:pt x="6259170" y="565033"/>
                  <a:pt x="6274030" y="565033"/>
                </a:cubicBezTo>
                <a:cubicBezTo>
                  <a:pt x="6274030" y="565033"/>
                  <a:pt x="6274030" y="565033"/>
                  <a:pt x="6274030" y="697538"/>
                </a:cubicBezTo>
                <a:cubicBezTo>
                  <a:pt x="6274030" y="697538"/>
                  <a:pt x="6274030" y="697538"/>
                  <a:pt x="6297806" y="697538"/>
                </a:cubicBezTo>
                <a:cubicBezTo>
                  <a:pt x="6297806" y="697538"/>
                  <a:pt x="6297806" y="697538"/>
                  <a:pt x="6297806" y="611526"/>
                </a:cubicBezTo>
                <a:cubicBezTo>
                  <a:pt x="6297806" y="611526"/>
                  <a:pt x="6297806" y="611526"/>
                  <a:pt x="6306722" y="606877"/>
                </a:cubicBezTo>
                <a:cubicBezTo>
                  <a:pt x="6306722" y="606877"/>
                  <a:pt x="6306722" y="606877"/>
                  <a:pt x="6312666" y="606877"/>
                </a:cubicBezTo>
                <a:cubicBezTo>
                  <a:pt x="6312666" y="606877"/>
                  <a:pt x="6312666" y="606877"/>
                  <a:pt x="6312666" y="616175"/>
                </a:cubicBezTo>
                <a:cubicBezTo>
                  <a:pt x="6312666" y="616175"/>
                  <a:pt x="6312666" y="616175"/>
                  <a:pt x="6336442" y="606877"/>
                </a:cubicBezTo>
                <a:cubicBezTo>
                  <a:pt x="6336442" y="606877"/>
                  <a:pt x="6336442" y="606877"/>
                  <a:pt x="6357246" y="606877"/>
                </a:cubicBezTo>
                <a:cubicBezTo>
                  <a:pt x="6357246" y="606877"/>
                  <a:pt x="6357246" y="606877"/>
                  <a:pt x="6357246" y="764953"/>
                </a:cubicBezTo>
                <a:cubicBezTo>
                  <a:pt x="6357246" y="764953"/>
                  <a:pt x="6357246" y="764953"/>
                  <a:pt x="6398854" y="769602"/>
                </a:cubicBezTo>
                <a:cubicBezTo>
                  <a:pt x="6398854" y="767278"/>
                  <a:pt x="6398854" y="764953"/>
                  <a:pt x="6398854" y="762628"/>
                </a:cubicBezTo>
                <a:cubicBezTo>
                  <a:pt x="6413715" y="762628"/>
                  <a:pt x="6428575" y="762628"/>
                  <a:pt x="6443435" y="762628"/>
                </a:cubicBezTo>
                <a:cubicBezTo>
                  <a:pt x="6443435" y="751005"/>
                  <a:pt x="6443435" y="741706"/>
                  <a:pt x="6443435" y="732408"/>
                </a:cubicBezTo>
                <a:cubicBezTo>
                  <a:pt x="6446407" y="732408"/>
                  <a:pt x="6452351" y="732408"/>
                  <a:pt x="6455323" y="732408"/>
                </a:cubicBezTo>
                <a:cubicBezTo>
                  <a:pt x="6455323" y="718460"/>
                  <a:pt x="6455323" y="706837"/>
                  <a:pt x="6455323" y="692889"/>
                </a:cubicBezTo>
                <a:cubicBezTo>
                  <a:pt x="6458295" y="692889"/>
                  <a:pt x="6461267" y="692889"/>
                  <a:pt x="6464239" y="692889"/>
                </a:cubicBezTo>
                <a:cubicBezTo>
                  <a:pt x="6464239" y="678941"/>
                  <a:pt x="6464239" y="667318"/>
                  <a:pt x="6464239" y="653370"/>
                </a:cubicBezTo>
                <a:cubicBezTo>
                  <a:pt x="6470183" y="653370"/>
                  <a:pt x="6476127" y="653370"/>
                  <a:pt x="6485043" y="653370"/>
                </a:cubicBezTo>
                <a:cubicBezTo>
                  <a:pt x="6485043" y="653370"/>
                  <a:pt x="6485043" y="655694"/>
                  <a:pt x="6485043" y="655694"/>
                </a:cubicBezTo>
                <a:cubicBezTo>
                  <a:pt x="6505847" y="648720"/>
                  <a:pt x="6529623" y="639422"/>
                  <a:pt x="6550427" y="632448"/>
                </a:cubicBezTo>
                <a:cubicBezTo>
                  <a:pt x="6553399" y="625474"/>
                  <a:pt x="6553399" y="618500"/>
                  <a:pt x="6553399" y="611526"/>
                </a:cubicBezTo>
                <a:cubicBezTo>
                  <a:pt x="6556371" y="618500"/>
                  <a:pt x="6556371" y="625474"/>
                  <a:pt x="6559343" y="632448"/>
                </a:cubicBezTo>
                <a:cubicBezTo>
                  <a:pt x="6583119" y="641747"/>
                  <a:pt x="6603924" y="651045"/>
                  <a:pt x="6627700" y="660344"/>
                </a:cubicBezTo>
                <a:cubicBezTo>
                  <a:pt x="6627700" y="658019"/>
                  <a:pt x="6627700" y="655694"/>
                  <a:pt x="6627700" y="655694"/>
                </a:cubicBezTo>
                <a:cubicBezTo>
                  <a:pt x="6633644" y="655694"/>
                  <a:pt x="6639588" y="655694"/>
                  <a:pt x="6645532" y="655694"/>
                </a:cubicBezTo>
                <a:cubicBezTo>
                  <a:pt x="6645532" y="667318"/>
                  <a:pt x="6645532" y="681266"/>
                  <a:pt x="6645532" y="692889"/>
                </a:cubicBezTo>
                <a:cubicBezTo>
                  <a:pt x="6648504" y="692889"/>
                  <a:pt x="6651476" y="692889"/>
                  <a:pt x="6654448" y="692889"/>
                </a:cubicBezTo>
                <a:cubicBezTo>
                  <a:pt x="6654448" y="706837"/>
                  <a:pt x="6654448" y="720785"/>
                  <a:pt x="6654448" y="737057"/>
                </a:cubicBezTo>
                <a:cubicBezTo>
                  <a:pt x="6657420" y="737057"/>
                  <a:pt x="6660392" y="737057"/>
                  <a:pt x="6663364" y="737057"/>
                </a:cubicBezTo>
                <a:cubicBezTo>
                  <a:pt x="6663364" y="744031"/>
                  <a:pt x="6663364" y="751005"/>
                  <a:pt x="6663364" y="757979"/>
                </a:cubicBezTo>
                <a:cubicBezTo>
                  <a:pt x="6669308" y="757979"/>
                  <a:pt x="6675252" y="757979"/>
                  <a:pt x="6681196" y="757979"/>
                </a:cubicBezTo>
                <a:cubicBezTo>
                  <a:pt x="6681196" y="769602"/>
                  <a:pt x="6681196" y="778901"/>
                  <a:pt x="6681196" y="790524"/>
                </a:cubicBezTo>
                <a:cubicBezTo>
                  <a:pt x="6719832" y="788199"/>
                  <a:pt x="6755496" y="785875"/>
                  <a:pt x="6794133" y="783550"/>
                </a:cubicBezTo>
                <a:cubicBezTo>
                  <a:pt x="6794133" y="771927"/>
                  <a:pt x="6794133" y="762628"/>
                  <a:pt x="6794133" y="751005"/>
                </a:cubicBezTo>
                <a:cubicBezTo>
                  <a:pt x="6814937" y="751005"/>
                  <a:pt x="6835741" y="751005"/>
                  <a:pt x="6853573" y="751005"/>
                </a:cubicBezTo>
                <a:cubicBezTo>
                  <a:pt x="6853573" y="744031"/>
                  <a:pt x="6853573" y="739382"/>
                  <a:pt x="6853573" y="732408"/>
                </a:cubicBezTo>
                <a:cubicBezTo>
                  <a:pt x="6895181" y="732408"/>
                  <a:pt x="6936789" y="732408"/>
                  <a:pt x="6978398" y="732408"/>
                </a:cubicBezTo>
                <a:cubicBezTo>
                  <a:pt x="6978398" y="737057"/>
                  <a:pt x="6978398" y="739382"/>
                  <a:pt x="6978398" y="744031"/>
                </a:cubicBezTo>
                <a:cubicBezTo>
                  <a:pt x="7005146" y="744031"/>
                  <a:pt x="7031894" y="744031"/>
                  <a:pt x="7058642" y="744031"/>
                </a:cubicBezTo>
                <a:cubicBezTo>
                  <a:pt x="7058642" y="746356"/>
                  <a:pt x="7058642" y="748680"/>
                  <a:pt x="7058642" y="751005"/>
                </a:cubicBezTo>
                <a:cubicBezTo>
                  <a:pt x="7064586" y="751005"/>
                  <a:pt x="7073502" y="751005"/>
                  <a:pt x="7082418" y="751005"/>
                </a:cubicBezTo>
                <a:cubicBezTo>
                  <a:pt x="7082418" y="753330"/>
                  <a:pt x="7082418" y="755654"/>
                  <a:pt x="7082418" y="757979"/>
                </a:cubicBezTo>
                <a:cubicBezTo>
                  <a:pt x="7088362" y="757979"/>
                  <a:pt x="7097278" y="757979"/>
                  <a:pt x="7103222" y="757979"/>
                </a:cubicBezTo>
                <a:cubicBezTo>
                  <a:pt x="7103222" y="723109"/>
                  <a:pt x="7103222" y="688239"/>
                  <a:pt x="7103222" y="653370"/>
                </a:cubicBezTo>
                <a:cubicBezTo>
                  <a:pt x="7124026" y="648720"/>
                  <a:pt x="7144831" y="644071"/>
                  <a:pt x="7165635" y="639422"/>
                </a:cubicBezTo>
                <a:cubicBezTo>
                  <a:pt x="7204271" y="639422"/>
                  <a:pt x="7242907" y="639422"/>
                  <a:pt x="7281543" y="639422"/>
                </a:cubicBezTo>
                <a:cubicBezTo>
                  <a:pt x="7281543" y="583630"/>
                  <a:pt x="7281543" y="527839"/>
                  <a:pt x="7281543" y="472047"/>
                </a:cubicBezTo>
                <a:cubicBezTo>
                  <a:pt x="7290459" y="467398"/>
                  <a:pt x="7302347" y="465073"/>
                  <a:pt x="7314235" y="460424"/>
                </a:cubicBezTo>
                <a:cubicBezTo>
                  <a:pt x="7361788" y="455775"/>
                  <a:pt x="7409340" y="448801"/>
                  <a:pt x="7456892" y="441827"/>
                </a:cubicBezTo>
                <a:cubicBezTo>
                  <a:pt x="7474724" y="446476"/>
                  <a:pt x="7489584" y="451125"/>
                  <a:pt x="7507417" y="453450"/>
                </a:cubicBezTo>
                <a:cubicBezTo>
                  <a:pt x="7510389" y="455775"/>
                  <a:pt x="7513361" y="458099"/>
                  <a:pt x="7516333" y="460424"/>
                </a:cubicBezTo>
                <a:cubicBezTo>
                  <a:pt x="7516333" y="565033"/>
                  <a:pt x="7516333" y="669642"/>
                  <a:pt x="7516333" y="771927"/>
                </a:cubicBezTo>
                <a:cubicBezTo>
                  <a:pt x="7522277" y="771927"/>
                  <a:pt x="7528221" y="771927"/>
                  <a:pt x="7537137" y="771927"/>
                </a:cubicBezTo>
                <a:cubicBezTo>
                  <a:pt x="7537137" y="730083"/>
                  <a:pt x="7537137" y="688239"/>
                  <a:pt x="7537137" y="646396"/>
                </a:cubicBezTo>
                <a:cubicBezTo>
                  <a:pt x="7543081" y="646396"/>
                  <a:pt x="7549025" y="646396"/>
                  <a:pt x="7554969" y="646396"/>
                </a:cubicBezTo>
                <a:cubicBezTo>
                  <a:pt x="7554969" y="641747"/>
                  <a:pt x="7554969" y="639422"/>
                  <a:pt x="7554969" y="634773"/>
                </a:cubicBezTo>
                <a:cubicBezTo>
                  <a:pt x="7560913" y="632448"/>
                  <a:pt x="7566857" y="630123"/>
                  <a:pt x="7572801" y="627799"/>
                </a:cubicBezTo>
                <a:cubicBezTo>
                  <a:pt x="7575773" y="627799"/>
                  <a:pt x="7581717" y="627799"/>
                  <a:pt x="7587661" y="627799"/>
                </a:cubicBezTo>
                <a:cubicBezTo>
                  <a:pt x="7587661" y="623149"/>
                  <a:pt x="7587661" y="620825"/>
                  <a:pt x="7587661" y="616175"/>
                </a:cubicBezTo>
                <a:cubicBezTo>
                  <a:pt x="7590633" y="613851"/>
                  <a:pt x="7596577" y="611526"/>
                  <a:pt x="7599549" y="609201"/>
                </a:cubicBezTo>
                <a:cubicBezTo>
                  <a:pt x="7608465" y="609201"/>
                  <a:pt x="7620353" y="609201"/>
                  <a:pt x="7629269" y="609201"/>
                </a:cubicBezTo>
                <a:cubicBezTo>
                  <a:pt x="7629269" y="620825"/>
                  <a:pt x="7629269" y="634773"/>
                  <a:pt x="7629269" y="646396"/>
                </a:cubicBezTo>
                <a:cubicBezTo>
                  <a:pt x="7650073" y="646396"/>
                  <a:pt x="7670877" y="646396"/>
                  <a:pt x="7691682" y="646396"/>
                </a:cubicBezTo>
                <a:cubicBezTo>
                  <a:pt x="7691682" y="690564"/>
                  <a:pt x="7691682" y="732408"/>
                  <a:pt x="7691682" y="776576"/>
                </a:cubicBezTo>
                <a:cubicBezTo>
                  <a:pt x="7700598" y="776576"/>
                  <a:pt x="7709514" y="776576"/>
                  <a:pt x="7715458" y="776576"/>
                </a:cubicBezTo>
                <a:cubicBezTo>
                  <a:pt x="7724374" y="774251"/>
                  <a:pt x="7730318" y="771927"/>
                  <a:pt x="7739234" y="769602"/>
                </a:cubicBezTo>
                <a:cubicBezTo>
                  <a:pt x="7739234" y="764953"/>
                  <a:pt x="7739234" y="762628"/>
                  <a:pt x="7739234" y="760304"/>
                </a:cubicBezTo>
                <a:cubicBezTo>
                  <a:pt x="7736262" y="760304"/>
                  <a:pt x="7733290" y="757979"/>
                  <a:pt x="7730318" y="757979"/>
                </a:cubicBezTo>
                <a:cubicBezTo>
                  <a:pt x="7730318" y="755654"/>
                  <a:pt x="7730318" y="753330"/>
                  <a:pt x="7730318" y="751005"/>
                </a:cubicBezTo>
                <a:cubicBezTo>
                  <a:pt x="7733290" y="748680"/>
                  <a:pt x="7736262" y="748680"/>
                  <a:pt x="7739234" y="746356"/>
                </a:cubicBezTo>
                <a:cubicBezTo>
                  <a:pt x="7739234" y="730083"/>
                  <a:pt x="7739234" y="711486"/>
                  <a:pt x="7739234" y="695213"/>
                </a:cubicBezTo>
                <a:cubicBezTo>
                  <a:pt x="7736262" y="695213"/>
                  <a:pt x="7733290" y="692889"/>
                  <a:pt x="7730318" y="692889"/>
                </a:cubicBezTo>
                <a:cubicBezTo>
                  <a:pt x="7730318" y="690564"/>
                  <a:pt x="7730318" y="688239"/>
                  <a:pt x="7730318" y="685915"/>
                </a:cubicBezTo>
                <a:cubicBezTo>
                  <a:pt x="7733290" y="683590"/>
                  <a:pt x="7736262" y="683590"/>
                  <a:pt x="7739234" y="681266"/>
                </a:cubicBezTo>
                <a:cubicBezTo>
                  <a:pt x="7739234" y="681266"/>
                  <a:pt x="7739234" y="678941"/>
                  <a:pt x="7739234" y="676616"/>
                </a:cubicBezTo>
                <a:cubicBezTo>
                  <a:pt x="7742206" y="676616"/>
                  <a:pt x="7742206" y="676616"/>
                  <a:pt x="7745178" y="676616"/>
                </a:cubicBezTo>
                <a:cubicBezTo>
                  <a:pt x="7745178" y="674292"/>
                  <a:pt x="7745178" y="669642"/>
                  <a:pt x="7745178" y="667318"/>
                </a:cubicBezTo>
                <a:cubicBezTo>
                  <a:pt x="7742206" y="667318"/>
                  <a:pt x="7742206" y="667318"/>
                  <a:pt x="7739234" y="667318"/>
                </a:cubicBezTo>
                <a:cubicBezTo>
                  <a:pt x="7739234" y="664993"/>
                  <a:pt x="7739234" y="662668"/>
                  <a:pt x="7739234" y="660344"/>
                </a:cubicBezTo>
                <a:cubicBezTo>
                  <a:pt x="7742206" y="660344"/>
                  <a:pt x="7745178" y="658019"/>
                  <a:pt x="7748150" y="655694"/>
                </a:cubicBezTo>
                <a:cubicBezTo>
                  <a:pt x="7751122" y="627799"/>
                  <a:pt x="7760038" y="604552"/>
                  <a:pt x="7795702" y="590604"/>
                </a:cubicBezTo>
                <a:cubicBezTo>
                  <a:pt x="7792730" y="590604"/>
                  <a:pt x="7792730" y="588280"/>
                  <a:pt x="7789758" y="588280"/>
                </a:cubicBezTo>
                <a:cubicBezTo>
                  <a:pt x="7789758" y="585955"/>
                  <a:pt x="7789758" y="583630"/>
                  <a:pt x="7789758" y="581306"/>
                </a:cubicBezTo>
                <a:cubicBezTo>
                  <a:pt x="7792730" y="581306"/>
                  <a:pt x="7795702" y="578981"/>
                  <a:pt x="7798674" y="578981"/>
                </a:cubicBezTo>
                <a:cubicBezTo>
                  <a:pt x="7798674" y="574332"/>
                  <a:pt x="7798674" y="572007"/>
                  <a:pt x="7798674" y="569682"/>
                </a:cubicBezTo>
                <a:cubicBezTo>
                  <a:pt x="7801646" y="569682"/>
                  <a:pt x="7801646" y="569682"/>
                  <a:pt x="7804618" y="569682"/>
                </a:cubicBezTo>
                <a:cubicBezTo>
                  <a:pt x="7804618" y="562708"/>
                  <a:pt x="7804618" y="555735"/>
                  <a:pt x="7804618" y="548761"/>
                </a:cubicBezTo>
                <a:cubicBezTo>
                  <a:pt x="7801646" y="548761"/>
                  <a:pt x="7801646" y="548761"/>
                  <a:pt x="7798674" y="548761"/>
                </a:cubicBezTo>
                <a:cubicBezTo>
                  <a:pt x="7798674" y="546436"/>
                  <a:pt x="7798674" y="546436"/>
                  <a:pt x="7798674" y="544111"/>
                </a:cubicBezTo>
                <a:cubicBezTo>
                  <a:pt x="7801646" y="544111"/>
                  <a:pt x="7804618" y="541787"/>
                  <a:pt x="7804618" y="541787"/>
                </a:cubicBezTo>
                <a:cubicBezTo>
                  <a:pt x="7810562" y="537137"/>
                  <a:pt x="7813534" y="532488"/>
                  <a:pt x="7819478" y="525514"/>
                </a:cubicBezTo>
                <a:cubicBezTo>
                  <a:pt x="7819478" y="525514"/>
                  <a:pt x="7819478" y="523189"/>
                  <a:pt x="7819478" y="523189"/>
                </a:cubicBezTo>
                <a:cubicBezTo>
                  <a:pt x="7819478" y="523189"/>
                  <a:pt x="7822450" y="523189"/>
                  <a:pt x="7822450" y="523189"/>
                </a:cubicBezTo>
                <a:cubicBezTo>
                  <a:pt x="7822450" y="520865"/>
                  <a:pt x="7822450" y="518540"/>
                  <a:pt x="7822450" y="516216"/>
                </a:cubicBezTo>
                <a:cubicBezTo>
                  <a:pt x="7816506" y="509242"/>
                  <a:pt x="7816506" y="497618"/>
                  <a:pt x="7822450" y="490644"/>
                </a:cubicBezTo>
                <a:cubicBezTo>
                  <a:pt x="7822450" y="490644"/>
                  <a:pt x="7822450" y="490644"/>
                  <a:pt x="7825422" y="483670"/>
                </a:cubicBezTo>
                <a:cubicBezTo>
                  <a:pt x="7825422" y="483670"/>
                  <a:pt x="7825422" y="483670"/>
                  <a:pt x="7828394" y="490644"/>
                </a:cubicBezTo>
                <a:cubicBezTo>
                  <a:pt x="7834338" y="497618"/>
                  <a:pt x="7837310" y="509242"/>
                  <a:pt x="7831366" y="516216"/>
                </a:cubicBezTo>
                <a:cubicBezTo>
                  <a:pt x="7831366" y="518540"/>
                  <a:pt x="7831366" y="520865"/>
                  <a:pt x="7831366" y="523189"/>
                </a:cubicBezTo>
                <a:cubicBezTo>
                  <a:pt x="7831366" y="523189"/>
                  <a:pt x="7834338" y="523189"/>
                  <a:pt x="7834338" y="523189"/>
                </a:cubicBezTo>
                <a:cubicBezTo>
                  <a:pt x="7834338" y="523189"/>
                  <a:pt x="7834338" y="525514"/>
                  <a:pt x="7834338" y="525514"/>
                </a:cubicBezTo>
                <a:cubicBezTo>
                  <a:pt x="7837310" y="530163"/>
                  <a:pt x="7843254" y="537137"/>
                  <a:pt x="7846226" y="541787"/>
                </a:cubicBezTo>
                <a:cubicBezTo>
                  <a:pt x="7849198" y="541787"/>
                  <a:pt x="7849198" y="544111"/>
                  <a:pt x="7852170" y="544111"/>
                </a:cubicBezTo>
                <a:cubicBezTo>
                  <a:pt x="7852170" y="546436"/>
                  <a:pt x="7852170" y="546436"/>
                  <a:pt x="7852170" y="548761"/>
                </a:cubicBezTo>
                <a:cubicBezTo>
                  <a:pt x="7852170" y="548761"/>
                  <a:pt x="7849198" y="548761"/>
                  <a:pt x="7849198" y="548761"/>
                </a:cubicBezTo>
                <a:cubicBezTo>
                  <a:pt x="7849198" y="555735"/>
                  <a:pt x="7849198" y="562708"/>
                  <a:pt x="7849198" y="569682"/>
                </a:cubicBezTo>
                <a:cubicBezTo>
                  <a:pt x="7849198" y="569682"/>
                  <a:pt x="7852170" y="569682"/>
                  <a:pt x="7855142" y="569682"/>
                </a:cubicBezTo>
                <a:cubicBezTo>
                  <a:pt x="7855142" y="572007"/>
                  <a:pt x="7855142" y="574332"/>
                  <a:pt x="7855142" y="578981"/>
                </a:cubicBezTo>
                <a:cubicBezTo>
                  <a:pt x="7855142" y="578981"/>
                  <a:pt x="7858115" y="581306"/>
                  <a:pt x="7861087" y="581306"/>
                </a:cubicBezTo>
                <a:cubicBezTo>
                  <a:pt x="7861087" y="583630"/>
                  <a:pt x="7861087" y="585955"/>
                  <a:pt x="7861087" y="588280"/>
                </a:cubicBezTo>
                <a:cubicBezTo>
                  <a:pt x="7858115" y="590604"/>
                  <a:pt x="7858115" y="590604"/>
                  <a:pt x="7855142" y="590604"/>
                </a:cubicBezTo>
                <a:cubicBezTo>
                  <a:pt x="7890807" y="604552"/>
                  <a:pt x="7896751" y="627799"/>
                  <a:pt x="7902695" y="655694"/>
                </a:cubicBezTo>
                <a:cubicBezTo>
                  <a:pt x="7905667" y="658019"/>
                  <a:pt x="7908639" y="658019"/>
                  <a:pt x="7911611" y="660344"/>
                </a:cubicBezTo>
                <a:cubicBezTo>
                  <a:pt x="7911611" y="662668"/>
                  <a:pt x="7911611" y="664993"/>
                  <a:pt x="7911611" y="667318"/>
                </a:cubicBezTo>
                <a:cubicBezTo>
                  <a:pt x="7908639" y="667318"/>
                  <a:pt x="7908639" y="667318"/>
                  <a:pt x="7905667" y="667318"/>
                </a:cubicBezTo>
                <a:cubicBezTo>
                  <a:pt x="7905667" y="671967"/>
                  <a:pt x="7905667" y="674292"/>
                  <a:pt x="7905667" y="676616"/>
                </a:cubicBezTo>
                <a:cubicBezTo>
                  <a:pt x="7908639" y="676616"/>
                  <a:pt x="7908639" y="676616"/>
                  <a:pt x="7911611" y="676616"/>
                </a:cubicBezTo>
                <a:cubicBezTo>
                  <a:pt x="7911611" y="678941"/>
                  <a:pt x="7911611" y="681266"/>
                  <a:pt x="7911611" y="681266"/>
                </a:cubicBezTo>
                <a:cubicBezTo>
                  <a:pt x="7914583" y="683590"/>
                  <a:pt x="7917555" y="685915"/>
                  <a:pt x="7920527" y="685915"/>
                </a:cubicBezTo>
                <a:cubicBezTo>
                  <a:pt x="7920527" y="688239"/>
                  <a:pt x="7920527" y="690564"/>
                  <a:pt x="7920527" y="692889"/>
                </a:cubicBezTo>
                <a:cubicBezTo>
                  <a:pt x="7917555" y="692889"/>
                  <a:pt x="7914583" y="695213"/>
                  <a:pt x="7911611" y="695213"/>
                </a:cubicBezTo>
                <a:cubicBezTo>
                  <a:pt x="7911611" y="713811"/>
                  <a:pt x="7911611" y="730083"/>
                  <a:pt x="7911611" y="746356"/>
                </a:cubicBezTo>
                <a:cubicBezTo>
                  <a:pt x="7914583" y="748680"/>
                  <a:pt x="7917555" y="748680"/>
                  <a:pt x="7920527" y="751005"/>
                </a:cubicBezTo>
                <a:cubicBezTo>
                  <a:pt x="7920527" y="753330"/>
                  <a:pt x="7920527" y="755654"/>
                  <a:pt x="7920527" y="757979"/>
                </a:cubicBezTo>
                <a:cubicBezTo>
                  <a:pt x="7917555" y="757979"/>
                  <a:pt x="7914583" y="760304"/>
                  <a:pt x="7911611" y="760304"/>
                </a:cubicBezTo>
                <a:cubicBezTo>
                  <a:pt x="7911611" y="762628"/>
                  <a:pt x="7911611" y="764953"/>
                  <a:pt x="7911611" y="767278"/>
                </a:cubicBezTo>
                <a:cubicBezTo>
                  <a:pt x="7914583" y="767278"/>
                  <a:pt x="7920527" y="767278"/>
                  <a:pt x="7923499" y="767278"/>
                </a:cubicBezTo>
                <a:cubicBezTo>
                  <a:pt x="7923499" y="771927"/>
                  <a:pt x="7923499" y="774251"/>
                  <a:pt x="7923499" y="776576"/>
                </a:cubicBezTo>
                <a:cubicBezTo>
                  <a:pt x="7932415" y="776576"/>
                  <a:pt x="7938359" y="776576"/>
                  <a:pt x="7944303" y="776576"/>
                </a:cubicBezTo>
                <a:cubicBezTo>
                  <a:pt x="7944303" y="725434"/>
                  <a:pt x="7944303" y="671967"/>
                  <a:pt x="7944303" y="620825"/>
                </a:cubicBezTo>
                <a:cubicBezTo>
                  <a:pt x="7971051" y="616175"/>
                  <a:pt x="7994827" y="613851"/>
                  <a:pt x="8021575" y="609201"/>
                </a:cubicBezTo>
                <a:cubicBezTo>
                  <a:pt x="8036435" y="609201"/>
                  <a:pt x="8051296" y="609201"/>
                  <a:pt x="8063184" y="609201"/>
                </a:cubicBezTo>
                <a:cubicBezTo>
                  <a:pt x="8063184" y="578981"/>
                  <a:pt x="8063184" y="546436"/>
                  <a:pt x="8063184" y="516216"/>
                </a:cubicBezTo>
                <a:cubicBezTo>
                  <a:pt x="8092904" y="495294"/>
                  <a:pt x="8152344" y="495294"/>
                  <a:pt x="8179092" y="516216"/>
                </a:cubicBezTo>
                <a:cubicBezTo>
                  <a:pt x="8179092" y="595254"/>
                  <a:pt x="8179092" y="674292"/>
                  <a:pt x="8179092" y="755654"/>
                </a:cubicBezTo>
                <a:cubicBezTo>
                  <a:pt x="8193952" y="755654"/>
                  <a:pt x="8208812" y="755654"/>
                  <a:pt x="8220701" y="755654"/>
                </a:cubicBezTo>
                <a:cubicBezTo>
                  <a:pt x="8220701" y="713811"/>
                  <a:pt x="8220701" y="674292"/>
                  <a:pt x="8220701" y="634773"/>
                </a:cubicBezTo>
                <a:cubicBezTo>
                  <a:pt x="8253393" y="634773"/>
                  <a:pt x="8286085" y="634773"/>
                  <a:pt x="8318777" y="634773"/>
                </a:cubicBezTo>
                <a:cubicBezTo>
                  <a:pt x="8324721" y="641747"/>
                  <a:pt x="8330665" y="648720"/>
                  <a:pt x="8336609" y="655694"/>
                </a:cubicBezTo>
                <a:lnTo>
                  <a:pt x="8336609" y="730582"/>
                </a:lnTo>
                <a:lnTo>
                  <a:pt x="8338212" y="730681"/>
                </a:lnTo>
                <a:cubicBezTo>
                  <a:pt x="8338212" y="730681"/>
                  <a:pt x="8338212" y="730681"/>
                  <a:pt x="8338212" y="607459"/>
                </a:cubicBezTo>
                <a:cubicBezTo>
                  <a:pt x="8338212" y="607459"/>
                  <a:pt x="8338212" y="607459"/>
                  <a:pt x="8359830" y="607459"/>
                </a:cubicBezTo>
                <a:cubicBezTo>
                  <a:pt x="8359830" y="607459"/>
                  <a:pt x="8359830" y="607459"/>
                  <a:pt x="8359830" y="471267"/>
                </a:cubicBezTo>
                <a:cubicBezTo>
                  <a:pt x="8359830" y="471267"/>
                  <a:pt x="8359830" y="471267"/>
                  <a:pt x="8378746" y="471267"/>
                </a:cubicBezTo>
                <a:cubicBezTo>
                  <a:pt x="8378746" y="471267"/>
                  <a:pt x="8378746" y="471267"/>
                  <a:pt x="8378746" y="356693"/>
                </a:cubicBezTo>
                <a:cubicBezTo>
                  <a:pt x="8378746" y="356693"/>
                  <a:pt x="8378746" y="356693"/>
                  <a:pt x="8384150" y="354531"/>
                </a:cubicBezTo>
                <a:cubicBezTo>
                  <a:pt x="8384150" y="354531"/>
                  <a:pt x="8384150" y="354531"/>
                  <a:pt x="8384150" y="328590"/>
                </a:cubicBezTo>
                <a:cubicBezTo>
                  <a:pt x="8384150" y="328590"/>
                  <a:pt x="8384150" y="328590"/>
                  <a:pt x="8405768" y="328590"/>
                </a:cubicBezTo>
                <a:cubicBezTo>
                  <a:pt x="8405768" y="328590"/>
                  <a:pt x="8405768" y="328590"/>
                  <a:pt x="8454409" y="246442"/>
                </a:cubicBezTo>
                <a:cubicBezTo>
                  <a:pt x="8454409" y="246442"/>
                  <a:pt x="8454409" y="246442"/>
                  <a:pt x="8459813" y="0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5847751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age slide layou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1">
            <a:extLst>
              <a:ext uri="{FF2B5EF4-FFF2-40B4-BE49-F238E27FC236}">
                <a16:creationId xmlns="" xmlns:a16="http://schemas.microsoft.com/office/drawing/2014/main" id="{E26ECD6E-9DEE-4A2B-B5DD-A1228882C9B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51939"/>
            <a:ext cx="10229738" cy="1006061"/>
          </a:xfrm>
          <a:prstGeom prst="rect">
            <a:avLst/>
          </a:prstGeom>
        </p:spPr>
      </p:pic>
      <p:pic>
        <p:nvPicPr>
          <p:cNvPr id="5" name="Picture 3" descr="E:\002-KIMS BUSINESS\007-02-MaxPPT-Contents\150902-com-Global-Laptop\mo900.png">
            <a:extLst>
              <a:ext uri="{FF2B5EF4-FFF2-40B4-BE49-F238E27FC236}">
                <a16:creationId xmlns="" xmlns:a16="http://schemas.microsoft.com/office/drawing/2014/main" id="{ED3DE11E-BD5D-4B9D-948E-59777A4C49D4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253"/>
          <a:stretch/>
        </p:blipFill>
        <p:spPr bwMode="auto">
          <a:xfrm flipH="1">
            <a:off x="8093413" y="1839636"/>
            <a:ext cx="4099849" cy="5018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Picture Placeholder 2">
            <a:extLst>
              <a:ext uri="{FF2B5EF4-FFF2-40B4-BE49-F238E27FC236}">
                <a16:creationId xmlns="" xmlns:a16="http://schemas.microsoft.com/office/drawing/2014/main" id="{F65EA7C3-C127-4FEF-998A-380766830A98}"/>
              </a:ext>
            </a:extLst>
          </p:cNvPr>
          <p:cNvSpPr>
            <a:spLocks noGrp="1"/>
          </p:cNvSpPr>
          <p:nvPr>
            <p:ph type="pic" idx="14" hasCustomPrompt="1"/>
          </p:nvPr>
        </p:nvSpPr>
        <p:spPr>
          <a:xfrm>
            <a:off x="8524415" y="2255476"/>
            <a:ext cx="1861405" cy="2908225"/>
          </a:xfrm>
          <a:custGeom>
            <a:avLst/>
            <a:gdLst>
              <a:gd name="connsiteX0" fmla="*/ 0 w 1296000"/>
              <a:gd name="connsiteY0" fmla="*/ 0 h 2700000"/>
              <a:gd name="connsiteX1" fmla="*/ 1296000 w 1296000"/>
              <a:gd name="connsiteY1" fmla="*/ 0 h 2700000"/>
              <a:gd name="connsiteX2" fmla="*/ 1296000 w 1296000"/>
              <a:gd name="connsiteY2" fmla="*/ 2700000 h 2700000"/>
              <a:gd name="connsiteX3" fmla="*/ 0 w 1296000"/>
              <a:gd name="connsiteY3" fmla="*/ 2700000 h 2700000"/>
              <a:gd name="connsiteX4" fmla="*/ 0 w 1296000"/>
              <a:gd name="connsiteY4" fmla="*/ 0 h 2700000"/>
              <a:gd name="connsiteX0" fmla="*/ 0 w 1436677"/>
              <a:gd name="connsiteY0" fmla="*/ 0 h 2745513"/>
              <a:gd name="connsiteX1" fmla="*/ 1436677 w 1436677"/>
              <a:gd name="connsiteY1" fmla="*/ 45513 h 2745513"/>
              <a:gd name="connsiteX2" fmla="*/ 1436677 w 1436677"/>
              <a:gd name="connsiteY2" fmla="*/ 2745513 h 2745513"/>
              <a:gd name="connsiteX3" fmla="*/ 140677 w 1436677"/>
              <a:gd name="connsiteY3" fmla="*/ 2745513 h 2745513"/>
              <a:gd name="connsiteX4" fmla="*/ 0 w 1436677"/>
              <a:gd name="connsiteY4" fmla="*/ 0 h 2745513"/>
              <a:gd name="connsiteX0" fmla="*/ 0 w 1453227"/>
              <a:gd name="connsiteY0" fmla="*/ 0 h 2745513"/>
              <a:gd name="connsiteX1" fmla="*/ 1453227 w 1453227"/>
              <a:gd name="connsiteY1" fmla="*/ 45513 h 2745513"/>
              <a:gd name="connsiteX2" fmla="*/ 1453227 w 1453227"/>
              <a:gd name="connsiteY2" fmla="*/ 2745513 h 2745513"/>
              <a:gd name="connsiteX3" fmla="*/ 157227 w 1453227"/>
              <a:gd name="connsiteY3" fmla="*/ 2745513 h 2745513"/>
              <a:gd name="connsiteX4" fmla="*/ 0 w 1453227"/>
              <a:gd name="connsiteY4" fmla="*/ 0 h 2745513"/>
              <a:gd name="connsiteX0" fmla="*/ 0 w 1523565"/>
              <a:gd name="connsiteY0" fmla="*/ 0 h 2745513"/>
              <a:gd name="connsiteX1" fmla="*/ 1523565 w 1523565"/>
              <a:gd name="connsiteY1" fmla="*/ 16550 h 2745513"/>
              <a:gd name="connsiteX2" fmla="*/ 1453227 w 1523565"/>
              <a:gd name="connsiteY2" fmla="*/ 2745513 h 2745513"/>
              <a:gd name="connsiteX3" fmla="*/ 157227 w 1523565"/>
              <a:gd name="connsiteY3" fmla="*/ 2745513 h 2745513"/>
              <a:gd name="connsiteX4" fmla="*/ 0 w 1523565"/>
              <a:gd name="connsiteY4" fmla="*/ 0 h 2745513"/>
              <a:gd name="connsiteX0" fmla="*/ 0 w 1672517"/>
              <a:gd name="connsiteY0" fmla="*/ 0 h 2745513"/>
              <a:gd name="connsiteX1" fmla="*/ 1523565 w 1672517"/>
              <a:gd name="connsiteY1" fmla="*/ 16550 h 2745513"/>
              <a:gd name="connsiteX2" fmla="*/ 1672517 w 1672517"/>
              <a:gd name="connsiteY2" fmla="*/ 2580011 h 2745513"/>
              <a:gd name="connsiteX3" fmla="*/ 157227 w 1672517"/>
              <a:gd name="connsiteY3" fmla="*/ 2745513 h 2745513"/>
              <a:gd name="connsiteX4" fmla="*/ 0 w 1672517"/>
              <a:gd name="connsiteY4" fmla="*/ 0 h 2745513"/>
              <a:gd name="connsiteX0" fmla="*/ 0 w 1672517"/>
              <a:gd name="connsiteY0" fmla="*/ 0 h 2580011"/>
              <a:gd name="connsiteX1" fmla="*/ 1523565 w 1672517"/>
              <a:gd name="connsiteY1" fmla="*/ 16550 h 2580011"/>
              <a:gd name="connsiteX2" fmla="*/ 1672517 w 1672517"/>
              <a:gd name="connsiteY2" fmla="*/ 2580011 h 2580011"/>
              <a:gd name="connsiteX3" fmla="*/ 165502 w 1672517"/>
              <a:gd name="connsiteY3" fmla="*/ 2563460 h 2580011"/>
              <a:gd name="connsiteX4" fmla="*/ 0 w 1672517"/>
              <a:gd name="connsiteY4" fmla="*/ 0 h 2580011"/>
              <a:gd name="connsiteX0" fmla="*/ 0 w 1672517"/>
              <a:gd name="connsiteY0" fmla="*/ 0 h 2604835"/>
              <a:gd name="connsiteX1" fmla="*/ 1523565 w 1672517"/>
              <a:gd name="connsiteY1" fmla="*/ 16550 h 2604835"/>
              <a:gd name="connsiteX2" fmla="*/ 1672517 w 1672517"/>
              <a:gd name="connsiteY2" fmla="*/ 2580011 h 2604835"/>
              <a:gd name="connsiteX3" fmla="*/ 161364 w 1672517"/>
              <a:gd name="connsiteY3" fmla="*/ 2604835 h 2604835"/>
              <a:gd name="connsiteX4" fmla="*/ 0 w 1672517"/>
              <a:gd name="connsiteY4" fmla="*/ 0 h 2604835"/>
              <a:gd name="connsiteX0" fmla="*/ 0 w 1672517"/>
              <a:gd name="connsiteY0" fmla="*/ 0 h 2613110"/>
              <a:gd name="connsiteX1" fmla="*/ 1523565 w 1672517"/>
              <a:gd name="connsiteY1" fmla="*/ 16550 h 2613110"/>
              <a:gd name="connsiteX2" fmla="*/ 1672517 w 1672517"/>
              <a:gd name="connsiteY2" fmla="*/ 2580011 h 2613110"/>
              <a:gd name="connsiteX3" fmla="*/ 161364 w 1672517"/>
              <a:gd name="connsiteY3" fmla="*/ 2613110 h 2613110"/>
              <a:gd name="connsiteX4" fmla="*/ 0 w 1672517"/>
              <a:gd name="connsiteY4" fmla="*/ 0 h 2613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72517" h="2613110">
                <a:moveTo>
                  <a:pt x="0" y="0"/>
                </a:moveTo>
                <a:lnTo>
                  <a:pt x="1523565" y="16550"/>
                </a:lnTo>
                <a:lnTo>
                  <a:pt x="1672517" y="2580011"/>
                </a:lnTo>
                <a:lnTo>
                  <a:pt x="161364" y="261311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>
                <a:latin typeface="Arial" pitchFamily="34" charset="0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7" name="Text Placeholder 9">
            <a:extLst>
              <a:ext uri="{FF2B5EF4-FFF2-40B4-BE49-F238E27FC236}">
                <a16:creationId xmlns="" xmlns:a16="http://schemas.microsoft.com/office/drawing/2014/main" id="{44AC1258-BCFC-4466-A293-80A95F8CF27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154721219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Image slide layou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="" xmlns:a16="http://schemas.microsoft.com/office/drawing/2014/main" id="{B256CF63-2A59-478C-8FAC-4D0742B8896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924927" y="0"/>
            <a:ext cx="7267073" cy="6858000"/>
          </a:xfrm>
          <a:custGeom>
            <a:avLst/>
            <a:gdLst>
              <a:gd name="connsiteX0" fmla="*/ 3064609 w 7267073"/>
              <a:gd name="connsiteY0" fmla="*/ 0 h 6858000"/>
              <a:gd name="connsiteX1" fmla="*/ 7267073 w 7267073"/>
              <a:gd name="connsiteY1" fmla="*/ 0 h 6858000"/>
              <a:gd name="connsiteX2" fmla="*/ 7267073 w 7267073"/>
              <a:gd name="connsiteY2" fmla="*/ 6858000 h 6858000"/>
              <a:gd name="connsiteX3" fmla="*/ 0 w 7267073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267073" h="6858000">
                <a:moveTo>
                  <a:pt x="3064609" y="0"/>
                </a:moveTo>
                <a:lnTo>
                  <a:pt x="7267073" y="0"/>
                </a:lnTo>
                <a:lnTo>
                  <a:pt x="7267073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19050">
            <a:noFill/>
          </a:ln>
        </p:spPr>
        <p:txBody>
          <a:bodyPr wrap="square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Your Picture Here And Send To Back 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415356986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Image slide layou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="" xmlns:a16="http://schemas.microsoft.com/office/drawing/2014/main" id="{D3245653-BD79-43BE-9416-81B7DEA6FDE9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2" y="0"/>
            <a:ext cx="12191999" cy="6858000"/>
          </a:xfrm>
          <a:custGeom>
            <a:avLst/>
            <a:gdLst>
              <a:gd name="connsiteX0" fmla="*/ 6400777 w 12191999"/>
              <a:gd name="connsiteY0" fmla="*/ 0 h 6858000"/>
              <a:gd name="connsiteX1" fmla="*/ 12191999 w 12191999"/>
              <a:gd name="connsiteY1" fmla="*/ 0 h 6858000"/>
              <a:gd name="connsiteX2" fmla="*/ 12191999 w 12191999"/>
              <a:gd name="connsiteY2" fmla="*/ 1 h 6858000"/>
              <a:gd name="connsiteX3" fmla="*/ 5791223 w 12191999"/>
              <a:gd name="connsiteY3" fmla="*/ 6858000 h 6858000"/>
              <a:gd name="connsiteX4" fmla="*/ 0 w 12191999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1999" h="6858000">
                <a:moveTo>
                  <a:pt x="6400777" y="0"/>
                </a:moveTo>
                <a:lnTo>
                  <a:pt x="12191999" y="0"/>
                </a:lnTo>
                <a:lnTo>
                  <a:pt x="12191999" y="1"/>
                </a:lnTo>
                <a:lnTo>
                  <a:pt x="5791223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19050">
            <a:noFill/>
          </a:ln>
        </p:spPr>
        <p:txBody>
          <a:bodyPr wrap="square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Your Picture Here And Send To Back 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411426482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Image slide layou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19">
            <a:extLst>
              <a:ext uri="{FF2B5EF4-FFF2-40B4-BE49-F238E27FC236}">
                <a16:creationId xmlns="" xmlns:a16="http://schemas.microsoft.com/office/drawing/2014/main" id="{721FF661-E1BF-44AB-AE42-30299A0C2808}"/>
              </a:ext>
            </a:extLst>
          </p:cNvPr>
          <p:cNvSpPr>
            <a:spLocks noGrp="1"/>
          </p:cNvSpPr>
          <p:nvPr>
            <p:ph type="pic" idx="14" hasCustomPrompt="1"/>
          </p:nvPr>
        </p:nvSpPr>
        <p:spPr>
          <a:xfrm>
            <a:off x="0" y="0"/>
            <a:ext cx="7155850" cy="6858000"/>
          </a:xfrm>
          <a:custGeom>
            <a:avLst/>
            <a:gdLst>
              <a:gd name="connsiteX0" fmla="*/ 0 w 7155850"/>
              <a:gd name="connsiteY0" fmla="*/ 3024930 h 6858000"/>
              <a:gd name="connsiteX1" fmla="*/ 2358530 w 7155850"/>
              <a:gd name="connsiteY1" fmla="*/ 6858000 h 6858000"/>
              <a:gd name="connsiteX2" fmla="*/ 1329860 w 7155850"/>
              <a:gd name="connsiteY2" fmla="*/ 6858000 h 6858000"/>
              <a:gd name="connsiteX3" fmla="*/ 0 w 7155850"/>
              <a:gd name="connsiteY3" fmla="*/ 4691859 h 6858000"/>
              <a:gd name="connsiteX4" fmla="*/ 1 w 7155850"/>
              <a:gd name="connsiteY4" fmla="*/ 397145 h 6858000"/>
              <a:gd name="connsiteX5" fmla="*/ 3459898 w 7155850"/>
              <a:gd name="connsiteY5" fmla="*/ 6020152 h 6858000"/>
              <a:gd name="connsiteX6" fmla="*/ 2945517 w 7155850"/>
              <a:gd name="connsiteY6" fmla="*/ 6858000 h 6858000"/>
              <a:gd name="connsiteX7" fmla="*/ 1 w 7155850"/>
              <a:gd name="connsiteY7" fmla="*/ 2060197 h 6858000"/>
              <a:gd name="connsiteX8" fmla="*/ 396861 w 7155850"/>
              <a:gd name="connsiteY8" fmla="*/ 0 h 6858000"/>
              <a:gd name="connsiteX9" fmla="*/ 7155850 w 7155850"/>
              <a:gd name="connsiteY9" fmla="*/ 0 h 6858000"/>
              <a:gd name="connsiteX10" fmla="*/ 3780151 w 7155850"/>
              <a:gd name="connsiteY10" fmla="*/ 549850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155850" h="6858000">
                <a:moveTo>
                  <a:pt x="0" y="3024930"/>
                </a:moveTo>
                <a:lnTo>
                  <a:pt x="2358530" y="6858000"/>
                </a:lnTo>
                <a:lnTo>
                  <a:pt x="1329860" y="6858000"/>
                </a:lnTo>
                <a:lnTo>
                  <a:pt x="0" y="4691859"/>
                </a:lnTo>
                <a:close/>
                <a:moveTo>
                  <a:pt x="1" y="397145"/>
                </a:moveTo>
                <a:lnTo>
                  <a:pt x="3459898" y="6020152"/>
                </a:lnTo>
                <a:lnTo>
                  <a:pt x="2945517" y="6858000"/>
                </a:lnTo>
                <a:lnTo>
                  <a:pt x="1" y="2060197"/>
                </a:lnTo>
                <a:close/>
                <a:moveTo>
                  <a:pt x="396861" y="0"/>
                </a:moveTo>
                <a:lnTo>
                  <a:pt x="7155850" y="0"/>
                </a:lnTo>
                <a:lnTo>
                  <a:pt x="3780151" y="549850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tIns="1097280" anchor="t">
            <a:noAutofit/>
          </a:bodyPr>
          <a:lstStyle>
            <a:lvl1pPr marL="0" indent="0" algn="ctr">
              <a:buNone/>
              <a:defRPr sz="1400"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 And Send To Back 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835056158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Image slide layou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그림 개체 틀 2">
            <a:extLst>
              <a:ext uri="{FF2B5EF4-FFF2-40B4-BE49-F238E27FC236}">
                <a16:creationId xmlns="" xmlns:a16="http://schemas.microsoft.com/office/drawing/2014/main" id="{C70177A7-4E03-44B8-A2CB-D0A1D472671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149362" y="389541"/>
            <a:ext cx="6078918" cy="6078918"/>
          </a:xfrm>
          <a:prstGeom prst="diamond">
            <a:avLst/>
          </a:prstGeom>
          <a:solidFill>
            <a:schemeClr val="bg1">
              <a:lumMod val="95000"/>
            </a:schemeClr>
          </a:solidFill>
          <a:ln w="50800">
            <a:solidFill>
              <a:schemeClr val="bg1"/>
            </a:solidFill>
          </a:ln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089821141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slide layou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 Placeholder 9">
            <a:extLst>
              <a:ext uri="{FF2B5EF4-FFF2-40B4-BE49-F238E27FC236}">
                <a16:creationId xmlns="" xmlns:a16="http://schemas.microsoft.com/office/drawing/2014/main" id="{4111A57B-317A-41FC-8D5B-458B4DA86DA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4" name="Picture Placeholder 2">
            <a:extLst>
              <a:ext uri="{FF2B5EF4-FFF2-40B4-BE49-F238E27FC236}">
                <a16:creationId xmlns="" xmlns:a16="http://schemas.microsoft.com/office/drawing/2014/main" id="{B248F514-64E6-478F-BD5B-2F5FF8194E9D}"/>
              </a:ext>
            </a:extLst>
          </p:cNvPr>
          <p:cNvSpPr>
            <a:spLocks noGrp="1"/>
          </p:cNvSpPr>
          <p:nvPr>
            <p:ph type="pic" idx="18" hasCustomPrompt="1"/>
          </p:nvPr>
        </p:nvSpPr>
        <p:spPr>
          <a:xfrm>
            <a:off x="904680" y="2301255"/>
            <a:ext cx="2268786" cy="185245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5" name="Picture Placeholder 2">
            <a:extLst>
              <a:ext uri="{FF2B5EF4-FFF2-40B4-BE49-F238E27FC236}">
                <a16:creationId xmlns="" xmlns:a16="http://schemas.microsoft.com/office/drawing/2014/main" id="{AD9F10B1-4908-4FDA-BFB4-BCD570CDCB90}"/>
              </a:ext>
            </a:extLst>
          </p:cNvPr>
          <p:cNvSpPr>
            <a:spLocks noGrp="1"/>
          </p:cNvSpPr>
          <p:nvPr>
            <p:ph type="pic" idx="19" hasCustomPrompt="1"/>
          </p:nvPr>
        </p:nvSpPr>
        <p:spPr>
          <a:xfrm>
            <a:off x="3611864" y="2301255"/>
            <a:ext cx="2268786" cy="185245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6" name="Picture Placeholder 2">
            <a:extLst>
              <a:ext uri="{FF2B5EF4-FFF2-40B4-BE49-F238E27FC236}">
                <a16:creationId xmlns="" xmlns:a16="http://schemas.microsoft.com/office/drawing/2014/main" id="{7A18808D-4787-4529-A142-029C02C56371}"/>
              </a:ext>
            </a:extLst>
          </p:cNvPr>
          <p:cNvSpPr>
            <a:spLocks noGrp="1"/>
          </p:cNvSpPr>
          <p:nvPr>
            <p:ph type="pic" idx="20" hasCustomPrompt="1"/>
          </p:nvPr>
        </p:nvSpPr>
        <p:spPr>
          <a:xfrm>
            <a:off x="6319048" y="2301255"/>
            <a:ext cx="2268786" cy="185245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7" name="Picture Placeholder 2">
            <a:extLst>
              <a:ext uri="{FF2B5EF4-FFF2-40B4-BE49-F238E27FC236}">
                <a16:creationId xmlns="" xmlns:a16="http://schemas.microsoft.com/office/drawing/2014/main" id="{D5106DBC-8A8E-4A2C-9FCB-D57D9E77722B}"/>
              </a:ext>
            </a:extLst>
          </p:cNvPr>
          <p:cNvSpPr>
            <a:spLocks noGrp="1"/>
          </p:cNvSpPr>
          <p:nvPr>
            <p:ph type="pic" idx="21" hasCustomPrompt="1"/>
          </p:nvPr>
        </p:nvSpPr>
        <p:spPr>
          <a:xfrm>
            <a:off x="9026232" y="2301255"/>
            <a:ext cx="2268786" cy="185245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699497773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NG sets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2482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PNG &amp; Shapes Layout</a:t>
            </a:r>
          </a:p>
        </p:txBody>
      </p:sp>
    </p:spTree>
    <p:extLst>
      <p:ext uri="{BB962C8B-B14F-4D97-AF65-F5344CB8AC3E}">
        <p14:creationId xmlns:p14="http://schemas.microsoft.com/office/powerpoint/2010/main" val="3794159334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Icon sets layou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123478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Icon Sets Layout</a:t>
            </a:r>
          </a:p>
        </p:txBody>
      </p:sp>
      <p:sp>
        <p:nvSpPr>
          <p:cNvPr id="3" name="Rounded Rectangle 2"/>
          <p:cNvSpPr/>
          <p:nvPr userDrawn="1"/>
        </p:nvSpPr>
        <p:spPr>
          <a:xfrm>
            <a:off x="354010" y="1131591"/>
            <a:ext cx="3560767" cy="5402561"/>
          </a:xfrm>
          <a:prstGeom prst="roundRect">
            <a:avLst>
              <a:gd name="adj" fmla="val 3968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ko-KR" altLang="en-US" sz="1351">
              <a:solidFill>
                <a:prstClr val="white"/>
              </a:solidFill>
            </a:endParaRPr>
          </a:p>
        </p:txBody>
      </p:sp>
      <p:sp>
        <p:nvSpPr>
          <p:cNvPr id="4" name="Rounded Rectangle 3"/>
          <p:cNvSpPr/>
          <p:nvPr userDrawn="1"/>
        </p:nvSpPr>
        <p:spPr>
          <a:xfrm>
            <a:off x="531933" y="1347500"/>
            <a:ext cx="153868" cy="5015200"/>
          </a:xfrm>
          <a:prstGeom prst="roundRect">
            <a:avLst>
              <a:gd name="adj" fmla="val 50000"/>
            </a:avLst>
          </a:prstGeom>
          <a:solidFill>
            <a:schemeClr val="bg1"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ko-KR" altLang="en-US" sz="1351">
              <a:solidFill>
                <a:prstClr val="white"/>
              </a:solidFill>
            </a:endParaRPr>
          </a:p>
        </p:txBody>
      </p:sp>
      <p:sp>
        <p:nvSpPr>
          <p:cNvPr id="5" name="Half Frame 4"/>
          <p:cNvSpPr/>
          <p:nvPr userDrawn="1"/>
        </p:nvSpPr>
        <p:spPr>
          <a:xfrm rot="5400000">
            <a:off x="3057177" y="1276653"/>
            <a:ext cx="685849" cy="685148"/>
          </a:xfrm>
          <a:prstGeom prst="halfFrame">
            <a:avLst>
              <a:gd name="adj1" fmla="val 23728"/>
              <a:gd name="adj2" fmla="val 24642"/>
            </a:avLst>
          </a:prstGeom>
          <a:solidFill>
            <a:schemeClr val="bg1">
              <a:alpha val="2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ko-KR" altLang="en-US" sz="1351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="" xmlns:a16="http://schemas.microsoft.com/office/drawing/2014/main" id="{5644E8BB-F13A-4AE0-889E-633DE4143787}"/>
              </a:ext>
            </a:extLst>
          </p:cNvPr>
          <p:cNvSpPr txBox="1"/>
          <p:nvPr userDrawn="1"/>
        </p:nvSpPr>
        <p:spPr>
          <a:xfrm>
            <a:off x="711704" y="1637214"/>
            <a:ext cx="2232248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defTabSz="914400"/>
            <a:r>
              <a:rPr lang="en-US" altLang="ko-KR" sz="1400" b="1" dirty="0">
                <a:solidFill>
                  <a:prstClr val="white"/>
                </a:solidFill>
                <a:cs typeface="Arial" pitchFamily="34" charset="0"/>
              </a:rPr>
              <a:t>You can Resize without losing quality</a:t>
            </a:r>
            <a:endParaRPr lang="ko-KR" altLang="en-US" sz="1400" b="1" dirty="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="" xmlns:a16="http://schemas.microsoft.com/office/drawing/2014/main" id="{F2CE2B8B-ED32-491A-95B2-D28904BC432C}"/>
              </a:ext>
            </a:extLst>
          </p:cNvPr>
          <p:cNvSpPr txBox="1"/>
          <p:nvPr userDrawn="1"/>
        </p:nvSpPr>
        <p:spPr>
          <a:xfrm>
            <a:off x="711704" y="2127463"/>
            <a:ext cx="2232248" cy="7386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defTabSz="914400"/>
            <a:r>
              <a:rPr lang="en-US" altLang="ko-KR" sz="1400" b="1" dirty="0">
                <a:solidFill>
                  <a:prstClr val="white"/>
                </a:solidFill>
                <a:cs typeface="Arial" pitchFamily="34" charset="0"/>
              </a:rPr>
              <a:t>You can Change Fill Color &amp;</a:t>
            </a:r>
          </a:p>
          <a:p>
            <a:pPr defTabSz="914400"/>
            <a:r>
              <a:rPr lang="en-US" altLang="ko-KR" sz="1400" b="1" dirty="0">
                <a:solidFill>
                  <a:prstClr val="white"/>
                </a:solidFill>
                <a:cs typeface="Arial" pitchFamily="34" charset="0"/>
              </a:rPr>
              <a:t>Line Color</a:t>
            </a:r>
            <a:endParaRPr lang="ko-KR" altLang="en-US" sz="1400" b="1" dirty="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="" xmlns:a16="http://schemas.microsoft.com/office/drawing/2014/main" id="{962A52DF-2523-4479-BFA3-B5ACE9887E1C}"/>
              </a:ext>
            </a:extLst>
          </p:cNvPr>
          <p:cNvSpPr txBox="1"/>
          <p:nvPr userDrawn="1"/>
        </p:nvSpPr>
        <p:spPr>
          <a:xfrm>
            <a:off x="721229" y="5808438"/>
            <a:ext cx="2232000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defTabSz="914400"/>
            <a:r>
              <a:rPr lang="en-US" altLang="ko-KR" sz="1400" dirty="0">
                <a:solidFill>
                  <a:prstClr val="white"/>
                </a:solidFill>
                <a:cs typeface="Arial" pitchFamily="34" charset="0"/>
              </a:rPr>
              <a:t>www.allppt.com</a:t>
            </a:r>
            <a:endParaRPr lang="ko-KR" altLang="en-US" sz="1400" dirty="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="" xmlns:a16="http://schemas.microsoft.com/office/drawing/2014/main" id="{BAAC314F-E96A-4408-95DE-A70E9ED054AF}"/>
              </a:ext>
            </a:extLst>
          </p:cNvPr>
          <p:cNvSpPr txBox="1"/>
          <p:nvPr userDrawn="1"/>
        </p:nvSpPr>
        <p:spPr>
          <a:xfrm>
            <a:off x="721229" y="4450324"/>
            <a:ext cx="2717296" cy="138499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defTabSz="914400"/>
            <a:r>
              <a:rPr lang="en-US" altLang="ko-KR" sz="2800" b="1" dirty="0">
                <a:solidFill>
                  <a:prstClr val="white"/>
                </a:solidFill>
                <a:cs typeface="Arial" pitchFamily="34" charset="0"/>
              </a:rPr>
              <a:t>FREE </a:t>
            </a:r>
          </a:p>
          <a:p>
            <a:pPr defTabSz="914400"/>
            <a:r>
              <a:rPr lang="en-US" altLang="ko-KR" sz="2800" b="1" dirty="0">
                <a:solidFill>
                  <a:prstClr val="white"/>
                </a:solidFill>
                <a:cs typeface="Arial" pitchFamily="34" charset="0"/>
              </a:rPr>
              <a:t>PPT TEMPLATES</a:t>
            </a:r>
          </a:p>
        </p:txBody>
      </p:sp>
    </p:spTree>
    <p:extLst>
      <p:ext uri="{BB962C8B-B14F-4D97-AF65-F5344CB8AC3E}">
        <p14:creationId xmlns:p14="http://schemas.microsoft.com/office/powerpoint/2010/main" val="129920213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t>8/4/2020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154339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t>8/4/2020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966550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BB4AE70F-BF4F-41FE-ABBC-2D33AA57CB75}"/>
              </a:ext>
            </a:extLst>
          </p:cNvPr>
          <p:cNvSpPr/>
          <p:nvPr userDrawn="1"/>
        </p:nvSpPr>
        <p:spPr>
          <a:xfrm>
            <a:off x="0" y="0"/>
            <a:ext cx="12192000" cy="116205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3" name="Freeform: Shape 122">
            <a:extLst>
              <a:ext uri="{FF2B5EF4-FFF2-40B4-BE49-F238E27FC236}">
                <a16:creationId xmlns:a16="http://schemas.microsoft.com/office/drawing/2014/main" xmlns="" id="{942E463B-FB92-43C3-B3B3-02BEE25288E3}"/>
              </a:ext>
            </a:extLst>
          </p:cNvPr>
          <p:cNvSpPr/>
          <p:nvPr/>
        </p:nvSpPr>
        <p:spPr>
          <a:xfrm>
            <a:off x="1" y="0"/>
            <a:ext cx="4020670" cy="1325812"/>
          </a:xfrm>
          <a:custGeom>
            <a:avLst/>
            <a:gdLst>
              <a:gd name="connsiteX0" fmla="*/ 2921457 w 3751729"/>
              <a:gd name="connsiteY0" fmla="*/ 929082 h 1237129"/>
              <a:gd name="connsiteX1" fmla="*/ 2929580 w 3751729"/>
              <a:gd name="connsiteY1" fmla="*/ 931543 h 1237129"/>
              <a:gd name="connsiteX2" fmla="*/ 2939672 w 3751729"/>
              <a:gd name="connsiteY2" fmla="*/ 937451 h 1237129"/>
              <a:gd name="connsiteX3" fmla="*/ 2948781 w 3751729"/>
              <a:gd name="connsiteY3" fmla="*/ 946559 h 1237129"/>
              <a:gd name="connsiteX4" fmla="*/ 2952719 w 3751729"/>
              <a:gd name="connsiteY4" fmla="*/ 954190 h 1237129"/>
              <a:gd name="connsiteX5" fmla="*/ 2948781 w 3751729"/>
              <a:gd name="connsiteY5" fmla="*/ 956651 h 1237129"/>
              <a:gd name="connsiteX6" fmla="*/ 2944596 w 3751729"/>
              <a:gd name="connsiteY6" fmla="*/ 960835 h 1237129"/>
              <a:gd name="connsiteX7" fmla="*/ 2939672 w 3751729"/>
              <a:gd name="connsiteY7" fmla="*/ 964282 h 1237129"/>
              <a:gd name="connsiteX8" fmla="*/ 2933765 w 3751729"/>
              <a:gd name="connsiteY8" fmla="*/ 966743 h 1237129"/>
              <a:gd name="connsiteX9" fmla="*/ 2938688 w 3751729"/>
              <a:gd name="connsiteY9" fmla="*/ 980035 h 1237129"/>
              <a:gd name="connsiteX10" fmla="*/ 2944596 w 3751729"/>
              <a:gd name="connsiteY10" fmla="*/ 990128 h 1237129"/>
              <a:gd name="connsiteX11" fmla="*/ 2950257 w 3751729"/>
              <a:gd name="connsiteY11" fmla="*/ 1001944 h 1237129"/>
              <a:gd name="connsiteX12" fmla="*/ 2945334 w 3751729"/>
              <a:gd name="connsiteY12" fmla="*/ 1003666 h 1237129"/>
              <a:gd name="connsiteX13" fmla="*/ 2942872 w 3751729"/>
              <a:gd name="connsiteY13" fmla="*/ 1003666 h 1237129"/>
              <a:gd name="connsiteX14" fmla="*/ 2941150 w 3751729"/>
              <a:gd name="connsiteY14" fmla="*/ 1003666 h 1237129"/>
              <a:gd name="connsiteX15" fmla="*/ 2939672 w 3751729"/>
              <a:gd name="connsiteY15" fmla="*/ 1005389 h 1237129"/>
              <a:gd name="connsiteX16" fmla="*/ 2938688 w 3751729"/>
              <a:gd name="connsiteY16" fmla="*/ 1006128 h 1237129"/>
              <a:gd name="connsiteX17" fmla="*/ 2937212 w 3751729"/>
              <a:gd name="connsiteY17" fmla="*/ 1009574 h 1237129"/>
              <a:gd name="connsiteX18" fmla="*/ 2929580 w 3751729"/>
              <a:gd name="connsiteY18" fmla="*/ 1022867 h 1237129"/>
              <a:gd name="connsiteX19" fmla="*/ 2925642 w 3751729"/>
              <a:gd name="connsiteY19" fmla="*/ 1038866 h 1237129"/>
              <a:gd name="connsiteX20" fmla="*/ 2918011 w 3751729"/>
              <a:gd name="connsiteY20" fmla="*/ 1053143 h 1237129"/>
              <a:gd name="connsiteX21" fmla="*/ 2914073 w 3751729"/>
              <a:gd name="connsiteY21" fmla="*/ 1056589 h 1237129"/>
              <a:gd name="connsiteX22" fmla="*/ 2909888 w 3751729"/>
              <a:gd name="connsiteY22" fmla="*/ 1056589 h 1237129"/>
              <a:gd name="connsiteX23" fmla="*/ 2904965 w 3751729"/>
              <a:gd name="connsiteY23" fmla="*/ 1057327 h 1237129"/>
              <a:gd name="connsiteX24" fmla="*/ 2900041 w 3751729"/>
              <a:gd name="connsiteY24" fmla="*/ 1057327 h 1237129"/>
              <a:gd name="connsiteX25" fmla="*/ 2890935 w 3751729"/>
              <a:gd name="connsiteY25" fmla="*/ 1052404 h 1237129"/>
              <a:gd name="connsiteX26" fmla="*/ 2882565 w 3751729"/>
              <a:gd name="connsiteY26" fmla="*/ 1050681 h 1237129"/>
              <a:gd name="connsiteX27" fmla="*/ 2871981 w 3751729"/>
              <a:gd name="connsiteY27" fmla="*/ 1050681 h 1237129"/>
              <a:gd name="connsiteX28" fmla="*/ 2861888 w 3751729"/>
              <a:gd name="connsiteY28" fmla="*/ 1048958 h 1237129"/>
              <a:gd name="connsiteX29" fmla="*/ 2852042 w 3751729"/>
              <a:gd name="connsiteY29" fmla="*/ 1044774 h 1237129"/>
              <a:gd name="connsiteX30" fmla="*/ 2842196 w 3751729"/>
              <a:gd name="connsiteY30" fmla="*/ 1031235 h 1237129"/>
              <a:gd name="connsiteX31" fmla="*/ 2834812 w 3751729"/>
              <a:gd name="connsiteY31" fmla="*/ 1013758 h 1237129"/>
              <a:gd name="connsiteX32" fmla="*/ 2833088 w 3751729"/>
              <a:gd name="connsiteY32" fmla="*/ 993574 h 1237129"/>
              <a:gd name="connsiteX33" fmla="*/ 2840472 w 3751729"/>
              <a:gd name="connsiteY33" fmla="*/ 990128 h 1237129"/>
              <a:gd name="connsiteX34" fmla="*/ 2846380 w 3751729"/>
              <a:gd name="connsiteY34" fmla="*/ 990128 h 1237129"/>
              <a:gd name="connsiteX35" fmla="*/ 2852042 w 3751729"/>
              <a:gd name="connsiteY35" fmla="*/ 991851 h 1237129"/>
              <a:gd name="connsiteX36" fmla="*/ 2857950 w 3751729"/>
              <a:gd name="connsiteY36" fmla="*/ 988651 h 1237129"/>
              <a:gd name="connsiteX37" fmla="*/ 2865334 w 3751729"/>
              <a:gd name="connsiteY37" fmla="*/ 976835 h 1237129"/>
              <a:gd name="connsiteX38" fmla="*/ 2883549 w 3751729"/>
              <a:gd name="connsiteY38" fmla="*/ 974374 h 1237129"/>
              <a:gd name="connsiteX39" fmla="*/ 2886749 w 3751729"/>
              <a:gd name="connsiteY39" fmla="*/ 971666 h 1237129"/>
              <a:gd name="connsiteX40" fmla="*/ 2889211 w 3751729"/>
              <a:gd name="connsiteY40" fmla="*/ 968466 h 1237129"/>
              <a:gd name="connsiteX41" fmla="*/ 2889211 w 3751729"/>
              <a:gd name="connsiteY41" fmla="*/ 966743 h 1237129"/>
              <a:gd name="connsiteX42" fmla="*/ 2890935 w 3751729"/>
              <a:gd name="connsiteY42" fmla="*/ 965758 h 1237129"/>
              <a:gd name="connsiteX43" fmla="*/ 2890935 w 3751729"/>
              <a:gd name="connsiteY43" fmla="*/ 964282 h 1237129"/>
              <a:gd name="connsiteX44" fmla="*/ 2890935 w 3751729"/>
              <a:gd name="connsiteY44" fmla="*/ 962559 h 1237129"/>
              <a:gd name="connsiteX45" fmla="*/ 2892411 w 3751729"/>
              <a:gd name="connsiteY45" fmla="*/ 960835 h 1237129"/>
              <a:gd name="connsiteX46" fmla="*/ 2895119 w 3751729"/>
              <a:gd name="connsiteY46" fmla="*/ 960835 h 1237129"/>
              <a:gd name="connsiteX47" fmla="*/ 2900041 w 3751729"/>
              <a:gd name="connsiteY47" fmla="*/ 960835 h 1237129"/>
              <a:gd name="connsiteX48" fmla="*/ 2904965 w 3751729"/>
              <a:gd name="connsiteY48" fmla="*/ 960835 h 1237129"/>
              <a:gd name="connsiteX49" fmla="*/ 2908165 w 3751729"/>
              <a:gd name="connsiteY49" fmla="*/ 950743 h 1237129"/>
              <a:gd name="connsiteX50" fmla="*/ 2912349 w 3751729"/>
              <a:gd name="connsiteY50" fmla="*/ 943112 h 1237129"/>
              <a:gd name="connsiteX51" fmla="*/ 2916534 w 3751729"/>
              <a:gd name="connsiteY51" fmla="*/ 936466 h 1237129"/>
              <a:gd name="connsiteX52" fmla="*/ 2505952 w 3751729"/>
              <a:gd name="connsiteY52" fmla="*/ 909636 h 1237129"/>
              <a:gd name="connsiteX53" fmla="*/ 2514321 w 3751729"/>
              <a:gd name="connsiteY53" fmla="*/ 915544 h 1237129"/>
              <a:gd name="connsiteX54" fmla="*/ 2519244 w 3751729"/>
              <a:gd name="connsiteY54" fmla="*/ 925636 h 1237129"/>
              <a:gd name="connsiteX55" fmla="*/ 2519244 w 3751729"/>
              <a:gd name="connsiteY55" fmla="*/ 940651 h 1237129"/>
              <a:gd name="connsiteX56" fmla="*/ 2519244 w 3751729"/>
              <a:gd name="connsiteY56" fmla="*/ 942374 h 1237129"/>
              <a:gd name="connsiteX57" fmla="*/ 2519983 w 3751729"/>
              <a:gd name="connsiteY57" fmla="*/ 942374 h 1237129"/>
              <a:gd name="connsiteX58" fmla="*/ 2521707 w 3751729"/>
              <a:gd name="connsiteY58" fmla="*/ 943113 h 1237129"/>
              <a:gd name="connsiteX59" fmla="*/ 2521707 w 3751729"/>
              <a:gd name="connsiteY59" fmla="*/ 944836 h 1237129"/>
              <a:gd name="connsiteX60" fmla="*/ 2521707 w 3751729"/>
              <a:gd name="connsiteY60" fmla="*/ 948282 h 1237129"/>
              <a:gd name="connsiteX61" fmla="*/ 2519244 w 3751729"/>
              <a:gd name="connsiteY61" fmla="*/ 948282 h 1237129"/>
              <a:gd name="connsiteX62" fmla="*/ 2515798 w 3751729"/>
              <a:gd name="connsiteY62" fmla="*/ 949021 h 1237129"/>
              <a:gd name="connsiteX63" fmla="*/ 2514321 w 3751729"/>
              <a:gd name="connsiteY63" fmla="*/ 952466 h 1237129"/>
              <a:gd name="connsiteX64" fmla="*/ 2511860 w 3751729"/>
              <a:gd name="connsiteY64" fmla="*/ 954190 h 1237129"/>
              <a:gd name="connsiteX65" fmla="*/ 2510137 w 3751729"/>
              <a:gd name="connsiteY65" fmla="*/ 954190 h 1237129"/>
              <a:gd name="connsiteX66" fmla="*/ 2508413 w 3751729"/>
              <a:gd name="connsiteY66" fmla="*/ 952466 h 1237129"/>
              <a:gd name="connsiteX67" fmla="*/ 2507675 w 3751729"/>
              <a:gd name="connsiteY67" fmla="*/ 952466 h 1237129"/>
              <a:gd name="connsiteX68" fmla="*/ 2505952 w 3751729"/>
              <a:gd name="connsiteY68" fmla="*/ 950743 h 1237129"/>
              <a:gd name="connsiteX69" fmla="*/ 2500290 w 3751729"/>
              <a:gd name="connsiteY69" fmla="*/ 938928 h 1237129"/>
              <a:gd name="connsiteX70" fmla="*/ 2500290 w 3751729"/>
              <a:gd name="connsiteY70" fmla="*/ 921452 h 1237129"/>
              <a:gd name="connsiteX71" fmla="*/ 2501768 w 3751729"/>
              <a:gd name="connsiteY71" fmla="*/ 918990 h 1237129"/>
              <a:gd name="connsiteX72" fmla="*/ 2503490 w 3751729"/>
              <a:gd name="connsiteY72" fmla="*/ 917267 h 1237129"/>
              <a:gd name="connsiteX73" fmla="*/ 2504229 w 3751729"/>
              <a:gd name="connsiteY73" fmla="*/ 913821 h 1237129"/>
              <a:gd name="connsiteX74" fmla="*/ 3023856 w 3751729"/>
              <a:gd name="connsiteY74" fmla="*/ 892159 h 1237129"/>
              <a:gd name="connsiteX75" fmla="*/ 3030503 w 3751729"/>
              <a:gd name="connsiteY75" fmla="*/ 899544 h 1237129"/>
              <a:gd name="connsiteX76" fmla="*/ 3035425 w 3751729"/>
              <a:gd name="connsiteY76" fmla="*/ 907913 h 1237129"/>
              <a:gd name="connsiteX77" fmla="*/ 3035425 w 3751729"/>
              <a:gd name="connsiteY77" fmla="*/ 921452 h 1237129"/>
              <a:gd name="connsiteX78" fmla="*/ 3036164 w 3751729"/>
              <a:gd name="connsiteY78" fmla="*/ 924652 h 1237129"/>
              <a:gd name="connsiteX79" fmla="*/ 3037887 w 3751729"/>
              <a:gd name="connsiteY79" fmla="*/ 924652 h 1237129"/>
              <a:gd name="connsiteX80" fmla="*/ 3037887 w 3751729"/>
              <a:gd name="connsiteY80" fmla="*/ 925637 h 1237129"/>
              <a:gd name="connsiteX81" fmla="*/ 3036164 w 3751729"/>
              <a:gd name="connsiteY81" fmla="*/ 925637 h 1237129"/>
              <a:gd name="connsiteX82" fmla="*/ 3035425 w 3751729"/>
              <a:gd name="connsiteY82" fmla="*/ 929083 h 1237129"/>
              <a:gd name="connsiteX83" fmla="*/ 3035425 w 3751729"/>
              <a:gd name="connsiteY83" fmla="*/ 931543 h 1237129"/>
              <a:gd name="connsiteX84" fmla="*/ 3033703 w 3751729"/>
              <a:gd name="connsiteY84" fmla="*/ 931543 h 1237129"/>
              <a:gd name="connsiteX85" fmla="*/ 3033703 w 3751729"/>
              <a:gd name="connsiteY85" fmla="*/ 933267 h 1237129"/>
              <a:gd name="connsiteX86" fmla="*/ 3032225 w 3751729"/>
              <a:gd name="connsiteY86" fmla="*/ 933267 h 1237129"/>
              <a:gd name="connsiteX87" fmla="*/ 3029519 w 3751729"/>
              <a:gd name="connsiteY87" fmla="*/ 934744 h 1237129"/>
              <a:gd name="connsiteX88" fmla="*/ 3028041 w 3751729"/>
              <a:gd name="connsiteY88" fmla="*/ 931543 h 1237129"/>
              <a:gd name="connsiteX89" fmla="*/ 3028041 w 3751729"/>
              <a:gd name="connsiteY89" fmla="*/ 930559 h 1237129"/>
              <a:gd name="connsiteX90" fmla="*/ 3026319 w 3751729"/>
              <a:gd name="connsiteY90" fmla="*/ 930559 h 1237129"/>
              <a:gd name="connsiteX91" fmla="*/ 3024595 w 3751729"/>
              <a:gd name="connsiteY91" fmla="*/ 930559 h 1237129"/>
              <a:gd name="connsiteX92" fmla="*/ 3023856 w 3751729"/>
              <a:gd name="connsiteY92" fmla="*/ 929083 h 1237129"/>
              <a:gd name="connsiteX93" fmla="*/ 3023856 w 3751729"/>
              <a:gd name="connsiteY93" fmla="*/ 931543 h 1237129"/>
              <a:gd name="connsiteX94" fmla="*/ 3024595 w 3751729"/>
              <a:gd name="connsiteY94" fmla="*/ 933267 h 1237129"/>
              <a:gd name="connsiteX95" fmla="*/ 3026319 w 3751729"/>
              <a:gd name="connsiteY95" fmla="*/ 934744 h 1237129"/>
              <a:gd name="connsiteX96" fmla="*/ 3028041 w 3751729"/>
              <a:gd name="connsiteY96" fmla="*/ 936467 h 1237129"/>
              <a:gd name="connsiteX97" fmla="*/ 3026319 w 3751729"/>
              <a:gd name="connsiteY97" fmla="*/ 937452 h 1237129"/>
              <a:gd name="connsiteX98" fmla="*/ 3026319 w 3751729"/>
              <a:gd name="connsiteY98" fmla="*/ 938929 h 1237129"/>
              <a:gd name="connsiteX99" fmla="*/ 3026319 w 3751729"/>
              <a:gd name="connsiteY99" fmla="*/ 940652 h 1237129"/>
              <a:gd name="connsiteX100" fmla="*/ 3026319 w 3751729"/>
              <a:gd name="connsiteY100" fmla="*/ 944836 h 1237129"/>
              <a:gd name="connsiteX101" fmla="*/ 3018933 w 3751729"/>
              <a:gd name="connsiteY101" fmla="*/ 944836 h 1237129"/>
              <a:gd name="connsiteX102" fmla="*/ 3018933 w 3751729"/>
              <a:gd name="connsiteY102" fmla="*/ 940652 h 1237129"/>
              <a:gd name="connsiteX103" fmla="*/ 3014749 w 3751729"/>
              <a:gd name="connsiteY103" fmla="*/ 938929 h 1237129"/>
              <a:gd name="connsiteX104" fmla="*/ 3010564 w 3751729"/>
              <a:gd name="connsiteY104" fmla="*/ 936467 h 1237129"/>
              <a:gd name="connsiteX105" fmla="*/ 3009087 w 3751729"/>
              <a:gd name="connsiteY105" fmla="*/ 933267 h 1237129"/>
              <a:gd name="connsiteX106" fmla="*/ 3007364 w 3751729"/>
              <a:gd name="connsiteY106" fmla="*/ 929083 h 1237129"/>
              <a:gd name="connsiteX107" fmla="*/ 3006626 w 3751729"/>
              <a:gd name="connsiteY107" fmla="*/ 924652 h 1237129"/>
              <a:gd name="connsiteX108" fmla="*/ 3003180 w 3751729"/>
              <a:gd name="connsiteY108" fmla="*/ 918990 h 1237129"/>
              <a:gd name="connsiteX109" fmla="*/ 2998995 w 3751729"/>
              <a:gd name="connsiteY109" fmla="*/ 921452 h 1237129"/>
              <a:gd name="connsiteX110" fmla="*/ 2993334 w 3751729"/>
              <a:gd name="connsiteY110" fmla="*/ 924652 h 1237129"/>
              <a:gd name="connsiteX111" fmla="*/ 2987426 w 3751729"/>
              <a:gd name="connsiteY111" fmla="*/ 925637 h 1237129"/>
              <a:gd name="connsiteX112" fmla="*/ 2981764 w 3751729"/>
              <a:gd name="connsiteY112" fmla="*/ 929083 h 1237129"/>
              <a:gd name="connsiteX113" fmla="*/ 2981764 w 3751729"/>
              <a:gd name="connsiteY113" fmla="*/ 921452 h 1237129"/>
              <a:gd name="connsiteX114" fmla="*/ 2983488 w 3751729"/>
              <a:gd name="connsiteY114" fmla="*/ 919729 h 1237129"/>
              <a:gd name="connsiteX115" fmla="*/ 2983488 w 3751729"/>
              <a:gd name="connsiteY115" fmla="*/ 918990 h 1237129"/>
              <a:gd name="connsiteX116" fmla="*/ 2984226 w 3751729"/>
              <a:gd name="connsiteY116" fmla="*/ 918990 h 1237129"/>
              <a:gd name="connsiteX117" fmla="*/ 2984226 w 3751729"/>
              <a:gd name="connsiteY117" fmla="*/ 915544 h 1237129"/>
              <a:gd name="connsiteX118" fmla="*/ 2995794 w 3751729"/>
              <a:gd name="connsiteY118" fmla="*/ 911360 h 1237129"/>
              <a:gd name="connsiteX119" fmla="*/ 3006626 w 3751729"/>
              <a:gd name="connsiteY119" fmla="*/ 907913 h 1237129"/>
              <a:gd name="connsiteX120" fmla="*/ 3016472 w 3751729"/>
              <a:gd name="connsiteY120" fmla="*/ 902005 h 1237129"/>
              <a:gd name="connsiteX121" fmla="*/ 2952719 w 3751729"/>
              <a:gd name="connsiteY121" fmla="*/ 876159 h 1237129"/>
              <a:gd name="connsiteX122" fmla="*/ 2956165 w 3751729"/>
              <a:gd name="connsiteY122" fmla="*/ 879359 h 1237129"/>
              <a:gd name="connsiteX123" fmla="*/ 2956904 w 3751729"/>
              <a:gd name="connsiteY123" fmla="*/ 879359 h 1237129"/>
              <a:gd name="connsiteX124" fmla="*/ 2958626 w 3751729"/>
              <a:gd name="connsiteY124" fmla="*/ 879359 h 1237129"/>
              <a:gd name="connsiteX125" fmla="*/ 2958626 w 3751729"/>
              <a:gd name="connsiteY125" fmla="*/ 880344 h 1237129"/>
              <a:gd name="connsiteX126" fmla="*/ 2958626 w 3751729"/>
              <a:gd name="connsiteY126" fmla="*/ 883543 h 1237129"/>
              <a:gd name="connsiteX127" fmla="*/ 2960350 w 3751729"/>
              <a:gd name="connsiteY127" fmla="*/ 886251 h 1237129"/>
              <a:gd name="connsiteX128" fmla="*/ 2951242 w 3751729"/>
              <a:gd name="connsiteY128" fmla="*/ 893636 h 1237129"/>
              <a:gd name="connsiteX129" fmla="*/ 2945334 w 3751729"/>
              <a:gd name="connsiteY129" fmla="*/ 901267 h 1237129"/>
              <a:gd name="connsiteX130" fmla="*/ 2938687 w 3751729"/>
              <a:gd name="connsiteY130" fmla="*/ 907175 h 1237129"/>
              <a:gd name="connsiteX131" fmla="*/ 2928103 w 3751729"/>
              <a:gd name="connsiteY131" fmla="*/ 913082 h 1237129"/>
              <a:gd name="connsiteX132" fmla="*/ 2928103 w 3751729"/>
              <a:gd name="connsiteY132" fmla="*/ 909636 h 1237129"/>
              <a:gd name="connsiteX133" fmla="*/ 2937212 w 3751729"/>
              <a:gd name="connsiteY133" fmla="*/ 899544 h 1237129"/>
              <a:gd name="connsiteX134" fmla="*/ 2947058 w 3751729"/>
              <a:gd name="connsiteY134" fmla="*/ 889451 h 1237129"/>
              <a:gd name="connsiteX135" fmla="*/ 882825 w 3751729"/>
              <a:gd name="connsiteY135" fmla="*/ 798867 h 1237129"/>
              <a:gd name="connsiteX136" fmla="*/ 888734 w 3751729"/>
              <a:gd name="connsiteY136" fmla="*/ 798867 h 1237129"/>
              <a:gd name="connsiteX137" fmla="*/ 894395 w 3751729"/>
              <a:gd name="connsiteY137" fmla="*/ 799852 h 1237129"/>
              <a:gd name="connsiteX138" fmla="*/ 901041 w 3751729"/>
              <a:gd name="connsiteY138" fmla="*/ 803052 h 1237129"/>
              <a:gd name="connsiteX139" fmla="*/ 898579 w 3751729"/>
              <a:gd name="connsiteY139" fmla="*/ 804776 h 1237129"/>
              <a:gd name="connsiteX140" fmla="*/ 896857 w 3751729"/>
              <a:gd name="connsiteY140" fmla="*/ 807236 h 1237129"/>
              <a:gd name="connsiteX141" fmla="*/ 894395 w 3751729"/>
              <a:gd name="connsiteY141" fmla="*/ 808960 h 1237129"/>
              <a:gd name="connsiteX142" fmla="*/ 889472 w 3751729"/>
              <a:gd name="connsiteY142" fmla="*/ 808960 h 1237129"/>
              <a:gd name="connsiteX143" fmla="*/ 885288 w 3751729"/>
              <a:gd name="connsiteY143" fmla="*/ 807236 h 1237129"/>
              <a:gd name="connsiteX144" fmla="*/ 881350 w 3751729"/>
              <a:gd name="connsiteY144" fmla="*/ 807236 h 1237129"/>
              <a:gd name="connsiteX145" fmla="*/ 877164 w 3751729"/>
              <a:gd name="connsiteY145" fmla="*/ 807236 h 1237129"/>
              <a:gd name="connsiteX146" fmla="*/ 872241 w 3751729"/>
              <a:gd name="connsiteY146" fmla="*/ 808960 h 1237129"/>
              <a:gd name="connsiteX147" fmla="*/ 872241 w 3751729"/>
              <a:gd name="connsiteY147" fmla="*/ 799852 h 1237129"/>
              <a:gd name="connsiteX148" fmla="*/ 2977580 w 3751729"/>
              <a:gd name="connsiteY148" fmla="*/ 789759 h 1237129"/>
              <a:gd name="connsiteX149" fmla="*/ 2981764 w 3751729"/>
              <a:gd name="connsiteY149" fmla="*/ 789759 h 1237129"/>
              <a:gd name="connsiteX150" fmla="*/ 2987426 w 3751729"/>
              <a:gd name="connsiteY150" fmla="*/ 789759 h 1237129"/>
              <a:gd name="connsiteX151" fmla="*/ 2987426 w 3751729"/>
              <a:gd name="connsiteY151" fmla="*/ 804775 h 1237129"/>
              <a:gd name="connsiteX152" fmla="*/ 2985948 w 3751729"/>
              <a:gd name="connsiteY152" fmla="*/ 814867 h 1237129"/>
              <a:gd name="connsiteX153" fmla="*/ 2983488 w 3751729"/>
              <a:gd name="connsiteY153" fmla="*/ 823237 h 1237129"/>
              <a:gd name="connsiteX154" fmla="*/ 2981764 w 3751729"/>
              <a:gd name="connsiteY154" fmla="*/ 838251 h 1237129"/>
              <a:gd name="connsiteX155" fmla="*/ 2984226 w 3751729"/>
              <a:gd name="connsiteY155" fmla="*/ 838251 h 1237129"/>
              <a:gd name="connsiteX156" fmla="*/ 2984226 w 3751729"/>
              <a:gd name="connsiteY156" fmla="*/ 840960 h 1237129"/>
              <a:gd name="connsiteX157" fmla="*/ 2989888 w 3751729"/>
              <a:gd name="connsiteY157" fmla="*/ 840960 h 1237129"/>
              <a:gd name="connsiteX158" fmla="*/ 2993334 w 3751729"/>
              <a:gd name="connsiteY158" fmla="*/ 840960 h 1237129"/>
              <a:gd name="connsiteX159" fmla="*/ 2995794 w 3751729"/>
              <a:gd name="connsiteY159" fmla="*/ 840960 h 1237129"/>
              <a:gd name="connsiteX160" fmla="*/ 2998995 w 3751729"/>
              <a:gd name="connsiteY160" fmla="*/ 842435 h 1237129"/>
              <a:gd name="connsiteX161" fmla="*/ 3001457 w 3751729"/>
              <a:gd name="connsiteY161" fmla="*/ 844160 h 1237129"/>
              <a:gd name="connsiteX162" fmla="*/ 3007364 w 3751729"/>
              <a:gd name="connsiteY162" fmla="*/ 845144 h 1237129"/>
              <a:gd name="connsiteX163" fmla="*/ 3010564 w 3751729"/>
              <a:gd name="connsiteY163" fmla="*/ 855974 h 1237129"/>
              <a:gd name="connsiteX164" fmla="*/ 3016472 w 3751729"/>
              <a:gd name="connsiteY164" fmla="*/ 862621 h 1237129"/>
              <a:gd name="connsiteX165" fmla="*/ 3023856 w 3751729"/>
              <a:gd name="connsiteY165" fmla="*/ 870251 h 1237129"/>
              <a:gd name="connsiteX166" fmla="*/ 3029519 w 3751729"/>
              <a:gd name="connsiteY166" fmla="*/ 880344 h 1237129"/>
              <a:gd name="connsiteX167" fmla="*/ 3024595 w 3751729"/>
              <a:gd name="connsiteY167" fmla="*/ 882066 h 1237129"/>
              <a:gd name="connsiteX168" fmla="*/ 3022133 w 3751729"/>
              <a:gd name="connsiteY168" fmla="*/ 883544 h 1237129"/>
              <a:gd name="connsiteX169" fmla="*/ 3020656 w 3751729"/>
              <a:gd name="connsiteY169" fmla="*/ 883544 h 1237129"/>
              <a:gd name="connsiteX170" fmla="*/ 3020656 w 3751729"/>
              <a:gd name="connsiteY170" fmla="*/ 885267 h 1237129"/>
              <a:gd name="connsiteX171" fmla="*/ 3020656 w 3751729"/>
              <a:gd name="connsiteY171" fmla="*/ 886252 h 1237129"/>
              <a:gd name="connsiteX172" fmla="*/ 3020656 w 3751729"/>
              <a:gd name="connsiteY172" fmla="*/ 887728 h 1237129"/>
              <a:gd name="connsiteX173" fmla="*/ 3017948 w 3751729"/>
              <a:gd name="connsiteY173" fmla="*/ 887728 h 1237129"/>
              <a:gd name="connsiteX174" fmla="*/ 3013026 w 3751729"/>
              <a:gd name="connsiteY174" fmla="*/ 889452 h 1237129"/>
              <a:gd name="connsiteX175" fmla="*/ 3012287 w 3751729"/>
              <a:gd name="connsiteY175" fmla="*/ 886252 h 1237129"/>
              <a:gd name="connsiteX176" fmla="*/ 3012287 w 3751729"/>
              <a:gd name="connsiteY176" fmla="*/ 885267 h 1237129"/>
              <a:gd name="connsiteX177" fmla="*/ 3010564 w 3751729"/>
              <a:gd name="connsiteY177" fmla="*/ 885267 h 1237129"/>
              <a:gd name="connsiteX178" fmla="*/ 3009087 w 3751729"/>
              <a:gd name="connsiteY178" fmla="*/ 885267 h 1237129"/>
              <a:gd name="connsiteX179" fmla="*/ 3007364 w 3751729"/>
              <a:gd name="connsiteY179" fmla="*/ 883544 h 1237129"/>
              <a:gd name="connsiteX180" fmla="*/ 3004903 w 3751729"/>
              <a:gd name="connsiteY180" fmla="*/ 889452 h 1237129"/>
              <a:gd name="connsiteX181" fmla="*/ 3003180 w 3751729"/>
              <a:gd name="connsiteY181" fmla="*/ 893636 h 1237129"/>
              <a:gd name="connsiteX182" fmla="*/ 3000718 w 3751729"/>
              <a:gd name="connsiteY182" fmla="*/ 897821 h 1237129"/>
              <a:gd name="connsiteX183" fmla="*/ 2995794 w 3751729"/>
              <a:gd name="connsiteY183" fmla="*/ 899544 h 1237129"/>
              <a:gd name="connsiteX184" fmla="*/ 2991611 w 3751729"/>
              <a:gd name="connsiteY184" fmla="*/ 902005 h 1237129"/>
              <a:gd name="connsiteX185" fmla="*/ 2991611 w 3751729"/>
              <a:gd name="connsiteY185" fmla="*/ 899544 h 1237129"/>
              <a:gd name="connsiteX186" fmla="*/ 2989148 w 3751729"/>
              <a:gd name="connsiteY186" fmla="*/ 896343 h 1237129"/>
              <a:gd name="connsiteX187" fmla="*/ 2989148 w 3751729"/>
              <a:gd name="connsiteY187" fmla="*/ 893636 h 1237129"/>
              <a:gd name="connsiteX188" fmla="*/ 2989148 w 3751729"/>
              <a:gd name="connsiteY188" fmla="*/ 892159 h 1237129"/>
              <a:gd name="connsiteX189" fmla="*/ 2989148 w 3751729"/>
              <a:gd name="connsiteY189" fmla="*/ 891175 h 1237129"/>
              <a:gd name="connsiteX190" fmla="*/ 2989148 w 3751729"/>
              <a:gd name="connsiteY190" fmla="*/ 889452 h 1237129"/>
              <a:gd name="connsiteX191" fmla="*/ 2987426 w 3751729"/>
              <a:gd name="connsiteY191" fmla="*/ 887728 h 1237129"/>
              <a:gd name="connsiteX192" fmla="*/ 2985948 w 3751729"/>
              <a:gd name="connsiteY192" fmla="*/ 887728 h 1237129"/>
              <a:gd name="connsiteX193" fmla="*/ 2981764 w 3751729"/>
              <a:gd name="connsiteY193" fmla="*/ 886252 h 1237129"/>
              <a:gd name="connsiteX194" fmla="*/ 2981764 w 3751729"/>
              <a:gd name="connsiteY194" fmla="*/ 882066 h 1237129"/>
              <a:gd name="connsiteX195" fmla="*/ 2981764 w 3751729"/>
              <a:gd name="connsiteY195" fmla="*/ 877882 h 1237129"/>
              <a:gd name="connsiteX196" fmla="*/ 2983488 w 3751729"/>
              <a:gd name="connsiteY196" fmla="*/ 874435 h 1237129"/>
              <a:gd name="connsiteX197" fmla="*/ 2983488 w 3751729"/>
              <a:gd name="connsiteY197" fmla="*/ 873698 h 1237129"/>
              <a:gd name="connsiteX198" fmla="*/ 2984226 w 3751729"/>
              <a:gd name="connsiteY198" fmla="*/ 871975 h 1237129"/>
              <a:gd name="connsiteX199" fmla="*/ 2987426 w 3751729"/>
              <a:gd name="connsiteY199" fmla="*/ 871975 h 1237129"/>
              <a:gd name="connsiteX200" fmla="*/ 2991611 w 3751729"/>
              <a:gd name="connsiteY200" fmla="*/ 870251 h 1237129"/>
              <a:gd name="connsiteX201" fmla="*/ 2997519 w 3751729"/>
              <a:gd name="connsiteY201" fmla="*/ 870251 h 1237129"/>
              <a:gd name="connsiteX202" fmla="*/ 2997519 w 3751729"/>
              <a:gd name="connsiteY202" fmla="*/ 880344 h 1237129"/>
              <a:gd name="connsiteX203" fmla="*/ 3007364 w 3751729"/>
              <a:gd name="connsiteY203" fmla="*/ 880344 h 1237129"/>
              <a:gd name="connsiteX204" fmla="*/ 3007364 w 3751729"/>
              <a:gd name="connsiteY204" fmla="*/ 877882 h 1237129"/>
              <a:gd name="connsiteX205" fmla="*/ 3009087 w 3751729"/>
              <a:gd name="connsiteY205" fmla="*/ 874435 h 1237129"/>
              <a:gd name="connsiteX206" fmla="*/ 3010564 w 3751729"/>
              <a:gd name="connsiteY206" fmla="*/ 873698 h 1237129"/>
              <a:gd name="connsiteX207" fmla="*/ 3010564 w 3751729"/>
              <a:gd name="connsiteY207" fmla="*/ 871975 h 1237129"/>
              <a:gd name="connsiteX208" fmla="*/ 3012287 w 3751729"/>
              <a:gd name="connsiteY208" fmla="*/ 870251 h 1237129"/>
              <a:gd name="connsiteX209" fmla="*/ 3013026 w 3751729"/>
              <a:gd name="connsiteY209" fmla="*/ 867789 h 1237129"/>
              <a:gd name="connsiteX210" fmla="*/ 3010564 w 3751729"/>
              <a:gd name="connsiteY210" fmla="*/ 867789 h 1237129"/>
              <a:gd name="connsiteX211" fmla="*/ 2995794 w 3751729"/>
              <a:gd name="connsiteY211" fmla="*/ 855974 h 1237129"/>
              <a:gd name="connsiteX212" fmla="*/ 2979303 w 3751729"/>
              <a:gd name="connsiteY212" fmla="*/ 848344 h 1237129"/>
              <a:gd name="connsiteX213" fmla="*/ 2979303 w 3751729"/>
              <a:gd name="connsiteY213" fmla="*/ 854252 h 1237129"/>
              <a:gd name="connsiteX214" fmla="*/ 2977580 w 3751729"/>
              <a:gd name="connsiteY214" fmla="*/ 858436 h 1237129"/>
              <a:gd name="connsiteX215" fmla="*/ 2975857 w 3751729"/>
              <a:gd name="connsiteY215" fmla="*/ 862621 h 1237129"/>
              <a:gd name="connsiteX216" fmla="*/ 2975857 w 3751729"/>
              <a:gd name="connsiteY216" fmla="*/ 867789 h 1237129"/>
              <a:gd name="connsiteX217" fmla="*/ 2974380 w 3751729"/>
              <a:gd name="connsiteY217" fmla="*/ 866067 h 1237129"/>
              <a:gd name="connsiteX218" fmla="*/ 2973396 w 3751729"/>
              <a:gd name="connsiteY218" fmla="*/ 864344 h 1237129"/>
              <a:gd name="connsiteX219" fmla="*/ 2973396 w 3751729"/>
              <a:gd name="connsiteY219" fmla="*/ 862621 h 1237129"/>
              <a:gd name="connsiteX220" fmla="*/ 2971918 w 3751729"/>
              <a:gd name="connsiteY220" fmla="*/ 861883 h 1237129"/>
              <a:gd name="connsiteX221" fmla="*/ 2967734 w 3751729"/>
              <a:gd name="connsiteY221" fmla="*/ 850806 h 1237129"/>
              <a:gd name="connsiteX222" fmla="*/ 2962810 w 3751729"/>
              <a:gd name="connsiteY222" fmla="*/ 838251 h 1237129"/>
              <a:gd name="connsiteX223" fmla="*/ 2961826 w 3751729"/>
              <a:gd name="connsiteY223" fmla="*/ 821513 h 1237129"/>
              <a:gd name="connsiteX224" fmla="*/ 2962810 w 3751729"/>
              <a:gd name="connsiteY224" fmla="*/ 807236 h 1237129"/>
              <a:gd name="connsiteX225" fmla="*/ 2968472 w 3751729"/>
              <a:gd name="connsiteY225" fmla="*/ 792959 h 1237129"/>
              <a:gd name="connsiteX226" fmla="*/ 2973396 w 3751729"/>
              <a:gd name="connsiteY226" fmla="*/ 791237 h 1237129"/>
              <a:gd name="connsiteX227" fmla="*/ 835074 w 3751729"/>
              <a:gd name="connsiteY227" fmla="*/ 789759 h 1237129"/>
              <a:gd name="connsiteX228" fmla="*/ 840735 w 3751729"/>
              <a:gd name="connsiteY228" fmla="*/ 789759 h 1237129"/>
              <a:gd name="connsiteX229" fmla="*/ 846643 w 3751729"/>
              <a:gd name="connsiteY229" fmla="*/ 791237 h 1237129"/>
              <a:gd name="connsiteX230" fmla="*/ 852305 w 3751729"/>
              <a:gd name="connsiteY230" fmla="*/ 791237 h 1237129"/>
              <a:gd name="connsiteX231" fmla="*/ 856490 w 3751729"/>
              <a:gd name="connsiteY231" fmla="*/ 792959 h 1237129"/>
              <a:gd name="connsiteX232" fmla="*/ 856490 w 3751729"/>
              <a:gd name="connsiteY232" fmla="*/ 799852 h 1237129"/>
              <a:gd name="connsiteX233" fmla="*/ 835074 w 3751729"/>
              <a:gd name="connsiteY233" fmla="*/ 799852 h 1237129"/>
              <a:gd name="connsiteX234" fmla="*/ 713473 w 3751729"/>
              <a:gd name="connsiteY234" fmla="*/ 789759 h 1237129"/>
              <a:gd name="connsiteX235" fmla="*/ 721104 w 3751729"/>
              <a:gd name="connsiteY235" fmla="*/ 791237 h 1237129"/>
              <a:gd name="connsiteX236" fmla="*/ 725043 w 3751729"/>
              <a:gd name="connsiteY236" fmla="*/ 793944 h 1237129"/>
              <a:gd name="connsiteX237" fmla="*/ 730950 w 3751729"/>
              <a:gd name="connsiteY237" fmla="*/ 797144 h 1237129"/>
              <a:gd name="connsiteX238" fmla="*/ 735873 w 3751729"/>
              <a:gd name="connsiteY238" fmla="*/ 799852 h 1237129"/>
              <a:gd name="connsiteX239" fmla="*/ 735873 w 3751729"/>
              <a:gd name="connsiteY239" fmla="*/ 803052 h 1237129"/>
              <a:gd name="connsiteX240" fmla="*/ 730212 w 3751729"/>
              <a:gd name="connsiteY240" fmla="*/ 803052 h 1237129"/>
              <a:gd name="connsiteX241" fmla="*/ 725043 w 3751729"/>
              <a:gd name="connsiteY241" fmla="*/ 804776 h 1237129"/>
              <a:gd name="connsiteX242" fmla="*/ 721104 w 3751729"/>
              <a:gd name="connsiteY242" fmla="*/ 805515 h 1237129"/>
              <a:gd name="connsiteX243" fmla="*/ 718642 w 3751729"/>
              <a:gd name="connsiteY243" fmla="*/ 804776 h 1237129"/>
              <a:gd name="connsiteX244" fmla="*/ 712735 w 3751729"/>
              <a:gd name="connsiteY244" fmla="*/ 804776 h 1237129"/>
              <a:gd name="connsiteX245" fmla="*/ 707812 w 3751729"/>
              <a:gd name="connsiteY245" fmla="*/ 803052 h 1237129"/>
              <a:gd name="connsiteX246" fmla="*/ 707812 w 3751729"/>
              <a:gd name="connsiteY246" fmla="*/ 792959 h 1237129"/>
              <a:gd name="connsiteX247" fmla="*/ 709535 w 3751729"/>
              <a:gd name="connsiteY247" fmla="*/ 792959 h 1237129"/>
              <a:gd name="connsiteX248" fmla="*/ 711012 w 3751729"/>
              <a:gd name="connsiteY248" fmla="*/ 791237 h 1237129"/>
              <a:gd name="connsiteX249" fmla="*/ 712735 w 3751729"/>
              <a:gd name="connsiteY249" fmla="*/ 791237 h 1237129"/>
              <a:gd name="connsiteX250" fmla="*/ 763934 w 3751729"/>
              <a:gd name="connsiteY250" fmla="*/ 776221 h 1237129"/>
              <a:gd name="connsiteX251" fmla="*/ 781411 w 3751729"/>
              <a:gd name="connsiteY251" fmla="*/ 777945 h 1237129"/>
              <a:gd name="connsiteX252" fmla="*/ 796181 w 3751729"/>
              <a:gd name="connsiteY252" fmla="*/ 781391 h 1237129"/>
              <a:gd name="connsiteX253" fmla="*/ 807751 w 3751729"/>
              <a:gd name="connsiteY253" fmla="*/ 785575 h 1237129"/>
              <a:gd name="connsiteX254" fmla="*/ 821781 w 3751729"/>
              <a:gd name="connsiteY254" fmla="*/ 789760 h 1237129"/>
              <a:gd name="connsiteX255" fmla="*/ 821781 w 3751729"/>
              <a:gd name="connsiteY255" fmla="*/ 797144 h 1237129"/>
              <a:gd name="connsiteX256" fmla="*/ 816120 w 3751729"/>
              <a:gd name="connsiteY256" fmla="*/ 797144 h 1237129"/>
              <a:gd name="connsiteX257" fmla="*/ 813412 w 3751729"/>
              <a:gd name="connsiteY257" fmla="*/ 798867 h 1237129"/>
              <a:gd name="connsiteX258" fmla="*/ 809474 w 3751729"/>
              <a:gd name="connsiteY258" fmla="*/ 799852 h 1237129"/>
              <a:gd name="connsiteX259" fmla="*/ 806028 w 3751729"/>
              <a:gd name="connsiteY259" fmla="*/ 801330 h 1237129"/>
              <a:gd name="connsiteX260" fmla="*/ 803565 w 3751729"/>
              <a:gd name="connsiteY260" fmla="*/ 803052 h 1237129"/>
              <a:gd name="connsiteX261" fmla="*/ 798643 w 3751729"/>
              <a:gd name="connsiteY261" fmla="*/ 803052 h 1237129"/>
              <a:gd name="connsiteX262" fmla="*/ 798643 w 3751729"/>
              <a:gd name="connsiteY262" fmla="*/ 801330 h 1237129"/>
              <a:gd name="connsiteX263" fmla="*/ 798643 w 3751729"/>
              <a:gd name="connsiteY263" fmla="*/ 799852 h 1237129"/>
              <a:gd name="connsiteX264" fmla="*/ 797904 w 3751729"/>
              <a:gd name="connsiteY264" fmla="*/ 798867 h 1237129"/>
              <a:gd name="connsiteX265" fmla="*/ 796181 w 3751729"/>
              <a:gd name="connsiteY265" fmla="*/ 797144 h 1237129"/>
              <a:gd name="connsiteX266" fmla="*/ 794458 w 3751729"/>
              <a:gd name="connsiteY266" fmla="*/ 795667 h 1237129"/>
              <a:gd name="connsiteX267" fmla="*/ 792981 w 3751729"/>
              <a:gd name="connsiteY267" fmla="*/ 797144 h 1237129"/>
              <a:gd name="connsiteX268" fmla="*/ 790519 w 3751729"/>
              <a:gd name="connsiteY268" fmla="*/ 805513 h 1237129"/>
              <a:gd name="connsiteX269" fmla="*/ 786335 w 3751729"/>
              <a:gd name="connsiteY269" fmla="*/ 805513 h 1237129"/>
              <a:gd name="connsiteX270" fmla="*/ 775504 w 3751729"/>
              <a:gd name="connsiteY270" fmla="*/ 804776 h 1237129"/>
              <a:gd name="connsiteX271" fmla="*/ 763934 w 3751729"/>
              <a:gd name="connsiteY271" fmla="*/ 803052 h 1237129"/>
              <a:gd name="connsiteX272" fmla="*/ 755812 w 3751729"/>
              <a:gd name="connsiteY272" fmla="*/ 803052 h 1237129"/>
              <a:gd name="connsiteX273" fmla="*/ 751627 w 3751729"/>
              <a:gd name="connsiteY273" fmla="*/ 792959 h 1237129"/>
              <a:gd name="connsiteX274" fmla="*/ 759011 w 3751729"/>
              <a:gd name="connsiteY274" fmla="*/ 792959 h 1237129"/>
              <a:gd name="connsiteX275" fmla="*/ 763934 w 3751729"/>
              <a:gd name="connsiteY275" fmla="*/ 792959 h 1237129"/>
              <a:gd name="connsiteX276" fmla="*/ 769842 w 3751729"/>
              <a:gd name="connsiteY276" fmla="*/ 791237 h 1237129"/>
              <a:gd name="connsiteX277" fmla="*/ 774765 w 3751729"/>
              <a:gd name="connsiteY277" fmla="*/ 789760 h 1237129"/>
              <a:gd name="connsiteX278" fmla="*/ 771319 w 3751729"/>
              <a:gd name="connsiteY278" fmla="*/ 788037 h 1237129"/>
              <a:gd name="connsiteX279" fmla="*/ 768858 w 3751729"/>
              <a:gd name="connsiteY279" fmla="*/ 785575 h 1237129"/>
              <a:gd name="connsiteX280" fmla="*/ 767381 w 3751729"/>
              <a:gd name="connsiteY280" fmla="*/ 783853 h 1237129"/>
              <a:gd name="connsiteX281" fmla="*/ 765658 w 3751729"/>
              <a:gd name="connsiteY281" fmla="*/ 781391 h 1237129"/>
              <a:gd name="connsiteX282" fmla="*/ 663259 w 3751729"/>
              <a:gd name="connsiteY282" fmla="*/ 735114 h 1237129"/>
              <a:gd name="connsiteX283" fmla="*/ 686398 w 3751729"/>
              <a:gd name="connsiteY283" fmla="*/ 740283 h 1237129"/>
              <a:gd name="connsiteX284" fmla="*/ 707074 w 3751729"/>
              <a:gd name="connsiteY284" fmla="*/ 746929 h 1237129"/>
              <a:gd name="connsiteX285" fmla="*/ 722582 w 3751729"/>
              <a:gd name="connsiteY285" fmla="*/ 754314 h 1237129"/>
              <a:gd name="connsiteX286" fmla="*/ 738335 w 3751729"/>
              <a:gd name="connsiteY286" fmla="*/ 761944 h 1237129"/>
              <a:gd name="connsiteX287" fmla="*/ 755813 w 3751729"/>
              <a:gd name="connsiteY287" fmla="*/ 770315 h 1237129"/>
              <a:gd name="connsiteX288" fmla="*/ 755813 w 3751729"/>
              <a:gd name="connsiteY288" fmla="*/ 776221 h 1237129"/>
              <a:gd name="connsiteX289" fmla="*/ 748182 w 3751729"/>
              <a:gd name="connsiteY289" fmla="*/ 776221 h 1237129"/>
              <a:gd name="connsiteX290" fmla="*/ 740059 w 3751729"/>
              <a:gd name="connsiteY290" fmla="*/ 779668 h 1237129"/>
              <a:gd name="connsiteX291" fmla="*/ 730212 w 3751729"/>
              <a:gd name="connsiteY291" fmla="*/ 782130 h 1237129"/>
              <a:gd name="connsiteX292" fmla="*/ 719382 w 3751729"/>
              <a:gd name="connsiteY292" fmla="*/ 783853 h 1237129"/>
              <a:gd name="connsiteX293" fmla="*/ 721105 w 3751729"/>
              <a:gd name="connsiteY293" fmla="*/ 781392 h 1237129"/>
              <a:gd name="connsiteX294" fmla="*/ 721105 w 3751729"/>
              <a:gd name="connsiteY294" fmla="*/ 777945 h 1237129"/>
              <a:gd name="connsiteX295" fmla="*/ 721105 w 3751729"/>
              <a:gd name="connsiteY295" fmla="*/ 776221 h 1237129"/>
              <a:gd name="connsiteX296" fmla="*/ 721105 w 3751729"/>
              <a:gd name="connsiteY296" fmla="*/ 775484 h 1237129"/>
              <a:gd name="connsiteX297" fmla="*/ 721105 w 3751729"/>
              <a:gd name="connsiteY297" fmla="*/ 773761 h 1237129"/>
              <a:gd name="connsiteX298" fmla="*/ 719382 w 3751729"/>
              <a:gd name="connsiteY298" fmla="*/ 770315 h 1237129"/>
              <a:gd name="connsiteX299" fmla="*/ 697966 w 3751729"/>
              <a:gd name="connsiteY299" fmla="*/ 764406 h 1237129"/>
              <a:gd name="connsiteX300" fmla="*/ 678028 w 3751729"/>
              <a:gd name="connsiteY300" fmla="*/ 754314 h 1237129"/>
              <a:gd name="connsiteX301" fmla="*/ 656613 w 3751729"/>
              <a:gd name="connsiteY301" fmla="*/ 744468 h 1237129"/>
              <a:gd name="connsiteX302" fmla="*/ 651689 w 3751729"/>
              <a:gd name="connsiteY302" fmla="*/ 748653 h 1237129"/>
              <a:gd name="connsiteX303" fmla="*/ 649228 w 3751729"/>
              <a:gd name="connsiteY303" fmla="*/ 752837 h 1237129"/>
              <a:gd name="connsiteX304" fmla="*/ 645043 w 3751729"/>
              <a:gd name="connsiteY304" fmla="*/ 757760 h 1237129"/>
              <a:gd name="connsiteX305" fmla="*/ 640120 w 3751729"/>
              <a:gd name="connsiteY305" fmla="*/ 756038 h 1237129"/>
              <a:gd name="connsiteX306" fmla="*/ 634212 w 3751729"/>
              <a:gd name="connsiteY306" fmla="*/ 752837 h 1237129"/>
              <a:gd name="connsiteX307" fmla="*/ 631751 w 3751729"/>
              <a:gd name="connsiteY307" fmla="*/ 751853 h 1237129"/>
              <a:gd name="connsiteX308" fmla="*/ 637659 w 3751729"/>
              <a:gd name="connsiteY308" fmla="*/ 751853 h 1237129"/>
              <a:gd name="connsiteX309" fmla="*/ 641597 w 3751729"/>
              <a:gd name="connsiteY309" fmla="*/ 745945 h 1237129"/>
              <a:gd name="connsiteX310" fmla="*/ 645781 w 3751729"/>
              <a:gd name="connsiteY310" fmla="*/ 742745 h 1237129"/>
              <a:gd name="connsiteX311" fmla="*/ 650704 w 3751729"/>
              <a:gd name="connsiteY311" fmla="*/ 738560 h 1237129"/>
              <a:gd name="connsiteX312" fmla="*/ 654889 w 3751729"/>
              <a:gd name="connsiteY312" fmla="*/ 738560 h 1237129"/>
              <a:gd name="connsiteX313" fmla="*/ 657351 w 3751729"/>
              <a:gd name="connsiteY313" fmla="*/ 736837 h 1237129"/>
              <a:gd name="connsiteX314" fmla="*/ 660797 w 3751729"/>
              <a:gd name="connsiteY314" fmla="*/ 736837 h 1237129"/>
              <a:gd name="connsiteX315" fmla="*/ 707812 w 3751729"/>
              <a:gd name="connsiteY315" fmla="*/ 712468 h 1237129"/>
              <a:gd name="connsiteX316" fmla="*/ 712736 w 3751729"/>
              <a:gd name="connsiteY316" fmla="*/ 714929 h 1237129"/>
              <a:gd name="connsiteX317" fmla="*/ 715197 w 3751729"/>
              <a:gd name="connsiteY317" fmla="*/ 718376 h 1237129"/>
              <a:gd name="connsiteX318" fmla="*/ 718643 w 3751729"/>
              <a:gd name="connsiteY318" fmla="*/ 720838 h 1237129"/>
              <a:gd name="connsiteX319" fmla="*/ 719382 w 3751729"/>
              <a:gd name="connsiteY319" fmla="*/ 725023 h 1237129"/>
              <a:gd name="connsiteX320" fmla="*/ 719382 w 3751729"/>
              <a:gd name="connsiteY320" fmla="*/ 732654 h 1237129"/>
              <a:gd name="connsiteX321" fmla="*/ 713473 w 3751729"/>
              <a:gd name="connsiteY321" fmla="*/ 732654 h 1237129"/>
              <a:gd name="connsiteX322" fmla="*/ 712736 w 3751729"/>
              <a:gd name="connsiteY322" fmla="*/ 728469 h 1237129"/>
              <a:gd name="connsiteX323" fmla="*/ 711012 w 3751729"/>
              <a:gd name="connsiteY323" fmla="*/ 726745 h 1237129"/>
              <a:gd name="connsiteX324" fmla="*/ 709535 w 3751729"/>
              <a:gd name="connsiteY324" fmla="*/ 724284 h 1237129"/>
              <a:gd name="connsiteX325" fmla="*/ 707812 w 3751729"/>
              <a:gd name="connsiteY325" fmla="*/ 720838 h 1237129"/>
              <a:gd name="connsiteX326" fmla="*/ 707812 w 3751729"/>
              <a:gd name="connsiteY326" fmla="*/ 718376 h 1237129"/>
              <a:gd name="connsiteX327" fmla="*/ 2981766 w 3751729"/>
              <a:gd name="connsiteY327" fmla="*/ 706561 h 1237129"/>
              <a:gd name="connsiteX328" fmla="*/ 2984227 w 3751729"/>
              <a:gd name="connsiteY328" fmla="*/ 709022 h 1237129"/>
              <a:gd name="connsiteX329" fmla="*/ 2985950 w 3751729"/>
              <a:gd name="connsiteY329" fmla="*/ 712468 h 1237129"/>
              <a:gd name="connsiteX330" fmla="*/ 2987428 w 3751729"/>
              <a:gd name="connsiteY330" fmla="*/ 714930 h 1237129"/>
              <a:gd name="connsiteX331" fmla="*/ 2987428 w 3751729"/>
              <a:gd name="connsiteY331" fmla="*/ 719115 h 1237129"/>
              <a:gd name="connsiteX332" fmla="*/ 2987428 w 3751729"/>
              <a:gd name="connsiteY332" fmla="*/ 725022 h 1237129"/>
              <a:gd name="connsiteX333" fmla="*/ 2975858 w 3751729"/>
              <a:gd name="connsiteY333" fmla="*/ 754316 h 1237129"/>
              <a:gd name="connsiteX334" fmla="*/ 2970196 w 3751729"/>
              <a:gd name="connsiteY334" fmla="*/ 746931 h 1237129"/>
              <a:gd name="connsiteX335" fmla="*/ 2967735 w 3751729"/>
              <a:gd name="connsiteY335" fmla="*/ 740284 h 1237129"/>
              <a:gd name="connsiteX336" fmla="*/ 2966011 w 3751729"/>
              <a:gd name="connsiteY336" fmla="*/ 728469 h 1237129"/>
              <a:gd name="connsiteX337" fmla="*/ 701166 w 3751729"/>
              <a:gd name="connsiteY337" fmla="*/ 693268 h 1237129"/>
              <a:gd name="connsiteX338" fmla="*/ 719382 w 3751729"/>
              <a:gd name="connsiteY338" fmla="*/ 693268 h 1237129"/>
              <a:gd name="connsiteX339" fmla="*/ 721104 w 3751729"/>
              <a:gd name="connsiteY339" fmla="*/ 695729 h 1237129"/>
              <a:gd name="connsiteX340" fmla="*/ 724304 w 3751729"/>
              <a:gd name="connsiteY340" fmla="*/ 697452 h 1237129"/>
              <a:gd name="connsiteX341" fmla="*/ 724304 w 3751729"/>
              <a:gd name="connsiteY341" fmla="*/ 699176 h 1237129"/>
              <a:gd name="connsiteX342" fmla="*/ 725043 w 3751729"/>
              <a:gd name="connsiteY342" fmla="*/ 700652 h 1237129"/>
              <a:gd name="connsiteX343" fmla="*/ 725043 w 3751729"/>
              <a:gd name="connsiteY343" fmla="*/ 701637 h 1237129"/>
              <a:gd name="connsiteX344" fmla="*/ 724304 w 3751729"/>
              <a:gd name="connsiteY344" fmla="*/ 703361 h 1237129"/>
              <a:gd name="connsiteX345" fmla="*/ 724304 w 3751729"/>
              <a:gd name="connsiteY345" fmla="*/ 706561 h 1237129"/>
              <a:gd name="connsiteX346" fmla="*/ 719382 w 3751729"/>
              <a:gd name="connsiteY346" fmla="*/ 703361 h 1237129"/>
              <a:gd name="connsiteX347" fmla="*/ 715197 w 3751729"/>
              <a:gd name="connsiteY347" fmla="*/ 701637 h 1237129"/>
              <a:gd name="connsiteX348" fmla="*/ 711012 w 3751729"/>
              <a:gd name="connsiteY348" fmla="*/ 701637 h 1237129"/>
              <a:gd name="connsiteX349" fmla="*/ 707812 w 3751729"/>
              <a:gd name="connsiteY349" fmla="*/ 700652 h 1237129"/>
              <a:gd name="connsiteX350" fmla="*/ 705350 w 3751729"/>
              <a:gd name="connsiteY350" fmla="*/ 700652 h 1237129"/>
              <a:gd name="connsiteX351" fmla="*/ 701904 w 3751729"/>
              <a:gd name="connsiteY351" fmla="*/ 699176 h 1237129"/>
              <a:gd name="connsiteX352" fmla="*/ 701166 w 3751729"/>
              <a:gd name="connsiteY352" fmla="*/ 695729 h 1237129"/>
              <a:gd name="connsiteX353" fmla="*/ 3074318 w 3751729"/>
              <a:gd name="connsiteY353" fmla="*/ 638622 h 1237129"/>
              <a:gd name="connsiteX354" fmla="*/ 3076780 w 3751729"/>
              <a:gd name="connsiteY354" fmla="*/ 640346 h 1237129"/>
              <a:gd name="connsiteX355" fmla="*/ 3078256 w 3751729"/>
              <a:gd name="connsiteY355" fmla="*/ 640346 h 1237129"/>
              <a:gd name="connsiteX356" fmla="*/ 3078256 w 3751729"/>
              <a:gd name="connsiteY356" fmla="*/ 642068 h 1237129"/>
              <a:gd name="connsiteX357" fmla="*/ 3079980 w 3751729"/>
              <a:gd name="connsiteY357" fmla="*/ 644530 h 1237129"/>
              <a:gd name="connsiteX358" fmla="*/ 3079980 w 3751729"/>
              <a:gd name="connsiteY358" fmla="*/ 647977 h 1237129"/>
              <a:gd name="connsiteX359" fmla="*/ 3078256 w 3751729"/>
              <a:gd name="connsiteY359" fmla="*/ 652161 h 1237129"/>
              <a:gd name="connsiteX360" fmla="*/ 3075056 w 3751729"/>
              <a:gd name="connsiteY360" fmla="*/ 656345 h 1237129"/>
              <a:gd name="connsiteX361" fmla="*/ 3074318 w 3751729"/>
              <a:gd name="connsiteY361" fmla="*/ 660530 h 1237129"/>
              <a:gd name="connsiteX362" fmla="*/ 3066687 w 3751729"/>
              <a:gd name="connsiteY362" fmla="*/ 660530 h 1237129"/>
              <a:gd name="connsiteX363" fmla="*/ 3066687 w 3751729"/>
              <a:gd name="connsiteY363" fmla="*/ 650438 h 1237129"/>
              <a:gd name="connsiteX364" fmla="*/ 3069395 w 3751729"/>
              <a:gd name="connsiteY364" fmla="*/ 649454 h 1237129"/>
              <a:gd name="connsiteX365" fmla="*/ 3070871 w 3751729"/>
              <a:gd name="connsiteY365" fmla="*/ 646253 h 1237129"/>
              <a:gd name="connsiteX366" fmla="*/ 3072596 w 3751729"/>
              <a:gd name="connsiteY366" fmla="*/ 643792 h 1237129"/>
              <a:gd name="connsiteX367" fmla="*/ 3035426 w 3751729"/>
              <a:gd name="connsiteY367" fmla="*/ 599238 h 1237129"/>
              <a:gd name="connsiteX368" fmla="*/ 3045272 w 3751729"/>
              <a:gd name="connsiteY368" fmla="*/ 599238 h 1237129"/>
              <a:gd name="connsiteX369" fmla="*/ 3045272 w 3751729"/>
              <a:gd name="connsiteY369" fmla="*/ 609331 h 1237129"/>
              <a:gd name="connsiteX370" fmla="*/ 3032226 w 3751729"/>
              <a:gd name="connsiteY370" fmla="*/ 609331 h 1237129"/>
              <a:gd name="connsiteX371" fmla="*/ 3032226 w 3751729"/>
              <a:gd name="connsiteY371" fmla="*/ 602684 h 1237129"/>
              <a:gd name="connsiteX372" fmla="*/ 3035426 w 3751729"/>
              <a:gd name="connsiteY372" fmla="*/ 602684 h 1237129"/>
              <a:gd name="connsiteX373" fmla="*/ 1985586 w 3751729"/>
              <a:gd name="connsiteY373" fmla="*/ 571424 h 1237129"/>
              <a:gd name="connsiteX374" fmla="*/ 1992971 w 3751729"/>
              <a:gd name="connsiteY374" fmla="*/ 571424 h 1237129"/>
              <a:gd name="connsiteX375" fmla="*/ 1989771 w 3751729"/>
              <a:gd name="connsiteY375" fmla="*/ 575609 h 1237129"/>
              <a:gd name="connsiteX376" fmla="*/ 1987309 w 3751729"/>
              <a:gd name="connsiteY376" fmla="*/ 579053 h 1237129"/>
              <a:gd name="connsiteX377" fmla="*/ 1983863 w 3751729"/>
              <a:gd name="connsiteY377" fmla="*/ 581514 h 1237129"/>
              <a:gd name="connsiteX378" fmla="*/ 1981401 w 3751729"/>
              <a:gd name="connsiteY378" fmla="*/ 584961 h 1237129"/>
              <a:gd name="connsiteX379" fmla="*/ 1976479 w 3751729"/>
              <a:gd name="connsiteY379" fmla="*/ 587422 h 1237129"/>
              <a:gd name="connsiteX380" fmla="*/ 1974017 w 3751729"/>
              <a:gd name="connsiteY380" fmla="*/ 587422 h 1237129"/>
              <a:gd name="connsiteX381" fmla="*/ 1974017 w 3751729"/>
              <a:gd name="connsiteY381" fmla="*/ 589145 h 1237129"/>
              <a:gd name="connsiteX382" fmla="*/ 1972294 w 3751729"/>
              <a:gd name="connsiteY382" fmla="*/ 589145 h 1237129"/>
              <a:gd name="connsiteX383" fmla="*/ 1969832 w 3751729"/>
              <a:gd name="connsiteY383" fmla="*/ 589145 h 1237129"/>
              <a:gd name="connsiteX384" fmla="*/ 1966632 w 3751729"/>
              <a:gd name="connsiteY384" fmla="*/ 590868 h 1237129"/>
              <a:gd name="connsiteX385" fmla="*/ 1964171 w 3751729"/>
              <a:gd name="connsiteY385" fmla="*/ 579792 h 1237129"/>
              <a:gd name="connsiteX386" fmla="*/ 1969832 w 3751729"/>
              <a:gd name="connsiteY386" fmla="*/ 579053 h 1237129"/>
              <a:gd name="connsiteX387" fmla="*/ 1975740 w 3751729"/>
              <a:gd name="connsiteY387" fmla="*/ 575609 h 1237129"/>
              <a:gd name="connsiteX388" fmla="*/ 1981401 w 3751729"/>
              <a:gd name="connsiteY388" fmla="*/ 574133 h 1237129"/>
              <a:gd name="connsiteX389" fmla="*/ 1865710 w 3751729"/>
              <a:gd name="connsiteY389" fmla="*/ 567240 h 1237129"/>
              <a:gd name="connsiteX390" fmla="*/ 1873341 w 3751729"/>
              <a:gd name="connsiteY390" fmla="*/ 569949 h 1237129"/>
              <a:gd name="connsiteX391" fmla="*/ 1881464 w 3751729"/>
              <a:gd name="connsiteY391" fmla="*/ 573149 h 1237129"/>
              <a:gd name="connsiteX392" fmla="*/ 1891310 w 3751729"/>
              <a:gd name="connsiteY392" fmla="*/ 575609 h 1237129"/>
              <a:gd name="connsiteX393" fmla="*/ 1897218 w 3751729"/>
              <a:gd name="connsiteY393" fmla="*/ 579793 h 1237129"/>
              <a:gd name="connsiteX394" fmla="*/ 1874080 w 3751729"/>
              <a:gd name="connsiteY394" fmla="*/ 579793 h 1237129"/>
              <a:gd name="connsiteX395" fmla="*/ 1871618 w 3751729"/>
              <a:gd name="connsiteY395" fmla="*/ 579053 h 1237129"/>
              <a:gd name="connsiteX396" fmla="*/ 1869895 w 3751729"/>
              <a:gd name="connsiteY396" fmla="*/ 579053 h 1237129"/>
              <a:gd name="connsiteX397" fmla="*/ 1867434 w 3751729"/>
              <a:gd name="connsiteY397" fmla="*/ 577331 h 1237129"/>
              <a:gd name="connsiteX398" fmla="*/ 1861772 w 3751729"/>
              <a:gd name="connsiteY398" fmla="*/ 577331 h 1237129"/>
              <a:gd name="connsiteX399" fmla="*/ 1861772 w 3751729"/>
              <a:gd name="connsiteY399" fmla="*/ 574133 h 1237129"/>
              <a:gd name="connsiteX400" fmla="*/ 1863249 w 3751729"/>
              <a:gd name="connsiteY400" fmla="*/ 573149 h 1237129"/>
              <a:gd name="connsiteX401" fmla="*/ 1864233 w 3751729"/>
              <a:gd name="connsiteY401" fmla="*/ 571425 h 1237129"/>
              <a:gd name="connsiteX402" fmla="*/ 1864233 w 3751729"/>
              <a:gd name="connsiteY402" fmla="*/ 569949 h 1237129"/>
              <a:gd name="connsiteX403" fmla="*/ 1608239 w 3751729"/>
              <a:gd name="connsiteY403" fmla="*/ 510379 h 1237129"/>
              <a:gd name="connsiteX404" fmla="*/ 1627932 w 3751729"/>
              <a:gd name="connsiteY404" fmla="*/ 510379 h 1237129"/>
              <a:gd name="connsiteX405" fmla="*/ 1627932 w 3751729"/>
              <a:gd name="connsiteY405" fmla="*/ 512840 h 1237129"/>
              <a:gd name="connsiteX406" fmla="*/ 1623747 w 3751729"/>
              <a:gd name="connsiteY406" fmla="*/ 514564 h 1237129"/>
              <a:gd name="connsiteX407" fmla="*/ 1622269 w 3751729"/>
              <a:gd name="connsiteY407" fmla="*/ 516041 h 1237129"/>
              <a:gd name="connsiteX408" fmla="*/ 1619561 w 3751729"/>
              <a:gd name="connsiteY408" fmla="*/ 517025 h 1237129"/>
              <a:gd name="connsiteX409" fmla="*/ 1616362 w 3751729"/>
              <a:gd name="connsiteY409" fmla="*/ 518748 h 1237129"/>
              <a:gd name="connsiteX410" fmla="*/ 1612177 w 3751729"/>
              <a:gd name="connsiteY410" fmla="*/ 518748 h 1237129"/>
              <a:gd name="connsiteX411" fmla="*/ 1913957 w 3751729"/>
              <a:gd name="connsiteY411" fmla="*/ 493394 h 1237129"/>
              <a:gd name="connsiteX412" fmla="*/ 1912234 w 3751729"/>
              <a:gd name="connsiteY412" fmla="*/ 495118 h 1237129"/>
              <a:gd name="connsiteX413" fmla="*/ 1910511 w 3751729"/>
              <a:gd name="connsiteY413" fmla="*/ 496840 h 1237129"/>
              <a:gd name="connsiteX414" fmla="*/ 1908787 w 3751729"/>
              <a:gd name="connsiteY414" fmla="*/ 496840 h 1237129"/>
              <a:gd name="connsiteX415" fmla="*/ 1908787 w 3751729"/>
              <a:gd name="connsiteY415" fmla="*/ 498563 h 1237129"/>
              <a:gd name="connsiteX416" fmla="*/ 1908049 w 3751729"/>
              <a:gd name="connsiteY416" fmla="*/ 499302 h 1237129"/>
              <a:gd name="connsiteX417" fmla="*/ 1906819 w 3751729"/>
              <a:gd name="connsiteY417" fmla="*/ 502749 h 1237129"/>
              <a:gd name="connsiteX418" fmla="*/ 1909280 w 3751729"/>
              <a:gd name="connsiteY418" fmla="*/ 502749 h 1237129"/>
              <a:gd name="connsiteX419" fmla="*/ 1914203 w 3751729"/>
              <a:gd name="connsiteY419" fmla="*/ 501025 h 1237129"/>
              <a:gd name="connsiteX420" fmla="*/ 1916665 w 3751729"/>
              <a:gd name="connsiteY420" fmla="*/ 499302 h 1237129"/>
              <a:gd name="connsiteX421" fmla="*/ 1919864 w 3751729"/>
              <a:gd name="connsiteY421" fmla="*/ 498563 h 1237129"/>
              <a:gd name="connsiteX422" fmla="*/ 1922326 w 3751729"/>
              <a:gd name="connsiteY422" fmla="*/ 496840 h 1237129"/>
              <a:gd name="connsiteX423" fmla="*/ 1925526 w 3751729"/>
              <a:gd name="connsiteY423" fmla="*/ 493394 h 1237129"/>
              <a:gd name="connsiteX424" fmla="*/ 1697345 w 3751729"/>
              <a:gd name="connsiteY424" fmla="*/ 493394 h 1237129"/>
              <a:gd name="connsiteX425" fmla="*/ 1701530 w 3751729"/>
              <a:gd name="connsiteY425" fmla="*/ 493394 h 1237129"/>
              <a:gd name="connsiteX426" fmla="*/ 1707192 w 3751729"/>
              <a:gd name="connsiteY426" fmla="*/ 493394 h 1237129"/>
              <a:gd name="connsiteX427" fmla="*/ 1708914 w 3751729"/>
              <a:gd name="connsiteY427" fmla="*/ 506934 h 1237129"/>
              <a:gd name="connsiteX428" fmla="*/ 1710639 w 3751729"/>
              <a:gd name="connsiteY428" fmla="*/ 522933 h 1237129"/>
              <a:gd name="connsiteX429" fmla="*/ 1703008 w 3751729"/>
              <a:gd name="connsiteY429" fmla="*/ 522933 h 1237129"/>
              <a:gd name="connsiteX430" fmla="*/ 1701530 w 3751729"/>
              <a:gd name="connsiteY430" fmla="*/ 524410 h 1237129"/>
              <a:gd name="connsiteX431" fmla="*/ 1699068 w 3751729"/>
              <a:gd name="connsiteY431" fmla="*/ 524410 h 1237129"/>
              <a:gd name="connsiteX432" fmla="*/ 1695621 w 3751729"/>
              <a:gd name="connsiteY432" fmla="*/ 524410 h 1237129"/>
              <a:gd name="connsiteX433" fmla="*/ 1691438 w 3751729"/>
              <a:gd name="connsiteY433" fmla="*/ 526133 h 1237129"/>
              <a:gd name="connsiteX434" fmla="*/ 1689960 w 3751729"/>
              <a:gd name="connsiteY434" fmla="*/ 514564 h 1237129"/>
              <a:gd name="connsiteX435" fmla="*/ 1689960 w 3751729"/>
              <a:gd name="connsiteY435" fmla="*/ 502749 h 1237129"/>
              <a:gd name="connsiteX436" fmla="*/ 1691438 w 3751729"/>
              <a:gd name="connsiteY436" fmla="*/ 496840 h 1237129"/>
              <a:gd name="connsiteX437" fmla="*/ 1693899 w 3751729"/>
              <a:gd name="connsiteY437" fmla="*/ 495118 h 1237129"/>
              <a:gd name="connsiteX438" fmla="*/ 1699807 w 3751729"/>
              <a:gd name="connsiteY438" fmla="*/ 464841 h 1237129"/>
              <a:gd name="connsiteX439" fmla="*/ 1707192 w 3751729"/>
              <a:gd name="connsiteY439" fmla="*/ 464841 h 1237129"/>
              <a:gd name="connsiteX440" fmla="*/ 1705468 w 3751729"/>
              <a:gd name="connsiteY440" fmla="*/ 470750 h 1237129"/>
              <a:gd name="connsiteX441" fmla="*/ 1705468 w 3751729"/>
              <a:gd name="connsiteY441" fmla="*/ 474934 h 1237129"/>
              <a:gd name="connsiteX442" fmla="*/ 1705468 w 3751729"/>
              <a:gd name="connsiteY442" fmla="*/ 479119 h 1237129"/>
              <a:gd name="connsiteX443" fmla="*/ 1704729 w 3751729"/>
              <a:gd name="connsiteY443" fmla="*/ 482565 h 1237129"/>
              <a:gd name="connsiteX444" fmla="*/ 1703007 w 3751729"/>
              <a:gd name="connsiteY444" fmla="*/ 486750 h 1237129"/>
              <a:gd name="connsiteX445" fmla="*/ 1697345 w 3751729"/>
              <a:gd name="connsiteY445" fmla="*/ 486750 h 1237129"/>
              <a:gd name="connsiteX446" fmla="*/ 1697345 w 3751729"/>
              <a:gd name="connsiteY446" fmla="*/ 480841 h 1237129"/>
              <a:gd name="connsiteX447" fmla="*/ 1699068 w 3751729"/>
              <a:gd name="connsiteY447" fmla="*/ 474934 h 1237129"/>
              <a:gd name="connsiteX448" fmla="*/ 1699068 w 3751729"/>
              <a:gd name="connsiteY448" fmla="*/ 469272 h 1237129"/>
              <a:gd name="connsiteX449" fmla="*/ 757274 w 3751729"/>
              <a:gd name="connsiteY449" fmla="*/ 424736 h 1237129"/>
              <a:gd name="connsiteX450" fmla="*/ 755814 w 3751729"/>
              <a:gd name="connsiteY450" fmla="*/ 426195 h 1237129"/>
              <a:gd name="connsiteX451" fmla="*/ 754104 w 3751729"/>
              <a:gd name="connsiteY451" fmla="*/ 427905 h 1237129"/>
              <a:gd name="connsiteX452" fmla="*/ 755812 w 3751729"/>
              <a:gd name="connsiteY452" fmla="*/ 426441 h 1237129"/>
              <a:gd name="connsiteX453" fmla="*/ 3219548 w 3751729"/>
              <a:gd name="connsiteY453" fmla="*/ 424717 h 1237129"/>
              <a:gd name="connsiteX454" fmla="*/ 3226933 w 3751729"/>
              <a:gd name="connsiteY454" fmla="*/ 435548 h 1237129"/>
              <a:gd name="connsiteX455" fmla="*/ 3233579 w 3751729"/>
              <a:gd name="connsiteY455" fmla="*/ 441455 h 1237129"/>
              <a:gd name="connsiteX456" fmla="*/ 3242687 w 3751729"/>
              <a:gd name="connsiteY456" fmla="*/ 443917 h 1237129"/>
              <a:gd name="connsiteX457" fmla="*/ 3248595 w 3751729"/>
              <a:gd name="connsiteY457" fmla="*/ 447363 h 1237129"/>
              <a:gd name="connsiteX458" fmla="*/ 3254257 w 3751729"/>
              <a:gd name="connsiteY458" fmla="*/ 451548 h 1237129"/>
              <a:gd name="connsiteX459" fmla="*/ 3255979 w 3751729"/>
              <a:gd name="connsiteY459" fmla="*/ 454009 h 1237129"/>
              <a:gd name="connsiteX460" fmla="*/ 3256717 w 3751729"/>
              <a:gd name="connsiteY460" fmla="*/ 457455 h 1237129"/>
              <a:gd name="connsiteX461" fmla="*/ 3256717 w 3751729"/>
              <a:gd name="connsiteY461" fmla="*/ 459917 h 1237129"/>
              <a:gd name="connsiteX462" fmla="*/ 3256717 w 3751729"/>
              <a:gd name="connsiteY462" fmla="*/ 464840 h 1237129"/>
              <a:gd name="connsiteX463" fmla="*/ 3246871 w 3751729"/>
              <a:gd name="connsiteY463" fmla="*/ 467548 h 1237129"/>
              <a:gd name="connsiteX464" fmla="*/ 3239487 w 3751729"/>
              <a:gd name="connsiteY464" fmla="*/ 473455 h 1237129"/>
              <a:gd name="connsiteX465" fmla="*/ 3233579 w 3751729"/>
              <a:gd name="connsiteY465" fmla="*/ 479117 h 1237129"/>
              <a:gd name="connsiteX466" fmla="*/ 3225457 w 3751729"/>
              <a:gd name="connsiteY466" fmla="*/ 483301 h 1237129"/>
              <a:gd name="connsiteX467" fmla="*/ 3222010 w 3751729"/>
              <a:gd name="connsiteY467" fmla="*/ 479117 h 1237129"/>
              <a:gd name="connsiteX468" fmla="*/ 3219548 w 3751729"/>
              <a:gd name="connsiteY468" fmla="*/ 477639 h 1237129"/>
              <a:gd name="connsiteX469" fmla="*/ 3217087 w 3751729"/>
              <a:gd name="connsiteY469" fmla="*/ 476655 h 1237129"/>
              <a:gd name="connsiteX470" fmla="*/ 3213887 w 3751729"/>
              <a:gd name="connsiteY470" fmla="*/ 477639 h 1237129"/>
              <a:gd name="connsiteX471" fmla="*/ 3211426 w 3751729"/>
              <a:gd name="connsiteY471" fmla="*/ 479117 h 1237129"/>
              <a:gd name="connsiteX472" fmla="*/ 3209702 w 3751729"/>
              <a:gd name="connsiteY472" fmla="*/ 482563 h 1237129"/>
              <a:gd name="connsiteX473" fmla="*/ 3206502 w 3751729"/>
              <a:gd name="connsiteY473" fmla="*/ 483301 h 1237129"/>
              <a:gd name="connsiteX474" fmla="*/ 3211426 w 3751729"/>
              <a:gd name="connsiteY474" fmla="*/ 501024 h 1237129"/>
              <a:gd name="connsiteX475" fmla="*/ 3212164 w 3751729"/>
              <a:gd name="connsiteY475" fmla="*/ 514563 h 1237129"/>
              <a:gd name="connsiteX476" fmla="*/ 3212164 w 3751729"/>
              <a:gd name="connsiteY476" fmla="*/ 524409 h 1237129"/>
              <a:gd name="connsiteX477" fmla="*/ 3211426 w 3751729"/>
              <a:gd name="connsiteY477" fmla="*/ 534501 h 1237129"/>
              <a:gd name="connsiteX478" fmla="*/ 3207980 w 3751729"/>
              <a:gd name="connsiteY478" fmla="*/ 545578 h 1237129"/>
              <a:gd name="connsiteX479" fmla="*/ 3205518 w 3751729"/>
              <a:gd name="connsiteY479" fmla="*/ 559855 h 1237129"/>
              <a:gd name="connsiteX480" fmla="*/ 3203795 w 3751729"/>
              <a:gd name="connsiteY480" fmla="*/ 577330 h 1237129"/>
              <a:gd name="connsiteX481" fmla="*/ 3184841 w 3751729"/>
              <a:gd name="connsiteY481" fmla="*/ 587423 h 1237129"/>
              <a:gd name="connsiteX482" fmla="*/ 3163425 w 3751729"/>
              <a:gd name="connsiteY482" fmla="*/ 597515 h 1237129"/>
              <a:gd name="connsiteX483" fmla="*/ 3142749 w 3751729"/>
              <a:gd name="connsiteY483" fmla="*/ 606868 h 1237129"/>
              <a:gd name="connsiteX484" fmla="*/ 3138564 w 3751729"/>
              <a:gd name="connsiteY484" fmla="*/ 599238 h 1237129"/>
              <a:gd name="connsiteX485" fmla="*/ 3134625 w 3751729"/>
              <a:gd name="connsiteY485" fmla="*/ 593330 h 1237129"/>
              <a:gd name="connsiteX486" fmla="*/ 3132903 w 3751729"/>
              <a:gd name="connsiteY486" fmla="*/ 599238 h 1237129"/>
              <a:gd name="connsiteX487" fmla="*/ 3132903 w 3751729"/>
              <a:gd name="connsiteY487" fmla="*/ 602684 h 1237129"/>
              <a:gd name="connsiteX488" fmla="*/ 3132165 w 3751729"/>
              <a:gd name="connsiteY488" fmla="*/ 606868 h 1237129"/>
              <a:gd name="connsiteX489" fmla="*/ 3130441 w 3751729"/>
              <a:gd name="connsiteY489" fmla="*/ 609330 h 1237129"/>
              <a:gd name="connsiteX490" fmla="*/ 3126257 w 3751729"/>
              <a:gd name="connsiteY490" fmla="*/ 609330 h 1237129"/>
              <a:gd name="connsiteX491" fmla="*/ 3123056 w 3751729"/>
              <a:gd name="connsiteY491" fmla="*/ 609330 h 1237129"/>
              <a:gd name="connsiteX492" fmla="*/ 3121333 w 3751729"/>
              <a:gd name="connsiteY492" fmla="*/ 611053 h 1237129"/>
              <a:gd name="connsiteX493" fmla="*/ 3120595 w 3751729"/>
              <a:gd name="connsiteY493" fmla="*/ 611053 h 1237129"/>
              <a:gd name="connsiteX494" fmla="*/ 3118873 w 3751729"/>
              <a:gd name="connsiteY494" fmla="*/ 612530 h 1237129"/>
              <a:gd name="connsiteX495" fmla="*/ 3117149 w 3751729"/>
              <a:gd name="connsiteY495" fmla="*/ 614253 h 1237129"/>
              <a:gd name="connsiteX496" fmla="*/ 3112964 w 3751729"/>
              <a:gd name="connsiteY496" fmla="*/ 614253 h 1237129"/>
              <a:gd name="connsiteX497" fmla="*/ 3109026 w 3751729"/>
              <a:gd name="connsiteY497" fmla="*/ 615238 h 1237129"/>
              <a:gd name="connsiteX498" fmla="*/ 3107303 w 3751729"/>
              <a:gd name="connsiteY498" fmla="*/ 612530 h 1237129"/>
              <a:gd name="connsiteX499" fmla="*/ 3107303 w 3751729"/>
              <a:gd name="connsiteY499" fmla="*/ 608346 h 1237129"/>
              <a:gd name="connsiteX500" fmla="*/ 3107303 w 3751729"/>
              <a:gd name="connsiteY500" fmla="*/ 606868 h 1237129"/>
              <a:gd name="connsiteX501" fmla="*/ 3107303 w 3751729"/>
              <a:gd name="connsiteY501" fmla="*/ 603422 h 1237129"/>
              <a:gd name="connsiteX502" fmla="*/ 3107303 w 3751729"/>
              <a:gd name="connsiteY502" fmla="*/ 602684 h 1237129"/>
              <a:gd name="connsiteX503" fmla="*/ 3103856 w 3751729"/>
              <a:gd name="connsiteY503" fmla="*/ 602684 h 1237129"/>
              <a:gd name="connsiteX504" fmla="*/ 3101395 w 3751729"/>
              <a:gd name="connsiteY504" fmla="*/ 600961 h 1237129"/>
              <a:gd name="connsiteX505" fmla="*/ 3095734 w 3751729"/>
              <a:gd name="connsiteY505" fmla="*/ 599238 h 1237129"/>
              <a:gd name="connsiteX506" fmla="*/ 3095734 w 3751729"/>
              <a:gd name="connsiteY506" fmla="*/ 602684 h 1237129"/>
              <a:gd name="connsiteX507" fmla="*/ 3098194 w 3751729"/>
              <a:gd name="connsiteY507" fmla="*/ 606868 h 1237129"/>
              <a:gd name="connsiteX508" fmla="*/ 3101395 w 3751729"/>
              <a:gd name="connsiteY508" fmla="*/ 608346 h 1237129"/>
              <a:gd name="connsiteX509" fmla="*/ 3101395 w 3751729"/>
              <a:gd name="connsiteY509" fmla="*/ 611053 h 1237129"/>
              <a:gd name="connsiteX510" fmla="*/ 3101395 w 3751729"/>
              <a:gd name="connsiteY510" fmla="*/ 615238 h 1237129"/>
              <a:gd name="connsiteX511" fmla="*/ 3103118 w 3751729"/>
              <a:gd name="connsiteY511" fmla="*/ 622623 h 1237129"/>
              <a:gd name="connsiteX512" fmla="*/ 3098194 w 3751729"/>
              <a:gd name="connsiteY512" fmla="*/ 626807 h 1237129"/>
              <a:gd name="connsiteX513" fmla="*/ 3095734 w 3751729"/>
              <a:gd name="connsiteY513" fmla="*/ 632715 h 1237129"/>
              <a:gd name="connsiteX514" fmla="*/ 3092288 w 3751729"/>
              <a:gd name="connsiteY514" fmla="*/ 638621 h 1237129"/>
              <a:gd name="connsiteX515" fmla="*/ 3082442 w 3751729"/>
              <a:gd name="connsiteY515" fmla="*/ 638621 h 1237129"/>
              <a:gd name="connsiteX516" fmla="*/ 3080964 w 3751729"/>
              <a:gd name="connsiteY516" fmla="*/ 626807 h 1237129"/>
              <a:gd name="connsiteX517" fmla="*/ 3079980 w 3751729"/>
              <a:gd name="connsiteY517" fmla="*/ 620899 h 1237129"/>
              <a:gd name="connsiteX518" fmla="*/ 3076779 w 3751729"/>
              <a:gd name="connsiteY518" fmla="*/ 615238 h 1237129"/>
              <a:gd name="connsiteX519" fmla="*/ 3074318 w 3751729"/>
              <a:gd name="connsiteY519" fmla="*/ 606868 h 1237129"/>
              <a:gd name="connsiteX520" fmla="*/ 3082442 w 3751729"/>
              <a:gd name="connsiteY520" fmla="*/ 606868 h 1237129"/>
              <a:gd name="connsiteX521" fmla="*/ 3092288 w 3751729"/>
              <a:gd name="connsiteY521" fmla="*/ 593330 h 1237129"/>
              <a:gd name="connsiteX522" fmla="*/ 3105579 w 3751729"/>
              <a:gd name="connsiteY522" fmla="*/ 581515 h 1237129"/>
              <a:gd name="connsiteX523" fmla="*/ 3121333 w 3751729"/>
              <a:gd name="connsiteY523" fmla="*/ 574132 h 1237129"/>
              <a:gd name="connsiteX524" fmla="*/ 3126994 w 3751729"/>
              <a:gd name="connsiteY524" fmla="*/ 573148 h 1237129"/>
              <a:gd name="connsiteX525" fmla="*/ 3132903 w 3751729"/>
              <a:gd name="connsiteY525" fmla="*/ 573148 h 1237129"/>
              <a:gd name="connsiteX526" fmla="*/ 3137825 w 3751729"/>
              <a:gd name="connsiteY526" fmla="*/ 574132 h 1237129"/>
              <a:gd name="connsiteX527" fmla="*/ 3140288 w 3751729"/>
              <a:gd name="connsiteY527" fmla="*/ 574132 h 1237129"/>
              <a:gd name="connsiteX528" fmla="*/ 3142749 w 3751729"/>
              <a:gd name="connsiteY528" fmla="*/ 574132 h 1237129"/>
              <a:gd name="connsiteX529" fmla="*/ 3146195 w 3751729"/>
              <a:gd name="connsiteY529" fmla="*/ 569947 h 1237129"/>
              <a:gd name="connsiteX530" fmla="*/ 3148656 w 3751729"/>
              <a:gd name="connsiteY530" fmla="*/ 565763 h 1237129"/>
              <a:gd name="connsiteX531" fmla="*/ 3150133 w 3751729"/>
              <a:gd name="connsiteY531" fmla="*/ 561331 h 1237129"/>
              <a:gd name="connsiteX532" fmla="*/ 3151856 w 3751729"/>
              <a:gd name="connsiteY532" fmla="*/ 558132 h 1237129"/>
              <a:gd name="connsiteX533" fmla="*/ 3154318 w 3751729"/>
              <a:gd name="connsiteY533" fmla="*/ 553947 h 1237129"/>
              <a:gd name="connsiteX534" fmla="*/ 3159241 w 3751729"/>
              <a:gd name="connsiteY534" fmla="*/ 551486 h 1237129"/>
              <a:gd name="connsiteX535" fmla="*/ 3160226 w 3751729"/>
              <a:gd name="connsiteY535" fmla="*/ 553947 h 1237129"/>
              <a:gd name="connsiteX536" fmla="*/ 3161703 w 3751729"/>
              <a:gd name="connsiteY536" fmla="*/ 555671 h 1237129"/>
              <a:gd name="connsiteX537" fmla="*/ 3163425 w 3751729"/>
              <a:gd name="connsiteY537" fmla="*/ 555671 h 1237129"/>
              <a:gd name="connsiteX538" fmla="*/ 3165150 w 3751729"/>
              <a:gd name="connsiteY538" fmla="*/ 555671 h 1237129"/>
              <a:gd name="connsiteX539" fmla="*/ 3165887 w 3751729"/>
              <a:gd name="connsiteY539" fmla="*/ 553947 h 1237129"/>
              <a:gd name="connsiteX540" fmla="*/ 3177456 w 3751729"/>
              <a:gd name="connsiteY540" fmla="*/ 543855 h 1237129"/>
              <a:gd name="connsiteX541" fmla="*/ 3184841 w 3751729"/>
              <a:gd name="connsiteY541" fmla="*/ 534501 h 1237129"/>
              <a:gd name="connsiteX542" fmla="*/ 3188288 w 3751729"/>
              <a:gd name="connsiteY542" fmla="*/ 524409 h 1237129"/>
              <a:gd name="connsiteX543" fmla="*/ 3190748 w 3751729"/>
              <a:gd name="connsiteY543" fmla="*/ 512840 h 1237129"/>
              <a:gd name="connsiteX544" fmla="*/ 3194933 w 3751729"/>
              <a:gd name="connsiteY544" fmla="*/ 502747 h 1237129"/>
              <a:gd name="connsiteX545" fmla="*/ 3203795 w 3751729"/>
              <a:gd name="connsiteY545" fmla="*/ 489209 h 1237129"/>
              <a:gd name="connsiteX546" fmla="*/ 3198133 w 3751729"/>
              <a:gd name="connsiteY546" fmla="*/ 489209 h 1237129"/>
              <a:gd name="connsiteX547" fmla="*/ 3193949 w 3751729"/>
              <a:gd name="connsiteY547" fmla="*/ 486747 h 1237129"/>
              <a:gd name="connsiteX548" fmla="*/ 3192472 w 3751729"/>
              <a:gd name="connsiteY548" fmla="*/ 483301 h 1237129"/>
              <a:gd name="connsiteX549" fmla="*/ 3190748 w 3751729"/>
              <a:gd name="connsiteY549" fmla="*/ 480841 h 1237129"/>
              <a:gd name="connsiteX550" fmla="*/ 3190748 w 3751729"/>
              <a:gd name="connsiteY550" fmla="*/ 474932 h 1237129"/>
              <a:gd name="connsiteX551" fmla="*/ 3190748 w 3751729"/>
              <a:gd name="connsiteY551" fmla="*/ 467548 h 1237129"/>
              <a:gd name="connsiteX552" fmla="*/ 3192472 w 3751729"/>
              <a:gd name="connsiteY552" fmla="*/ 465824 h 1237129"/>
              <a:gd name="connsiteX553" fmla="*/ 3193949 w 3751729"/>
              <a:gd name="connsiteY553" fmla="*/ 464840 h 1237129"/>
              <a:gd name="connsiteX554" fmla="*/ 3193949 w 3751729"/>
              <a:gd name="connsiteY554" fmla="*/ 463363 h 1237129"/>
              <a:gd name="connsiteX555" fmla="*/ 3193949 w 3751729"/>
              <a:gd name="connsiteY555" fmla="*/ 461640 h 1237129"/>
              <a:gd name="connsiteX556" fmla="*/ 3199856 w 3751729"/>
              <a:gd name="connsiteY556" fmla="*/ 459917 h 1237129"/>
              <a:gd name="connsiteX557" fmla="*/ 3203795 w 3751729"/>
              <a:gd name="connsiteY557" fmla="*/ 459917 h 1237129"/>
              <a:gd name="connsiteX558" fmla="*/ 3206502 w 3751729"/>
              <a:gd name="connsiteY558" fmla="*/ 459178 h 1237129"/>
              <a:gd name="connsiteX559" fmla="*/ 3209702 w 3751729"/>
              <a:gd name="connsiteY559" fmla="*/ 459178 h 1237129"/>
              <a:gd name="connsiteX560" fmla="*/ 3209702 w 3751729"/>
              <a:gd name="connsiteY560" fmla="*/ 443917 h 1237129"/>
              <a:gd name="connsiteX561" fmla="*/ 3212164 w 3751729"/>
              <a:gd name="connsiteY561" fmla="*/ 432348 h 1237129"/>
              <a:gd name="connsiteX562" fmla="*/ 763197 w 3751729"/>
              <a:gd name="connsiteY562" fmla="*/ 422258 h 1237129"/>
              <a:gd name="connsiteX563" fmla="*/ 761474 w 3751729"/>
              <a:gd name="connsiteY563" fmla="*/ 423733 h 1237129"/>
              <a:gd name="connsiteX564" fmla="*/ 759751 w 3751729"/>
              <a:gd name="connsiteY564" fmla="*/ 426442 h 1237129"/>
              <a:gd name="connsiteX565" fmla="*/ 759751 w 3751729"/>
              <a:gd name="connsiteY565" fmla="*/ 427918 h 1237129"/>
              <a:gd name="connsiteX566" fmla="*/ 759071 w 3751729"/>
              <a:gd name="connsiteY566" fmla="*/ 432000 h 1237129"/>
              <a:gd name="connsiteX567" fmla="*/ 759260 w 3751729"/>
              <a:gd name="connsiteY567" fmla="*/ 432103 h 1237129"/>
              <a:gd name="connsiteX568" fmla="*/ 759999 w 3751729"/>
              <a:gd name="connsiteY568" fmla="*/ 427918 h 1237129"/>
              <a:gd name="connsiteX569" fmla="*/ 759999 w 3751729"/>
              <a:gd name="connsiteY569" fmla="*/ 426195 h 1237129"/>
              <a:gd name="connsiteX570" fmla="*/ 761721 w 3751729"/>
              <a:gd name="connsiteY570" fmla="*/ 423733 h 1237129"/>
              <a:gd name="connsiteX571" fmla="*/ 1749281 w 3751729"/>
              <a:gd name="connsiteY571" fmla="*/ 422010 h 1237129"/>
              <a:gd name="connsiteX572" fmla="*/ 1748542 w 3751729"/>
              <a:gd name="connsiteY572" fmla="*/ 423733 h 1237129"/>
              <a:gd name="connsiteX573" fmla="*/ 1746819 w 3751729"/>
              <a:gd name="connsiteY573" fmla="*/ 423733 h 1237129"/>
              <a:gd name="connsiteX574" fmla="*/ 1745097 w 3751729"/>
              <a:gd name="connsiteY574" fmla="*/ 423733 h 1237129"/>
              <a:gd name="connsiteX575" fmla="*/ 1745097 w 3751729"/>
              <a:gd name="connsiteY575" fmla="*/ 424472 h 1237129"/>
              <a:gd name="connsiteX576" fmla="*/ 1743373 w 3751729"/>
              <a:gd name="connsiteY576" fmla="*/ 424472 h 1237129"/>
              <a:gd name="connsiteX577" fmla="*/ 1740911 w 3751729"/>
              <a:gd name="connsiteY577" fmla="*/ 427918 h 1237129"/>
              <a:gd name="connsiteX578" fmla="*/ 1737711 w 3751729"/>
              <a:gd name="connsiteY578" fmla="*/ 429640 h 1237129"/>
              <a:gd name="connsiteX579" fmla="*/ 1737711 w 3751729"/>
              <a:gd name="connsiteY579" fmla="*/ 430379 h 1237129"/>
              <a:gd name="connsiteX580" fmla="*/ 1737711 w 3751729"/>
              <a:gd name="connsiteY580" fmla="*/ 433825 h 1237129"/>
              <a:gd name="connsiteX581" fmla="*/ 1737711 w 3751729"/>
              <a:gd name="connsiteY581" fmla="*/ 436286 h 1237129"/>
              <a:gd name="connsiteX582" fmla="*/ 1737711 w 3751729"/>
              <a:gd name="connsiteY582" fmla="*/ 441210 h 1237129"/>
              <a:gd name="connsiteX583" fmla="*/ 1749281 w 3751729"/>
              <a:gd name="connsiteY583" fmla="*/ 453026 h 1237129"/>
              <a:gd name="connsiteX584" fmla="*/ 1760112 w 3751729"/>
              <a:gd name="connsiteY584" fmla="*/ 465578 h 1237129"/>
              <a:gd name="connsiteX585" fmla="*/ 1769958 w 3751729"/>
              <a:gd name="connsiteY585" fmla="*/ 480595 h 1237129"/>
              <a:gd name="connsiteX586" fmla="*/ 1781527 w 3751729"/>
              <a:gd name="connsiteY586" fmla="*/ 480595 h 1237129"/>
              <a:gd name="connsiteX587" fmla="*/ 1781527 w 3751729"/>
              <a:gd name="connsiteY587" fmla="*/ 488964 h 1237129"/>
              <a:gd name="connsiteX588" fmla="*/ 1793096 w 3751729"/>
              <a:gd name="connsiteY588" fmla="*/ 493147 h 1237129"/>
              <a:gd name="connsiteX589" fmla="*/ 1801465 w 3751729"/>
              <a:gd name="connsiteY589" fmla="*/ 499056 h 1237129"/>
              <a:gd name="connsiteX590" fmla="*/ 1810572 w 3751729"/>
              <a:gd name="connsiteY590" fmla="*/ 506687 h 1237129"/>
              <a:gd name="connsiteX591" fmla="*/ 1810572 w 3751729"/>
              <a:gd name="connsiteY591" fmla="*/ 510133 h 1237129"/>
              <a:gd name="connsiteX592" fmla="*/ 1807373 w 3751729"/>
              <a:gd name="connsiteY592" fmla="*/ 510133 h 1237129"/>
              <a:gd name="connsiteX593" fmla="*/ 1804911 w 3751729"/>
              <a:gd name="connsiteY593" fmla="*/ 510133 h 1237129"/>
              <a:gd name="connsiteX594" fmla="*/ 1801711 w 3751729"/>
              <a:gd name="connsiteY594" fmla="*/ 510133 h 1237129"/>
              <a:gd name="connsiteX595" fmla="*/ 1799988 w 3751729"/>
              <a:gd name="connsiteY595" fmla="*/ 510133 h 1237129"/>
              <a:gd name="connsiteX596" fmla="*/ 1797527 w 3751729"/>
              <a:gd name="connsiteY596" fmla="*/ 508409 h 1237129"/>
              <a:gd name="connsiteX597" fmla="*/ 1793342 w 3751729"/>
              <a:gd name="connsiteY597" fmla="*/ 506687 h 1237129"/>
              <a:gd name="connsiteX598" fmla="*/ 1789158 w 3751729"/>
              <a:gd name="connsiteY598" fmla="*/ 506687 h 1237129"/>
              <a:gd name="connsiteX599" fmla="*/ 1789158 w 3751729"/>
              <a:gd name="connsiteY599" fmla="*/ 510871 h 1237129"/>
              <a:gd name="connsiteX600" fmla="*/ 1789896 w 3751729"/>
              <a:gd name="connsiteY600" fmla="*/ 514317 h 1237129"/>
              <a:gd name="connsiteX601" fmla="*/ 1791619 w 3751729"/>
              <a:gd name="connsiteY601" fmla="*/ 516779 h 1237129"/>
              <a:gd name="connsiteX602" fmla="*/ 1791619 w 3751729"/>
              <a:gd name="connsiteY602" fmla="*/ 518501 h 1237129"/>
              <a:gd name="connsiteX603" fmla="*/ 1793342 w 3751729"/>
              <a:gd name="connsiteY603" fmla="*/ 521947 h 1237129"/>
              <a:gd name="connsiteX604" fmla="*/ 1794081 w 3751729"/>
              <a:gd name="connsiteY604" fmla="*/ 526132 h 1237129"/>
              <a:gd name="connsiteX605" fmla="*/ 1789896 w 3751729"/>
              <a:gd name="connsiteY605" fmla="*/ 528594 h 1237129"/>
              <a:gd name="connsiteX606" fmla="*/ 1787435 w 3751729"/>
              <a:gd name="connsiteY606" fmla="*/ 532040 h 1237129"/>
              <a:gd name="connsiteX607" fmla="*/ 1784235 w 3751729"/>
              <a:gd name="connsiteY607" fmla="*/ 536224 h 1237129"/>
              <a:gd name="connsiteX608" fmla="*/ 1781773 w 3751729"/>
              <a:gd name="connsiteY608" fmla="*/ 542133 h 1237129"/>
              <a:gd name="connsiteX609" fmla="*/ 1772666 w 3751729"/>
              <a:gd name="connsiteY609" fmla="*/ 542133 h 1237129"/>
              <a:gd name="connsiteX610" fmla="*/ 1772666 w 3751729"/>
              <a:gd name="connsiteY610" fmla="*/ 561578 h 1237129"/>
              <a:gd name="connsiteX611" fmla="*/ 1766020 w 3751729"/>
              <a:gd name="connsiteY611" fmla="*/ 561578 h 1237129"/>
              <a:gd name="connsiteX612" fmla="*/ 1758634 w 3751729"/>
              <a:gd name="connsiteY612" fmla="*/ 555672 h 1237129"/>
              <a:gd name="connsiteX613" fmla="*/ 1749528 w 3751729"/>
              <a:gd name="connsiteY613" fmla="*/ 552225 h 1237129"/>
              <a:gd name="connsiteX614" fmla="*/ 1742882 w 3751729"/>
              <a:gd name="connsiteY614" fmla="*/ 548040 h 1237129"/>
              <a:gd name="connsiteX615" fmla="*/ 1737958 w 3751729"/>
              <a:gd name="connsiteY615" fmla="*/ 537948 h 1237129"/>
              <a:gd name="connsiteX616" fmla="*/ 1749528 w 3751729"/>
              <a:gd name="connsiteY616" fmla="*/ 539671 h 1237129"/>
              <a:gd name="connsiteX617" fmla="*/ 1761096 w 3751729"/>
              <a:gd name="connsiteY617" fmla="*/ 537948 h 1237129"/>
              <a:gd name="connsiteX618" fmla="*/ 1770204 w 3751729"/>
              <a:gd name="connsiteY618" fmla="*/ 534502 h 1237129"/>
              <a:gd name="connsiteX619" fmla="*/ 1775866 w 3751729"/>
              <a:gd name="connsiteY619" fmla="*/ 528594 h 1237129"/>
              <a:gd name="connsiteX620" fmla="*/ 1777589 w 3751729"/>
              <a:gd name="connsiteY620" fmla="*/ 527856 h 1237129"/>
              <a:gd name="connsiteX621" fmla="*/ 1777589 w 3751729"/>
              <a:gd name="connsiteY621" fmla="*/ 526132 h 1237129"/>
              <a:gd name="connsiteX622" fmla="*/ 1778326 w 3751729"/>
              <a:gd name="connsiteY622" fmla="*/ 524410 h 1237129"/>
              <a:gd name="connsiteX623" fmla="*/ 1778326 w 3751729"/>
              <a:gd name="connsiteY623" fmla="*/ 521947 h 1237129"/>
              <a:gd name="connsiteX624" fmla="*/ 1778326 w 3751729"/>
              <a:gd name="connsiteY624" fmla="*/ 518501 h 1237129"/>
              <a:gd name="connsiteX625" fmla="*/ 1756912 w 3751729"/>
              <a:gd name="connsiteY625" fmla="*/ 502502 h 1237129"/>
              <a:gd name="connsiteX626" fmla="*/ 1733773 w 3751729"/>
              <a:gd name="connsiteY626" fmla="*/ 486501 h 1237129"/>
              <a:gd name="connsiteX627" fmla="*/ 1726389 w 3751729"/>
              <a:gd name="connsiteY627" fmla="*/ 477394 h 1237129"/>
              <a:gd name="connsiteX628" fmla="*/ 1719745 w 3751729"/>
              <a:gd name="connsiteY628" fmla="*/ 469025 h 1237129"/>
              <a:gd name="connsiteX629" fmla="*/ 1714084 w 3751729"/>
              <a:gd name="connsiteY629" fmla="*/ 458932 h 1237129"/>
              <a:gd name="connsiteX630" fmla="*/ 1704976 w 3751729"/>
              <a:gd name="connsiteY630" fmla="*/ 449826 h 1237129"/>
              <a:gd name="connsiteX631" fmla="*/ 1693406 w 3751729"/>
              <a:gd name="connsiteY631" fmla="*/ 445640 h 1237129"/>
              <a:gd name="connsiteX632" fmla="*/ 1683560 w 3751729"/>
              <a:gd name="connsiteY632" fmla="*/ 454009 h 1237129"/>
              <a:gd name="connsiteX633" fmla="*/ 1670268 w 3751729"/>
              <a:gd name="connsiteY633" fmla="*/ 461640 h 1237129"/>
              <a:gd name="connsiteX634" fmla="*/ 1654516 w 3751729"/>
              <a:gd name="connsiteY634" fmla="*/ 465086 h 1237129"/>
              <a:gd name="connsiteX635" fmla="*/ 1652792 w 3751729"/>
              <a:gd name="connsiteY635" fmla="*/ 461640 h 1237129"/>
              <a:gd name="connsiteX636" fmla="*/ 1652053 w 3751729"/>
              <a:gd name="connsiteY636" fmla="*/ 459179 h 1237129"/>
              <a:gd name="connsiteX637" fmla="*/ 1650330 w 3751729"/>
              <a:gd name="connsiteY637" fmla="*/ 457456 h 1237129"/>
              <a:gd name="connsiteX638" fmla="*/ 1647130 w 3751729"/>
              <a:gd name="connsiteY638" fmla="*/ 457456 h 1237129"/>
              <a:gd name="connsiteX639" fmla="*/ 1646392 w 3751729"/>
              <a:gd name="connsiteY639" fmla="*/ 457456 h 1237129"/>
              <a:gd name="connsiteX640" fmla="*/ 1643191 w 3751729"/>
              <a:gd name="connsiteY640" fmla="*/ 459179 h 1237129"/>
              <a:gd name="connsiteX641" fmla="*/ 1635808 w 3751729"/>
              <a:gd name="connsiteY641" fmla="*/ 465086 h 1237129"/>
              <a:gd name="connsiteX642" fmla="*/ 1633346 w 3751729"/>
              <a:gd name="connsiteY642" fmla="*/ 473456 h 1237129"/>
              <a:gd name="connsiteX643" fmla="*/ 1631622 w 3751729"/>
              <a:gd name="connsiteY643" fmla="*/ 482563 h 1237129"/>
              <a:gd name="connsiteX644" fmla="*/ 1627438 w 3751729"/>
              <a:gd name="connsiteY644" fmla="*/ 489210 h 1237129"/>
              <a:gd name="connsiteX645" fmla="*/ 1611685 w 3751729"/>
              <a:gd name="connsiteY645" fmla="*/ 489210 h 1237129"/>
              <a:gd name="connsiteX646" fmla="*/ 1606024 w 3751729"/>
              <a:gd name="connsiteY646" fmla="*/ 496840 h 1237129"/>
              <a:gd name="connsiteX647" fmla="*/ 1601838 w 3751729"/>
              <a:gd name="connsiteY647" fmla="*/ 505209 h 1237129"/>
              <a:gd name="connsiteX648" fmla="*/ 1598638 w 3751729"/>
              <a:gd name="connsiteY648" fmla="*/ 516041 h 1237129"/>
              <a:gd name="connsiteX649" fmla="*/ 1596915 w 3751729"/>
              <a:gd name="connsiteY649" fmla="*/ 516779 h 1237129"/>
              <a:gd name="connsiteX650" fmla="*/ 1596915 w 3751729"/>
              <a:gd name="connsiteY650" fmla="*/ 520225 h 1237129"/>
              <a:gd name="connsiteX651" fmla="*/ 1598638 w 3751729"/>
              <a:gd name="connsiteY651" fmla="*/ 521947 h 1237129"/>
              <a:gd name="connsiteX652" fmla="*/ 1600362 w 3751729"/>
              <a:gd name="connsiteY652" fmla="*/ 522686 h 1237129"/>
              <a:gd name="connsiteX653" fmla="*/ 1602823 w 3751729"/>
              <a:gd name="connsiteY653" fmla="*/ 526132 h 1237129"/>
              <a:gd name="connsiteX654" fmla="*/ 1604546 w 3751729"/>
              <a:gd name="connsiteY654" fmla="*/ 528594 h 1237129"/>
              <a:gd name="connsiteX655" fmla="*/ 1600362 w 3751729"/>
              <a:gd name="connsiteY655" fmla="*/ 528594 h 1237129"/>
              <a:gd name="connsiteX656" fmla="*/ 1598638 w 3751729"/>
              <a:gd name="connsiteY656" fmla="*/ 530318 h 1237129"/>
              <a:gd name="connsiteX657" fmla="*/ 1596915 w 3751729"/>
              <a:gd name="connsiteY657" fmla="*/ 530318 h 1237129"/>
              <a:gd name="connsiteX658" fmla="*/ 1596177 w 3751729"/>
              <a:gd name="connsiteY658" fmla="*/ 532040 h 1237129"/>
              <a:gd name="connsiteX659" fmla="*/ 1594454 w 3751729"/>
              <a:gd name="connsiteY659" fmla="*/ 533763 h 1237129"/>
              <a:gd name="connsiteX660" fmla="*/ 1591254 w 3751729"/>
              <a:gd name="connsiteY660" fmla="*/ 534502 h 1237129"/>
              <a:gd name="connsiteX661" fmla="*/ 1591254 w 3751729"/>
              <a:gd name="connsiteY661" fmla="*/ 537948 h 1237129"/>
              <a:gd name="connsiteX662" fmla="*/ 1591254 w 3751729"/>
              <a:gd name="connsiteY662" fmla="*/ 539671 h 1237129"/>
              <a:gd name="connsiteX663" fmla="*/ 1591254 w 3751729"/>
              <a:gd name="connsiteY663" fmla="*/ 541148 h 1237129"/>
              <a:gd name="connsiteX664" fmla="*/ 1591254 w 3751729"/>
              <a:gd name="connsiteY664" fmla="*/ 546071 h 1237129"/>
              <a:gd name="connsiteX665" fmla="*/ 1581408 w 3751729"/>
              <a:gd name="connsiteY665" fmla="*/ 546809 h 1237129"/>
              <a:gd name="connsiteX666" fmla="*/ 1577224 w 3751729"/>
              <a:gd name="connsiteY666" fmla="*/ 550255 h 1237129"/>
              <a:gd name="connsiteX667" fmla="*/ 1574024 w 3751729"/>
              <a:gd name="connsiteY667" fmla="*/ 552717 h 1237129"/>
              <a:gd name="connsiteX668" fmla="*/ 1571562 w 3751729"/>
              <a:gd name="connsiteY668" fmla="*/ 557640 h 1237129"/>
              <a:gd name="connsiteX669" fmla="*/ 1567377 w 3751729"/>
              <a:gd name="connsiteY669" fmla="*/ 561825 h 1237129"/>
              <a:gd name="connsiteX670" fmla="*/ 1562454 w 3751729"/>
              <a:gd name="connsiteY670" fmla="*/ 563548 h 1237129"/>
              <a:gd name="connsiteX671" fmla="*/ 1559993 w 3751729"/>
              <a:gd name="connsiteY671" fmla="*/ 563548 h 1237129"/>
              <a:gd name="connsiteX672" fmla="*/ 1555808 w 3751729"/>
              <a:gd name="connsiteY672" fmla="*/ 561825 h 1237129"/>
              <a:gd name="connsiteX673" fmla="*/ 1552608 w 3751729"/>
              <a:gd name="connsiteY673" fmla="*/ 560102 h 1237129"/>
              <a:gd name="connsiteX674" fmla="*/ 1550147 w 3751729"/>
              <a:gd name="connsiteY674" fmla="*/ 558378 h 1237129"/>
              <a:gd name="connsiteX675" fmla="*/ 1548424 w 3751729"/>
              <a:gd name="connsiteY675" fmla="*/ 558378 h 1237129"/>
              <a:gd name="connsiteX676" fmla="*/ 1545962 w 3751729"/>
              <a:gd name="connsiteY676" fmla="*/ 560102 h 1237129"/>
              <a:gd name="connsiteX677" fmla="*/ 1542761 w 3751729"/>
              <a:gd name="connsiteY677" fmla="*/ 561825 h 1237129"/>
              <a:gd name="connsiteX678" fmla="*/ 1540300 w 3751729"/>
              <a:gd name="connsiteY678" fmla="*/ 563548 h 1237129"/>
              <a:gd name="connsiteX679" fmla="*/ 1535378 w 3751729"/>
              <a:gd name="connsiteY679" fmla="*/ 564286 h 1237129"/>
              <a:gd name="connsiteX680" fmla="*/ 1535378 w 3751729"/>
              <a:gd name="connsiteY680" fmla="*/ 571917 h 1237129"/>
              <a:gd name="connsiteX681" fmla="*/ 1575746 w 3751729"/>
              <a:gd name="connsiteY681" fmla="*/ 577823 h 1237129"/>
              <a:gd name="connsiteX682" fmla="*/ 1587316 w 3751729"/>
              <a:gd name="connsiteY682" fmla="*/ 571917 h 1237129"/>
              <a:gd name="connsiteX683" fmla="*/ 1598884 w 3751729"/>
              <a:gd name="connsiteY683" fmla="*/ 564286 h 1237129"/>
              <a:gd name="connsiteX684" fmla="*/ 1607993 w 3751729"/>
              <a:gd name="connsiteY684" fmla="*/ 558378 h 1237129"/>
              <a:gd name="connsiteX685" fmla="*/ 1620300 w 3751729"/>
              <a:gd name="connsiteY685" fmla="*/ 555917 h 1237129"/>
              <a:gd name="connsiteX686" fmla="*/ 1639253 w 3751729"/>
              <a:gd name="connsiteY686" fmla="*/ 552471 h 1237129"/>
              <a:gd name="connsiteX687" fmla="*/ 1659191 w 3751729"/>
              <a:gd name="connsiteY687" fmla="*/ 551732 h 1237129"/>
              <a:gd name="connsiteX688" fmla="*/ 1681592 w 3751729"/>
              <a:gd name="connsiteY688" fmla="*/ 551732 h 1237129"/>
              <a:gd name="connsiteX689" fmla="*/ 1699807 w 3751729"/>
              <a:gd name="connsiteY689" fmla="*/ 551732 h 1237129"/>
              <a:gd name="connsiteX690" fmla="*/ 1715560 w 3751729"/>
              <a:gd name="connsiteY690" fmla="*/ 552471 h 1237129"/>
              <a:gd name="connsiteX691" fmla="*/ 1722943 w 3751729"/>
              <a:gd name="connsiteY691" fmla="*/ 554194 h 1237129"/>
              <a:gd name="connsiteX692" fmla="*/ 1726634 w 3751729"/>
              <a:gd name="connsiteY692" fmla="*/ 554194 h 1237129"/>
              <a:gd name="connsiteX693" fmla="*/ 1721712 w 3751729"/>
              <a:gd name="connsiteY693" fmla="*/ 567732 h 1237129"/>
              <a:gd name="connsiteX694" fmla="*/ 1719253 w 3751729"/>
              <a:gd name="connsiteY694" fmla="*/ 582007 h 1237129"/>
              <a:gd name="connsiteX695" fmla="*/ 1716053 w 3751729"/>
              <a:gd name="connsiteY695" fmla="*/ 597022 h 1237129"/>
              <a:gd name="connsiteX696" fmla="*/ 1720975 w 3751729"/>
              <a:gd name="connsiteY696" fmla="*/ 599484 h 1237129"/>
              <a:gd name="connsiteX697" fmla="*/ 1721712 w 3751729"/>
              <a:gd name="connsiteY697" fmla="*/ 602930 h 1237129"/>
              <a:gd name="connsiteX698" fmla="*/ 1724912 w 3751729"/>
              <a:gd name="connsiteY698" fmla="*/ 605392 h 1237129"/>
              <a:gd name="connsiteX699" fmla="*/ 1726634 w 3751729"/>
              <a:gd name="connsiteY699" fmla="*/ 607115 h 1237129"/>
              <a:gd name="connsiteX700" fmla="*/ 1729096 w 3751729"/>
              <a:gd name="connsiteY700" fmla="*/ 609576 h 1237129"/>
              <a:gd name="connsiteX701" fmla="*/ 1738943 w 3751729"/>
              <a:gd name="connsiteY701" fmla="*/ 613022 h 1237129"/>
              <a:gd name="connsiteX702" fmla="*/ 1750512 w 3751729"/>
              <a:gd name="connsiteY702" fmla="*/ 613022 h 1237129"/>
              <a:gd name="connsiteX703" fmla="*/ 1762081 w 3751729"/>
              <a:gd name="connsiteY703" fmla="*/ 614746 h 1237129"/>
              <a:gd name="connsiteX704" fmla="*/ 1773650 w 3751729"/>
              <a:gd name="connsiteY704" fmla="*/ 620653 h 1237129"/>
              <a:gd name="connsiteX705" fmla="*/ 1776850 w 3751729"/>
              <a:gd name="connsiteY705" fmla="*/ 632469 h 1237129"/>
              <a:gd name="connsiteX706" fmla="*/ 1782512 w 3751729"/>
              <a:gd name="connsiteY706" fmla="*/ 634930 h 1237129"/>
              <a:gd name="connsiteX707" fmla="*/ 1790881 w 3751729"/>
              <a:gd name="connsiteY707" fmla="*/ 638376 h 1237129"/>
              <a:gd name="connsiteX708" fmla="*/ 1802451 w 3751729"/>
              <a:gd name="connsiteY708" fmla="*/ 640837 h 1237129"/>
              <a:gd name="connsiteX709" fmla="*/ 1812296 w 3751729"/>
              <a:gd name="connsiteY709" fmla="*/ 644283 h 1237129"/>
              <a:gd name="connsiteX710" fmla="*/ 1817958 w 3751729"/>
              <a:gd name="connsiteY710" fmla="*/ 645022 h 1237129"/>
              <a:gd name="connsiteX711" fmla="*/ 1819681 w 3751729"/>
              <a:gd name="connsiteY711" fmla="*/ 636653 h 1237129"/>
              <a:gd name="connsiteX712" fmla="*/ 1822881 w 3751729"/>
              <a:gd name="connsiteY712" fmla="*/ 629022 h 1237129"/>
              <a:gd name="connsiteX713" fmla="*/ 1825342 w 3751729"/>
              <a:gd name="connsiteY713" fmla="*/ 621392 h 1237129"/>
              <a:gd name="connsiteX714" fmla="*/ 1834450 w 3751729"/>
              <a:gd name="connsiteY714" fmla="*/ 615484 h 1237129"/>
              <a:gd name="connsiteX715" fmla="*/ 1846757 w 3751729"/>
              <a:gd name="connsiteY715" fmla="*/ 613022 h 1237129"/>
              <a:gd name="connsiteX716" fmla="*/ 1858327 w 3751729"/>
              <a:gd name="connsiteY716" fmla="*/ 615484 h 1237129"/>
              <a:gd name="connsiteX717" fmla="*/ 1869895 w 3751729"/>
              <a:gd name="connsiteY717" fmla="*/ 621392 h 1237129"/>
              <a:gd name="connsiteX718" fmla="*/ 1881465 w 3751729"/>
              <a:gd name="connsiteY718" fmla="*/ 626315 h 1237129"/>
              <a:gd name="connsiteX719" fmla="*/ 1887126 w 3751729"/>
              <a:gd name="connsiteY719" fmla="*/ 627053 h 1237129"/>
              <a:gd name="connsiteX720" fmla="*/ 1898695 w 3751729"/>
              <a:gd name="connsiteY720" fmla="*/ 628776 h 1237129"/>
              <a:gd name="connsiteX721" fmla="*/ 1910265 w 3751729"/>
              <a:gd name="connsiteY721" fmla="*/ 632222 h 1237129"/>
              <a:gd name="connsiteX722" fmla="*/ 1921834 w 3751729"/>
              <a:gd name="connsiteY722" fmla="*/ 632961 h 1237129"/>
              <a:gd name="connsiteX723" fmla="*/ 1930941 w 3751729"/>
              <a:gd name="connsiteY723" fmla="*/ 634684 h 1237129"/>
              <a:gd name="connsiteX724" fmla="*/ 1935126 w 3751729"/>
              <a:gd name="connsiteY724" fmla="*/ 636407 h 1237129"/>
              <a:gd name="connsiteX725" fmla="*/ 1937587 w 3751729"/>
              <a:gd name="connsiteY725" fmla="*/ 634684 h 1237129"/>
              <a:gd name="connsiteX726" fmla="*/ 1939311 w 3751729"/>
              <a:gd name="connsiteY726" fmla="*/ 632222 h 1237129"/>
              <a:gd name="connsiteX727" fmla="*/ 1941034 w 3751729"/>
              <a:gd name="connsiteY727" fmla="*/ 630499 h 1237129"/>
              <a:gd name="connsiteX728" fmla="*/ 1943495 w 3751729"/>
              <a:gd name="connsiteY728" fmla="*/ 627053 h 1237129"/>
              <a:gd name="connsiteX729" fmla="*/ 1946695 w 3751729"/>
              <a:gd name="connsiteY729" fmla="*/ 626315 h 1237129"/>
              <a:gd name="connsiteX730" fmla="*/ 1949156 w 3751729"/>
              <a:gd name="connsiteY730" fmla="*/ 626315 h 1237129"/>
              <a:gd name="connsiteX731" fmla="*/ 1953342 w 3751729"/>
              <a:gd name="connsiteY731" fmla="*/ 626315 h 1237129"/>
              <a:gd name="connsiteX732" fmla="*/ 1964172 w 3751729"/>
              <a:gd name="connsiteY732" fmla="*/ 628776 h 1237129"/>
              <a:gd name="connsiteX733" fmla="*/ 1972541 w 3751729"/>
              <a:gd name="connsiteY733" fmla="*/ 632961 h 1237129"/>
              <a:gd name="connsiteX734" fmla="*/ 1982387 w 3751729"/>
              <a:gd name="connsiteY734" fmla="*/ 632222 h 1237129"/>
              <a:gd name="connsiteX735" fmla="*/ 1993217 w 3751729"/>
              <a:gd name="connsiteY735" fmla="*/ 628776 h 1237129"/>
              <a:gd name="connsiteX736" fmla="*/ 1993956 w 3751729"/>
              <a:gd name="connsiteY736" fmla="*/ 616960 h 1237129"/>
              <a:gd name="connsiteX737" fmla="*/ 1999618 w 3751729"/>
              <a:gd name="connsiteY737" fmla="*/ 602684 h 1237129"/>
              <a:gd name="connsiteX738" fmla="*/ 2004541 w 3751729"/>
              <a:gd name="connsiteY738" fmla="*/ 589145 h 1237129"/>
              <a:gd name="connsiteX739" fmla="*/ 2006018 w 3751729"/>
              <a:gd name="connsiteY739" fmla="*/ 577823 h 1237129"/>
              <a:gd name="connsiteX740" fmla="*/ 2003556 w 3751729"/>
              <a:gd name="connsiteY740" fmla="*/ 567732 h 1237129"/>
              <a:gd name="connsiteX741" fmla="*/ 2001834 w 3751729"/>
              <a:gd name="connsiteY741" fmla="*/ 564286 h 1237129"/>
              <a:gd name="connsiteX742" fmla="*/ 2001834 w 3751729"/>
              <a:gd name="connsiteY742" fmla="*/ 561825 h 1237129"/>
              <a:gd name="connsiteX743" fmla="*/ 2000110 w 3751729"/>
              <a:gd name="connsiteY743" fmla="*/ 560102 h 1237129"/>
              <a:gd name="connsiteX744" fmla="*/ 1998388 w 3751729"/>
              <a:gd name="connsiteY744" fmla="*/ 558378 h 1237129"/>
              <a:gd name="connsiteX745" fmla="*/ 1995925 w 3751729"/>
              <a:gd name="connsiteY745" fmla="*/ 558378 h 1237129"/>
              <a:gd name="connsiteX746" fmla="*/ 1992725 w 3751729"/>
              <a:gd name="connsiteY746" fmla="*/ 558378 h 1237129"/>
              <a:gd name="connsiteX747" fmla="*/ 1987064 w 3751729"/>
              <a:gd name="connsiteY747" fmla="*/ 558378 h 1237129"/>
              <a:gd name="connsiteX748" fmla="*/ 1980418 w 3751729"/>
              <a:gd name="connsiteY748" fmla="*/ 564286 h 1237129"/>
              <a:gd name="connsiteX749" fmla="*/ 1974756 w 3751729"/>
              <a:gd name="connsiteY749" fmla="*/ 566009 h 1237129"/>
              <a:gd name="connsiteX750" fmla="*/ 1969094 w 3751729"/>
              <a:gd name="connsiteY750" fmla="*/ 564286 h 1237129"/>
              <a:gd name="connsiteX751" fmla="*/ 1963433 w 3751729"/>
              <a:gd name="connsiteY751" fmla="*/ 561825 h 1237129"/>
              <a:gd name="connsiteX752" fmla="*/ 1956049 w 3751729"/>
              <a:gd name="connsiteY752" fmla="*/ 558378 h 1237129"/>
              <a:gd name="connsiteX753" fmla="*/ 1951864 w 3751729"/>
              <a:gd name="connsiteY753" fmla="*/ 557640 h 1237129"/>
              <a:gd name="connsiteX754" fmla="*/ 1948665 w 3751729"/>
              <a:gd name="connsiteY754" fmla="*/ 558378 h 1237129"/>
              <a:gd name="connsiteX755" fmla="*/ 1944480 w 3751729"/>
              <a:gd name="connsiteY755" fmla="*/ 560102 h 1237129"/>
              <a:gd name="connsiteX756" fmla="*/ 1942757 w 3751729"/>
              <a:gd name="connsiteY756" fmla="*/ 563548 h 1237129"/>
              <a:gd name="connsiteX757" fmla="*/ 1940295 w 3751729"/>
              <a:gd name="connsiteY757" fmla="*/ 566009 h 1237129"/>
              <a:gd name="connsiteX758" fmla="*/ 1937095 w 3751729"/>
              <a:gd name="connsiteY758" fmla="*/ 567732 h 1237129"/>
              <a:gd name="connsiteX759" fmla="*/ 1924788 w 3751729"/>
              <a:gd name="connsiteY759" fmla="*/ 564286 h 1237129"/>
              <a:gd name="connsiteX760" fmla="*/ 1911496 w 3751729"/>
              <a:gd name="connsiteY760" fmla="*/ 555917 h 1237129"/>
              <a:gd name="connsiteX761" fmla="*/ 1901649 w 3751729"/>
              <a:gd name="connsiteY761" fmla="*/ 542379 h 1237129"/>
              <a:gd name="connsiteX762" fmla="*/ 1896726 w 3751729"/>
              <a:gd name="connsiteY762" fmla="*/ 528840 h 1237129"/>
              <a:gd name="connsiteX763" fmla="*/ 1896726 w 3751729"/>
              <a:gd name="connsiteY763" fmla="*/ 526378 h 1237129"/>
              <a:gd name="connsiteX764" fmla="*/ 1896726 w 3751729"/>
              <a:gd name="connsiteY764" fmla="*/ 522932 h 1237129"/>
              <a:gd name="connsiteX765" fmla="*/ 1896726 w 3751729"/>
              <a:gd name="connsiteY765" fmla="*/ 520471 h 1237129"/>
              <a:gd name="connsiteX766" fmla="*/ 1896726 w 3751729"/>
              <a:gd name="connsiteY766" fmla="*/ 517025 h 1237129"/>
              <a:gd name="connsiteX767" fmla="*/ 1896726 w 3751729"/>
              <a:gd name="connsiteY767" fmla="*/ 514563 h 1237129"/>
              <a:gd name="connsiteX768" fmla="*/ 1898449 w 3751729"/>
              <a:gd name="connsiteY768" fmla="*/ 511117 h 1237129"/>
              <a:gd name="connsiteX769" fmla="*/ 1900173 w 3751729"/>
              <a:gd name="connsiteY769" fmla="*/ 506933 h 1237129"/>
              <a:gd name="connsiteX770" fmla="*/ 1896973 w 3751729"/>
              <a:gd name="connsiteY770" fmla="*/ 504471 h 1237129"/>
              <a:gd name="connsiteX771" fmla="*/ 1894510 w 3751729"/>
              <a:gd name="connsiteY771" fmla="*/ 502749 h 1237129"/>
              <a:gd name="connsiteX772" fmla="*/ 1892788 w 3751729"/>
              <a:gd name="connsiteY772" fmla="*/ 501025 h 1237129"/>
              <a:gd name="connsiteX773" fmla="*/ 1891064 w 3751729"/>
              <a:gd name="connsiteY773" fmla="*/ 499302 h 1237129"/>
              <a:gd name="connsiteX774" fmla="*/ 1888603 w 3751729"/>
              <a:gd name="connsiteY774" fmla="*/ 498563 h 1237129"/>
              <a:gd name="connsiteX775" fmla="*/ 1884418 w 3751729"/>
              <a:gd name="connsiteY775" fmla="*/ 496840 h 1237129"/>
              <a:gd name="connsiteX776" fmla="*/ 1882696 w 3751729"/>
              <a:gd name="connsiteY776" fmla="*/ 495118 h 1237129"/>
              <a:gd name="connsiteX777" fmla="*/ 1880972 w 3751729"/>
              <a:gd name="connsiteY777" fmla="*/ 495118 h 1237129"/>
              <a:gd name="connsiteX778" fmla="*/ 1879250 w 3751729"/>
              <a:gd name="connsiteY778" fmla="*/ 493394 h 1237129"/>
              <a:gd name="connsiteX779" fmla="*/ 1876787 w 3751729"/>
              <a:gd name="connsiteY779" fmla="*/ 493394 h 1237129"/>
              <a:gd name="connsiteX780" fmla="*/ 1873588 w 3751729"/>
              <a:gd name="connsiteY780" fmla="*/ 493394 h 1237129"/>
              <a:gd name="connsiteX781" fmla="*/ 1873588 w 3751729"/>
              <a:gd name="connsiteY781" fmla="*/ 496840 h 1237129"/>
              <a:gd name="connsiteX782" fmla="*/ 1871126 w 3751729"/>
              <a:gd name="connsiteY782" fmla="*/ 496840 h 1237129"/>
              <a:gd name="connsiteX783" fmla="*/ 1871126 w 3751729"/>
              <a:gd name="connsiteY783" fmla="*/ 501025 h 1237129"/>
              <a:gd name="connsiteX784" fmla="*/ 1872850 w 3751729"/>
              <a:gd name="connsiteY784" fmla="*/ 504471 h 1237129"/>
              <a:gd name="connsiteX785" fmla="*/ 1872850 w 3751729"/>
              <a:gd name="connsiteY785" fmla="*/ 505209 h 1237129"/>
              <a:gd name="connsiteX786" fmla="*/ 1872850 w 3751729"/>
              <a:gd name="connsiteY786" fmla="*/ 506933 h 1237129"/>
              <a:gd name="connsiteX787" fmla="*/ 1871126 w 3751729"/>
              <a:gd name="connsiteY787" fmla="*/ 508655 h 1237129"/>
              <a:gd name="connsiteX788" fmla="*/ 1869404 w 3751729"/>
              <a:gd name="connsiteY788" fmla="*/ 508655 h 1237129"/>
              <a:gd name="connsiteX789" fmla="*/ 1866942 w 3751729"/>
              <a:gd name="connsiteY789" fmla="*/ 508655 h 1237129"/>
              <a:gd name="connsiteX790" fmla="*/ 1861280 w 3751729"/>
              <a:gd name="connsiteY790" fmla="*/ 510380 h 1237129"/>
              <a:gd name="connsiteX791" fmla="*/ 1859557 w 3751729"/>
              <a:gd name="connsiteY791" fmla="*/ 506933 h 1237129"/>
              <a:gd name="connsiteX792" fmla="*/ 1857834 w 3751729"/>
              <a:gd name="connsiteY792" fmla="*/ 505209 h 1237129"/>
              <a:gd name="connsiteX793" fmla="*/ 1857834 w 3751729"/>
              <a:gd name="connsiteY793" fmla="*/ 504471 h 1237129"/>
              <a:gd name="connsiteX794" fmla="*/ 1855373 w 3751729"/>
              <a:gd name="connsiteY794" fmla="*/ 502749 h 1237129"/>
              <a:gd name="connsiteX795" fmla="*/ 1855373 w 3751729"/>
              <a:gd name="connsiteY795" fmla="*/ 506687 h 1237129"/>
              <a:gd name="connsiteX796" fmla="*/ 1862757 w 3751729"/>
              <a:gd name="connsiteY796" fmla="*/ 515794 h 1237129"/>
              <a:gd name="connsiteX797" fmla="*/ 1868419 w 3751729"/>
              <a:gd name="connsiteY797" fmla="*/ 528347 h 1237129"/>
              <a:gd name="connsiteX798" fmla="*/ 1870880 w 3751729"/>
              <a:gd name="connsiteY798" fmla="*/ 541887 h 1237129"/>
              <a:gd name="connsiteX799" fmla="*/ 1866695 w 3751729"/>
              <a:gd name="connsiteY799" fmla="*/ 545333 h 1237129"/>
              <a:gd name="connsiteX800" fmla="*/ 1863495 w 3751729"/>
              <a:gd name="connsiteY800" fmla="*/ 546071 h 1237129"/>
              <a:gd name="connsiteX801" fmla="*/ 1862757 w 3751729"/>
              <a:gd name="connsiteY801" fmla="*/ 549517 h 1237129"/>
              <a:gd name="connsiteX802" fmla="*/ 1861034 w 3751729"/>
              <a:gd name="connsiteY802" fmla="*/ 551979 h 1237129"/>
              <a:gd name="connsiteX803" fmla="*/ 1861034 w 3751729"/>
              <a:gd name="connsiteY803" fmla="*/ 553701 h 1237129"/>
              <a:gd name="connsiteX804" fmla="*/ 1859311 w 3751729"/>
              <a:gd name="connsiteY804" fmla="*/ 557147 h 1237129"/>
              <a:gd name="connsiteX805" fmla="*/ 1857589 w 3751729"/>
              <a:gd name="connsiteY805" fmla="*/ 557887 h 1237129"/>
              <a:gd name="connsiteX806" fmla="*/ 1853403 w 3751729"/>
              <a:gd name="connsiteY806" fmla="*/ 559610 h 1237129"/>
              <a:gd name="connsiteX807" fmla="*/ 1849218 w 3751729"/>
              <a:gd name="connsiteY807" fmla="*/ 561332 h 1237129"/>
              <a:gd name="connsiteX808" fmla="*/ 1847496 w 3751729"/>
              <a:gd name="connsiteY808" fmla="*/ 559610 h 1237129"/>
              <a:gd name="connsiteX809" fmla="*/ 1845772 w 3751729"/>
              <a:gd name="connsiteY809" fmla="*/ 559610 h 1237129"/>
              <a:gd name="connsiteX810" fmla="*/ 1845034 w 3751729"/>
              <a:gd name="connsiteY810" fmla="*/ 557887 h 1237129"/>
              <a:gd name="connsiteX811" fmla="*/ 1841834 w 3751729"/>
              <a:gd name="connsiteY811" fmla="*/ 557887 h 1237129"/>
              <a:gd name="connsiteX812" fmla="*/ 1828542 w 3751729"/>
              <a:gd name="connsiteY812" fmla="*/ 518501 h 1237129"/>
              <a:gd name="connsiteX813" fmla="*/ 1826081 w 3751729"/>
              <a:gd name="connsiteY813" fmla="*/ 516779 h 1237129"/>
              <a:gd name="connsiteX814" fmla="*/ 1822881 w 3751729"/>
              <a:gd name="connsiteY814" fmla="*/ 514317 h 1237129"/>
              <a:gd name="connsiteX815" fmla="*/ 1818696 w 3751729"/>
              <a:gd name="connsiteY815" fmla="*/ 510871 h 1237129"/>
              <a:gd name="connsiteX816" fmla="*/ 1816235 w 3751729"/>
              <a:gd name="connsiteY816" fmla="*/ 510133 h 1237129"/>
              <a:gd name="connsiteX817" fmla="*/ 1813035 w 3751729"/>
              <a:gd name="connsiteY817" fmla="*/ 506687 h 1237129"/>
              <a:gd name="connsiteX818" fmla="*/ 1811312 w 3751729"/>
              <a:gd name="connsiteY818" fmla="*/ 498318 h 1237129"/>
              <a:gd name="connsiteX819" fmla="*/ 1813035 w 3751729"/>
              <a:gd name="connsiteY819" fmla="*/ 490687 h 1237129"/>
              <a:gd name="connsiteX820" fmla="*/ 1814757 w 3751729"/>
              <a:gd name="connsiteY820" fmla="*/ 484779 h 1237129"/>
              <a:gd name="connsiteX821" fmla="*/ 1814757 w 3751729"/>
              <a:gd name="connsiteY821" fmla="*/ 478871 h 1237129"/>
              <a:gd name="connsiteX822" fmla="*/ 1810572 w 3751729"/>
              <a:gd name="connsiteY822" fmla="*/ 474687 h 1237129"/>
              <a:gd name="connsiteX823" fmla="*/ 1799742 w 3751729"/>
              <a:gd name="connsiteY823" fmla="*/ 467056 h 1237129"/>
              <a:gd name="connsiteX824" fmla="*/ 1791374 w 3751729"/>
              <a:gd name="connsiteY824" fmla="*/ 462871 h 1237129"/>
              <a:gd name="connsiteX825" fmla="*/ 1783988 w 3751729"/>
              <a:gd name="connsiteY825" fmla="*/ 461147 h 1237129"/>
              <a:gd name="connsiteX826" fmla="*/ 1777342 w 3751729"/>
              <a:gd name="connsiteY826" fmla="*/ 456964 h 1237129"/>
              <a:gd name="connsiteX827" fmla="*/ 1771681 w 3751729"/>
              <a:gd name="connsiteY827" fmla="*/ 447855 h 1237129"/>
              <a:gd name="connsiteX828" fmla="*/ 1766020 w 3751729"/>
              <a:gd name="connsiteY828" fmla="*/ 431856 h 1237129"/>
              <a:gd name="connsiteX829" fmla="*/ 1754450 w 3751729"/>
              <a:gd name="connsiteY829" fmla="*/ 435303 h 1237129"/>
              <a:gd name="connsiteX830" fmla="*/ 1752728 w 3751729"/>
              <a:gd name="connsiteY830" fmla="*/ 430379 h 1237129"/>
              <a:gd name="connsiteX831" fmla="*/ 1752728 w 3751729"/>
              <a:gd name="connsiteY831" fmla="*/ 427918 h 1237129"/>
              <a:gd name="connsiteX832" fmla="*/ 1751004 w 3751729"/>
              <a:gd name="connsiteY832" fmla="*/ 424472 h 1237129"/>
              <a:gd name="connsiteX833" fmla="*/ 761721 w 3751729"/>
              <a:gd name="connsiteY833" fmla="*/ 418564 h 1237129"/>
              <a:gd name="connsiteX834" fmla="*/ 761599 w 3751729"/>
              <a:gd name="connsiteY834" fmla="*/ 418810 h 1237129"/>
              <a:gd name="connsiteX835" fmla="*/ 763935 w 3751729"/>
              <a:gd name="connsiteY835" fmla="*/ 418810 h 1237129"/>
              <a:gd name="connsiteX836" fmla="*/ 763935 w 3751729"/>
              <a:gd name="connsiteY836" fmla="*/ 418811 h 1237129"/>
              <a:gd name="connsiteX837" fmla="*/ 763936 w 3751729"/>
              <a:gd name="connsiteY837" fmla="*/ 418811 h 1237129"/>
              <a:gd name="connsiteX838" fmla="*/ 763198 w 3751729"/>
              <a:gd name="connsiteY838" fmla="*/ 422257 h 1237129"/>
              <a:gd name="connsiteX839" fmla="*/ 763445 w 3751729"/>
              <a:gd name="connsiteY839" fmla="*/ 422010 h 1237129"/>
              <a:gd name="connsiteX840" fmla="*/ 764184 w 3751729"/>
              <a:gd name="connsiteY840" fmla="*/ 418564 h 1237129"/>
              <a:gd name="connsiteX841" fmla="*/ 1948172 w 3751729"/>
              <a:gd name="connsiteY841" fmla="*/ 406502 h 1237129"/>
              <a:gd name="connsiteX842" fmla="*/ 1944972 w 3751729"/>
              <a:gd name="connsiteY842" fmla="*/ 413148 h 1237129"/>
              <a:gd name="connsiteX843" fmla="*/ 1939311 w 3751729"/>
              <a:gd name="connsiteY843" fmla="*/ 423979 h 1237129"/>
              <a:gd name="connsiteX844" fmla="*/ 1931926 w 3751729"/>
              <a:gd name="connsiteY844" fmla="*/ 435794 h 1237129"/>
              <a:gd name="connsiteX845" fmla="*/ 1925280 w 3751729"/>
              <a:gd name="connsiteY845" fmla="*/ 447610 h 1237129"/>
              <a:gd name="connsiteX846" fmla="*/ 1919618 w 3751729"/>
              <a:gd name="connsiteY846" fmla="*/ 457702 h 1237129"/>
              <a:gd name="connsiteX847" fmla="*/ 1916418 w 3751729"/>
              <a:gd name="connsiteY847" fmla="*/ 466071 h 1237129"/>
              <a:gd name="connsiteX848" fmla="*/ 1916418 w 3751729"/>
              <a:gd name="connsiteY848" fmla="*/ 470994 h 1237129"/>
              <a:gd name="connsiteX849" fmla="*/ 1918142 w 3751729"/>
              <a:gd name="connsiteY849" fmla="*/ 476902 h 1237129"/>
              <a:gd name="connsiteX850" fmla="*/ 1918142 w 3751729"/>
              <a:gd name="connsiteY850" fmla="*/ 479363 h 1237129"/>
              <a:gd name="connsiteX851" fmla="*/ 1919864 w 3751729"/>
              <a:gd name="connsiteY851" fmla="*/ 482810 h 1237129"/>
              <a:gd name="connsiteX852" fmla="*/ 1922326 w 3751729"/>
              <a:gd name="connsiteY852" fmla="*/ 483548 h 1237129"/>
              <a:gd name="connsiteX853" fmla="*/ 1925526 w 3751729"/>
              <a:gd name="connsiteY853" fmla="*/ 485271 h 1237129"/>
              <a:gd name="connsiteX854" fmla="*/ 1929710 w 3751729"/>
              <a:gd name="connsiteY854" fmla="*/ 486994 h 1237129"/>
              <a:gd name="connsiteX855" fmla="*/ 1941280 w 3751729"/>
              <a:gd name="connsiteY855" fmla="*/ 491179 h 1237129"/>
              <a:gd name="connsiteX856" fmla="*/ 1952849 w 3751729"/>
              <a:gd name="connsiteY856" fmla="*/ 489456 h 1237129"/>
              <a:gd name="connsiteX857" fmla="*/ 1962695 w 3751729"/>
              <a:gd name="connsiteY857" fmla="*/ 485271 h 1237129"/>
              <a:gd name="connsiteX858" fmla="*/ 1974265 w 3751729"/>
              <a:gd name="connsiteY858" fmla="*/ 479363 h 1237129"/>
              <a:gd name="connsiteX859" fmla="*/ 1985833 w 3751729"/>
              <a:gd name="connsiteY859" fmla="*/ 477640 h 1237129"/>
              <a:gd name="connsiteX860" fmla="*/ 1997403 w 3751729"/>
              <a:gd name="connsiteY860" fmla="*/ 477640 h 1237129"/>
              <a:gd name="connsiteX861" fmla="*/ 2004787 w 3751729"/>
              <a:gd name="connsiteY861" fmla="*/ 482563 h 1237129"/>
              <a:gd name="connsiteX862" fmla="*/ 2010448 w 3751729"/>
              <a:gd name="connsiteY862" fmla="*/ 486748 h 1237129"/>
              <a:gd name="connsiteX863" fmla="*/ 2017094 w 3751729"/>
              <a:gd name="connsiteY863" fmla="*/ 489210 h 1237129"/>
              <a:gd name="connsiteX864" fmla="*/ 2034325 w 3751729"/>
              <a:gd name="connsiteY864" fmla="*/ 492656 h 1237129"/>
              <a:gd name="connsiteX865" fmla="*/ 2051556 w 3751729"/>
              <a:gd name="connsiteY865" fmla="*/ 490932 h 1237129"/>
              <a:gd name="connsiteX866" fmla="*/ 2067309 w 3751729"/>
              <a:gd name="connsiteY866" fmla="*/ 486748 h 1237129"/>
              <a:gd name="connsiteX867" fmla="*/ 2071740 w 3751729"/>
              <a:gd name="connsiteY867" fmla="*/ 477887 h 1237129"/>
              <a:gd name="connsiteX868" fmla="*/ 2066818 w 3751729"/>
              <a:gd name="connsiteY868" fmla="*/ 477887 h 1237129"/>
              <a:gd name="connsiteX869" fmla="*/ 2060171 w 3751729"/>
              <a:gd name="connsiteY869" fmla="*/ 466071 h 1237129"/>
              <a:gd name="connsiteX870" fmla="*/ 2048601 w 3751729"/>
              <a:gd name="connsiteY870" fmla="*/ 455979 h 1237129"/>
              <a:gd name="connsiteX871" fmla="*/ 2032110 w 3751729"/>
              <a:gd name="connsiteY871" fmla="*/ 445887 h 1237129"/>
              <a:gd name="connsiteX872" fmla="*/ 2016356 w 3751729"/>
              <a:gd name="connsiteY872" fmla="*/ 436778 h 1237129"/>
              <a:gd name="connsiteX873" fmla="*/ 2004049 w 3751729"/>
              <a:gd name="connsiteY873" fmla="*/ 432595 h 1237129"/>
              <a:gd name="connsiteX874" fmla="*/ 1996663 w 3751729"/>
              <a:gd name="connsiteY874" fmla="*/ 438502 h 1237129"/>
              <a:gd name="connsiteX875" fmla="*/ 1986818 w 3751729"/>
              <a:gd name="connsiteY875" fmla="*/ 442687 h 1237129"/>
              <a:gd name="connsiteX876" fmla="*/ 1979433 w 3751729"/>
              <a:gd name="connsiteY876" fmla="*/ 441949 h 1237129"/>
              <a:gd name="connsiteX877" fmla="*/ 1975249 w 3751729"/>
              <a:gd name="connsiteY877" fmla="*/ 436041 h 1237129"/>
              <a:gd name="connsiteX878" fmla="*/ 1969587 w 3751729"/>
              <a:gd name="connsiteY878" fmla="*/ 430133 h 1237129"/>
              <a:gd name="connsiteX879" fmla="*/ 1966388 w 3751729"/>
              <a:gd name="connsiteY879" fmla="*/ 422502 h 1237129"/>
              <a:gd name="connsiteX880" fmla="*/ 1976233 w 3751729"/>
              <a:gd name="connsiteY880" fmla="*/ 419056 h 1237129"/>
              <a:gd name="connsiteX881" fmla="*/ 1975495 w 3751729"/>
              <a:gd name="connsiteY881" fmla="*/ 418318 h 1237129"/>
              <a:gd name="connsiteX882" fmla="*/ 1973772 w 3751729"/>
              <a:gd name="connsiteY882" fmla="*/ 418318 h 1237129"/>
              <a:gd name="connsiteX883" fmla="*/ 1972049 w 3751729"/>
              <a:gd name="connsiteY883" fmla="*/ 418318 h 1237129"/>
              <a:gd name="connsiteX884" fmla="*/ 1969587 w 3751729"/>
              <a:gd name="connsiteY884" fmla="*/ 416595 h 1237129"/>
              <a:gd name="connsiteX885" fmla="*/ 1964664 w 3751729"/>
              <a:gd name="connsiteY885" fmla="*/ 412410 h 1237129"/>
              <a:gd name="connsiteX886" fmla="*/ 1960480 w 3751729"/>
              <a:gd name="connsiteY886" fmla="*/ 410687 h 1237129"/>
              <a:gd name="connsiteX887" fmla="*/ 1954818 w 3751729"/>
              <a:gd name="connsiteY887" fmla="*/ 408224 h 1237129"/>
              <a:gd name="connsiteX888" fmla="*/ 2179063 w 3751729"/>
              <a:gd name="connsiteY888" fmla="*/ 402318 h 1237129"/>
              <a:gd name="connsiteX889" fmla="*/ 2169955 w 3751729"/>
              <a:gd name="connsiteY889" fmla="*/ 409949 h 1237129"/>
              <a:gd name="connsiteX890" fmla="*/ 2160109 w 3751729"/>
              <a:gd name="connsiteY890" fmla="*/ 414133 h 1237129"/>
              <a:gd name="connsiteX891" fmla="*/ 2150263 w 3751729"/>
              <a:gd name="connsiteY891" fmla="*/ 418318 h 1237129"/>
              <a:gd name="connsiteX892" fmla="*/ 2141155 w 3751729"/>
              <a:gd name="connsiteY892" fmla="*/ 425948 h 1237129"/>
              <a:gd name="connsiteX893" fmla="*/ 2135494 w 3751729"/>
              <a:gd name="connsiteY893" fmla="*/ 435056 h 1237129"/>
              <a:gd name="connsiteX894" fmla="*/ 2133032 w 3751729"/>
              <a:gd name="connsiteY894" fmla="*/ 447610 h 1237129"/>
              <a:gd name="connsiteX895" fmla="*/ 2137217 w 3751729"/>
              <a:gd name="connsiteY895" fmla="*/ 461147 h 1237129"/>
              <a:gd name="connsiteX896" fmla="*/ 2146324 w 3751729"/>
              <a:gd name="connsiteY896" fmla="*/ 474687 h 1237129"/>
              <a:gd name="connsiteX897" fmla="*/ 2154694 w 3751729"/>
              <a:gd name="connsiteY897" fmla="*/ 488225 h 1237129"/>
              <a:gd name="connsiteX898" fmla="*/ 2164540 w 3751729"/>
              <a:gd name="connsiteY898" fmla="*/ 499056 h 1237129"/>
              <a:gd name="connsiteX899" fmla="*/ 2170202 w 3751729"/>
              <a:gd name="connsiteY899" fmla="*/ 509887 h 1237129"/>
              <a:gd name="connsiteX900" fmla="*/ 2160356 w 3751729"/>
              <a:gd name="connsiteY900" fmla="*/ 509887 h 1237129"/>
              <a:gd name="connsiteX901" fmla="*/ 2160356 w 3751729"/>
              <a:gd name="connsiteY901" fmla="*/ 528347 h 1237129"/>
              <a:gd name="connsiteX902" fmla="*/ 2163556 w 3751729"/>
              <a:gd name="connsiteY902" fmla="*/ 541887 h 1237129"/>
              <a:gd name="connsiteX903" fmla="*/ 2171924 w 3751729"/>
              <a:gd name="connsiteY903" fmla="*/ 549517 h 1237129"/>
              <a:gd name="connsiteX904" fmla="*/ 2186694 w 3751729"/>
              <a:gd name="connsiteY904" fmla="*/ 551979 h 1237129"/>
              <a:gd name="connsiteX905" fmla="*/ 2208108 w 3751729"/>
              <a:gd name="connsiteY905" fmla="*/ 551241 h 1237129"/>
              <a:gd name="connsiteX906" fmla="*/ 2206385 w 3751729"/>
              <a:gd name="connsiteY906" fmla="*/ 534502 h 1237129"/>
              <a:gd name="connsiteX907" fmla="*/ 2203185 w 3751729"/>
              <a:gd name="connsiteY907" fmla="*/ 524410 h 1237129"/>
              <a:gd name="connsiteX908" fmla="*/ 2199002 w 3751729"/>
              <a:gd name="connsiteY908" fmla="*/ 516041 h 1237129"/>
              <a:gd name="connsiteX909" fmla="*/ 2197278 w 3751729"/>
              <a:gd name="connsiteY909" fmla="*/ 506933 h 1237129"/>
              <a:gd name="connsiteX910" fmla="*/ 2199002 w 3751729"/>
              <a:gd name="connsiteY910" fmla="*/ 493394 h 1237129"/>
              <a:gd name="connsiteX911" fmla="*/ 2202201 w 3751729"/>
              <a:gd name="connsiteY911" fmla="*/ 495118 h 1237129"/>
              <a:gd name="connsiteX912" fmla="*/ 2204663 w 3751729"/>
              <a:gd name="connsiteY912" fmla="*/ 495118 h 1237129"/>
              <a:gd name="connsiteX913" fmla="*/ 2207863 w 3751729"/>
              <a:gd name="connsiteY913" fmla="*/ 495118 h 1237129"/>
              <a:gd name="connsiteX914" fmla="*/ 2210323 w 3751729"/>
              <a:gd name="connsiteY914" fmla="*/ 495118 h 1237129"/>
              <a:gd name="connsiteX915" fmla="*/ 2214509 w 3751729"/>
              <a:gd name="connsiteY915" fmla="*/ 493147 h 1237129"/>
              <a:gd name="connsiteX916" fmla="*/ 2212047 w 3751729"/>
              <a:gd name="connsiteY916" fmla="*/ 490687 h 1237129"/>
              <a:gd name="connsiteX917" fmla="*/ 2208848 w 3751729"/>
              <a:gd name="connsiteY917" fmla="*/ 488964 h 1237129"/>
              <a:gd name="connsiteX918" fmla="*/ 2208108 w 3751729"/>
              <a:gd name="connsiteY918" fmla="*/ 488225 h 1237129"/>
              <a:gd name="connsiteX919" fmla="*/ 2204909 w 3751729"/>
              <a:gd name="connsiteY919" fmla="*/ 484779 h 1237129"/>
              <a:gd name="connsiteX920" fmla="*/ 2202447 w 3751729"/>
              <a:gd name="connsiteY920" fmla="*/ 483055 h 1237129"/>
              <a:gd name="connsiteX921" fmla="*/ 2200724 w 3751729"/>
              <a:gd name="connsiteY921" fmla="*/ 484779 h 1237129"/>
              <a:gd name="connsiteX922" fmla="*/ 2200724 w 3751729"/>
              <a:gd name="connsiteY922" fmla="*/ 488225 h 1237129"/>
              <a:gd name="connsiteX923" fmla="*/ 2199002 w 3751729"/>
              <a:gd name="connsiteY923" fmla="*/ 490687 h 1237129"/>
              <a:gd name="connsiteX924" fmla="*/ 2199002 w 3751729"/>
              <a:gd name="connsiteY924" fmla="*/ 492410 h 1237129"/>
              <a:gd name="connsiteX925" fmla="*/ 2197278 w 3751729"/>
              <a:gd name="connsiteY925" fmla="*/ 493147 h 1237129"/>
              <a:gd name="connsiteX926" fmla="*/ 2196539 w 3751729"/>
              <a:gd name="connsiteY926" fmla="*/ 492410 h 1237129"/>
              <a:gd name="connsiteX927" fmla="*/ 2194816 w 3751729"/>
              <a:gd name="connsiteY927" fmla="*/ 488964 h 1237129"/>
              <a:gd name="connsiteX928" fmla="*/ 2190632 w 3751729"/>
              <a:gd name="connsiteY928" fmla="*/ 482317 h 1237129"/>
              <a:gd name="connsiteX929" fmla="*/ 2186447 w 3751729"/>
              <a:gd name="connsiteY929" fmla="*/ 474687 h 1237129"/>
              <a:gd name="connsiteX930" fmla="*/ 2187185 w 3751729"/>
              <a:gd name="connsiteY930" fmla="*/ 471241 h 1237129"/>
              <a:gd name="connsiteX931" fmla="*/ 2188909 w 3751729"/>
              <a:gd name="connsiteY931" fmla="*/ 471241 h 1237129"/>
              <a:gd name="connsiteX932" fmla="*/ 2190632 w 3751729"/>
              <a:gd name="connsiteY932" fmla="*/ 470502 h 1237129"/>
              <a:gd name="connsiteX933" fmla="*/ 2191371 w 3751729"/>
              <a:gd name="connsiteY933" fmla="*/ 467056 h 1237129"/>
              <a:gd name="connsiteX934" fmla="*/ 2179063 w 3751729"/>
              <a:gd name="connsiteY934" fmla="*/ 459425 h 1237129"/>
              <a:gd name="connsiteX935" fmla="*/ 2169217 w 3751729"/>
              <a:gd name="connsiteY935" fmla="*/ 447610 h 1237129"/>
              <a:gd name="connsiteX936" fmla="*/ 2163556 w 3751729"/>
              <a:gd name="connsiteY936" fmla="*/ 435056 h 1237129"/>
              <a:gd name="connsiteX937" fmla="*/ 2179309 w 3751729"/>
              <a:gd name="connsiteY937" fmla="*/ 433333 h 1237129"/>
              <a:gd name="connsiteX938" fmla="*/ 2190878 w 3751729"/>
              <a:gd name="connsiteY938" fmla="*/ 429148 h 1237129"/>
              <a:gd name="connsiteX939" fmla="*/ 2196539 w 3751729"/>
              <a:gd name="connsiteY939" fmla="*/ 418318 h 1237129"/>
              <a:gd name="connsiteX940" fmla="*/ 2199002 w 3751729"/>
              <a:gd name="connsiteY940" fmla="*/ 405764 h 1237129"/>
              <a:gd name="connsiteX941" fmla="*/ 2194816 w 3751729"/>
              <a:gd name="connsiteY941" fmla="*/ 404041 h 1237129"/>
              <a:gd name="connsiteX942" fmla="*/ 2190632 w 3751729"/>
              <a:gd name="connsiteY942" fmla="*/ 404041 h 1237129"/>
              <a:gd name="connsiteX943" fmla="*/ 2186447 w 3751729"/>
              <a:gd name="connsiteY943" fmla="*/ 402318 h 1237129"/>
              <a:gd name="connsiteX944" fmla="*/ 2024479 w 3751729"/>
              <a:gd name="connsiteY944" fmla="*/ 400349 h 1237129"/>
              <a:gd name="connsiteX945" fmla="*/ 2012911 w 3751729"/>
              <a:gd name="connsiteY945" fmla="*/ 406256 h 1237129"/>
              <a:gd name="connsiteX946" fmla="*/ 1998879 w 3751729"/>
              <a:gd name="connsiteY946" fmla="*/ 410440 h 1237129"/>
              <a:gd name="connsiteX947" fmla="*/ 1998879 w 3751729"/>
              <a:gd name="connsiteY947" fmla="*/ 422256 h 1237129"/>
              <a:gd name="connsiteX948" fmla="*/ 2004541 w 3751729"/>
              <a:gd name="connsiteY948" fmla="*/ 423979 h 1237129"/>
              <a:gd name="connsiteX949" fmla="*/ 2011187 w 3751729"/>
              <a:gd name="connsiteY949" fmla="*/ 424717 h 1237129"/>
              <a:gd name="connsiteX950" fmla="*/ 2020295 w 3751729"/>
              <a:gd name="connsiteY950" fmla="*/ 424717 h 1237129"/>
              <a:gd name="connsiteX951" fmla="*/ 2020295 w 3751729"/>
              <a:gd name="connsiteY951" fmla="*/ 418810 h 1237129"/>
              <a:gd name="connsiteX952" fmla="*/ 2022757 w 3751729"/>
              <a:gd name="connsiteY952" fmla="*/ 414626 h 1237129"/>
              <a:gd name="connsiteX953" fmla="*/ 2024479 w 3751729"/>
              <a:gd name="connsiteY953" fmla="*/ 410440 h 1237129"/>
              <a:gd name="connsiteX954" fmla="*/ 2024479 w 3751729"/>
              <a:gd name="connsiteY954" fmla="*/ 406256 h 1237129"/>
              <a:gd name="connsiteX955" fmla="*/ 2024479 w 3751729"/>
              <a:gd name="connsiteY955" fmla="*/ 402810 h 1237129"/>
              <a:gd name="connsiteX956" fmla="*/ 904489 w 3751729"/>
              <a:gd name="connsiteY956" fmla="*/ 392717 h 1237129"/>
              <a:gd name="connsiteX957" fmla="*/ 906951 w 3751729"/>
              <a:gd name="connsiteY957" fmla="*/ 400348 h 1237129"/>
              <a:gd name="connsiteX958" fmla="*/ 908427 w 3751729"/>
              <a:gd name="connsiteY958" fmla="*/ 410440 h 1237129"/>
              <a:gd name="connsiteX959" fmla="*/ 910151 w 3751729"/>
              <a:gd name="connsiteY959" fmla="*/ 418809 h 1237129"/>
              <a:gd name="connsiteX960" fmla="*/ 908427 w 3751729"/>
              <a:gd name="connsiteY960" fmla="*/ 420532 h 1237129"/>
              <a:gd name="connsiteX961" fmla="*/ 906951 w 3751729"/>
              <a:gd name="connsiteY961" fmla="*/ 420532 h 1237129"/>
              <a:gd name="connsiteX962" fmla="*/ 905966 w 3751729"/>
              <a:gd name="connsiteY962" fmla="*/ 420532 h 1237129"/>
              <a:gd name="connsiteX963" fmla="*/ 905966 w 3751729"/>
              <a:gd name="connsiteY963" fmla="*/ 422255 h 1237129"/>
              <a:gd name="connsiteX964" fmla="*/ 904489 w 3751729"/>
              <a:gd name="connsiteY964" fmla="*/ 422255 h 1237129"/>
              <a:gd name="connsiteX965" fmla="*/ 898581 w 3751729"/>
              <a:gd name="connsiteY965" fmla="*/ 422255 h 1237129"/>
              <a:gd name="connsiteX966" fmla="*/ 896858 w 3751729"/>
              <a:gd name="connsiteY966" fmla="*/ 420532 h 1237129"/>
              <a:gd name="connsiteX967" fmla="*/ 896858 w 3751729"/>
              <a:gd name="connsiteY967" fmla="*/ 418809 h 1237129"/>
              <a:gd name="connsiteX968" fmla="*/ 896858 w 3751729"/>
              <a:gd name="connsiteY968" fmla="*/ 418071 h 1237129"/>
              <a:gd name="connsiteX969" fmla="*/ 895381 w 3751729"/>
              <a:gd name="connsiteY969" fmla="*/ 418071 h 1237129"/>
              <a:gd name="connsiteX970" fmla="*/ 894396 w 3751729"/>
              <a:gd name="connsiteY970" fmla="*/ 416348 h 1237129"/>
              <a:gd name="connsiteX971" fmla="*/ 583999 w 3751729"/>
              <a:gd name="connsiteY971" fmla="*/ 365149 h 1237129"/>
              <a:gd name="connsiteX972" fmla="*/ 577353 w 3751729"/>
              <a:gd name="connsiteY972" fmla="*/ 375241 h 1237129"/>
              <a:gd name="connsiteX973" fmla="*/ 569969 w 3751729"/>
              <a:gd name="connsiteY973" fmla="*/ 384349 h 1237129"/>
              <a:gd name="connsiteX974" fmla="*/ 565784 w 3751729"/>
              <a:gd name="connsiteY974" fmla="*/ 396903 h 1237129"/>
              <a:gd name="connsiteX975" fmla="*/ 574153 w 3751729"/>
              <a:gd name="connsiteY975" fmla="*/ 396164 h 1237129"/>
              <a:gd name="connsiteX976" fmla="*/ 579815 w 3751729"/>
              <a:gd name="connsiteY976" fmla="*/ 398626 h 1237129"/>
              <a:gd name="connsiteX977" fmla="*/ 583999 w 3751729"/>
              <a:gd name="connsiteY977" fmla="*/ 402810 h 1237129"/>
              <a:gd name="connsiteX978" fmla="*/ 589661 w 3751729"/>
              <a:gd name="connsiteY978" fmla="*/ 410441 h 1237129"/>
              <a:gd name="connsiteX979" fmla="*/ 591385 w 3751729"/>
              <a:gd name="connsiteY979" fmla="*/ 404534 h 1237129"/>
              <a:gd name="connsiteX980" fmla="*/ 591385 w 3751729"/>
              <a:gd name="connsiteY980" fmla="*/ 400349 h 1237129"/>
              <a:gd name="connsiteX981" fmla="*/ 593107 w 3751729"/>
              <a:gd name="connsiteY981" fmla="*/ 396903 h 1237129"/>
              <a:gd name="connsiteX982" fmla="*/ 593107 w 3751729"/>
              <a:gd name="connsiteY982" fmla="*/ 392718 h 1237129"/>
              <a:gd name="connsiteX983" fmla="*/ 600491 w 3751729"/>
              <a:gd name="connsiteY983" fmla="*/ 392718 h 1237129"/>
              <a:gd name="connsiteX984" fmla="*/ 604677 w 3751729"/>
              <a:gd name="connsiteY984" fmla="*/ 402810 h 1237129"/>
              <a:gd name="connsiteX985" fmla="*/ 611323 w 3751729"/>
              <a:gd name="connsiteY985" fmla="*/ 406257 h 1237129"/>
              <a:gd name="connsiteX986" fmla="*/ 616984 w 3751729"/>
              <a:gd name="connsiteY986" fmla="*/ 408718 h 1237129"/>
              <a:gd name="connsiteX987" fmla="*/ 622645 w 3751729"/>
              <a:gd name="connsiteY987" fmla="*/ 412164 h 1237129"/>
              <a:gd name="connsiteX988" fmla="*/ 628306 w 3751729"/>
              <a:gd name="connsiteY988" fmla="*/ 418810 h 1237129"/>
              <a:gd name="connsiteX989" fmla="*/ 622645 w 3751729"/>
              <a:gd name="connsiteY989" fmla="*/ 427918 h 1237129"/>
              <a:gd name="connsiteX990" fmla="*/ 615999 w 3751729"/>
              <a:gd name="connsiteY990" fmla="*/ 438010 h 1237129"/>
              <a:gd name="connsiteX991" fmla="*/ 610338 w 3751729"/>
              <a:gd name="connsiteY991" fmla="*/ 451549 h 1237129"/>
              <a:gd name="connsiteX992" fmla="*/ 605415 w 3751729"/>
              <a:gd name="connsiteY992" fmla="*/ 463364 h 1237129"/>
              <a:gd name="connsiteX993" fmla="*/ 605415 w 3751729"/>
              <a:gd name="connsiteY993" fmla="*/ 470749 h 1237129"/>
              <a:gd name="connsiteX994" fmla="*/ 606400 w 3751729"/>
              <a:gd name="connsiteY994" fmla="*/ 475671 h 1237129"/>
              <a:gd name="connsiteX995" fmla="*/ 606400 w 3751729"/>
              <a:gd name="connsiteY995" fmla="*/ 478134 h 1237129"/>
              <a:gd name="connsiteX996" fmla="*/ 608122 w 3751729"/>
              <a:gd name="connsiteY996" fmla="*/ 479856 h 1237129"/>
              <a:gd name="connsiteX997" fmla="*/ 609846 w 3751729"/>
              <a:gd name="connsiteY997" fmla="*/ 481580 h 1237129"/>
              <a:gd name="connsiteX998" fmla="*/ 610584 w 3751729"/>
              <a:gd name="connsiteY998" fmla="*/ 483302 h 1237129"/>
              <a:gd name="connsiteX999" fmla="*/ 615507 w 3751729"/>
              <a:gd name="connsiteY999" fmla="*/ 484042 h 1237129"/>
              <a:gd name="connsiteX1000" fmla="*/ 615507 w 3751729"/>
              <a:gd name="connsiteY1000" fmla="*/ 481580 h 1237129"/>
              <a:gd name="connsiteX1001" fmla="*/ 617969 w 3751729"/>
              <a:gd name="connsiteY1001" fmla="*/ 475671 h 1237129"/>
              <a:gd name="connsiteX1002" fmla="*/ 622153 w 3751729"/>
              <a:gd name="connsiteY1002" fmla="*/ 466564 h 1237129"/>
              <a:gd name="connsiteX1003" fmla="*/ 627076 w 3751729"/>
              <a:gd name="connsiteY1003" fmla="*/ 454749 h 1237129"/>
              <a:gd name="connsiteX1004" fmla="*/ 631261 w 3751729"/>
              <a:gd name="connsiteY1004" fmla="*/ 444656 h 1237129"/>
              <a:gd name="connsiteX1005" fmla="*/ 635445 w 3751729"/>
              <a:gd name="connsiteY1005" fmla="*/ 436287 h 1237129"/>
              <a:gd name="connsiteX1006" fmla="*/ 637169 w 3751729"/>
              <a:gd name="connsiteY1006" fmla="*/ 430379 h 1237129"/>
              <a:gd name="connsiteX1007" fmla="*/ 647014 w 3751729"/>
              <a:gd name="connsiteY1007" fmla="*/ 430379 h 1237129"/>
              <a:gd name="connsiteX1008" fmla="*/ 648738 w 3751729"/>
              <a:gd name="connsiteY1008" fmla="*/ 446379 h 1237129"/>
              <a:gd name="connsiteX1009" fmla="*/ 648738 w 3751729"/>
              <a:gd name="connsiteY1009" fmla="*/ 460657 h 1237129"/>
              <a:gd name="connsiteX1010" fmla="*/ 648738 w 3751729"/>
              <a:gd name="connsiteY1010" fmla="*/ 478379 h 1237129"/>
              <a:gd name="connsiteX1011" fmla="*/ 650461 w 3751729"/>
              <a:gd name="connsiteY1011" fmla="*/ 497579 h 1237129"/>
              <a:gd name="connsiteX1012" fmla="*/ 668677 w 3751729"/>
              <a:gd name="connsiteY1012" fmla="*/ 500041 h 1237129"/>
              <a:gd name="connsiteX1013" fmla="*/ 676061 w 3751729"/>
              <a:gd name="connsiteY1013" fmla="*/ 489210 h 1237129"/>
              <a:gd name="connsiteX1014" fmla="*/ 689353 w 3751729"/>
              <a:gd name="connsiteY1014" fmla="*/ 481580 h 1237129"/>
              <a:gd name="connsiteX1015" fmla="*/ 703383 w 3751729"/>
              <a:gd name="connsiteY1015" fmla="*/ 473949 h 1237129"/>
              <a:gd name="connsiteX1016" fmla="*/ 718153 w 3751729"/>
              <a:gd name="connsiteY1016" fmla="*/ 468041 h 1237129"/>
              <a:gd name="connsiteX1017" fmla="*/ 732184 w 3751729"/>
              <a:gd name="connsiteY1017" fmla="*/ 462133 h 1237129"/>
              <a:gd name="connsiteX1018" fmla="*/ 745476 w 3751729"/>
              <a:gd name="connsiteY1018" fmla="*/ 454502 h 1237129"/>
              <a:gd name="connsiteX1019" fmla="*/ 751137 w 3751729"/>
              <a:gd name="connsiteY1019" fmla="*/ 446133 h 1237129"/>
              <a:gd name="connsiteX1020" fmla="*/ 747937 w 3751729"/>
              <a:gd name="connsiteY1020" fmla="*/ 446133 h 1237129"/>
              <a:gd name="connsiteX1021" fmla="*/ 747198 w 3751729"/>
              <a:gd name="connsiteY1021" fmla="*/ 442688 h 1237129"/>
              <a:gd name="connsiteX1022" fmla="*/ 747198 w 3751729"/>
              <a:gd name="connsiteY1022" fmla="*/ 441949 h 1237129"/>
              <a:gd name="connsiteX1023" fmla="*/ 745476 w 3751729"/>
              <a:gd name="connsiteY1023" fmla="*/ 440225 h 1237129"/>
              <a:gd name="connsiteX1024" fmla="*/ 743752 w 3751729"/>
              <a:gd name="connsiteY1024" fmla="*/ 440225 h 1237129"/>
              <a:gd name="connsiteX1025" fmla="*/ 742029 w 3751729"/>
              <a:gd name="connsiteY1025" fmla="*/ 440225 h 1237129"/>
              <a:gd name="connsiteX1026" fmla="*/ 739568 w 3751729"/>
              <a:gd name="connsiteY1026" fmla="*/ 438503 h 1237129"/>
              <a:gd name="connsiteX1027" fmla="*/ 733906 w 3751729"/>
              <a:gd name="connsiteY1027" fmla="*/ 442688 h 1237129"/>
              <a:gd name="connsiteX1028" fmla="*/ 724060 w 3751729"/>
              <a:gd name="connsiteY1028" fmla="*/ 448595 h 1237129"/>
              <a:gd name="connsiteX1029" fmla="*/ 712491 w 3751729"/>
              <a:gd name="connsiteY1029" fmla="*/ 457702 h 1237129"/>
              <a:gd name="connsiteX1030" fmla="*/ 697722 w 3751729"/>
              <a:gd name="connsiteY1030" fmla="*/ 465334 h 1237129"/>
              <a:gd name="connsiteX1031" fmla="*/ 684429 w 3751729"/>
              <a:gd name="connsiteY1031" fmla="*/ 473703 h 1237129"/>
              <a:gd name="connsiteX1032" fmla="*/ 672122 w 3751729"/>
              <a:gd name="connsiteY1032" fmla="*/ 479611 h 1237129"/>
              <a:gd name="connsiteX1033" fmla="*/ 663014 w 3751729"/>
              <a:gd name="connsiteY1033" fmla="*/ 483056 h 1237129"/>
              <a:gd name="connsiteX1034" fmla="*/ 660553 w 3751729"/>
              <a:gd name="connsiteY1034" fmla="*/ 483795 h 1237129"/>
              <a:gd name="connsiteX1035" fmla="*/ 658830 w 3751729"/>
              <a:gd name="connsiteY1035" fmla="*/ 483056 h 1237129"/>
              <a:gd name="connsiteX1036" fmla="*/ 657107 w 3751729"/>
              <a:gd name="connsiteY1036" fmla="*/ 481334 h 1237129"/>
              <a:gd name="connsiteX1037" fmla="*/ 657107 w 3751729"/>
              <a:gd name="connsiteY1037" fmla="*/ 479611 h 1237129"/>
              <a:gd name="connsiteX1038" fmla="*/ 657107 w 3751729"/>
              <a:gd name="connsiteY1038" fmla="*/ 477887 h 1237129"/>
              <a:gd name="connsiteX1039" fmla="*/ 656368 w 3751729"/>
              <a:gd name="connsiteY1039" fmla="*/ 475425 h 1237129"/>
              <a:gd name="connsiteX1040" fmla="*/ 660553 w 3751729"/>
              <a:gd name="connsiteY1040" fmla="*/ 467794 h 1237129"/>
              <a:gd name="connsiteX1041" fmla="*/ 660553 w 3751729"/>
              <a:gd name="connsiteY1041" fmla="*/ 461887 h 1237129"/>
              <a:gd name="connsiteX1042" fmla="*/ 658830 w 3751729"/>
              <a:gd name="connsiteY1042" fmla="*/ 457702 h 1237129"/>
              <a:gd name="connsiteX1043" fmla="*/ 657107 w 3751729"/>
              <a:gd name="connsiteY1043" fmla="*/ 450071 h 1237129"/>
              <a:gd name="connsiteX1044" fmla="*/ 660306 w 3751729"/>
              <a:gd name="connsiteY1044" fmla="*/ 441703 h 1237129"/>
              <a:gd name="connsiteX1045" fmla="*/ 662031 w 3751729"/>
              <a:gd name="connsiteY1045" fmla="*/ 439980 h 1237129"/>
              <a:gd name="connsiteX1046" fmla="*/ 662768 w 3751729"/>
              <a:gd name="connsiteY1046" fmla="*/ 438257 h 1237129"/>
              <a:gd name="connsiteX1047" fmla="*/ 664491 w 3751729"/>
              <a:gd name="connsiteY1047" fmla="*/ 436534 h 1237129"/>
              <a:gd name="connsiteX1048" fmla="*/ 666215 w 3751729"/>
              <a:gd name="connsiteY1048" fmla="*/ 436534 h 1237129"/>
              <a:gd name="connsiteX1049" fmla="*/ 667937 w 3751729"/>
              <a:gd name="connsiteY1049" fmla="*/ 436534 h 1237129"/>
              <a:gd name="connsiteX1050" fmla="*/ 668677 w 3751729"/>
              <a:gd name="connsiteY1050" fmla="*/ 435794 h 1237129"/>
              <a:gd name="connsiteX1051" fmla="*/ 670399 w 3751729"/>
              <a:gd name="connsiteY1051" fmla="*/ 434072 h 1237129"/>
              <a:gd name="connsiteX1052" fmla="*/ 670399 w 3751729"/>
              <a:gd name="connsiteY1052" fmla="*/ 430626 h 1237129"/>
              <a:gd name="connsiteX1053" fmla="*/ 672122 w 3751729"/>
              <a:gd name="connsiteY1053" fmla="*/ 426441 h 1237129"/>
              <a:gd name="connsiteX1054" fmla="*/ 672122 w 3751729"/>
              <a:gd name="connsiteY1054" fmla="*/ 418810 h 1237129"/>
              <a:gd name="connsiteX1055" fmla="*/ 664738 w 3751729"/>
              <a:gd name="connsiteY1055" fmla="*/ 414626 h 1237129"/>
              <a:gd name="connsiteX1056" fmla="*/ 657353 w 3751729"/>
              <a:gd name="connsiteY1056" fmla="*/ 412903 h 1237129"/>
              <a:gd name="connsiteX1057" fmla="*/ 651692 w 3751729"/>
              <a:gd name="connsiteY1057" fmla="*/ 412903 h 1237129"/>
              <a:gd name="connsiteX1058" fmla="*/ 645046 w 3751729"/>
              <a:gd name="connsiteY1058" fmla="*/ 410441 h 1237129"/>
              <a:gd name="connsiteX1059" fmla="*/ 634215 w 3751729"/>
              <a:gd name="connsiteY1059" fmla="*/ 402810 h 1237129"/>
              <a:gd name="connsiteX1060" fmla="*/ 627569 w 3751729"/>
              <a:gd name="connsiteY1060" fmla="*/ 396164 h 1237129"/>
              <a:gd name="connsiteX1061" fmla="*/ 622645 w 3751729"/>
              <a:gd name="connsiteY1061" fmla="*/ 387057 h 1237129"/>
              <a:gd name="connsiteX1062" fmla="*/ 616984 w 3751729"/>
              <a:gd name="connsiteY1062" fmla="*/ 378687 h 1237129"/>
              <a:gd name="connsiteX1063" fmla="*/ 610338 w 3751729"/>
              <a:gd name="connsiteY1063" fmla="*/ 372780 h 1237129"/>
              <a:gd name="connsiteX1064" fmla="*/ 598769 w 3751729"/>
              <a:gd name="connsiteY1064" fmla="*/ 366872 h 1237129"/>
              <a:gd name="connsiteX1065" fmla="*/ 873963 w 3751729"/>
              <a:gd name="connsiteY1065" fmla="*/ 351856 h 1237129"/>
              <a:gd name="connsiteX1066" fmla="*/ 884795 w 3751729"/>
              <a:gd name="connsiteY1066" fmla="*/ 352594 h 1237129"/>
              <a:gd name="connsiteX1067" fmla="*/ 891195 w 3751729"/>
              <a:gd name="connsiteY1067" fmla="*/ 354317 h 1237129"/>
              <a:gd name="connsiteX1068" fmla="*/ 900304 w 3751729"/>
              <a:gd name="connsiteY1068" fmla="*/ 357764 h 1237129"/>
              <a:gd name="connsiteX1069" fmla="*/ 900304 w 3751729"/>
              <a:gd name="connsiteY1069" fmla="*/ 364410 h 1237129"/>
              <a:gd name="connsiteX1070" fmla="*/ 897102 w 3751729"/>
              <a:gd name="connsiteY1070" fmla="*/ 364410 h 1237129"/>
              <a:gd name="connsiteX1071" fmla="*/ 894641 w 3751729"/>
              <a:gd name="connsiteY1071" fmla="*/ 366134 h 1237129"/>
              <a:gd name="connsiteX1072" fmla="*/ 891195 w 3751729"/>
              <a:gd name="connsiteY1072" fmla="*/ 366134 h 1237129"/>
              <a:gd name="connsiteX1073" fmla="*/ 888733 w 3751729"/>
              <a:gd name="connsiteY1073" fmla="*/ 366134 h 1237129"/>
              <a:gd name="connsiteX1074" fmla="*/ 884795 w 3751729"/>
              <a:gd name="connsiteY1074" fmla="*/ 367611 h 1237129"/>
              <a:gd name="connsiteX1075" fmla="*/ 881348 w 3751729"/>
              <a:gd name="connsiteY1075" fmla="*/ 363426 h 1237129"/>
              <a:gd name="connsiteX1076" fmla="*/ 879625 w 3751729"/>
              <a:gd name="connsiteY1076" fmla="*/ 361948 h 1237129"/>
              <a:gd name="connsiteX1077" fmla="*/ 878887 w 3751729"/>
              <a:gd name="connsiteY1077" fmla="*/ 358503 h 1237129"/>
              <a:gd name="connsiteX1078" fmla="*/ 877164 w 3751729"/>
              <a:gd name="connsiteY1078" fmla="*/ 356041 h 1237129"/>
              <a:gd name="connsiteX1079" fmla="*/ 941657 w 3751729"/>
              <a:gd name="connsiteY1079" fmla="*/ 335118 h 1237129"/>
              <a:gd name="connsiteX1080" fmla="*/ 950765 w 3751729"/>
              <a:gd name="connsiteY1080" fmla="*/ 335118 h 1237129"/>
              <a:gd name="connsiteX1081" fmla="*/ 950765 w 3751729"/>
              <a:gd name="connsiteY1081" fmla="*/ 346932 h 1237129"/>
              <a:gd name="connsiteX1082" fmla="*/ 950765 w 3751729"/>
              <a:gd name="connsiteY1082" fmla="*/ 357763 h 1237129"/>
              <a:gd name="connsiteX1083" fmla="*/ 952488 w 3751729"/>
              <a:gd name="connsiteY1083" fmla="*/ 366133 h 1237129"/>
              <a:gd name="connsiteX1084" fmla="*/ 953226 w 3751729"/>
              <a:gd name="connsiteY1084" fmla="*/ 375979 h 1237129"/>
              <a:gd name="connsiteX1085" fmla="*/ 969718 w 3751729"/>
              <a:gd name="connsiteY1085" fmla="*/ 375979 h 1237129"/>
              <a:gd name="connsiteX1086" fmla="*/ 969718 w 3751729"/>
              <a:gd name="connsiteY1086" fmla="*/ 392717 h 1237129"/>
              <a:gd name="connsiteX1087" fmla="*/ 976365 w 3751729"/>
              <a:gd name="connsiteY1087" fmla="*/ 392717 h 1237129"/>
              <a:gd name="connsiteX1088" fmla="*/ 978089 w 3751729"/>
              <a:gd name="connsiteY1088" fmla="*/ 393456 h 1237129"/>
              <a:gd name="connsiteX1089" fmla="*/ 979811 w 3751729"/>
              <a:gd name="connsiteY1089" fmla="*/ 393456 h 1237129"/>
              <a:gd name="connsiteX1090" fmla="*/ 981288 w 3751729"/>
              <a:gd name="connsiteY1090" fmla="*/ 393456 h 1237129"/>
              <a:gd name="connsiteX1091" fmla="*/ 982272 w 3751729"/>
              <a:gd name="connsiteY1091" fmla="*/ 393456 h 1237129"/>
              <a:gd name="connsiteX1092" fmla="*/ 983750 w 3751729"/>
              <a:gd name="connsiteY1092" fmla="*/ 393456 h 1237129"/>
              <a:gd name="connsiteX1093" fmla="*/ 985472 w 3751729"/>
              <a:gd name="connsiteY1093" fmla="*/ 395179 h 1237129"/>
              <a:gd name="connsiteX1094" fmla="*/ 983750 w 3751729"/>
              <a:gd name="connsiteY1094" fmla="*/ 404286 h 1237129"/>
              <a:gd name="connsiteX1095" fmla="*/ 981288 w 3751729"/>
              <a:gd name="connsiteY1095" fmla="*/ 414379 h 1237129"/>
              <a:gd name="connsiteX1096" fmla="*/ 979811 w 3751729"/>
              <a:gd name="connsiteY1096" fmla="*/ 424225 h 1237129"/>
              <a:gd name="connsiteX1097" fmla="*/ 976365 w 3751729"/>
              <a:gd name="connsiteY1097" fmla="*/ 424225 h 1237129"/>
              <a:gd name="connsiteX1098" fmla="*/ 975626 w 3751729"/>
              <a:gd name="connsiteY1098" fmla="*/ 421025 h 1237129"/>
              <a:gd name="connsiteX1099" fmla="*/ 975626 w 3751729"/>
              <a:gd name="connsiteY1099" fmla="*/ 420041 h 1237129"/>
              <a:gd name="connsiteX1100" fmla="*/ 975626 w 3751729"/>
              <a:gd name="connsiteY1100" fmla="*/ 418563 h 1237129"/>
              <a:gd name="connsiteX1101" fmla="*/ 973904 w 3751729"/>
              <a:gd name="connsiteY1101" fmla="*/ 416841 h 1237129"/>
              <a:gd name="connsiteX1102" fmla="*/ 973904 w 3751729"/>
              <a:gd name="connsiteY1102" fmla="*/ 415117 h 1237129"/>
              <a:gd name="connsiteX1103" fmla="*/ 972180 w 3751729"/>
              <a:gd name="connsiteY1103" fmla="*/ 418563 h 1237129"/>
              <a:gd name="connsiteX1104" fmla="*/ 970703 w 3751729"/>
              <a:gd name="connsiteY1104" fmla="*/ 418563 h 1237129"/>
              <a:gd name="connsiteX1105" fmla="*/ 970703 w 3751729"/>
              <a:gd name="connsiteY1105" fmla="*/ 420041 h 1237129"/>
              <a:gd name="connsiteX1106" fmla="*/ 969718 w 3751729"/>
              <a:gd name="connsiteY1106" fmla="*/ 420041 h 1237129"/>
              <a:gd name="connsiteX1107" fmla="*/ 966519 w 3751729"/>
              <a:gd name="connsiteY1107" fmla="*/ 421025 h 1237129"/>
              <a:gd name="connsiteX1108" fmla="*/ 966519 w 3751729"/>
              <a:gd name="connsiteY1108" fmla="*/ 415117 h 1237129"/>
              <a:gd name="connsiteX1109" fmla="*/ 968242 w 3751729"/>
              <a:gd name="connsiteY1109" fmla="*/ 414379 h 1237129"/>
              <a:gd name="connsiteX1110" fmla="*/ 968242 w 3751729"/>
              <a:gd name="connsiteY1110" fmla="*/ 412655 h 1237129"/>
              <a:gd name="connsiteX1111" fmla="*/ 969718 w 3751729"/>
              <a:gd name="connsiteY1111" fmla="*/ 410932 h 1237129"/>
              <a:gd name="connsiteX1112" fmla="*/ 969718 w 3751729"/>
              <a:gd name="connsiteY1112" fmla="*/ 408471 h 1237129"/>
              <a:gd name="connsiteX1113" fmla="*/ 969718 w 3751729"/>
              <a:gd name="connsiteY1113" fmla="*/ 405271 h 1237129"/>
              <a:gd name="connsiteX1114" fmla="*/ 966519 w 3751729"/>
              <a:gd name="connsiteY1114" fmla="*/ 405271 h 1237129"/>
              <a:gd name="connsiteX1115" fmla="*/ 960611 w 3751729"/>
              <a:gd name="connsiteY1115" fmla="*/ 410932 h 1237129"/>
              <a:gd name="connsiteX1116" fmla="*/ 954950 w 3751729"/>
              <a:gd name="connsiteY1116" fmla="*/ 416841 h 1237129"/>
              <a:gd name="connsiteX1117" fmla="*/ 947565 w 3751729"/>
              <a:gd name="connsiteY1117" fmla="*/ 421025 h 1237129"/>
              <a:gd name="connsiteX1118" fmla="*/ 947565 w 3751729"/>
              <a:gd name="connsiteY1118" fmla="*/ 416841 h 1237129"/>
              <a:gd name="connsiteX1119" fmla="*/ 947565 w 3751729"/>
              <a:gd name="connsiteY1119" fmla="*/ 412655 h 1237129"/>
              <a:gd name="connsiteX1120" fmla="*/ 947565 w 3751729"/>
              <a:gd name="connsiteY1120" fmla="*/ 410932 h 1237129"/>
              <a:gd name="connsiteX1121" fmla="*/ 946580 w 3751729"/>
              <a:gd name="connsiteY1121" fmla="*/ 410194 h 1237129"/>
              <a:gd name="connsiteX1122" fmla="*/ 943380 w 3751729"/>
              <a:gd name="connsiteY1122" fmla="*/ 408471 h 1237129"/>
              <a:gd name="connsiteX1123" fmla="*/ 939195 w 3751729"/>
              <a:gd name="connsiteY1123" fmla="*/ 408471 h 1237129"/>
              <a:gd name="connsiteX1124" fmla="*/ 931811 w 3751729"/>
              <a:gd name="connsiteY1124" fmla="*/ 408471 h 1237129"/>
              <a:gd name="connsiteX1125" fmla="*/ 929349 w 3751729"/>
              <a:gd name="connsiteY1125" fmla="*/ 408471 h 1237129"/>
              <a:gd name="connsiteX1126" fmla="*/ 925903 w 3751729"/>
              <a:gd name="connsiteY1126" fmla="*/ 408471 h 1237129"/>
              <a:gd name="connsiteX1127" fmla="*/ 921965 w 3751729"/>
              <a:gd name="connsiteY1127" fmla="*/ 406748 h 1237129"/>
              <a:gd name="connsiteX1128" fmla="*/ 917780 w 3751729"/>
              <a:gd name="connsiteY1128" fmla="*/ 406748 h 1237129"/>
              <a:gd name="connsiteX1129" fmla="*/ 913595 w 3751729"/>
              <a:gd name="connsiteY1129" fmla="*/ 405271 h 1237129"/>
              <a:gd name="connsiteX1130" fmla="*/ 910395 w 3751729"/>
              <a:gd name="connsiteY1130" fmla="*/ 402564 h 1237129"/>
              <a:gd name="connsiteX1131" fmla="*/ 918519 w 3751729"/>
              <a:gd name="connsiteY1131" fmla="*/ 390994 h 1237129"/>
              <a:gd name="connsiteX1132" fmla="*/ 927626 w 3751729"/>
              <a:gd name="connsiteY1132" fmla="*/ 373518 h 1237129"/>
              <a:gd name="connsiteX1133" fmla="*/ 933534 w 3751729"/>
              <a:gd name="connsiteY1133" fmla="*/ 354317 h 1237129"/>
              <a:gd name="connsiteX1134" fmla="*/ 668181 w 3751729"/>
              <a:gd name="connsiteY1134" fmla="*/ 284409 h 1237129"/>
              <a:gd name="connsiteX1135" fmla="*/ 680489 w 3751729"/>
              <a:gd name="connsiteY1135" fmla="*/ 284409 h 1237129"/>
              <a:gd name="connsiteX1136" fmla="*/ 680489 w 3751729"/>
              <a:gd name="connsiteY1136" fmla="*/ 290318 h 1237129"/>
              <a:gd name="connsiteX1137" fmla="*/ 678027 w 3751729"/>
              <a:gd name="connsiteY1137" fmla="*/ 290318 h 1237129"/>
              <a:gd name="connsiteX1138" fmla="*/ 676551 w 3751729"/>
              <a:gd name="connsiteY1138" fmla="*/ 291793 h 1237129"/>
              <a:gd name="connsiteX1139" fmla="*/ 675565 w 3751729"/>
              <a:gd name="connsiteY1139" fmla="*/ 291793 h 1237129"/>
              <a:gd name="connsiteX1140" fmla="*/ 674089 w 3751729"/>
              <a:gd name="connsiteY1140" fmla="*/ 291793 h 1237129"/>
              <a:gd name="connsiteX1141" fmla="*/ 672366 w 3751729"/>
              <a:gd name="connsiteY1141" fmla="*/ 293518 h 1237129"/>
              <a:gd name="connsiteX1142" fmla="*/ 668181 w 3751729"/>
              <a:gd name="connsiteY1142" fmla="*/ 293518 h 1237129"/>
              <a:gd name="connsiteX1143" fmla="*/ 3216347 w 3751729"/>
              <a:gd name="connsiteY1143" fmla="*/ 266933 h 1237129"/>
              <a:gd name="connsiteX1144" fmla="*/ 3218071 w 3751729"/>
              <a:gd name="connsiteY1144" fmla="*/ 268656 h 1237129"/>
              <a:gd name="connsiteX1145" fmla="*/ 3218071 w 3751729"/>
              <a:gd name="connsiteY1145" fmla="*/ 270133 h 1237129"/>
              <a:gd name="connsiteX1146" fmla="*/ 3218809 w 3751729"/>
              <a:gd name="connsiteY1146" fmla="*/ 270133 h 1237129"/>
              <a:gd name="connsiteX1147" fmla="*/ 3218809 w 3751729"/>
              <a:gd name="connsiteY1147" fmla="*/ 271856 h 1237129"/>
              <a:gd name="connsiteX1148" fmla="*/ 3223732 w 3751729"/>
              <a:gd name="connsiteY1148" fmla="*/ 281948 h 1237129"/>
              <a:gd name="connsiteX1149" fmla="*/ 3223732 w 3751729"/>
              <a:gd name="connsiteY1149" fmla="*/ 295240 h 1237129"/>
              <a:gd name="connsiteX1150" fmla="*/ 3223732 w 3751729"/>
              <a:gd name="connsiteY1150" fmla="*/ 307795 h 1237129"/>
              <a:gd name="connsiteX1151" fmla="*/ 3226193 w 3751729"/>
              <a:gd name="connsiteY1151" fmla="*/ 322810 h 1237129"/>
              <a:gd name="connsiteX1152" fmla="*/ 3230377 w 3751729"/>
              <a:gd name="connsiteY1152" fmla="*/ 336841 h 1237129"/>
              <a:gd name="connsiteX1153" fmla="*/ 3237763 w 3751729"/>
              <a:gd name="connsiteY1153" fmla="*/ 352595 h 1237129"/>
              <a:gd name="connsiteX1154" fmla="*/ 3241947 w 3751729"/>
              <a:gd name="connsiteY1154" fmla="*/ 370071 h 1237129"/>
              <a:gd name="connsiteX1155" fmla="*/ 3222255 w 3751729"/>
              <a:gd name="connsiteY1155" fmla="*/ 367609 h 1237129"/>
              <a:gd name="connsiteX1156" fmla="*/ 3222255 w 3751729"/>
              <a:gd name="connsiteY1156" fmla="*/ 380902 h 1237129"/>
              <a:gd name="connsiteX1157" fmla="*/ 3224717 w 3751729"/>
              <a:gd name="connsiteY1157" fmla="*/ 390995 h 1237129"/>
              <a:gd name="connsiteX1158" fmla="*/ 3226193 w 3751729"/>
              <a:gd name="connsiteY1158" fmla="*/ 401087 h 1237129"/>
              <a:gd name="connsiteX1159" fmla="*/ 3229639 w 3751729"/>
              <a:gd name="connsiteY1159" fmla="*/ 415117 h 1237129"/>
              <a:gd name="connsiteX1160" fmla="*/ 3224717 w 3751729"/>
              <a:gd name="connsiteY1160" fmla="*/ 415117 h 1237129"/>
              <a:gd name="connsiteX1161" fmla="*/ 3222255 w 3751729"/>
              <a:gd name="connsiteY1161" fmla="*/ 415117 h 1237129"/>
              <a:gd name="connsiteX1162" fmla="*/ 3218071 w 3751729"/>
              <a:gd name="connsiteY1162" fmla="*/ 416840 h 1237129"/>
              <a:gd name="connsiteX1163" fmla="*/ 3216347 w 3751729"/>
              <a:gd name="connsiteY1163" fmla="*/ 416840 h 1237129"/>
              <a:gd name="connsiteX1164" fmla="*/ 3213885 w 3751729"/>
              <a:gd name="connsiteY1164" fmla="*/ 418564 h 1237129"/>
              <a:gd name="connsiteX1165" fmla="*/ 3210686 w 3751729"/>
              <a:gd name="connsiteY1165" fmla="*/ 410194 h 1237129"/>
              <a:gd name="connsiteX1166" fmla="*/ 3208962 w 3751729"/>
              <a:gd name="connsiteY1166" fmla="*/ 393456 h 1237129"/>
              <a:gd name="connsiteX1167" fmla="*/ 3208962 w 3751729"/>
              <a:gd name="connsiteY1167" fmla="*/ 375240 h 1237129"/>
              <a:gd name="connsiteX1168" fmla="*/ 3208962 w 3751729"/>
              <a:gd name="connsiteY1168" fmla="*/ 354317 h 1237129"/>
              <a:gd name="connsiteX1169" fmla="*/ 3208962 w 3751729"/>
              <a:gd name="connsiteY1169" fmla="*/ 335117 h 1237129"/>
              <a:gd name="connsiteX1170" fmla="*/ 3206501 w 3751729"/>
              <a:gd name="connsiteY1170" fmla="*/ 322810 h 1237129"/>
              <a:gd name="connsiteX1171" fmla="*/ 3206501 w 3751729"/>
              <a:gd name="connsiteY1171" fmla="*/ 290318 h 1237129"/>
              <a:gd name="connsiteX1172" fmla="*/ 3208962 w 3751729"/>
              <a:gd name="connsiteY1172" fmla="*/ 286133 h 1237129"/>
              <a:gd name="connsiteX1173" fmla="*/ 3210686 w 3751729"/>
              <a:gd name="connsiteY1173" fmla="*/ 283672 h 1237129"/>
              <a:gd name="connsiteX1174" fmla="*/ 3212163 w 3751729"/>
              <a:gd name="connsiteY1174" fmla="*/ 280226 h 1237129"/>
              <a:gd name="connsiteX1175" fmla="*/ 3213885 w 3751729"/>
              <a:gd name="connsiteY1175" fmla="*/ 277764 h 1237129"/>
              <a:gd name="connsiteX1176" fmla="*/ 3214625 w 3751729"/>
              <a:gd name="connsiteY1176" fmla="*/ 272841 h 1237129"/>
              <a:gd name="connsiteX1177" fmla="*/ 1521837 w 3751729"/>
              <a:gd name="connsiteY1177" fmla="*/ 255363 h 1237129"/>
              <a:gd name="connsiteX1178" fmla="*/ 1525037 w 3751729"/>
              <a:gd name="connsiteY1178" fmla="*/ 272840 h 1237129"/>
              <a:gd name="connsiteX1179" fmla="*/ 1523314 w 3751729"/>
              <a:gd name="connsiteY1179" fmla="*/ 290318 h 1237129"/>
              <a:gd name="connsiteX1180" fmla="*/ 1519375 w 3751729"/>
              <a:gd name="connsiteY1180" fmla="*/ 309272 h 1237129"/>
              <a:gd name="connsiteX1181" fmla="*/ 1507806 w 3751729"/>
              <a:gd name="connsiteY1181" fmla="*/ 315179 h 1237129"/>
              <a:gd name="connsiteX1182" fmla="*/ 1496976 w 3751729"/>
              <a:gd name="connsiteY1182" fmla="*/ 318626 h 1237129"/>
              <a:gd name="connsiteX1183" fmla="*/ 1481221 w 3751729"/>
              <a:gd name="connsiteY1183" fmla="*/ 319364 h 1237129"/>
              <a:gd name="connsiteX1184" fmla="*/ 1481221 w 3751729"/>
              <a:gd name="connsiteY1184" fmla="*/ 312718 h 1237129"/>
              <a:gd name="connsiteX1185" fmla="*/ 1485406 w 3751729"/>
              <a:gd name="connsiteY1185" fmla="*/ 301887 h 1237129"/>
              <a:gd name="connsiteX1186" fmla="*/ 1485406 w 3751729"/>
              <a:gd name="connsiteY1186" fmla="*/ 289332 h 1237129"/>
              <a:gd name="connsiteX1187" fmla="*/ 1484667 w 3751729"/>
              <a:gd name="connsiteY1187" fmla="*/ 274317 h 1237129"/>
              <a:gd name="connsiteX1188" fmla="*/ 1492791 w 3751729"/>
              <a:gd name="connsiteY1188" fmla="*/ 266933 h 1237129"/>
              <a:gd name="connsiteX1189" fmla="*/ 1500175 w 3751729"/>
              <a:gd name="connsiteY1189" fmla="*/ 261025 h 1237129"/>
              <a:gd name="connsiteX1190" fmla="*/ 1508545 w 3751729"/>
              <a:gd name="connsiteY1190" fmla="*/ 256841 h 1237129"/>
              <a:gd name="connsiteX1191" fmla="*/ 1728358 w 3751729"/>
              <a:gd name="connsiteY1191" fmla="*/ 232718 h 1237129"/>
              <a:gd name="connsiteX1192" fmla="*/ 1730820 w 3751729"/>
              <a:gd name="connsiteY1192" fmla="*/ 235180 h 1237129"/>
              <a:gd name="connsiteX1193" fmla="*/ 1732542 w 3751729"/>
              <a:gd name="connsiteY1193" fmla="*/ 236903 h 1237129"/>
              <a:gd name="connsiteX1194" fmla="*/ 1734019 w 3751729"/>
              <a:gd name="connsiteY1194" fmla="*/ 238625 h 1237129"/>
              <a:gd name="connsiteX1195" fmla="*/ 1734019 w 3751729"/>
              <a:gd name="connsiteY1195" fmla="*/ 241087 h 1237129"/>
              <a:gd name="connsiteX1196" fmla="*/ 1734019 w 3751729"/>
              <a:gd name="connsiteY1196" fmla="*/ 244533 h 1237129"/>
              <a:gd name="connsiteX1197" fmla="*/ 1735004 w 3751729"/>
              <a:gd name="connsiteY1197" fmla="*/ 248472 h 1237129"/>
              <a:gd name="connsiteX1198" fmla="*/ 1734019 w 3751729"/>
              <a:gd name="connsiteY1198" fmla="*/ 251179 h 1237129"/>
              <a:gd name="connsiteX1199" fmla="*/ 1732542 w 3751729"/>
              <a:gd name="connsiteY1199" fmla="*/ 252656 h 1237129"/>
              <a:gd name="connsiteX1200" fmla="*/ 1732542 w 3751729"/>
              <a:gd name="connsiteY1200" fmla="*/ 254379 h 1237129"/>
              <a:gd name="connsiteX1201" fmla="*/ 1732542 w 3751729"/>
              <a:gd name="connsiteY1201" fmla="*/ 255364 h 1237129"/>
              <a:gd name="connsiteX1202" fmla="*/ 1732542 w 3751729"/>
              <a:gd name="connsiteY1202" fmla="*/ 256841 h 1237129"/>
              <a:gd name="connsiteX1203" fmla="*/ 1730820 w 3751729"/>
              <a:gd name="connsiteY1203" fmla="*/ 258564 h 1237129"/>
              <a:gd name="connsiteX1204" fmla="*/ 1729095 w 3751729"/>
              <a:gd name="connsiteY1204" fmla="*/ 260287 h 1237129"/>
              <a:gd name="connsiteX1205" fmla="*/ 1728358 w 3751729"/>
              <a:gd name="connsiteY1205" fmla="*/ 260287 h 1237129"/>
              <a:gd name="connsiteX1206" fmla="*/ 1726634 w 3751729"/>
              <a:gd name="connsiteY1206" fmla="*/ 260287 h 1237129"/>
              <a:gd name="connsiteX1207" fmla="*/ 1724911 w 3751729"/>
              <a:gd name="connsiteY1207" fmla="*/ 261025 h 1237129"/>
              <a:gd name="connsiteX1208" fmla="*/ 1722449 w 3751729"/>
              <a:gd name="connsiteY1208" fmla="*/ 261025 h 1237129"/>
              <a:gd name="connsiteX1209" fmla="*/ 1717527 w 3751729"/>
              <a:gd name="connsiteY1209" fmla="*/ 251179 h 1237129"/>
              <a:gd name="connsiteX1210" fmla="*/ 1715066 w 3751729"/>
              <a:gd name="connsiteY1210" fmla="*/ 246995 h 1237129"/>
              <a:gd name="connsiteX1211" fmla="*/ 1715066 w 3751729"/>
              <a:gd name="connsiteY1211" fmla="*/ 245271 h 1237129"/>
              <a:gd name="connsiteX1212" fmla="*/ 1716788 w 3751729"/>
              <a:gd name="connsiteY1212" fmla="*/ 244533 h 1237129"/>
              <a:gd name="connsiteX1213" fmla="*/ 1722449 w 3751729"/>
              <a:gd name="connsiteY1213" fmla="*/ 241087 h 1237129"/>
              <a:gd name="connsiteX1214" fmla="*/ 1794327 w 3751729"/>
              <a:gd name="connsiteY1214" fmla="*/ 200225 h 1237129"/>
              <a:gd name="connsiteX1215" fmla="*/ 1798512 w 3751729"/>
              <a:gd name="connsiteY1215" fmla="*/ 201949 h 1237129"/>
              <a:gd name="connsiteX1216" fmla="*/ 1800236 w 3751729"/>
              <a:gd name="connsiteY1216" fmla="*/ 201949 h 1237129"/>
              <a:gd name="connsiteX1217" fmla="*/ 1801712 w 3751729"/>
              <a:gd name="connsiteY1217" fmla="*/ 201949 h 1237129"/>
              <a:gd name="connsiteX1218" fmla="*/ 1802696 w 3751729"/>
              <a:gd name="connsiteY1218" fmla="*/ 203671 h 1237129"/>
              <a:gd name="connsiteX1219" fmla="*/ 1804420 w 3751729"/>
              <a:gd name="connsiteY1219" fmla="*/ 203671 h 1237129"/>
              <a:gd name="connsiteX1220" fmla="*/ 1801712 w 3751729"/>
              <a:gd name="connsiteY1220" fmla="*/ 207856 h 1237129"/>
              <a:gd name="connsiteX1221" fmla="*/ 1800236 w 3751729"/>
              <a:gd name="connsiteY1221" fmla="*/ 212041 h 1237129"/>
              <a:gd name="connsiteX1222" fmla="*/ 1798512 w 3751729"/>
              <a:gd name="connsiteY1222" fmla="*/ 216226 h 1237129"/>
              <a:gd name="connsiteX1223" fmla="*/ 1796050 w 3751729"/>
              <a:gd name="connsiteY1223" fmla="*/ 221148 h 1237129"/>
              <a:gd name="connsiteX1224" fmla="*/ 1791127 w 3751729"/>
              <a:gd name="connsiteY1224" fmla="*/ 223610 h 1237129"/>
              <a:gd name="connsiteX1225" fmla="*/ 1791127 w 3751729"/>
              <a:gd name="connsiteY1225" fmla="*/ 219426 h 1237129"/>
              <a:gd name="connsiteX1226" fmla="*/ 1790143 w 3751729"/>
              <a:gd name="connsiteY1226" fmla="*/ 219426 h 1237129"/>
              <a:gd name="connsiteX1227" fmla="*/ 1790143 w 3751729"/>
              <a:gd name="connsiteY1227" fmla="*/ 217703 h 1237129"/>
              <a:gd name="connsiteX1228" fmla="*/ 1790143 w 3751729"/>
              <a:gd name="connsiteY1228" fmla="*/ 216226 h 1237129"/>
              <a:gd name="connsiteX1229" fmla="*/ 1788665 w 3751729"/>
              <a:gd name="connsiteY1229" fmla="*/ 213518 h 1237129"/>
              <a:gd name="connsiteX1230" fmla="*/ 1791127 w 3751729"/>
              <a:gd name="connsiteY1230" fmla="*/ 210317 h 1237129"/>
              <a:gd name="connsiteX1231" fmla="*/ 1792850 w 3751729"/>
              <a:gd name="connsiteY1231" fmla="*/ 207856 h 1237129"/>
              <a:gd name="connsiteX1232" fmla="*/ 1794327 w 3751729"/>
              <a:gd name="connsiteY1232" fmla="*/ 204411 h 1237129"/>
              <a:gd name="connsiteX1233" fmla="*/ 1846512 w 3751729"/>
              <a:gd name="connsiteY1233" fmla="*/ 178564 h 1237129"/>
              <a:gd name="connsiteX1234" fmla="*/ 1858082 w 3751729"/>
              <a:gd name="connsiteY1234" fmla="*/ 184473 h 1237129"/>
              <a:gd name="connsiteX1235" fmla="*/ 1858082 w 3751729"/>
              <a:gd name="connsiteY1235" fmla="*/ 188657 h 1237129"/>
              <a:gd name="connsiteX1236" fmla="*/ 1854635 w 3751729"/>
              <a:gd name="connsiteY1236" fmla="*/ 188657 h 1237129"/>
              <a:gd name="connsiteX1237" fmla="*/ 1853897 w 3751729"/>
              <a:gd name="connsiteY1237" fmla="*/ 190380 h 1237129"/>
              <a:gd name="connsiteX1238" fmla="*/ 1850696 w 3751729"/>
              <a:gd name="connsiteY1238" fmla="*/ 191858 h 1237129"/>
              <a:gd name="connsiteX1239" fmla="*/ 1848973 w 3751729"/>
              <a:gd name="connsiteY1239" fmla="*/ 194565 h 1237129"/>
              <a:gd name="connsiteX1240" fmla="*/ 1846512 w 3751729"/>
              <a:gd name="connsiteY1240" fmla="*/ 192842 h 1237129"/>
              <a:gd name="connsiteX1241" fmla="*/ 1844788 w 3751729"/>
              <a:gd name="connsiteY1241" fmla="*/ 192842 h 1237129"/>
              <a:gd name="connsiteX1242" fmla="*/ 1843065 w 3751729"/>
              <a:gd name="connsiteY1242" fmla="*/ 191858 h 1237129"/>
              <a:gd name="connsiteX1243" fmla="*/ 1842326 w 3751729"/>
              <a:gd name="connsiteY1243" fmla="*/ 191858 h 1237129"/>
              <a:gd name="connsiteX1244" fmla="*/ 1842326 w 3751729"/>
              <a:gd name="connsiteY1244" fmla="*/ 188657 h 1237129"/>
              <a:gd name="connsiteX1245" fmla="*/ 1842326 w 3751729"/>
              <a:gd name="connsiteY1245" fmla="*/ 186196 h 1237129"/>
              <a:gd name="connsiteX1246" fmla="*/ 1842326 w 3751729"/>
              <a:gd name="connsiteY1246" fmla="*/ 184473 h 1237129"/>
              <a:gd name="connsiteX1247" fmla="*/ 1843065 w 3751729"/>
              <a:gd name="connsiteY1247" fmla="*/ 181026 h 1237129"/>
              <a:gd name="connsiteX1248" fmla="*/ 1537343 w 3751729"/>
              <a:gd name="connsiteY1248" fmla="*/ 171179 h 1237129"/>
              <a:gd name="connsiteX1249" fmla="*/ 1552360 w 3751729"/>
              <a:gd name="connsiteY1249" fmla="*/ 172902 h 1237129"/>
              <a:gd name="connsiteX1250" fmla="*/ 1563928 w 3751729"/>
              <a:gd name="connsiteY1250" fmla="*/ 175364 h 1237129"/>
              <a:gd name="connsiteX1251" fmla="*/ 1560482 w 3751729"/>
              <a:gd name="connsiteY1251" fmla="*/ 181025 h 1237129"/>
              <a:gd name="connsiteX1252" fmla="*/ 1559006 w 3751729"/>
              <a:gd name="connsiteY1252" fmla="*/ 186194 h 1237129"/>
              <a:gd name="connsiteX1253" fmla="*/ 1556544 w 3751729"/>
              <a:gd name="connsiteY1253" fmla="*/ 190379 h 1237129"/>
              <a:gd name="connsiteX1254" fmla="*/ 1553098 w 3751729"/>
              <a:gd name="connsiteY1254" fmla="*/ 194564 h 1237129"/>
              <a:gd name="connsiteX1255" fmla="*/ 1560482 w 3751729"/>
              <a:gd name="connsiteY1255" fmla="*/ 194564 h 1237129"/>
              <a:gd name="connsiteX1256" fmla="*/ 1563928 w 3751729"/>
              <a:gd name="connsiteY1256" fmla="*/ 191856 h 1237129"/>
              <a:gd name="connsiteX1257" fmla="*/ 1564667 w 3751729"/>
              <a:gd name="connsiteY1257" fmla="*/ 190379 h 1237129"/>
              <a:gd name="connsiteX1258" fmla="*/ 1568112 w 3751729"/>
              <a:gd name="connsiteY1258" fmla="*/ 188656 h 1237129"/>
              <a:gd name="connsiteX1259" fmla="*/ 1572051 w 3751729"/>
              <a:gd name="connsiteY1259" fmla="*/ 188656 h 1237129"/>
              <a:gd name="connsiteX1260" fmla="*/ 1572051 w 3751729"/>
              <a:gd name="connsiteY1260" fmla="*/ 194564 h 1237129"/>
              <a:gd name="connsiteX1261" fmla="*/ 1576236 w 3751729"/>
              <a:gd name="connsiteY1261" fmla="*/ 204410 h 1237129"/>
              <a:gd name="connsiteX1262" fmla="*/ 1573774 w 3751729"/>
              <a:gd name="connsiteY1262" fmla="*/ 213517 h 1237129"/>
              <a:gd name="connsiteX1263" fmla="*/ 1569590 w 3751729"/>
              <a:gd name="connsiteY1263" fmla="*/ 221148 h 1237129"/>
              <a:gd name="connsiteX1264" fmla="*/ 1566390 w 3751729"/>
              <a:gd name="connsiteY1264" fmla="*/ 227055 h 1237129"/>
              <a:gd name="connsiteX1265" fmla="*/ 1573774 w 3751729"/>
              <a:gd name="connsiteY1265" fmla="*/ 233702 h 1237129"/>
              <a:gd name="connsiteX1266" fmla="*/ 1581159 w 3751729"/>
              <a:gd name="connsiteY1266" fmla="*/ 244532 h 1237129"/>
              <a:gd name="connsiteX1267" fmla="*/ 1591251 w 3751729"/>
              <a:gd name="connsiteY1267" fmla="*/ 255363 h 1237129"/>
              <a:gd name="connsiteX1268" fmla="*/ 1599374 w 3751729"/>
              <a:gd name="connsiteY1268" fmla="*/ 268655 h 1237129"/>
              <a:gd name="connsiteX1269" fmla="*/ 1606758 w 3751729"/>
              <a:gd name="connsiteY1269" fmla="*/ 283671 h 1237129"/>
              <a:gd name="connsiteX1270" fmla="*/ 1612667 w 3751729"/>
              <a:gd name="connsiteY1270" fmla="*/ 295978 h 1237129"/>
              <a:gd name="connsiteX1271" fmla="*/ 1614389 w 3751729"/>
              <a:gd name="connsiteY1271" fmla="*/ 306810 h 1237129"/>
              <a:gd name="connsiteX1272" fmla="*/ 1610943 w 3751729"/>
              <a:gd name="connsiteY1272" fmla="*/ 316901 h 1237129"/>
              <a:gd name="connsiteX1273" fmla="*/ 1604297 w 3751729"/>
              <a:gd name="connsiteY1273" fmla="*/ 322809 h 1237129"/>
              <a:gd name="connsiteX1274" fmla="*/ 1595190 w 3751729"/>
              <a:gd name="connsiteY1274" fmla="*/ 328471 h 1237129"/>
              <a:gd name="connsiteX1275" fmla="*/ 1581159 w 3751729"/>
              <a:gd name="connsiteY1275" fmla="*/ 334379 h 1237129"/>
              <a:gd name="connsiteX1276" fmla="*/ 1563928 w 3751729"/>
              <a:gd name="connsiteY1276" fmla="*/ 338563 h 1237129"/>
              <a:gd name="connsiteX1277" fmla="*/ 1548175 w 3751729"/>
              <a:gd name="connsiteY1277" fmla="*/ 342747 h 1237129"/>
              <a:gd name="connsiteX1278" fmla="*/ 1534883 w 3751729"/>
              <a:gd name="connsiteY1278" fmla="*/ 344470 h 1237129"/>
              <a:gd name="connsiteX1279" fmla="*/ 1534883 w 3751729"/>
              <a:gd name="connsiteY1279" fmla="*/ 341025 h 1237129"/>
              <a:gd name="connsiteX1280" fmla="*/ 1543251 w 3751729"/>
              <a:gd name="connsiteY1280" fmla="*/ 328471 h 1237129"/>
              <a:gd name="connsiteX1281" fmla="*/ 1550635 w 3751729"/>
              <a:gd name="connsiteY1281" fmla="*/ 315178 h 1237129"/>
              <a:gd name="connsiteX1282" fmla="*/ 1546451 w 3751729"/>
              <a:gd name="connsiteY1282" fmla="*/ 315178 h 1237129"/>
              <a:gd name="connsiteX1283" fmla="*/ 1543251 w 3751729"/>
              <a:gd name="connsiteY1283" fmla="*/ 315178 h 1237129"/>
              <a:gd name="connsiteX1284" fmla="*/ 1540790 w 3751729"/>
              <a:gd name="connsiteY1284" fmla="*/ 313456 h 1237129"/>
              <a:gd name="connsiteX1285" fmla="*/ 1540790 w 3751729"/>
              <a:gd name="connsiteY1285" fmla="*/ 312716 h 1237129"/>
              <a:gd name="connsiteX1286" fmla="*/ 1539067 w 3751729"/>
              <a:gd name="connsiteY1286" fmla="*/ 310994 h 1237129"/>
              <a:gd name="connsiteX1287" fmla="*/ 1539067 w 3751729"/>
              <a:gd name="connsiteY1287" fmla="*/ 307793 h 1237129"/>
              <a:gd name="connsiteX1288" fmla="*/ 1537343 w 3751729"/>
              <a:gd name="connsiteY1288" fmla="*/ 303609 h 1237129"/>
              <a:gd name="connsiteX1289" fmla="*/ 1548175 w 3751729"/>
              <a:gd name="connsiteY1289" fmla="*/ 301147 h 1237129"/>
              <a:gd name="connsiteX1290" fmla="*/ 1544974 w 3751729"/>
              <a:gd name="connsiteY1290" fmla="*/ 297701 h 1237129"/>
              <a:gd name="connsiteX1291" fmla="*/ 1544974 w 3751729"/>
              <a:gd name="connsiteY1291" fmla="*/ 295978 h 1237129"/>
              <a:gd name="connsiteX1292" fmla="*/ 1543251 w 3751729"/>
              <a:gd name="connsiteY1292" fmla="*/ 295240 h 1237129"/>
              <a:gd name="connsiteX1293" fmla="*/ 1543251 w 3751729"/>
              <a:gd name="connsiteY1293" fmla="*/ 293517 h 1237129"/>
              <a:gd name="connsiteX1294" fmla="*/ 1544974 w 3751729"/>
              <a:gd name="connsiteY1294" fmla="*/ 290317 h 1237129"/>
              <a:gd name="connsiteX1295" fmla="*/ 1546451 w 3751729"/>
              <a:gd name="connsiteY1295" fmla="*/ 284409 h 1237129"/>
              <a:gd name="connsiteX1296" fmla="*/ 1550635 w 3751729"/>
              <a:gd name="connsiteY1296" fmla="*/ 280225 h 1237129"/>
              <a:gd name="connsiteX1297" fmla="*/ 1553098 w 3751729"/>
              <a:gd name="connsiteY1297" fmla="*/ 277763 h 1237129"/>
              <a:gd name="connsiteX1298" fmla="*/ 1559006 w 3751729"/>
              <a:gd name="connsiteY1298" fmla="*/ 274317 h 1237129"/>
              <a:gd name="connsiteX1299" fmla="*/ 1563928 w 3751729"/>
              <a:gd name="connsiteY1299" fmla="*/ 271855 h 1237129"/>
              <a:gd name="connsiteX1300" fmla="*/ 1562205 w 3751729"/>
              <a:gd name="connsiteY1300" fmla="*/ 268655 h 1237129"/>
              <a:gd name="connsiteX1301" fmla="*/ 1562205 w 3751729"/>
              <a:gd name="connsiteY1301" fmla="*/ 266932 h 1237129"/>
              <a:gd name="connsiteX1302" fmla="*/ 1560482 w 3751729"/>
              <a:gd name="connsiteY1302" fmla="*/ 266194 h 1237129"/>
              <a:gd name="connsiteX1303" fmla="*/ 1560482 w 3751729"/>
              <a:gd name="connsiteY1303" fmla="*/ 264471 h 1237129"/>
              <a:gd name="connsiteX1304" fmla="*/ 1559006 w 3751729"/>
              <a:gd name="connsiteY1304" fmla="*/ 261025 h 1237129"/>
              <a:gd name="connsiteX1305" fmla="*/ 1558021 w 3751729"/>
              <a:gd name="connsiteY1305" fmla="*/ 261025 h 1237129"/>
              <a:gd name="connsiteX1306" fmla="*/ 1558021 w 3751729"/>
              <a:gd name="connsiteY1306" fmla="*/ 260286 h 1237129"/>
              <a:gd name="connsiteX1307" fmla="*/ 1556544 w 3751729"/>
              <a:gd name="connsiteY1307" fmla="*/ 260286 h 1237129"/>
              <a:gd name="connsiteX1308" fmla="*/ 1553098 w 3751729"/>
              <a:gd name="connsiteY1308" fmla="*/ 258562 h 1237129"/>
              <a:gd name="connsiteX1309" fmla="*/ 1550635 w 3751729"/>
              <a:gd name="connsiteY1309" fmla="*/ 256840 h 1237129"/>
              <a:gd name="connsiteX1310" fmla="*/ 1548913 w 3751729"/>
              <a:gd name="connsiteY1310" fmla="*/ 256840 h 1237129"/>
              <a:gd name="connsiteX1311" fmla="*/ 1546451 w 3751729"/>
              <a:gd name="connsiteY1311" fmla="*/ 256840 h 1237129"/>
              <a:gd name="connsiteX1312" fmla="*/ 1543251 w 3751729"/>
              <a:gd name="connsiteY1312" fmla="*/ 255363 h 1237129"/>
              <a:gd name="connsiteX1313" fmla="*/ 1540790 w 3751729"/>
              <a:gd name="connsiteY1313" fmla="*/ 255363 h 1237129"/>
              <a:gd name="connsiteX1314" fmla="*/ 1540790 w 3751729"/>
              <a:gd name="connsiteY1314" fmla="*/ 254379 h 1237129"/>
              <a:gd name="connsiteX1315" fmla="*/ 1539067 w 3751729"/>
              <a:gd name="connsiteY1315" fmla="*/ 252656 h 1237129"/>
              <a:gd name="connsiteX1316" fmla="*/ 1539067 w 3751729"/>
              <a:gd name="connsiteY1316" fmla="*/ 251178 h 1237129"/>
              <a:gd name="connsiteX1317" fmla="*/ 1539067 w 3751729"/>
              <a:gd name="connsiteY1317" fmla="*/ 248471 h 1237129"/>
              <a:gd name="connsiteX1318" fmla="*/ 1537343 w 3751729"/>
              <a:gd name="connsiteY1318" fmla="*/ 245271 h 1237129"/>
              <a:gd name="connsiteX1319" fmla="*/ 1539067 w 3751729"/>
              <a:gd name="connsiteY1319" fmla="*/ 244532 h 1237129"/>
              <a:gd name="connsiteX1320" fmla="*/ 1539067 w 3751729"/>
              <a:gd name="connsiteY1320" fmla="*/ 242810 h 1237129"/>
              <a:gd name="connsiteX1321" fmla="*/ 1540790 w 3751729"/>
              <a:gd name="connsiteY1321" fmla="*/ 241086 h 1237129"/>
              <a:gd name="connsiteX1322" fmla="*/ 1540790 w 3751729"/>
              <a:gd name="connsiteY1322" fmla="*/ 239364 h 1237129"/>
              <a:gd name="connsiteX1323" fmla="*/ 1540790 w 3751729"/>
              <a:gd name="connsiteY1323" fmla="*/ 236902 h 1237129"/>
              <a:gd name="connsiteX1324" fmla="*/ 1537343 w 3751729"/>
              <a:gd name="connsiteY1324" fmla="*/ 236902 h 1237129"/>
              <a:gd name="connsiteX1325" fmla="*/ 1536605 w 3751729"/>
              <a:gd name="connsiteY1325" fmla="*/ 239364 h 1237129"/>
              <a:gd name="connsiteX1326" fmla="*/ 1536605 w 3751729"/>
              <a:gd name="connsiteY1326" fmla="*/ 241086 h 1237129"/>
              <a:gd name="connsiteX1327" fmla="*/ 1536605 w 3751729"/>
              <a:gd name="connsiteY1327" fmla="*/ 242810 h 1237129"/>
              <a:gd name="connsiteX1328" fmla="*/ 1534883 w 3751729"/>
              <a:gd name="connsiteY1328" fmla="*/ 242810 h 1237129"/>
              <a:gd name="connsiteX1329" fmla="*/ 1533405 w 3751729"/>
              <a:gd name="connsiteY1329" fmla="*/ 244532 h 1237129"/>
              <a:gd name="connsiteX1330" fmla="*/ 1531682 w 3751729"/>
              <a:gd name="connsiteY1330" fmla="*/ 245271 h 1237129"/>
              <a:gd name="connsiteX1331" fmla="*/ 1529221 w 3751729"/>
              <a:gd name="connsiteY1331" fmla="*/ 230994 h 1237129"/>
              <a:gd name="connsiteX1332" fmla="*/ 1525774 w 3751729"/>
              <a:gd name="connsiteY1332" fmla="*/ 217702 h 1237129"/>
              <a:gd name="connsiteX1333" fmla="*/ 1525036 w 3751729"/>
              <a:gd name="connsiteY1333" fmla="*/ 207856 h 1237129"/>
              <a:gd name="connsiteX1334" fmla="*/ 1527497 w 3751729"/>
              <a:gd name="connsiteY1334" fmla="*/ 200225 h 1237129"/>
              <a:gd name="connsiteX1335" fmla="*/ 1531682 w 3751729"/>
              <a:gd name="connsiteY1335" fmla="*/ 192840 h 1237129"/>
              <a:gd name="connsiteX1336" fmla="*/ 1536605 w 3751729"/>
              <a:gd name="connsiteY1336" fmla="*/ 184471 h 1237129"/>
              <a:gd name="connsiteX1337" fmla="*/ 683935 w 3751729"/>
              <a:gd name="connsiteY1337" fmla="*/ 95365 h 1237129"/>
              <a:gd name="connsiteX1338" fmla="*/ 688119 w 3751729"/>
              <a:gd name="connsiteY1338" fmla="*/ 98810 h 1237129"/>
              <a:gd name="connsiteX1339" fmla="*/ 692058 w 3751729"/>
              <a:gd name="connsiteY1339" fmla="*/ 102749 h 1237129"/>
              <a:gd name="connsiteX1340" fmla="*/ 695504 w 3751729"/>
              <a:gd name="connsiteY1340" fmla="*/ 108657 h 1237129"/>
              <a:gd name="connsiteX1341" fmla="*/ 697227 w 3751729"/>
              <a:gd name="connsiteY1341" fmla="*/ 114565 h 1237129"/>
              <a:gd name="connsiteX1342" fmla="*/ 693781 w 3751729"/>
              <a:gd name="connsiteY1342" fmla="*/ 114565 h 1237129"/>
              <a:gd name="connsiteX1343" fmla="*/ 691319 w 3751729"/>
              <a:gd name="connsiteY1343" fmla="*/ 116288 h 1237129"/>
              <a:gd name="connsiteX1344" fmla="*/ 689596 w 3751729"/>
              <a:gd name="connsiteY1344" fmla="*/ 116288 h 1237129"/>
              <a:gd name="connsiteX1345" fmla="*/ 685657 w 3751729"/>
              <a:gd name="connsiteY1345" fmla="*/ 117765 h 1237129"/>
              <a:gd name="connsiteX1346" fmla="*/ 680488 w 3751729"/>
              <a:gd name="connsiteY1346" fmla="*/ 117765 h 1237129"/>
              <a:gd name="connsiteX1347" fmla="*/ 680488 w 3751729"/>
              <a:gd name="connsiteY1347" fmla="*/ 114565 h 1237129"/>
              <a:gd name="connsiteX1348" fmla="*/ 679750 w 3751729"/>
              <a:gd name="connsiteY1348" fmla="*/ 114565 h 1237129"/>
              <a:gd name="connsiteX1349" fmla="*/ 679750 w 3751729"/>
              <a:gd name="connsiteY1349" fmla="*/ 112843 h 1237129"/>
              <a:gd name="connsiteX1350" fmla="*/ 678027 w 3751729"/>
              <a:gd name="connsiteY1350" fmla="*/ 112103 h 1237129"/>
              <a:gd name="connsiteX1351" fmla="*/ 679750 w 3751729"/>
              <a:gd name="connsiteY1351" fmla="*/ 108657 h 1237129"/>
              <a:gd name="connsiteX1352" fmla="*/ 679750 w 3751729"/>
              <a:gd name="connsiteY1352" fmla="*/ 106934 h 1237129"/>
              <a:gd name="connsiteX1353" fmla="*/ 679750 w 3751729"/>
              <a:gd name="connsiteY1353" fmla="*/ 106196 h 1237129"/>
              <a:gd name="connsiteX1354" fmla="*/ 680488 w 3751729"/>
              <a:gd name="connsiteY1354" fmla="*/ 104473 h 1237129"/>
              <a:gd name="connsiteX1355" fmla="*/ 659074 w 3751729"/>
              <a:gd name="connsiteY1355" fmla="*/ 85274 h 1237129"/>
              <a:gd name="connsiteX1356" fmla="*/ 662520 w 3751729"/>
              <a:gd name="connsiteY1356" fmla="*/ 88719 h 1237129"/>
              <a:gd name="connsiteX1357" fmla="*/ 663997 w 3751729"/>
              <a:gd name="connsiteY1357" fmla="*/ 90442 h 1237129"/>
              <a:gd name="connsiteX1358" fmla="*/ 663997 w 3751729"/>
              <a:gd name="connsiteY1358" fmla="*/ 91181 h 1237129"/>
              <a:gd name="connsiteX1359" fmla="*/ 664982 w 3751729"/>
              <a:gd name="connsiteY1359" fmla="*/ 94627 h 1237129"/>
              <a:gd name="connsiteX1360" fmla="*/ 664982 w 3751729"/>
              <a:gd name="connsiteY1360" fmla="*/ 97088 h 1237129"/>
              <a:gd name="connsiteX1361" fmla="*/ 664982 w 3751729"/>
              <a:gd name="connsiteY1361" fmla="*/ 101273 h 1237129"/>
              <a:gd name="connsiteX1362" fmla="*/ 662520 w 3751729"/>
              <a:gd name="connsiteY1362" fmla="*/ 101273 h 1237129"/>
              <a:gd name="connsiteX1363" fmla="*/ 662520 w 3751729"/>
              <a:gd name="connsiteY1363" fmla="*/ 104473 h 1237129"/>
              <a:gd name="connsiteX1364" fmla="*/ 656613 w 3751729"/>
              <a:gd name="connsiteY1364" fmla="*/ 102751 h 1237129"/>
              <a:gd name="connsiteX1365" fmla="*/ 650951 w 3751729"/>
              <a:gd name="connsiteY1365" fmla="*/ 101273 h 1237129"/>
              <a:gd name="connsiteX1366" fmla="*/ 646766 w 3751729"/>
              <a:gd name="connsiteY1366" fmla="*/ 98812 h 1237129"/>
              <a:gd name="connsiteX1367" fmla="*/ 643320 w 3751729"/>
              <a:gd name="connsiteY1367" fmla="*/ 98812 h 1237129"/>
              <a:gd name="connsiteX1368" fmla="*/ 643320 w 3751729"/>
              <a:gd name="connsiteY1368" fmla="*/ 95365 h 1237129"/>
              <a:gd name="connsiteX1369" fmla="*/ 649228 w 3751729"/>
              <a:gd name="connsiteY1369" fmla="*/ 92904 h 1237129"/>
              <a:gd name="connsiteX1370" fmla="*/ 654889 w 3751729"/>
              <a:gd name="connsiteY1370" fmla="*/ 90442 h 1237129"/>
              <a:gd name="connsiteX1371" fmla="*/ 722827 w 3751729"/>
              <a:gd name="connsiteY1371" fmla="*/ 59426 h 1237129"/>
              <a:gd name="connsiteX1372" fmla="*/ 726028 w 3751729"/>
              <a:gd name="connsiteY1372" fmla="*/ 61150 h 1237129"/>
              <a:gd name="connsiteX1373" fmla="*/ 726766 w 3751729"/>
              <a:gd name="connsiteY1373" fmla="*/ 62135 h 1237129"/>
              <a:gd name="connsiteX1374" fmla="*/ 728489 w 3751729"/>
              <a:gd name="connsiteY1374" fmla="*/ 63611 h 1237129"/>
              <a:gd name="connsiteX1375" fmla="*/ 731935 w 3751729"/>
              <a:gd name="connsiteY1375" fmla="*/ 63611 h 1237129"/>
              <a:gd name="connsiteX1376" fmla="*/ 731935 w 3751729"/>
              <a:gd name="connsiteY1376" fmla="*/ 65335 h 1237129"/>
              <a:gd name="connsiteX1377" fmla="*/ 731935 w 3751729"/>
              <a:gd name="connsiteY1377" fmla="*/ 67057 h 1237129"/>
              <a:gd name="connsiteX1378" fmla="*/ 730213 w 3751729"/>
              <a:gd name="connsiteY1378" fmla="*/ 67796 h 1237129"/>
              <a:gd name="connsiteX1379" fmla="*/ 728489 w 3751729"/>
              <a:gd name="connsiteY1379" fmla="*/ 69519 h 1237129"/>
              <a:gd name="connsiteX1380" fmla="*/ 726766 w 3751729"/>
              <a:gd name="connsiteY1380" fmla="*/ 71242 h 1237129"/>
              <a:gd name="connsiteX1381" fmla="*/ 726028 w 3751729"/>
              <a:gd name="connsiteY1381" fmla="*/ 71242 h 1237129"/>
              <a:gd name="connsiteX1382" fmla="*/ 724304 w 3751729"/>
              <a:gd name="connsiteY1382" fmla="*/ 72966 h 1237129"/>
              <a:gd name="connsiteX1383" fmla="*/ 722827 w 3751729"/>
              <a:gd name="connsiteY1383" fmla="*/ 72966 h 1237129"/>
              <a:gd name="connsiteX1384" fmla="*/ 720366 w 3751729"/>
              <a:gd name="connsiteY1384" fmla="*/ 72966 h 1237129"/>
              <a:gd name="connsiteX1385" fmla="*/ 720366 w 3751729"/>
              <a:gd name="connsiteY1385" fmla="*/ 67796 h 1237129"/>
              <a:gd name="connsiteX1386" fmla="*/ 720366 w 3751729"/>
              <a:gd name="connsiteY1386" fmla="*/ 65335 h 1237129"/>
              <a:gd name="connsiteX1387" fmla="*/ 721104 w 3751729"/>
              <a:gd name="connsiteY1387" fmla="*/ 63611 h 1237129"/>
              <a:gd name="connsiteX1388" fmla="*/ 633474 w 3751729"/>
              <a:gd name="connsiteY1388" fmla="*/ 8720 h 1237129"/>
              <a:gd name="connsiteX1389" fmla="*/ 633474 w 3751729"/>
              <a:gd name="connsiteY1389" fmla="*/ 15366 h 1237129"/>
              <a:gd name="connsiteX1390" fmla="*/ 635197 w 3751729"/>
              <a:gd name="connsiteY1390" fmla="*/ 18812 h 1237129"/>
              <a:gd name="connsiteX1391" fmla="*/ 635936 w 3751729"/>
              <a:gd name="connsiteY1391" fmla="*/ 21274 h 1237129"/>
              <a:gd name="connsiteX1392" fmla="*/ 635936 w 3751729"/>
              <a:gd name="connsiteY1392" fmla="*/ 26197 h 1237129"/>
              <a:gd name="connsiteX1393" fmla="*/ 635936 w 3751729"/>
              <a:gd name="connsiteY1393" fmla="*/ 32104 h 1237129"/>
              <a:gd name="connsiteX1394" fmla="*/ 652428 w 3751729"/>
              <a:gd name="connsiteY1394" fmla="*/ 32104 h 1237129"/>
              <a:gd name="connsiteX1395" fmla="*/ 666459 w 3751729"/>
              <a:gd name="connsiteY1395" fmla="*/ 47859 h 1237129"/>
              <a:gd name="connsiteX1396" fmla="*/ 680489 w 3751729"/>
              <a:gd name="connsiteY1396" fmla="*/ 63611 h 1237129"/>
              <a:gd name="connsiteX1397" fmla="*/ 680489 w 3751729"/>
              <a:gd name="connsiteY1397" fmla="*/ 65336 h 1237129"/>
              <a:gd name="connsiteX1398" fmla="*/ 679752 w 3751729"/>
              <a:gd name="connsiteY1398" fmla="*/ 67058 h 1237129"/>
              <a:gd name="connsiteX1399" fmla="*/ 679752 w 3751729"/>
              <a:gd name="connsiteY1399" fmla="*/ 67796 h 1237129"/>
              <a:gd name="connsiteX1400" fmla="*/ 678028 w 3751729"/>
              <a:gd name="connsiteY1400" fmla="*/ 69520 h 1237129"/>
              <a:gd name="connsiteX1401" fmla="*/ 675566 w 3751729"/>
              <a:gd name="connsiteY1401" fmla="*/ 72966 h 1237129"/>
              <a:gd name="connsiteX1402" fmla="*/ 674090 w 3751729"/>
              <a:gd name="connsiteY1402" fmla="*/ 73704 h 1237129"/>
              <a:gd name="connsiteX1403" fmla="*/ 672367 w 3751729"/>
              <a:gd name="connsiteY1403" fmla="*/ 75428 h 1237129"/>
              <a:gd name="connsiteX1404" fmla="*/ 670643 w 3751729"/>
              <a:gd name="connsiteY1404" fmla="*/ 75428 h 1237129"/>
              <a:gd name="connsiteX1405" fmla="*/ 666459 w 3751729"/>
              <a:gd name="connsiteY1405" fmla="*/ 75428 h 1237129"/>
              <a:gd name="connsiteX1406" fmla="*/ 662520 w 3751729"/>
              <a:gd name="connsiteY1406" fmla="*/ 77151 h 1237129"/>
              <a:gd name="connsiteX1407" fmla="*/ 662520 w 3751729"/>
              <a:gd name="connsiteY1407" fmla="*/ 72966 h 1237129"/>
              <a:gd name="connsiteX1408" fmla="*/ 662520 w 3751729"/>
              <a:gd name="connsiteY1408" fmla="*/ 67796 h 1237129"/>
              <a:gd name="connsiteX1409" fmla="*/ 662520 w 3751729"/>
              <a:gd name="connsiteY1409" fmla="*/ 65336 h 1237129"/>
              <a:gd name="connsiteX1410" fmla="*/ 662520 w 3751729"/>
              <a:gd name="connsiteY1410" fmla="*/ 63611 h 1237129"/>
              <a:gd name="connsiteX1411" fmla="*/ 659074 w 3751729"/>
              <a:gd name="connsiteY1411" fmla="*/ 61151 h 1237129"/>
              <a:gd name="connsiteX1412" fmla="*/ 656613 w 3751729"/>
              <a:gd name="connsiteY1412" fmla="*/ 59427 h 1237129"/>
              <a:gd name="connsiteX1413" fmla="*/ 652428 w 3751729"/>
              <a:gd name="connsiteY1413" fmla="*/ 56227 h 1237129"/>
              <a:gd name="connsiteX1414" fmla="*/ 647505 w 3751729"/>
              <a:gd name="connsiteY1414" fmla="*/ 67796 h 1237129"/>
              <a:gd name="connsiteX1415" fmla="*/ 639381 w 3751729"/>
              <a:gd name="connsiteY1415" fmla="*/ 75428 h 1237129"/>
              <a:gd name="connsiteX1416" fmla="*/ 627813 w 3751729"/>
              <a:gd name="connsiteY1416" fmla="*/ 79612 h 1237129"/>
              <a:gd name="connsiteX1417" fmla="*/ 627813 w 3751729"/>
              <a:gd name="connsiteY1417" fmla="*/ 75428 h 1237129"/>
              <a:gd name="connsiteX1418" fmla="*/ 627813 w 3751729"/>
              <a:gd name="connsiteY1418" fmla="*/ 72966 h 1237129"/>
              <a:gd name="connsiteX1419" fmla="*/ 629290 w 3751729"/>
              <a:gd name="connsiteY1419" fmla="*/ 69520 h 1237129"/>
              <a:gd name="connsiteX1420" fmla="*/ 627813 w 3751729"/>
              <a:gd name="connsiteY1420" fmla="*/ 67058 h 1237129"/>
              <a:gd name="connsiteX1421" fmla="*/ 626089 w 3751729"/>
              <a:gd name="connsiteY1421" fmla="*/ 63611 h 1237129"/>
              <a:gd name="connsiteX1422" fmla="*/ 624367 w 3751729"/>
              <a:gd name="connsiteY1422" fmla="*/ 59427 h 1237129"/>
              <a:gd name="connsiteX1423" fmla="*/ 620182 w 3751729"/>
              <a:gd name="connsiteY1423" fmla="*/ 57950 h 1237129"/>
              <a:gd name="connsiteX1424" fmla="*/ 617720 w 3751729"/>
              <a:gd name="connsiteY1424" fmla="*/ 56227 h 1237129"/>
              <a:gd name="connsiteX1425" fmla="*/ 614520 w 3751729"/>
              <a:gd name="connsiteY1425" fmla="*/ 56227 h 1237129"/>
              <a:gd name="connsiteX1426" fmla="*/ 612058 w 3751729"/>
              <a:gd name="connsiteY1426" fmla="*/ 55490 h 1237129"/>
              <a:gd name="connsiteX1427" fmla="*/ 610335 w 3751729"/>
              <a:gd name="connsiteY1427" fmla="*/ 55490 h 1237129"/>
              <a:gd name="connsiteX1428" fmla="*/ 607135 w 3751729"/>
              <a:gd name="connsiteY1428" fmla="*/ 53766 h 1237129"/>
              <a:gd name="connsiteX1429" fmla="*/ 604674 w 3751729"/>
              <a:gd name="connsiteY1429" fmla="*/ 50319 h 1237129"/>
              <a:gd name="connsiteX1430" fmla="*/ 612797 w 3751729"/>
              <a:gd name="connsiteY1430" fmla="*/ 40474 h 1237129"/>
              <a:gd name="connsiteX1431" fmla="*/ 618704 w 3751729"/>
              <a:gd name="connsiteY1431" fmla="*/ 28658 h 1237129"/>
              <a:gd name="connsiteX1432" fmla="*/ 624367 w 3751729"/>
              <a:gd name="connsiteY1432" fmla="*/ 17089 h 1237129"/>
              <a:gd name="connsiteX1433" fmla="*/ 3641951 w 3751729"/>
              <a:gd name="connsiteY1433" fmla="*/ 0 h 1237129"/>
              <a:gd name="connsiteX1434" fmla="*/ 3750040 w 3751729"/>
              <a:gd name="connsiteY1434" fmla="*/ 0 h 1237129"/>
              <a:gd name="connsiteX1435" fmla="*/ 3751729 w 3751729"/>
              <a:gd name="connsiteY1435" fmla="*/ 7982 h 1237129"/>
              <a:gd name="connsiteX1436" fmla="*/ 3722929 w 3751729"/>
              <a:gd name="connsiteY1436" fmla="*/ 7982 h 1237129"/>
              <a:gd name="connsiteX1437" fmla="*/ 3721206 w 3751729"/>
              <a:gd name="connsiteY1437" fmla="*/ 10443 h 1237129"/>
              <a:gd name="connsiteX1438" fmla="*/ 3718744 w 3751729"/>
              <a:gd name="connsiteY1438" fmla="*/ 13888 h 1237129"/>
              <a:gd name="connsiteX1439" fmla="*/ 3717022 w 3751729"/>
              <a:gd name="connsiteY1439" fmla="*/ 15612 h 1237129"/>
              <a:gd name="connsiteX1440" fmla="*/ 3715298 w 3751729"/>
              <a:gd name="connsiteY1440" fmla="*/ 19797 h 1237129"/>
              <a:gd name="connsiteX1441" fmla="*/ 3713576 w 3751729"/>
              <a:gd name="connsiteY1441" fmla="*/ 23981 h 1237129"/>
              <a:gd name="connsiteX1442" fmla="*/ 3716775 w 3751729"/>
              <a:gd name="connsiteY1442" fmla="*/ 25705 h 1237129"/>
              <a:gd name="connsiteX1443" fmla="*/ 3718497 w 3751729"/>
              <a:gd name="connsiteY1443" fmla="*/ 27428 h 1237129"/>
              <a:gd name="connsiteX1444" fmla="*/ 3719237 w 3751729"/>
              <a:gd name="connsiteY1444" fmla="*/ 28166 h 1237129"/>
              <a:gd name="connsiteX1445" fmla="*/ 3720959 w 3751729"/>
              <a:gd name="connsiteY1445" fmla="*/ 31611 h 1237129"/>
              <a:gd name="connsiteX1446" fmla="*/ 3720959 w 3751729"/>
              <a:gd name="connsiteY1446" fmla="*/ 33335 h 1237129"/>
              <a:gd name="connsiteX1447" fmla="*/ 3719237 w 3751729"/>
              <a:gd name="connsiteY1447" fmla="*/ 35797 h 1237129"/>
              <a:gd name="connsiteX1448" fmla="*/ 3716775 w 3751729"/>
              <a:gd name="connsiteY1448" fmla="*/ 39982 h 1237129"/>
              <a:gd name="connsiteX1449" fmla="*/ 3715052 w 3751729"/>
              <a:gd name="connsiteY1449" fmla="*/ 41704 h 1237129"/>
              <a:gd name="connsiteX1450" fmla="*/ 3712591 w 3751729"/>
              <a:gd name="connsiteY1450" fmla="*/ 43428 h 1237129"/>
              <a:gd name="connsiteX1451" fmla="*/ 3709391 w 3751729"/>
              <a:gd name="connsiteY1451" fmla="*/ 43428 h 1237129"/>
              <a:gd name="connsiteX1452" fmla="*/ 3706929 w 3751729"/>
              <a:gd name="connsiteY1452" fmla="*/ 43428 h 1237129"/>
              <a:gd name="connsiteX1453" fmla="*/ 3701267 w 3751729"/>
              <a:gd name="connsiteY1453" fmla="*/ 43428 h 1237129"/>
              <a:gd name="connsiteX1454" fmla="*/ 3695606 w 3751729"/>
              <a:gd name="connsiteY1454" fmla="*/ 34320 h 1237129"/>
              <a:gd name="connsiteX1455" fmla="*/ 3686498 w 3751729"/>
              <a:gd name="connsiteY1455" fmla="*/ 30136 h 1237129"/>
              <a:gd name="connsiteX1456" fmla="*/ 3674930 w 3751729"/>
              <a:gd name="connsiteY1456" fmla="*/ 27674 h 1237129"/>
              <a:gd name="connsiteX1457" fmla="*/ 3674930 w 3751729"/>
              <a:gd name="connsiteY1457" fmla="*/ 16844 h 1237129"/>
              <a:gd name="connsiteX1458" fmla="*/ 3672467 w 3751729"/>
              <a:gd name="connsiteY1458" fmla="*/ 16104 h 1237129"/>
              <a:gd name="connsiteX1459" fmla="*/ 3669267 w 3751729"/>
              <a:gd name="connsiteY1459" fmla="*/ 14381 h 1237129"/>
              <a:gd name="connsiteX1460" fmla="*/ 3668529 w 3751729"/>
              <a:gd name="connsiteY1460" fmla="*/ 12659 h 1237129"/>
              <a:gd name="connsiteX1461" fmla="*/ 3665329 w 3751729"/>
              <a:gd name="connsiteY1461" fmla="*/ 10935 h 1237129"/>
              <a:gd name="connsiteX1462" fmla="*/ 3659668 w 3751729"/>
              <a:gd name="connsiteY1462" fmla="*/ 10935 h 1237129"/>
              <a:gd name="connsiteX1463" fmla="*/ 3657944 w 3751729"/>
              <a:gd name="connsiteY1463" fmla="*/ 10935 h 1237129"/>
              <a:gd name="connsiteX1464" fmla="*/ 3657207 w 3751729"/>
              <a:gd name="connsiteY1464" fmla="*/ 12659 h 1237129"/>
              <a:gd name="connsiteX1465" fmla="*/ 3655483 w 3751729"/>
              <a:gd name="connsiteY1465" fmla="*/ 12659 h 1237129"/>
              <a:gd name="connsiteX1466" fmla="*/ 3653760 w 3751729"/>
              <a:gd name="connsiteY1466" fmla="*/ 12659 h 1237129"/>
              <a:gd name="connsiteX1467" fmla="*/ 3651298 w 3751729"/>
              <a:gd name="connsiteY1467" fmla="*/ 14381 h 1237129"/>
              <a:gd name="connsiteX1468" fmla="*/ 3648098 w 3751729"/>
              <a:gd name="connsiteY1468" fmla="*/ 8474 h 1237129"/>
              <a:gd name="connsiteX1469" fmla="*/ 3643914 w 3751729"/>
              <a:gd name="connsiteY1469" fmla="*/ 2567 h 1237129"/>
              <a:gd name="connsiteX1470" fmla="*/ 1870193 w 3751729"/>
              <a:gd name="connsiteY1470" fmla="*/ 0 h 1237129"/>
              <a:gd name="connsiteX1471" fmla="*/ 1986120 w 3751729"/>
              <a:gd name="connsiteY1471" fmla="*/ 0 h 1237129"/>
              <a:gd name="connsiteX1472" fmla="*/ 1986571 w 3751729"/>
              <a:gd name="connsiteY1472" fmla="*/ 3551 h 1237129"/>
              <a:gd name="connsiteX1473" fmla="*/ 1988295 w 3751729"/>
              <a:gd name="connsiteY1473" fmla="*/ 17827 h 1237129"/>
              <a:gd name="connsiteX1474" fmla="*/ 1990757 w 3751729"/>
              <a:gd name="connsiteY1474" fmla="*/ 29643 h 1237129"/>
              <a:gd name="connsiteX1475" fmla="*/ 1993956 w 3751729"/>
              <a:gd name="connsiteY1475" fmla="*/ 37274 h 1237129"/>
              <a:gd name="connsiteX1476" fmla="*/ 1996418 w 3751729"/>
              <a:gd name="connsiteY1476" fmla="*/ 41458 h 1237129"/>
              <a:gd name="connsiteX1477" fmla="*/ 2000603 w 3751729"/>
              <a:gd name="connsiteY1477" fmla="*/ 43181 h 1237129"/>
              <a:gd name="connsiteX1478" fmla="*/ 2003802 w 3751729"/>
              <a:gd name="connsiteY1478" fmla="*/ 46628 h 1237129"/>
              <a:gd name="connsiteX1479" fmla="*/ 2009465 w 3751729"/>
              <a:gd name="connsiteY1479" fmla="*/ 47366 h 1237129"/>
              <a:gd name="connsiteX1480" fmla="*/ 2007741 w 3751729"/>
              <a:gd name="connsiteY1480" fmla="*/ 37274 h 1237129"/>
              <a:gd name="connsiteX1481" fmla="*/ 2006018 w 3751729"/>
              <a:gd name="connsiteY1481" fmla="*/ 29643 h 1237129"/>
              <a:gd name="connsiteX1482" fmla="*/ 2006018 w 3751729"/>
              <a:gd name="connsiteY1482" fmla="*/ 21274 h 1237129"/>
              <a:gd name="connsiteX1483" fmla="*/ 2011187 w 3751729"/>
              <a:gd name="connsiteY1483" fmla="*/ 21274 h 1237129"/>
              <a:gd name="connsiteX1484" fmla="*/ 2011187 w 3751729"/>
              <a:gd name="connsiteY1484" fmla="*/ 17827 h 1237129"/>
              <a:gd name="connsiteX1485" fmla="*/ 2021032 w 3751729"/>
              <a:gd name="connsiteY1485" fmla="*/ 23735 h 1237129"/>
              <a:gd name="connsiteX1486" fmla="*/ 2030879 w 3751729"/>
              <a:gd name="connsiteY1486" fmla="*/ 29643 h 1237129"/>
              <a:gd name="connsiteX1487" fmla="*/ 2042448 w 3751729"/>
              <a:gd name="connsiteY1487" fmla="*/ 34566 h 1237129"/>
              <a:gd name="connsiteX1488" fmla="*/ 2044171 w 3751729"/>
              <a:gd name="connsiteY1488" fmla="*/ 31120 h 1237129"/>
              <a:gd name="connsiteX1489" fmla="*/ 2045895 w 3751729"/>
              <a:gd name="connsiteY1489" fmla="*/ 28658 h 1237129"/>
              <a:gd name="connsiteX1490" fmla="*/ 2046633 w 3751729"/>
              <a:gd name="connsiteY1490" fmla="*/ 26936 h 1237129"/>
              <a:gd name="connsiteX1491" fmla="*/ 2048355 w 3751729"/>
              <a:gd name="connsiteY1491" fmla="*/ 22750 h 1237129"/>
              <a:gd name="connsiteX1492" fmla="*/ 2048355 w 3751729"/>
              <a:gd name="connsiteY1492" fmla="*/ 17827 h 1237129"/>
              <a:gd name="connsiteX1493" fmla="*/ 2046633 w 3751729"/>
              <a:gd name="connsiteY1493" fmla="*/ 17089 h 1237129"/>
              <a:gd name="connsiteX1494" fmla="*/ 2045895 w 3751729"/>
              <a:gd name="connsiteY1494" fmla="*/ 15366 h 1237129"/>
              <a:gd name="connsiteX1495" fmla="*/ 2044171 w 3751729"/>
              <a:gd name="connsiteY1495" fmla="*/ 13643 h 1237129"/>
              <a:gd name="connsiteX1496" fmla="*/ 2044171 w 3751729"/>
              <a:gd name="connsiteY1496" fmla="*/ 11920 h 1237129"/>
              <a:gd name="connsiteX1497" fmla="*/ 2044171 w 3751729"/>
              <a:gd name="connsiteY1497" fmla="*/ 9458 h 1237129"/>
              <a:gd name="connsiteX1498" fmla="*/ 2042448 w 3751729"/>
              <a:gd name="connsiteY1498" fmla="*/ 5274 h 1237129"/>
              <a:gd name="connsiteX1499" fmla="*/ 2054314 w 3751729"/>
              <a:gd name="connsiteY1499" fmla="*/ 0 h 1237129"/>
              <a:gd name="connsiteX1500" fmla="*/ 3640714 w 3751729"/>
              <a:gd name="connsiteY1500" fmla="*/ 0 h 1237129"/>
              <a:gd name="connsiteX1501" fmla="*/ 3640714 w 3751729"/>
              <a:gd name="connsiteY1501" fmla="*/ 8474 h 1237129"/>
              <a:gd name="connsiteX1502" fmla="*/ 3638252 w 3751729"/>
              <a:gd name="connsiteY1502" fmla="*/ 20290 h 1237129"/>
              <a:gd name="connsiteX1503" fmla="*/ 3635053 w 3751729"/>
              <a:gd name="connsiteY1503" fmla="*/ 30382 h 1237129"/>
              <a:gd name="connsiteX1504" fmla="*/ 3628406 w 3751729"/>
              <a:gd name="connsiteY1504" fmla="*/ 36289 h 1237129"/>
              <a:gd name="connsiteX1505" fmla="*/ 3625207 w 3751729"/>
              <a:gd name="connsiteY1505" fmla="*/ 38012 h 1237129"/>
              <a:gd name="connsiteX1506" fmla="*/ 3622745 w 3751729"/>
              <a:gd name="connsiteY1506" fmla="*/ 38012 h 1237129"/>
              <a:gd name="connsiteX1507" fmla="*/ 3621022 w 3751729"/>
              <a:gd name="connsiteY1507" fmla="*/ 38012 h 1237129"/>
              <a:gd name="connsiteX1508" fmla="*/ 3619298 w 3751729"/>
              <a:gd name="connsiteY1508" fmla="*/ 38012 h 1237129"/>
              <a:gd name="connsiteX1509" fmla="*/ 3617576 w 3751729"/>
              <a:gd name="connsiteY1509" fmla="*/ 36289 h 1237129"/>
              <a:gd name="connsiteX1510" fmla="*/ 3616838 w 3751729"/>
              <a:gd name="connsiteY1510" fmla="*/ 36289 h 1237129"/>
              <a:gd name="connsiteX1511" fmla="*/ 3615114 w 3751729"/>
              <a:gd name="connsiteY1511" fmla="*/ 36289 h 1237129"/>
              <a:gd name="connsiteX1512" fmla="*/ 3613391 w 3751729"/>
              <a:gd name="connsiteY1512" fmla="*/ 38012 h 1237129"/>
              <a:gd name="connsiteX1513" fmla="*/ 3611668 w 3751729"/>
              <a:gd name="connsiteY1513" fmla="*/ 39735 h 1237129"/>
              <a:gd name="connsiteX1514" fmla="*/ 3609207 w 3751729"/>
              <a:gd name="connsiteY1514" fmla="*/ 43920 h 1237129"/>
              <a:gd name="connsiteX1515" fmla="*/ 3617576 w 3751729"/>
              <a:gd name="connsiteY1515" fmla="*/ 54012 h 1237129"/>
              <a:gd name="connsiteX1516" fmla="*/ 3626683 w 3751729"/>
              <a:gd name="connsiteY1516" fmla="*/ 71735 h 1237129"/>
              <a:gd name="connsiteX1517" fmla="*/ 3630868 w 3751729"/>
              <a:gd name="connsiteY1517" fmla="*/ 91920 h 1237129"/>
              <a:gd name="connsiteX1518" fmla="*/ 3628406 w 3751729"/>
              <a:gd name="connsiteY1518" fmla="*/ 91920 h 1237129"/>
              <a:gd name="connsiteX1519" fmla="*/ 3626683 w 3751729"/>
              <a:gd name="connsiteY1519" fmla="*/ 93643 h 1237129"/>
              <a:gd name="connsiteX1520" fmla="*/ 3623483 w 3751729"/>
              <a:gd name="connsiteY1520" fmla="*/ 93643 h 1237129"/>
              <a:gd name="connsiteX1521" fmla="*/ 3619298 w 3751729"/>
              <a:gd name="connsiteY1521" fmla="*/ 95365 h 1237129"/>
              <a:gd name="connsiteX1522" fmla="*/ 3613637 w 3751729"/>
              <a:gd name="connsiteY1522" fmla="*/ 91181 h 1237129"/>
              <a:gd name="connsiteX1523" fmla="*/ 3609452 w 3751729"/>
              <a:gd name="connsiteY1523" fmla="*/ 87734 h 1237129"/>
              <a:gd name="connsiteX1524" fmla="*/ 3603791 w 3751729"/>
              <a:gd name="connsiteY1524" fmla="*/ 86996 h 1237129"/>
              <a:gd name="connsiteX1525" fmla="*/ 3596406 w 3751729"/>
              <a:gd name="connsiteY1525" fmla="*/ 85274 h 1237129"/>
              <a:gd name="connsiteX1526" fmla="*/ 3592222 w 3751729"/>
              <a:gd name="connsiteY1526" fmla="*/ 97089 h 1237129"/>
              <a:gd name="connsiteX1527" fmla="*/ 3583854 w 3751729"/>
              <a:gd name="connsiteY1527" fmla="*/ 102997 h 1237129"/>
              <a:gd name="connsiteX1528" fmla="*/ 3573022 w 3751729"/>
              <a:gd name="connsiteY1528" fmla="*/ 107181 h 1237129"/>
              <a:gd name="connsiteX1529" fmla="*/ 3561453 w 3751729"/>
              <a:gd name="connsiteY1529" fmla="*/ 111366 h 1237129"/>
              <a:gd name="connsiteX1530" fmla="*/ 3560715 w 3751729"/>
              <a:gd name="connsiteY1530" fmla="*/ 123180 h 1237129"/>
              <a:gd name="connsiteX1531" fmla="*/ 3557514 w 3751729"/>
              <a:gd name="connsiteY1531" fmla="*/ 132289 h 1237129"/>
              <a:gd name="connsiteX1532" fmla="*/ 3551854 w 3751729"/>
              <a:gd name="connsiteY1532" fmla="*/ 140657 h 1237129"/>
              <a:gd name="connsiteX1533" fmla="*/ 3540284 w 3751729"/>
              <a:gd name="connsiteY1533" fmla="*/ 142381 h 1237129"/>
              <a:gd name="connsiteX1534" fmla="*/ 3531915 w 3751729"/>
              <a:gd name="connsiteY1534" fmla="*/ 144842 h 1237129"/>
              <a:gd name="connsiteX1535" fmla="*/ 3526253 w 3751729"/>
              <a:gd name="connsiteY1535" fmla="*/ 148288 h 1237129"/>
              <a:gd name="connsiteX1536" fmla="*/ 3520592 w 3751729"/>
              <a:gd name="connsiteY1536" fmla="*/ 150012 h 1237129"/>
              <a:gd name="connsiteX1537" fmla="*/ 3516408 w 3751729"/>
              <a:gd name="connsiteY1537" fmla="*/ 146565 h 1237129"/>
              <a:gd name="connsiteX1538" fmla="*/ 3511484 w 3751729"/>
              <a:gd name="connsiteY1538" fmla="*/ 142381 h 1237129"/>
              <a:gd name="connsiteX1539" fmla="*/ 3509022 w 3751729"/>
              <a:gd name="connsiteY1539" fmla="*/ 138196 h 1237129"/>
              <a:gd name="connsiteX1540" fmla="*/ 3503362 w 3751729"/>
              <a:gd name="connsiteY1540" fmla="*/ 138935 h 1237129"/>
              <a:gd name="connsiteX1541" fmla="*/ 3495977 w 3751729"/>
              <a:gd name="connsiteY1541" fmla="*/ 140657 h 1237129"/>
              <a:gd name="connsiteX1542" fmla="*/ 3490315 w 3751729"/>
              <a:gd name="connsiteY1542" fmla="*/ 144103 h 1237129"/>
              <a:gd name="connsiteX1543" fmla="*/ 3486130 w 3751729"/>
              <a:gd name="connsiteY1543" fmla="*/ 146565 h 1237129"/>
              <a:gd name="connsiteX1544" fmla="*/ 3486130 w 3751729"/>
              <a:gd name="connsiteY1544" fmla="*/ 152473 h 1237129"/>
              <a:gd name="connsiteX1545" fmla="*/ 3481946 w 3751729"/>
              <a:gd name="connsiteY1545" fmla="*/ 154195 h 1237129"/>
              <a:gd name="connsiteX1546" fmla="*/ 3474562 w 3751729"/>
              <a:gd name="connsiteY1546" fmla="*/ 154195 h 1237129"/>
              <a:gd name="connsiteX1547" fmla="*/ 3464716 w 3751729"/>
              <a:gd name="connsiteY1547" fmla="*/ 154195 h 1237129"/>
              <a:gd name="connsiteX1548" fmla="*/ 3455608 w 3751729"/>
              <a:gd name="connsiteY1548" fmla="*/ 155919 h 1237129"/>
              <a:gd name="connsiteX1549" fmla="*/ 3451423 w 3751729"/>
              <a:gd name="connsiteY1549" fmla="*/ 156658 h 1237129"/>
              <a:gd name="connsiteX1550" fmla="*/ 3444038 w 3751729"/>
              <a:gd name="connsiteY1550" fmla="*/ 174381 h 1237129"/>
              <a:gd name="connsiteX1551" fmla="*/ 3443300 w 3751729"/>
              <a:gd name="connsiteY1551" fmla="*/ 193580 h 1237129"/>
              <a:gd name="connsiteX1552" fmla="*/ 3443300 w 3751729"/>
              <a:gd name="connsiteY1552" fmla="*/ 215488 h 1237129"/>
              <a:gd name="connsiteX1553" fmla="*/ 3445762 w 3751729"/>
              <a:gd name="connsiteY1553" fmla="*/ 234687 h 1237129"/>
              <a:gd name="connsiteX1554" fmla="*/ 3441577 w 3751729"/>
              <a:gd name="connsiteY1554" fmla="*/ 234687 h 1237129"/>
              <a:gd name="connsiteX1555" fmla="*/ 3439854 w 3751729"/>
              <a:gd name="connsiteY1555" fmla="*/ 234687 h 1237129"/>
              <a:gd name="connsiteX1556" fmla="*/ 3438131 w 3751729"/>
              <a:gd name="connsiteY1556" fmla="*/ 234687 h 1237129"/>
              <a:gd name="connsiteX1557" fmla="*/ 3437392 w 3751729"/>
              <a:gd name="connsiteY1557" fmla="*/ 236410 h 1237129"/>
              <a:gd name="connsiteX1558" fmla="*/ 3435670 w 3751729"/>
              <a:gd name="connsiteY1558" fmla="*/ 237150 h 1237129"/>
              <a:gd name="connsiteX1559" fmla="*/ 3433946 w 3751729"/>
              <a:gd name="connsiteY1559" fmla="*/ 242072 h 1237129"/>
              <a:gd name="connsiteX1560" fmla="*/ 3432223 w 3751729"/>
              <a:gd name="connsiteY1560" fmla="*/ 246257 h 1237129"/>
              <a:gd name="connsiteX1561" fmla="*/ 3432223 w 3751729"/>
              <a:gd name="connsiteY1561" fmla="*/ 252164 h 1237129"/>
              <a:gd name="connsiteX1562" fmla="*/ 3432223 w 3751729"/>
              <a:gd name="connsiteY1562" fmla="*/ 258810 h 1237129"/>
              <a:gd name="connsiteX1563" fmla="*/ 3422377 w 3751729"/>
              <a:gd name="connsiteY1563" fmla="*/ 258810 h 1237129"/>
              <a:gd name="connsiteX1564" fmla="*/ 3416715 w 3751729"/>
              <a:gd name="connsiteY1564" fmla="*/ 267918 h 1237129"/>
              <a:gd name="connsiteX1565" fmla="*/ 3412531 w 3751729"/>
              <a:gd name="connsiteY1565" fmla="*/ 273825 h 1237129"/>
              <a:gd name="connsiteX1566" fmla="*/ 3410808 w 3751729"/>
              <a:gd name="connsiteY1566" fmla="*/ 279734 h 1237129"/>
              <a:gd name="connsiteX1567" fmla="*/ 3409084 w 3751729"/>
              <a:gd name="connsiteY1567" fmla="*/ 291548 h 1237129"/>
              <a:gd name="connsiteX1568" fmla="*/ 3406623 w 3751729"/>
              <a:gd name="connsiteY1568" fmla="*/ 291548 h 1237129"/>
              <a:gd name="connsiteX1569" fmla="*/ 3403423 w 3751729"/>
              <a:gd name="connsiteY1569" fmla="*/ 291548 h 1237129"/>
              <a:gd name="connsiteX1570" fmla="*/ 3402685 w 3751729"/>
              <a:gd name="connsiteY1570" fmla="*/ 291548 h 1237129"/>
              <a:gd name="connsiteX1571" fmla="*/ 3400962 w 3751729"/>
              <a:gd name="connsiteY1571" fmla="*/ 291548 h 1237129"/>
              <a:gd name="connsiteX1572" fmla="*/ 3397762 w 3751729"/>
              <a:gd name="connsiteY1572" fmla="*/ 291548 h 1237129"/>
              <a:gd name="connsiteX1573" fmla="*/ 3392100 w 3751729"/>
              <a:gd name="connsiteY1573" fmla="*/ 303365 h 1237129"/>
              <a:gd name="connsiteX1574" fmla="*/ 3387915 w 3751729"/>
              <a:gd name="connsiteY1574" fmla="*/ 317641 h 1237129"/>
              <a:gd name="connsiteX1575" fmla="*/ 3378069 w 3751729"/>
              <a:gd name="connsiteY1575" fmla="*/ 317641 h 1237129"/>
              <a:gd name="connsiteX1576" fmla="*/ 3374869 w 3751729"/>
              <a:gd name="connsiteY1576" fmla="*/ 333640 h 1237129"/>
              <a:gd name="connsiteX1577" fmla="*/ 3369947 w 3751729"/>
              <a:gd name="connsiteY1577" fmla="*/ 333640 h 1237129"/>
              <a:gd name="connsiteX1578" fmla="*/ 3369947 w 3751729"/>
              <a:gd name="connsiteY1578" fmla="*/ 329457 h 1237129"/>
              <a:gd name="connsiteX1579" fmla="*/ 3358378 w 3751729"/>
              <a:gd name="connsiteY1579" fmla="*/ 313456 h 1237129"/>
              <a:gd name="connsiteX1580" fmla="*/ 3350993 w 3751729"/>
              <a:gd name="connsiteY1580" fmla="*/ 294256 h 1237129"/>
              <a:gd name="connsiteX1581" fmla="*/ 3349270 w 3751729"/>
              <a:gd name="connsiteY1581" fmla="*/ 272349 h 1237129"/>
              <a:gd name="connsiteX1582" fmla="*/ 3350993 w 3751729"/>
              <a:gd name="connsiteY1582" fmla="*/ 246257 h 1237129"/>
              <a:gd name="connsiteX1583" fmla="*/ 3355178 w 3751729"/>
              <a:gd name="connsiteY1583" fmla="*/ 242811 h 1237129"/>
              <a:gd name="connsiteX1584" fmla="*/ 3358378 w 3751729"/>
              <a:gd name="connsiteY1584" fmla="*/ 240349 h 1237129"/>
              <a:gd name="connsiteX1585" fmla="*/ 3362562 w 3751729"/>
              <a:gd name="connsiteY1585" fmla="*/ 236903 h 1237129"/>
              <a:gd name="connsiteX1586" fmla="*/ 3364285 w 3751729"/>
              <a:gd name="connsiteY1586" fmla="*/ 232719 h 1237129"/>
              <a:gd name="connsiteX1587" fmla="*/ 3366747 w 3751729"/>
              <a:gd name="connsiteY1587" fmla="*/ 226811 h 1237129"/>
              <a:gd name="connsiteX1588" fmla="*/ 3362562 w 3751729"/>
              <a:gd name="connsiteY1588" fmla="*/ 219180 h 1237129"/>
              <a:gd name="connsiteX1589" fmla="*/ 3360839 w 3751729"/>
              <a:gd name="connsiteY1589" fmla="*/ 209088 h 1237129"/>
              <a:gd name="connsiteX1590" fmla="*/ 3366501 w 3751729"/>
              <a:gd name="connsiteY1590" fmla="*/ 197272 h 1237129"/>
              <a:gd name="connsiteX1591" fmla="*/ 3372162 w 3751729"/>
              <a:gd name="connsiteY1591" fmla="*/ 193088 h 1237129"/>
              <a:gd name="connsiteX1592" fmla="*/ 3379547 w 3751729"/>
              <a:gd name="connsiteY1592" fmla="*/ 189642 h 1237129"/>
              <a:gd name="connsiteX1593" fmla="*/ 3387915 w 3751729"/>
              <a:gd name="connsiteY1593" fmla="*/ 187180 h 1237129"/>
              <a:gd name="connsiteX1594" fmla="*/ 3393577 w 3751729"/>
              <a:gd name="connsiteY1594" fmla="*/ 181272 h 1237129"/>
              <a:gd name="connsiteX1595" fmla="*/ 3405147 w 3751729"/>
              <a:gd name="connsiteY1595" fmla="*/ 163550 h 1237129"/>
              <a:gd name="connsiteX1596" fmla="*/ 3416715 w 3751729"/>
              <a:gd name="connsiteY1596" fmla="*/ 145827 h 1237129"/>
              <a:gd name="connsiteX1597" fmla="*/ 3425824 w 3751729"/>
              <a:gd name="connsiteY1597" fmla="*/ 138196 h 1237129"/>
              <a:gd name="connsiteX1598" fmla="*/ 3435670 w 3751729"/>
              <a:gd name="connsiteY1598" fmla="*/ 131550 h 1237129"/>
              <a:gd name="connsiteX1599" fmla="*/ 3445515 w 3751729"/>
              <a:gd name="connsiteY1599" fmla="*/ 123920 h 1237129"/>
              <a:gd name="connsiteX1600" fmla="*/ 3449700 w 3751729"/>
              <a:gd name="connsiteY1600" fmla="*/ 113827 h 1237129"/>
              <a:gd name="connsiteX1601" fmla="*/ 3452900 w 3751729"/>
              <a:gd name="connsiteY1601" fmla="*/ 102011 h 1237129"/>
              <a:gd name="connsiteX1602" fmla="*/ 3457085 w 3751729"/>
              <a:gd name="connsiteY1602" fmla="*/ 91181 h 1237129"/>
              <a:gd name="connsiteX1603" fmla="*/ 3457085 w 3751729"/>
              <a:gd name="connsiteY1603" fmla="*/ 90443 h 1237129"/>
              <a:gd name="connsiteX1604" fmla="*/ 3455361 w 3751729"/>
              <a:gd name="connsiteY1604" fmla="*/ 90443 h 1237129"/>
              <a:gd name="connsiteX1605" fmla="*/ 3455361 w 3751729"/>
              <a:gd name="connsiteY1605" fmla="*/ 88719 h 1237129"/>
              <a:gd name="connsiteX1606" fmla="*/ 3453639 w 3751729"/>
              <a:gd name="connsiteY1606" fmla="*/ 86996 h 1237129"/>
              <a:gd name="connsiteX1607" fmla="*/ 3451176 w 3751729"/>
              <a:gd name="connsiteY1607" fmla="*/ 88719 h 1237129"/>
              <a:gd name="connsiteX1608" fmla="*/ 3449454 w 3751729"/>
              <a:gd name="connsiteY1608" fmla="*/ 90443 h 1237129"/>
              <a:gd name="connsiteX1609" fmla="*/ 3448715 w 3751729"/>
              <a:gd name="connsiteY1609" fmla="*/ 91181 h 1237129"/>
              <a:gd name="connsiteX1610" fmla="*/ 3441331 w 3751729"/>
              <a:gd name="connsiteY1610" fmla="*/ 102011 h 1237129"/>
              <a:gd name="connsiteX1611" fmla="*/ 3433946 w 3751729"/>
              <a:gd name="connsiteY1611" fmla="*/ 113827 h 1237129"/>
              <a:gd name="connsiteX1612" fmla="*/ 3426561 w 3751729"/>
              <a:gd name="connsiteY1612" fmla="*/ 123920 h 1237129"/>
              <a:gd name="connsiteX1613" fmla="*/ 3416715 w 3751729"/>
              <a:gd name="connsiteY1613" fmla="*/ 131550 h 1237129"/>
              <a:gd name="connsiteX1614" fmla="*/ 3403423 w 3751729"/>
              <a:gd name="connsiteY1614" fmla="*/ 137457 h 1237129"/>
              <a:gd name="connsiteX1615" fmla="*/ 3402685 w 3751729"/>
              <a:gd name="connsiteY1615" fmla="*/ 132535 h 1237129"/>
              <a:gd name="connsiteX1616" fmla="*/ 3402685 w 3751729"/>
              <a:gd name="connsiteY1616" fmla="*/ 131796 h 1237129"/>
              <a:gd name="connsiteX1617" fmla="*/ 3400962 w 3751729"/>
              <a:gd name="connsiteY1617" fmla="*/ 128350 h 1237129"/>
              <a:gd name="connsiteX1618" fmla="*/ 3400962 w 3751729"/>
              <a:gd name="connsiteY1618" fmla="*/ 124165 h 1237129"/>
              <a:gd name="connsiteX1619" fmla="*/ 3402685 w 3751729"/>
              <a:gd name="connsiteY1619" fmla="*/ 122442 h 1237129"/>
              <a:gd name="connsiteX1620" fmla="*/ 3402685 w 3751729"/>
              <a:gd name="connsiteY1620" fmla="*/ 120719 h 1237129"/>
              <a:gd name="connsiteX1621" fmla="*/ 3402685 w 3751729"/>
              <a:gd name="connsiteY1621" fmla="*/ 119980 h 1237129"/>
              <a:gd name="connsiteX1622" fmla="*/ 3403423 w 3751729"/>
              <a:gd name="connsiteY1622" fmla="*/ 116534 h 1237129"/>
              <a:gd name="connsiteX1623" fmla="*/ 3403423 w 3751729"/>
              <a:gd name="connsiteY1623" fmla="*/ 114073 h 1237129"/>
              <a:gd name="connsiteX1624" fmla="*/ 3399238 w 3751729"/>
              <a:gd name="connsiteY1624" fmla="*/ 110628 h 1237129"/>
              <a:gd name="connsiteX1625" fmla="*/ 3395054 w 3751729"/>
              <a:gd name="connsiteY1625" fmla="*/ 108903 h 1237129"/>
              <a:gd name="connsiteX1626" fmla="*/ 3391854 w 3751729"/>
              <a:gd name="connsiteY1626" fmla="*/ 108166 h 1237129"/>
              <a:gd name="connsiteX1627" fmla="*/ 3387670 w 3751729"/>
              <a:gd name="connsiteY1627" fmla="*/ 106442 h 1237129"/>
              <a:gd name="connsiteX1628" fmla="*/ 3385208 w 3751729"/>
              <a:gd name="connsiteY1628" fmla="*/ 108166 h 1237129"/>
              <a:gd name="connsiteX1629" fmla="*/ 3377824 w 3751729"/>
              <a:gd name="connsiteY1629" fmla="*/ 112350 h 1237129"/>
              <a:gd name="connsiteX1630" fmla="*/ 3367978 w 3751729"/>
              <a:gd name="connsiteY1630" fmla="*/ 120719 h 1237129"/>
              <a:gd name="connsiteX1631" fmla="*/ 3358870 w 3751729"/>
              <a:gd name="connsiteY1631" fmla="*/ 131550 h 1237129"/>
              <a:gd name="connsiteX1632" fmla="*/ 3350500 w 3751729"/>
              <a:gd name="connsiteY1632" fmla="*/ 141642 h 1237129"/>
              <a:gd name="connsiteX1633" fmla="*/ 3346316 w 3751729"/>
              <a:gd name="connsiteY1633" fmla="*/ 149273 h 1237129"/>
              <a:gd name="connsiteX1634" fmla="*/ 3346316 w 3751729"/>
              <a:gd name="connsiteY1634" fmla="*/ 151734 h 1237129"/>
              <a:gd name="connsiteX1635" fmla="*/ 3346316 w 3751729"/>
              <a:gd name="connsiteY1635" fmla="*/ 155180 h 1237129"/>
              <a:gd name="connsiteX1636" fmla="*/ 3347055 w 3751729"/>
              <a:gd name="connsiteY1636" fmla="*/ 157642 h 1237129"/>
              <a:gd name="connsiteX1637" fmla="*/ 3348778 w 3751729"/>
              <a:gd name="connsiteY1637" fmla="*/ 161826 h 1237129"/>
              <a:gd name="connsiteX1638" fmla="*/ 3350500 w 3751729"/>
              <a:gd name="connsiteY1638" fmla="*/ 165272 h 1237129"/>
              <a:gd name="connsiteX1639" fmla="*/ 3350500 w 3751729"/>
              <a:gd name="connsiteY1639" fmla="*/ 167734 h 1237129"/>
              <a:gd name="connsiteX1640" fmla="*/ 3341394 w 3751729"/>
              <a:gd name="connsiteY1640" fmla="*/ 171918 h 1237129"/>
              <a:gd name="connsiteX1641" fmla="*/ 3331548 w 3751729"/>
              <a:gd name="connsiteY1641" fmla="*/ 173642 h 1237129"/>
              <a:gd name="connsiteX1642" fmla="*/ 3318255 w 3751729"/>
              <a:gd name="connsiteY1642" fmla="*/ 175365 h 1237129"/>
              <a:gd name="connsiteX1643" fmla="*/ 3305947 w 3751729"/>
              <a:gd name="connsiteY1643" fmla="*/ 175365 h 1237129"/>
              <a:gd name="connsiteX1644" fmla="*/ 3305947 w 3751729"/>
              <a:gd name="connsiteY1644" fmla="*/ 159365 h 1237129"/>
              <a:gd name="connsiteX1645" fmla="*/ 3292655 w 3751729"/>
              <a:gd name="connsiteY1645" fmla="*/ 161826 h 1237129"/>
              <a:gd name="connsiteX1646" fmla="*/ 3281085 w 3751729"/>
              <a:gd name="connsiteY1646" fmla="*/ 166750 h 1237129"/>
              <a:gd name="connsiteX1647" fmla="*/ 3271240 w 3751729"/>
              <a:gd name="connsiteY1647" fmla="*/ 165026 h 1237129"/>
              <a:gd name="connsiteX1648" fmla="*/ 3263855 w 3751729"/>
              <a:gd name="connsiteY1648" fmla="*/ 155919 h 1237129"/>
              <a:gd name="connsiteX1649" fmla="*/ 3235055 w 3751729"/>
              <a:gd name="connsiteY1649" fmla="*/ 151734 h 1237129"/>
              <a:gd name="connsiteX1650" fmla="*/ 3225209 w 3751729"/>
              <a:gd name="connsiteY1650" fmla="*/ 161826 h 1237129"/>
              <a:gd name="connsiteX1651" fmla="*/ 3213640 w 3751729"/>
              <a:gd name="connsiteY1651" fmla="*/ 169457 h 1237129"/>
              <a:gd name="connsiteX1652" fmla="*/ 3203794 w 3751729"/>
              <a:gd name="connsiteY1652" fmla="*/ 177827 h 1237129"/>
              <a:gd name="connsiteX1653" fmla="*/ 3198133 w 3751729"/>
              <a:gd name="connsiteY1653" fmla="*/ 188657 h 1237129"/>
              <a:gd name="connsiteX1654" fmla="*/ 3192471 w 3751729"/>
              <a:gd name="connsiteY1654" fmla="*/ 198750 h 1237129"/>
              <a:gd name="connsiteX1655" fmla="*/ 3186810 w 3751729"/>
              <a:gd name="connsiteY1655" fmla="*/ 208841 h 1237129"/>
              <a:gd name="connsiteX1656" fmla="*/ 3179425 w 3751729"/>
              <a:gd name="connsiteY1656" fmla="*/ 216473 h 1237129"/>
              <a:gd name="connsiteX1657" fmla="*/ 3156287 w 3751729"/>
              <a:gd name="connsiteY1657" fmla="*/ 224103 h 1237129"/>
              <a:gd name="connsiteX1658" fmla="*/ 3150625 w 3751729"/>
              <a:gd name="connsiteY1658" fmla="*/ 230011 h 1237129"/>
              <a:gd name="connsiteX1659" fmla="*/ 3146441 w 3751729"/>
              <a:gd name="connsiteY1659" fmla="*/ 236657 h 1237129"/>
              <a:gd name="connsiteX1660" fmla="*/ 3142256 w 3751729"/>
              <a:gd name="connsiteY1660" fmla="*/ 242564 h 1237129"/>
              <a:gd name="connsiteX1661" fmla="*/ 3132409 w 3751729"/>
              <a:gd name="connsiteY1661" fmla="*/ 250195 h 1237129"/>
              <a:gd name="connsiteX1662" fmla="*/ 3132409 w 3751729"/>
              <a:gd name="connsiteY1662" fmla="*/ 258564 h 1237129"/>
              <a:gd name="connsiteX1663" fmla="*/ 3144717 w 3751729"/>
              <a:gd name="connsiteY1663" fmla="*/ 258564 h 1237129"/>
              <a:gd name="connsiteX1664" fmla="*/ 3146441 w 3751729"/>
              <a:gd name="connsiteY1664" fmla="*/ 263487 h 1237129"/>
              <a:gd name="connsiteX1665" fmla="*/ 3148164 w 3751729"/>
              <a:gd name="connsiteY1665" fmla="*/ 265949 h 1237129"/>
              <a:gd name="connsiteX1666" fmla="*/ 3148902 w 3751729"/>
              <a:gd name="connsiteY1666" fmla="*/ 269395 h 1237129"/>
              <a:gd name="connsiteX1667" fmla="*/ 3152102 w 3751729"/>
              <a:gd name="connsiteY1667" fmla="*/ 271857 h 1237129"/>
              <a:gd name="connsiteX1668" fmla="*/ 3154563 w 3751729"/>
              <a:gd name="connsiteY1668" fmla="*/ 273580 h 1237129"/>
              <a:gd name="connsiteX1669" fmla="*/ 3160225 w 3751729"/>
              <a:gd name="connsiteY1669" fmla="*/ 275303 h 1237129"/>
              <a:gd name="connsiteX1670" fmla="*/ 3163425 w 3751729"/>
              <a:gd name="connsiteY1670" fmla="*/ 271857 h 1237129"/>
              <a:gd name="connsiteX1671" fmla="*/ 3165887 w 3751729"/>
              <a:gd name="connsiteY1671" fmla="*/ 270133 h 1237129"/>
              <a:gd name="connsiteX1672" fmla="*/ 3170809 w 3751729"/>
              <a:gd name="connsiteY1672" fmla="*/ 269395 h 1237129"/>
              <a:gd name="connsiteX1673" fmla="*/ 3174994 w 3751729"/>
              <a:gd name="connsiteY1673" fmla="*/ 269395 h 1237129"/>
              <a:gd name="connsiteX1674" fmla="*/ 3182379 w 3751729"/>
              <a:gd name="connsiteY1674" fmla="*/ 269395 h 1237129"/>
              <a:gd name="connsiteX1675" fmla="*/ 3188041 w 3751729"/>
              <a:gd name="connsiteY1675" fmla="*/ 276041 h 1237129"/>
              <a:gd name="connsiteX1676" fmla="*/ 3192225 w 3751729"/>
              <a:gd name="connsiteY1676" fmla="*/ 281949 h 1237129"/>
              <a:gd name="connsiteX1677" fmla="*/ 3194687 w 3751729"/>
              <a:gd name="connsiteY1677" fmla="*/ 289580 h 1237129"/>
              <a:gd name="connsiteX1678" fmla="*/ 3197887 w 3751729"/>
              <a:gd name="connsiteY1678" fmla="*/ 301394 h 1237129"/>
              <a:gd name="connsiteX1679" fmla="*/ 3199609 w 3751729"/>
              <a:gd name="connsiteY1679" fmla="*/ 309026 h 1237129"/>
              <a:gd name="connsiteX1680" fmla="*/ 3197887 w 3751729"/>
              <a:gd name="connsiteY1680" fmla="*/ 313210 h 1237129"/>
              <a:gd name="connsiteX1681" fmla="*/ 3193702 w 3751729"/>
              <a:gd name="connsiteY1681" fmla="*/ 317395 h 1237129"/>
              <a:gd name="connsiteX1682" fmla="*/ 3191978 w 3751729"/>
              <a:gd name="connsiteY1682" fmla="*/ 325026 h 1237129"/>
              <a:gd name="connsiteX1683" fmla="*/ 3191978 w 3751729"/>
              <a:gd name="connsiteY1683" fmla="*/ 333395 h 1237129"/>
              <a:gd name="connsiteX1684" fmla="*/ 3194441 w 3751729"/>
              <a:gd name="connsiteY1684" fmla="*/ 341025 h 1237129"/>
              <a:gd name="connsiteX1685" fmla="*/ 3197640 w 3751729"/>
              <a:gd name="connsiteY1685" fmla="*/ 348656 h 1237129"/>
              <a:gd name="connsiteX1686" fmla="*/ 3200102 w 3751729"/>
              <a:gd name="connsiteY1686" fmla="*/ 358748 h 1237129"/>
              <a:gd name="connsiteX1687" fmla="*/ 3191733 w 3751729"/>
              <a:gd name="connsiteY1687" fmla="*/ 367856 h 1237129"/>
              <a:gd name="connsiteX1688" fmla="*/ 3186072 w 3751729"/>
              <a:gd name="connsiteY1688" fmla="*/ 377949 h 1237129"/>
              <a:gd name="connsiteX1689" fmla="*/ 3181886 w 3751729"/>
              <a:gd name="connsiteY1689" fmla="*/ 388041 h 1237129"/>
              <a:gd name="connsiteX1690" fmla="*/ 3176226 w 3751729"/>
              <a:gd name="connsiteY1690" fmla="*/ 401579 h 1237129"/>
              <a:gd name="connsiteX1691" fmla="*/ 3173025 w 3751729"/>
              <a:gd name="connsiteY1691" fmla="*/ 404041 h 1237129"/>
              <a:gd name="connsiteX1692" fmla="*/ 3165640 w 3751729"/>
              <a:gd name="connsiteY1692" fmla="*/ 413148 h 1237129"/>
              <a:gd name="connsiteX1693" fmla="*/ 3157271 w 3751729"/>
              <a:gd name="connsiteY1693" fmla="*/ 423241 h 1237129"/>
              <a:gd name="connsiteX1694" fmla="*/ 3148164 w 3751729"/>
              <a:gd name="connsiteY1694" fmla="*/ 435056 h 1237129"/>
              <a:gd name="connsiteX1695" fmla="*/ 3138318 w 3751729"/>
              <a:gd name="connsiteY1695" fmla="*/ 445148 h 1237129"/>
              <a:gd name="connsiteX1696" fmla="*/ 3129949 w 3751729"/>
              <a:gd name="connsiteY1696" fmla="*/ 455241 h 1237129"/>
              <a:gd name="connsiteX1697" fmla="*/ 3124288 w 3751729"/>
              <a:gd name="connsiteY1697" fmla="*/ 462871 h 1237129"/>
              <a:gd name="connsiteX1698" fmla="*/ 3121088 w 3751729"/>
              <a:gd name="connsiteY1698" fmla="*/ 466318 h 1237129"/>
              <a:gd name="connsiteX1699" fmla="*/ 3111241 w 3751729"/>
              <a:gd name="connsiteY1699" fmla="*/ 468778 h 1237129"/>
              <a:gd name="connsiteX1700" fmla="*/ 3101395 w 3751729"/>
              <a:gd name="connsiteY1700" fmla="*/ 467056 h 1237129"/>
              <a:gd name="connsiteX1701" fmla="*/ 3092288 w 3751729"/>
              <a:gd name="connsiteY1701" fmla="*/ 467056 h 1237129"/>
              <a:gd name="connsiteX1702" fmla="*/ 3083918 w 3751729"/>
              <a:gd name="connsiteY1702" fmla="*/ 468778 h 1237129"/>
              <a:gd name="connsiteX1703" fmla="*/ 3076533 w 3751729"/>
              <a:gd name="connsiteY1703" fmla="*/ 476409 h 1237129"/>
              <a:gd name="connsiteX1704" fmla="*/ 3070872 w 3751729"/>
              <a:gd name="connsiteY1704" fmla="*/ 484779 h 1237129"/>
              <a:gd name="connsiteX1705" fmla="*/ 3066687 w 3751729"/>
              <a:gd name="connsiteY1705" fmla="*/ 493887 h 1237129"/>
              <a:gd name="connsiteX1706" fmla="*/ 3061026 w 3751729"/>
              <a:gd name="connsiteY1706" fmla="*/ 502256 h 1237129"/>
              <a:gd name="connsiteX1707" fmla="*/ 3052657 w 3751729"/>
              <a:gd name="connsiteY1707" fmla="*/ 508164 h 1237129"/>
              <a:gd name="connsiteX1708" fmla="*/ 3050934 w 3751729"/>
              <a:gd name="connsiteY1708" fmla="*/ 508164 h 1237129"/>
              <a:gd name="connsiteX1709" fmla="*/ 3049211 w 3751729"/>
              <a:gd name="connsiteY1709" fmla="*/ 509887 h 1237129"/>
              <a:gd name="connsiteX1710" fmla="*/ 3047487 w 3751729"/>
              <a:gd name="connsiteY1710" fmla="*/ 509887 h 1237129"/>
              <a:gd name="connsiteX1711" fmla="*/ 3045026 w 3751729"/>
              <a:gd name="connsiteY1711" fmla="*/ 509887 h 1237129"/>
              <a:gd name="connsiteX1712" fmla="*/ 3041826 w 3751729"/>
              <a:gd name="connsiteY1712" fmla="*/ 511610 h 1237129"/>
              <a:gd name="connsiteX1713" fmla="*/ 3045026 w 3751729"/>
              <a:gd name="connsiteY1713" fmla="*/ 519979 h 1237129"/>
              <a:gd name="connsiteX1714" fmla="*/ 3050688 w 3751729"/>
              <a:gd name="connsiteY1714" fmla="*/ 529086 h 1237129"/>
              <a:gd name="connsiteX1715" fmla="*/ 3054872 w 3751729"/>
              <a:gd name="connsiteY1715" fmla="*/ 539179 h 1237129"/>
              <a:gd name="connsiteX1716" fmla="*/ 3060534 w 3751729"/>
              <a:gd name="connsiteY1716" fmla="*/ 549271 h 1237129"/>
              <a:gd name="connsiteX1717" fmla="*/ 3062995 w 3751729"/>
              <a:gd name="connsiteY1717" fmla="*/ 558378 h 1237129"/>
              <a:gd name="connsiteX1718" fmla="*/ 3064719 w 3751729"/>
              <a:gd name="connsiteY1718" fmla="*/ 568471 h 1237129"/>
              <a:gd name="connsiteX1719" fmla="*/ 3062256 w 3751729"/>
              <a:gd name="connsiteY1719" fmla="*/ 575117 h 1237129"/>
              <a:gd name="connsiteX1720" fmla="*/ 3056595 w 3751729"/>
              <a:gd name="connsiteY1720" fmla="*/ 581022 h 1237129"/>
              <a:gd name="connsiteX1721" fmla="*/ 3045026 w 3751729"/>
              <a:gd name="connsiteY1721" fmla="*/ 585945 h 1237129"/>
              <a:gd name="connsiteX1722" fmla="*/ 3026073 w 3751729"/>
              <a:gd name="connsiteY1722" fmla="*/ 588407 h 1237129"/>
              <a:gd name="connsiteX1723" fmla="*/ 3026073 w 3751729"/>
              <a:gd name="connsiteY1723" fmla="*/ 580776 h 1237129"/>
              <a:gd name="connsiteX1724" fmla="*/ 3024348 w 3751729"/>
              <a:gd name="connsiteY1724" fmla="*/ 574133 h 1237129"/>
              <a:gd name="connsiteX1725" fmla="*/ 3024348 w 3751729"/>
              <a:gd name="connsiteY1725" fmla="*/ 564040 h 1237129"/>
              <a:gd name="connsiteX1726" fmla="*/ 3026073 w 3751729"/>
              <a:gd name="connsiteY1726" fmla="*/ 552225 h 1237129"/>
              <a:gd name="connsiteX1727" fmla="*/ 3026073 w 3751729"/>
              <a:gd name="connsiteY1727" fmla="*/ 543117 h 1237129"/>
              <a:gd name="connsiteX1728" fmla="*/ 3021888 w 3751729"/>
              <a:gd name="connsiteY1728" fmla="*/ 543117 h 1237129"/>
              <a:gd name="connsiteX1729" fmla="*/ 3018688 w 3751729"/>
              <a:gd name="connsiteY1729" fmla="*/ 543117 h 1237129"/>
              <a:gd name="connsiteX1730" fmla="*/ 3016226 w 3751729"/>
              <a:gd name="connsiteY1730" fmla="*/ 543117 h 1237129"/>
              <a:gd name="connsiteX1731" fmla="*/ 3014503 w 3751729"/>
              <a:gd name="connsiteY1731" fmla="*/ 543117 h 1237129"/>
              <a:gd name="connsiteX1732" fmla="*/ 3012780 w 3751729"/>
              <a:gd name="connsiteY1732" fmla="*/ 541394 h 1237129"/>
              <a:gd name="connsiteX1733" fmla="*/ 3010318 w 3751729"/>
              <a:gd name="connsiteY1733" fmla="*/ 540655 h 1237129"/>
              <a:gd name="connsiteX1734" fmla="*/ 3007118 w 3751729"/>
              <a:gd name="connsiteY1734" fmla="*/ 535733 h 1237129"/>
              <a:gd name="connsiteX1735" fmla="*/ 3010318 w 3751729"/>
              <a:gd name="connsiteY1735" fmla="*/ 531548 h 1237129"/>
              <a:gd name="connsiteX1736" fmla="*/ 3012780 w 3751729"/>
              <a:gd name="connsiteY1736" fmla="*/ 527363 h 1237129"/>
              <a:gd name="connsiteX1737" fmla="*/ 3014503 w 3751729"/>
              <a:gd name="connsiteY1737" fmla="*/ 523179 h 1237129"/>
              <a:gd name="connsiteX1738" fmla="*/ 3017703 w 3751729"/>
              <a:gd name="connsiteY1738" fmla="*/ 517271 h 1237129"/>
              <a:gd name="connsiteX1739" fmla="*/ 3010318 w 3751729"/>
              <a:gd name="connsiteY1739" fmla="*/ 517271 h 1237129"/>
              <a:gd name="connsiteX1740" fmla="*/ 3001211 w 3751729"/>
              <a:gd name="connsiteY1740" fmla="*/ 515548 h 1237129"/>
              <a:gd name="connsiteX1741" fmla="*/ 2991365 w 3751729"/>
              <a:gd name="connsiteY1741" fmla="*/ 518010 h 1237129"/>
              <a:gd name="connsiteX1742" fmla="*/ 2979796 w 3751729"/>
              <a:gd name="connsiteY1742" fmla="*/ 522932 h 1237129"/>
              <a:gd name="connsiteX1743" fmla="*/ 2969950 w 3751729"/>
              <a:gd name="connsiteY1743" fmla="*/ 527117 h 1237129"/>
              <a:gd name="connsiteX1744" fmla="*/ 2969950 w 3751729"/>
              <a:gd name="connsiteY1744" fmla="*/ 523672 h 1237129"/>
              <a:gd name="connsiteX1745" fmla="*/ 2971672 w 3751729"/>
              <a:gd name="connsiteY1745" fmla="*/ 519486 h 1237129"/>
              <a:gd name="connsiteX1746" fmla="*/ 2973396 w 3751729"/>
              <a:gd name="connsiteY1746" fmla="*/ 517025 h 1237129"/>
              <a:gd name="connsiteX1747" fmla="*/ 2974134 w 3751729"/>
              <a:gd name="connsiteY1747" fmla="*/ 512102 h 1237129"/>
              <a:gd name="connsiteX1748" fmla="*/ 2975857 w 3751729"/>
              <a:gd name="connsiteY1748" fmla="*/ 509640 h 1237129"/>
              <a:gd name="connsiteX1749" fmla="*/ 2978318 w 3751729"/>
              <a:gd name="connsiteY1749" fmla="*/ 503733 h 1237129"/>
              <a:gd name="connsiteX1750" fmla="*/ 2975857 w 3751729"/>
              <a:gd name="connsiteY1750" fmla="*/ 503733 h 1237129"/>
              <a:gd name="connsiteX1751" fmla="*/ 2973396 w 3751729"/>
              <a:gd name="connsiteY1751" fmla="*/ 502009 h 1237129"/>
              <a:gd name="connsiteX1752" fmla="*/ 2970196 w 3751729"/>
              <a:gd name="connsiteY1752" fmla="*/ 502009 h 1237129"/>
              <a:gd name="connsiteX1753" fmla="*/ 2966011 w 3751729"/>
              <a:gd name="connsiteY1753" fmla="*/ 500287 h 1237129"/>
              <a:gd name="connsiteX1754" fmla="*/ 2956904 w 3751729"/>
              <a:gd name="connsiteY1754" fmla="*/ 509395 h 1237129"/>
              <a:gd name="connsiteX1755" fmla="*/ 2947058 w 3751729"/>
              <a:gd name="connsiteY1755" fmla="*/ 517025 h 1237129"/>
              <a:gd name="connsiteX1756" fmla="*/ 2937212 w 3751729"/>
              <a:gd name="connsiteY1756" fmla="*/ 525394 h 1237129"/>
              <a:gd name="connsiteX1757" fmla="*/ 2931550 w 3751729"/>
              <a:gd name="connsiteY1757" fmla="*/ 535487 h 1237129"/>
              <a:gd name="connsiteX1758" fmla="*/ 2937212 w 3751729"/>
              <a:gd name="connsiteY1758" fmla="*/ 538932 h 1237129"/>
              <a:gd name="connsiteX1759" fmla="*/ 2941396 w 3751729"/>
              <a:gd name="connsiteY1759" fmla="*/ 541394 h 1237129"/>
              <a:gd name="connsiteX1760" fmla="*/ 2944596 w 3751729"/>
              <a:gd name="connsiteY1760" fmla="*/ 544840 h 1237129"/>
              <a:gd name="connsiteX1761" fmla="*/ 2947058 w 3751729"/>
              <a:gd name="connsiteY1761" fmla="*/ 547301 h 1237129"/>
              <a:gd name="connsiteX1762" fmla="*/ 2950257 w 3751729"/>
              <a:gd name="connsiteY1762" fmla="*/ 552225 h 1237129"/>
              <a:gd name="connsiteX1763" fmla="*/ 2958626 w 3751729"/>
              <a:gd name="connsiteY1763" fmla="*/ 547301 h 1237129"/>
              <a:gd name="connsiteX1764" fmla="*/ 2966011 w 3751729"/>
              <a:gd name="connsiteY1764" fmla="*/ 544840 h 1237129"/>
              <a:gd name="connsiteX1765" fmla="*/ 2973396 w 3751729"/>
              <a:gd name="connsiteY1765" fmla="*/ 544840 h 1237129"/>
              <a:gd name="connsiteX1766" fmla="*/ 2981764 w 3751729"/>
              <a:gd name="connsiteY1766" fmla="*/ 549025 h 1237129"/>
              <a:gd name="connsiteX1767" fmla="*/ 2985949 w 3751729"/>
              <a:gd name="connsiteY1767" fmla="*/ 549025 h 1237129"/>
              <a:gd name="connsiteX1768" fmla="*/ 2985949 w 3751729"/>
              <a:gd name="connsiteY1768" fmla="*/ 559117 h 1237129"/>
              <a:gd name="connsiteX1769" fmla="*/ 2970196 w 3751729"/>
              <a:gd name="connsiteY1769" fmla="*/ 559117 h 1237129"/>
              <a:gd name="connsiteX1770" fmla="*/ 2964534 w 3751729"/>
              <a:gd name="connsiteY1770" fmla="*/ 566748 h 1237129"/>
              <a:gd name="connsiteX1771" fmla="*/ 2958873 w 3751729"/>
              <a:gd name="connsiteY1771" fmla="*/ 572655 h 1237129"/>
              <a:gd name="connsiteX1772" fmla="*/ 2954688 w 3751729"/>
              <a:gd name="connsiteY1772" fmla="*/ 578561 h 1237129"/>
              <a:gd name="connsiteX1773" fmla="*/ 2950503 w 3751729"/>
              <a:gd name="connsiteY1773" fmla="*/ 588653 h 1237129"/>
              <a:gd name="connsiteX1774" fmla="*/ 2962073 w 3751729"/>
              <a:gd name="connsiteY1774" fmla="*/ 596284 h 1237129"/>
              <a:gd name="connsiteX1775" fmla="*/ 2968719 w 3751729"/>
              <a:gd name="connsiteY1775" fmla="*/ 608099 h 1237129"/>
              <a:gd name="connsiteX1776" fmla="*/ 2974380 w 3751729"/>
              <a:gd name="connsiteY1776" fmla="*/ 624099 h 1237129"/>
              <a:gd name="connsiteX1777" fmla="*/ 2977581 w 3751729"/>
              <a:gd name="connsiteY1777" fmla="*/ 640099 h 1237129"/>
              <a:gd name="connsiteX1778" fmla="*/ 2978318 w 3751729"/>
              <a:gd name="connsiteY1778" fmla="*/ 657822 h 1237129"/>
              <a:gd name="connsiteX1779" fmla="*/ 2978318 w 3751729"/>
              <a:gd name="connsiteY1779" fmla="*/ 673330 h 1237129"/>
              <a:gd name="connsiteX1780" fmla="*/ 2968472 w 3751729"/>
              <a:gd name="connsiteY1780" fmla="*/ 679976 h 1237129"/>
              <a:gd name="connsiteX1781" fmla="*/ 2962811 w 3751729"/>
              <a:gd name="connsiteY1781" fmla="*/ 691791 h 1237129"/>
              <a:gd name="connsiteX1782" fmla="*/ 2957149 w 3751729"/>
              <a:gd name="connsiteY1782" fmla="*/ 702622 h 1237129"/>
              <a:gd name="connsiteX1783" fmla="*/ 2950503 w 3751729"/>
              <a:gd name="connsiteY1783" fmla="*/ 714437 h 1237129"/>
              <a:gd name="connsiteX1784" fmla="*/ 2935734 w 3751729"/>
              <a:gd name="connsiteY1784" fmla="*/ 730437 h 1237129"/>
              <a:gd name="connsiteX1785" fmla="*/ 2916781 w 3751729"/>
              <a:gd name="connsiteY1785" fmla="*/ 742251 h 1237129"/>
              <a:gd name="connsiteX1786" fmla="*/ 2896842 w 3751729"/>
              <a:gd name="connsiteY1786" fmla="*/ 750622 h 1237129"/>
              <a:gd name="connsiteX1787" fmla="*/ 2873704 w 3751729"/>
              <a:gd name="connsiteY1787" fmla="*/ 758252 h 1237129"/>
              <a:gd name="connsiteX1788" fmla="*/ 2852289 w 3751729"/>
              <a:gd name="connsiteY1788" fmla="*/ 762437 h 1237129"/>
              <a:gd name="connsiteX1789" fmla="*/ 2852289 w 3751729"/>
              <a:gd name="connsiteY1789" fmla="*/ 768345 h 1237129"/>
              <a:gd name="connsiteX1790" fmla="*/ 2852289 w 3751729"/>
              <a:gd name="connsiteY1790" fmla="*/ 771791 h 1237129"/>
              <a:gd name="connsiteX1791" fmla="*/ 2852289 w 3751729"/>
              <a:gd name="connsiteY1791" fmla="*/ 774251 h 1237129"/>
              <a:gd name="connsiteX1792" fmla="*/ 2852289 w 3751729"/>
              <a:gd name="connsiteY1792" fmla="*/ 775976 h 1237129"/>
              <a:gd name="connsiteX1793" fmla="*/ 2854012 w 3751729"/>
              <a:gd name="connsiteY1793" fmla="*/ 777698 h 1237129"/>
              <a:gd name="connsiteX1794" fmla="*/ 2854012 w 3751729"/>
              <a:gd name="connsiteY1794" fmla="*/ 781882 h 1237129"/>
              <a:gd name="connsiteX1795" fmla="*/ 2854750 w 3751729"/>
              <a:gd name="connsiteY1795" fmla="*/ 786068 h 1237129"/>
              <a:gd name="connsiteX1796" fmla="*/ 2852289 w 3751729"/>
              <a:gd name="connsiteY1796" fmla="*/ 789513 h 1237129"/>
              <a:gd name="connsiteX1797" fmla="*/ 2849089 w 3751729"/>
              <a:gd name="connsiteY1797" fmla="*/ 791974 h 1237129"/>
              <a:gd name="connsiteX1798" fmla="*/ 2848350 w 3751729"/>
              <a:gd name="connsiteY1798" fmla="*/ 793699 h 1237129"/>
              <a:gd name="connsiteX1799" fmla="*/ 2845150 w 3751729"/>
              <a:gd name="connsiteY1799" fmla="*/ 796159 h 1237129"/>
              <a:gd name="connsiteX1800" fmla="*/ 2839489 w 3751729"/>
              <a:gd name="connsiteY1800" fmla="*/ 799605 h 1237129"/>
              <a:gd name="connsiteX1801" fmla="*/ 2837766 w 3751729"/>
              <a:gd name="connsiteY1801" fmla="*/ 799605 h 1237129"/>
              <a:gd name="connsiteX1802" fmla="*/ 2837027 w 3751729"/>
              <a:gd name="connsiteY1802" fmla="*/ 801329 h 1237129"/>
              <a:gd name="connsiteX1803" fmla="*/ 2835304 w 3751729"/>
              <a:gd name="connsiteY1803" fmla="*/ 801329 h 1237129"/>
              <a:gd name="connsiteX1804" fmla="*/ 2833582 w 3751729"/>
              <a:gd name="connsiteY1804" fmla="*/ 801329 h 1237129"/>
              <a:gd name="connsiteX1805" fmla="*/ 2831119 w 3751729"/>
              <a:gd name="connsiteY1805" fmla="*/ 802067 h 1237129"/>
              <a:gd name="connsiteX1806" fmla="*/ 2829396 w 3751729"/>
              <a:gd name="connsiteY1806" fmla="*/ 797883 h 1237129"/>
              <a:gd name="connsiteX1807" fmla="*/ 2827673 w 3751729"/>
              <a:gd name="connsiteY1807" fmla="*/ 793699 h 1237129"/>
              <a:gd name="connsiteX1808" fmla="*/ 2827673 w 3751729"/>
              <a:gd name="connsiteY1808" fmla="*/ 789513 h 1237129"/>
              <a:gd name="connsiteX1809" fmla="*/ 2827673 w 3751729"/>
              <a:gd name="connsiteY1809" fmla="*/ 781882 h 1237129"/>
              <a:gd name="connsiteX1810" fmla="*/ 2830873 w 3751729"/>
              <a:gd name="connsiteY1810" fmla="*/ 780160 h 1237129"/>
              <a:gd name="connsiteX1811" fmla="*/ 2833336 w 3751729"/>
              <a:gd name="connsiteY1811" fmla="*/ 780160 h 1237129"/>
              <a:gd name="connsiteX1812" fmla="*/ 2836535 w 3751729"/>
              <a:gd name="connsiteY1812" fmla="*/ 778437 h 1237129"/>
              <a:gd name="connsiteX1813" fmla="*/ 2837274 w 3751729"/>
              <a:gd name="connsiteY1813" fmla="*/ 775976 h 1237129"/>
              <a:gd name="connsiteX1814" fmla="*/ 2838997 w 3751729"/>
              <a:gd name="connsiteY1814" fmla="*/ 772529 h 1237129"/>
              <a:gd name="connsiteX1815" fmla="*/ 2837274 w 3751729"/>
              <a:gd name="connsiteY1815" fmla="*/ 770067 h 1237129"/>
              <a:gd name="connsiteX1816" fmla="*/ 2834812 w 3751729"/>
              <a:gd name="connsiteY1816" fmla="*/ 765883 h 1237129"/>
              <a:gd name="connsiteX1817" fmla="*/ 2833089 w 3751729"/>
              <a:gd name="connsiteY1817" fmla="*/ 762437 h 1237129"/>
              <a:gd name="connsiteX1818" fmla="*/ 2830627 w 3751729"/>
              <a:gd name="connsiteY1818" fmla="*/ 760714 h 1237129"/>
              <a:gd name="connsiteX1819" fmla="*/ 2828905 w 3751729"/>
              <a:gd name="connsiteY1819" fmla="*/ 760714 h 1237129"/>
              <a:gd name="connsiteX1820" fmla="*/ 2824720 w 3751729"/>
              <a:gd name="connsiteY1820" fmla="*/ 759975 h 1237129"/>
              <a:gd name="connsiteX1821" fmla="*/ 2819797 w 3751729"/>
              <a:gd name="connsiteY1821" fmla="*/ 759975 h 1237129"/>
              <a:gd name="connsiteX1822" fmla="*/ 2814874 w 3751729"/>
              <a:gd name="connsiteY1822" fmla="*/ 766621 h 1237129"/>
              <a:gd name="connsiteX1823" fmla="*/ 2809213 w 3751729"/>
              <a:gd name="connsiteY1823" fmla="*/ 771545 h 1237129"/>
              <a:gd name="connsiteX1824" fmla="*/ 2804289 w 3751729"/>
              <a:gd name="connsiteY1824" fmla="*/ 775729 h 1237129"/>
              <a:gd name="connsiteX1825" fmla="*/ 2800104 w 3751729"/>
              <a:gd name="connsiteY1825" fmla="*/ 783360 h 1237129"/>
              <a:gd name="connsiteX1826" fmla="*/ 2798382 w 3751729"/>
              <a:gd name="connsiteY1826" fmla="*/ 795174 h 1237129"/>
              <a:gd name="connsiteX1827" fmla="*/ 2811674 w 3751729"/>
              <a:gd name="connsiteY1827" fmla="*/ 807729 h 1237129"/>
              <a:gd name="connsiteX1828" fmla="*/ 2821520 w 3751729"/>
              <a:gd name="connsiteY1828" fmla="*/ 821268 h 1237129"/>
              <a:gd name="connsiteX1829" fmla="*/ 2830627 w 3751729"/>
              <a:gd name="connsiteY1829" fmla="*/ 835544 h 1237129"/>
              <a:gd name="connsiteX1830" fmla="*/ 2834812 w 3751729"/>
              <a:gd name="connsiteY1830" fmla="*/ 854743 h 1237129"/>
              <a:gd name="connsiteX1831" fmla="*/ 2836535 w 3751729"/>
              <a:gd name="connsiteY1831" fmla="*/ 878129 h 1237129"/>
              <a:gd name="connsiteX1832" fmla="*/ 2788535 w 3751729"/>
              <a:gd name="connsiteY1832" fmla="*/ 917512 h 1237129"/>
              <a:gd name="connsiteX1833" fmla="*/ 2782874 w 3751729"/>
              <a:gd name="connsiteY1833" fmla="*/ 917512 h 1237129"/>
              <a:gd name="connsiteX1834" fmla="*/ 2778689 w 3751729"/>
              <a:gd name="connsiteY1834" fmla="*/ 901513 h 1237129"/>
              <a:gd name="connsiteX1835" fmla="*/ 2769582 w 3751729"/>
              <a:gd name="connsiteY1835" fmla="*/ 889697 h 1237129"/>
              <a:gd name="connsiteX1836" fmla="*/ 2758012 w 3751729"/>
              <a:gd name="connsiteY1836" fmla="*/ 879605 h 1237129"/>
              <a:gd name="connsiteX1837" fmla="*/ 2745705 w 3751729"/>
              <a:gd name="connsiteY1837" fmla="*/ 869513 h 1237129"/>
              <a:gd name="connsiteX1838" fmla="*/ 2732412 w 3751729"/>
              <a:gd name="connsiteY1838" fmla="*/ 858682 h 1237129"/>
              <a:gd name="connsiteX1839" fmla="*/ 2726752 w 3751729"/>
              <a:gd name="connsiteY1839" fmla="*/ 882067 h 1237129"/>
              <a:gd name="connsiteX1840" fmla="*/ 2719366 w 3751729"/>
              <a:gd name="connsiteY1840" fmla="*/ 901266 h 1237129"/>
              <a:gd name="connsiteX1841" fmla="*/ 2726752 w 3751729"/>
              <a:gd name="connsiteY1841" fmla="*/ 905451 h 1237129"/>
              <a:gd name="connsiteX1842" fmla="*/ 2729951 w 3751729"/>
              <a:gd name="connsiteY1842" fmla="*/ 911359 h 1237129"/>
              <a:gd name="connsiteX1843" fmla="*/ 2730690 w 3751729"/>
              <a:gd name="connsiteY1843" fmla="*/ 918989 h 1237129"/>
              <a:gd name="connsiteX1844" fmla="*/ 2735613 w 3751729"/>
              <a:gd name="connsiteY1844" fmla="*/ 927359 h 1237129"/>
              <a:gd name="connsiteX1845" fmla="*/ 2736351 w 3751729"/>
              <a:gd name="connsiteY1845" fmla="*/ 929082 h 1237129"/>
              <a:gd name="connsiteX1846" fmla="*/ 2739551 w 3751729"/>
              <a:gd name="connsiteY1846" fmla="*/ 929082 h 1237129"/>
              <a:gd name="connsiteX1847" fmla="*/ 2742013 w 3751729"/>
              <a:gd name="connsiteY1847" fmla="*/ 929082 h 1237129"/>
              <a:gd name="connsiteX1848" fmla="*/ 2745213 w 3751729"/>
              <a:gd name="connsiteY1848" fmla="*/ 929082 h 1237129"/>
              <a:gd name="connsiteX1849" fmla="*/ 2747675 w 3751729"/>
              <a:gd name="connsiteY1849" fmla="*/ 930805 h 1237129"/>
              <a:gd name="connsiteX1850" fmla="*/ 2759243 w 3751729"/>
              <a:gd name="connsiteY1850" fmla="*/ 942619 h 1237129"/>
              <a:gd name="connsiteX1851" fmla="*/ 2768351 w 3751729"/>
              <a:gd name="connsiteY1851" fmla="*/ 960342 h 1237129"/>
              <a:gd name="connsiteX1852" fmla="*/ 2774013 w 3751729"/>
              <a:gd name="connsiteY1852" fmla="*/ 980527 h 1237129"/>
              <a:gd name="connsiteX1853" fmla="*/ 2774751 w 3751729"/>
              <a:gd name="connsiteY1853" fmla="*/ 1001451 h 1237129"/>
              <a:gd name="connsiteX1854" fmla="*/ 2766382 w 3751729"/>
              <a:gd name="connsiteY1854" fmla="*/ 1001451 h 1237129"/>
              <a:gd name="connsiteX1855" fmla="*/ 2757274 w 3751729"/>
              <a:gd name="connsiteY1855" fmla="*/ 993820 h 1237129"/>
              <a:gd name="connsiteX1856" fmla="*/ 2748905 w 3751729"/>
              <a:gd name="connsiteY1856" fmla="*/ 989635 h 1237129"/>
              <a:gd name="connsiteX1857" fmla="*/ 2747182 w 3751729"/>
              <a:gd name="connsiteY1857" fmla="*/ 987911 h 1237129"/>
              <a:gd name="connsiteX1858" fmla="*/ 2739797 w 3751729"/>
              <a:gd name="connsiteY1858" fmla="*/ 982005 h 1237129"/>
              <a:gd name="connsiteX1859" fmla="*/ 2734874 w 3751729"/>
              <a:gd name="connsiteY1859" fmla="*/ 970188 h 1237129"/>
              <a:gd name="connsiteX1860" fmla="*/ 2731675 w 3751729"/>
              <a:gd name="connsiteY1860" fmla="*/ 956651 h 1237129"/>
              <a:gd name="connsiteX1861" fmla="*/ 2727490 w 3751729"/>
              <a:gd name="connsiteY1861" fmla="*/ 944835 h 1237129"/>
              <a:gd name="connsiteX1862" fmla="*/ 2723305 w 3751729"/>
              <a:gd name="connsiteY1862" fmla="*/ 933020 h 1237129"/>
              <a:gd name="connsiteX1863" fmla="*/ 2715920 w 3751729"/>
              <a:gd name="connsiteY1863" fmla="*/ 922928 h 1237129"/>
              <a:gd name="connsiteX1864" fmla="*/ 2715920 w 3751729"/>
              <a:gd name="connsiteY1864" fmla="*/ 920467 h 1237129"/>
              <a:gd name="connsiteX1865" fmla="*/ 2708536 w 3751729"/>
              <a:gd name="connsiteY1865" fmla="*/ 922928 h 1237129"/>
              <a:gd name="connsiteX1866" fmla="*/ 2708536 w 3751729"/>
              <a:gd name="connsiteY1866" fmla="*/ 920467 h 1237129"/>
              <a:gd name="connsiteX1867" fmla="*/ 2706074 w 3751729"/>
              <a:gd name="connsiteY1867" fmla="*/ 908651 h 1237129"/>
              <a:gd name="connsiteX1868" fmla="*/ 2706074 w 3751729"/>
              <a:gd name="connsiteY1868" fmla="*/ 893636 h 1237129"/>
              <a:gd name="connsiteX1869" fmla="*/ 2706074 w 3751729"/>
              <a:gd name="connsiteY1869" fmla="*/ 877636 h 1237129"/>
              <a:gd name="connsiteX1870" fmla="*/ 2706074 w 3751729"/>
              <a:gd name="connsiteY1870" fmla="*/ 859913 h 1237129"/>
              <a:gd name="connsiteX1871" fmla="*/ 2704351 w 3751729"/>
              <a:gd name="connsiteY1871" fmla="*/ 843913 h 1237129"/>
              <a:gd name="connsiteX1872" fmla="*/ 2698690 w 3751729"/>
              <a:gd name="connsiteY1872" fmla="*/ 830374 h 1237129"/>
              <a:gd name="connsiteX1873" fmla="*/ 2689582 w 3751729"/>
              <a:gd name="connsiteY1873" fmla="*/ 820283 h 1237129"/>
              <a:gd name="connsiteX1874" fmla="*/ 2687121 w 3751729"/>
              <a:gd name="connsiteY1874" fmla="*/ 822744 h 1237129"/>
              <a:gd name="connsiteX1875" fmla="*/ 2682936 w 3751729"/>
              <a:gd name="connsiteY1875" fmla="*/ 826190 h 1237129"/>
              <a:gd name="connsiteX1876" fmla="*/ 2679736 w 3751729"/>
              <a:gd name="connsiteY1876" fmla="*/ 827913 h 1237129"/>
              <a:gd name="connsiteX1877" fmla="*/ 2674074 w 3751729"/>
              <a:gd name="connsiteY1877" fmla="*/ 828652 h 1237129"/>
              <a:gd name="connsiteX1878" fmla="*/ 2668414 w 3751729"/>
              <a:gd name="connsiteY1878" fmla="*/ 828652 h 1237129"/>
              <a:gd name="connsiteX1879" fmla="*/ 2666690 w 3751729"/>
              <a:gd name="connsiteY1879" fmla="*/ 828652 h 1237129"/>
              <a:gd name="connsiteX1880" fmla="*/ 2666690 w 3751729"/>
              <a:gd name="connsiteY1880" fmla="*/ 827913 h 1237129"/>
              <a:gd name="connsiteX1881" fmla="*/ 2665951 w 3751729"/>
              <a:gd name="connsiteY1881" fmla="*/ 827913 h 1237129"/>
              <a:gd name="connsiteX1882" fmla="*/ 2664228 w 3751729"/>
              <a:gd name="connsiteY1882" fmla="*/ 826190 h 1237129"/>
              <a:gd name="connsiteX1883" fmla="*/ 2664228 w 3751729"/>
              <a:gd name="connsiteY1883" fmla="*/ 808467 h 1237129"/>
              <a:gd name="connsiteX1884" fmla="*/ 2660044 w 3751729"/>
              <a:gd name="connsiteY1884" fmla="*/ 794191 h 1237129"/>
              <a:gd name="connsiteX1885" fmla="*/ 2654383 w 3751729"/>
              <a:gd name="connsiteY1885" fmla="*/ 782375 h 1237129"/>
              <a:gd name="connsiteX1886" fmla="*/ 2645275 w 3751729"/>
              <a:gd name="connsiteY1886" fmla="*/ 771545 h 1237129"/>
              <a:gd name="connsiteX1887" fmla="*/ 2638629 w 3751729"/>
              <a:gd name="connsiteY1887" fmla="*/ 759729 h 1237129"/>
              <a:gd name="connsiteX1888" fmla="*/ 2629522 w 3751729"/>
              <a:gd name="connsiteY1888" fmla="*/ 745452 h 1237129"/>
              <a:gd name="connsiteX1889" fmla="*/ 2627059 w 3751729"/>
              <a:gd name="connsiteY1889" fmla="*/ 747914 h 1237129"/>
              <a:gd name="connsiteX1890" fmla="*/ 2625337 w 3751729"/>
              <a:gd name="connsiteY1890" fmla="*/ 749637 h 1237129"/>
              <a:gd name="connsiteX1891" fmla="*/ 2623613 w 3751729"/>
              <a:gd name="connsiteY1891" fmla="*/ 753083 h 1237129"/>
              <a:gd name="connsiteX1892" fmla="*/ 2621891 w 3751729"/>
              <a:gd name="connsiteY1892" fmla="*/ 753821 h 1237129"/>
              <a:gd name="connsiteX1893" fmla="*/ 2621151 w 3751729"/>
              <a:gd name="connsiteY1893" fmla="*/ 755545 h 1237129"/>
              <a:gd name="connsiteX1894" fmla="*/ 2607860 w 3751729"/>
              <a:gd name="connsiteY1894" fmla="*/ 757268 h 1237129"/>
              <a:gd name="connsiteX1895" fmla="*/ 2596290 w 3751729"/>
              <a:gd name="connsiteY1895" fmla="*/ 755545 h 1237129"/>
              <a:gd name="connsiteX1896" fmla="*/ 2584721 w 3751729"/>
              <a:gd name="connsiteY1896" fmla="*/ 755545 h 1237129"/>
              <a:gd name="connsiteX1897" fmla="*/ 2581521 w 3751729"/>
              <a:gd name="connsiteY1897" fmla="*/ 767360 h 1237129"/>
              <a:gd name="connsiteX1898" fmla="*/ 2577337 w 3751729"/>
              <a:gd name="connsiteY1898" fmla="*/ 773268 h 1237129"/>
              <a:gd name="connsiteX1899" fmla="*/ 2574875 w 3751729"/>
              <a:gd name="connsiteY1899" fmla="*/ 774991 h 1237129"/>
              <a:gd name="connsiteX1900" fmla="*/ 2569214 w 3751729"/>
              <a:gd name="connsiteY1900" fmla="*/ 774991 h 1237129"/>
              <a:gd name="connsiteX1901" fmla="*/ 2563553 w 3751729"/>
              <a:gd name="connsiteY1901" fmla="*/ 776714 h 1237129"/>
              <a:gd name="connsiteX1902" fmla="*/ 2557891 w 3751729"/>
              <a:gd name="connsiteY1902" fmla="*/ 780897 h 1237129"/>
              <a:gd name="connsiteX1903" fmla="*/ 2548045 w 3751729"/>
              <a:gd name="connsiteY1903" fmla="*/ 806991 h 1237129"/>
              <a:gd name="connsiteX1904" fmla="*/ 2534753 w 3751729"/>
              <a:gd name="connsiteY1904" fmla="*/ 806991 h 1237129"/>
              <a:gd name="connsiteX1905" fmla="*/ 2527369 w 3751729"/>
              <a:gd name="connsiteY1905" fmla="*/ 812897 h 1237129"/>
              <a:gd name="connsiteX1906" fmla="*/ 2519983 w 3751729"/>
              <a:gd name="connsiteY1906" fmla="*/ 820528 h 1237129"/>
              <a:gd name="connsiteX1907" fmla="*/ 2510137 w 3751729"/>
              <a:gd name="connsiteY1907" fmla="*/ 826436 h 1237129"/>
              <a:gd name="connsiteX1908" fmla="*/ 2507676 w 3751729"/>
              <a:gd name="connsiteY1908" fmla="*/ 855728 h 1237129"/>
              <a:gd name="connsiteX1909" fmla="*/ 2500292 w 3751729"/>
              <a:gd name="connsiteY1909" fmla="*/ 880836 h 1237129"/>
              <a:gd name="connsiteX1910" fmla="*/ 2490445 w 3751729"/>
              <a:gd name="connsiteY1910" fmla="*/ 901020 h 1237129"/>
              <a:gd name="connsiteX1911" fmla="*/ 2474691 w 3751729"/>
              <a:gd name="connsiteY1911" fmla="*/ 920221 h 1237129"/>
              <a:gd name="connsiteX1912" fmla="*/ 2472968 w 3751729"/>
              <a:gd name="connsiteY1912" fmla="*/ 920221 h 1237129"/>
              <a:gd name="connsiteX1913" fmla="*/ 2471245 w 3751729"/>
              <a:gd name="connsiteY1913" fmla="*/ 918497 h 1237129"/>
              <a:gd name="connsiteX1914" fmla="*/ 2469522 w 3751729"/>
              <a:gd name="connsiteY1914" fmla="*/ 918497 h 1237129"/>
              <a:gd name="connsiteX1915" fmla="*/ 2468784 w 3751729"/>
              <a:gd name="connsiteY1915" fmla="*/ 916775 h 1237129"/>
              <a:gd name="connsiteX1916" fmla="*/ 2459676 w 3751729"/>
              <a:gd name="connsiteY1916" fmla="*/ 906682 h 1237129"/>
              <a:gd name="connsiteX1917" fmla="*/ 2451308 w 3751729"/>
              <a:gd name="connsiteY1917" fmla="*/ 890682 h 1237129"/>
              <a:gd name="connsiteX1918" fmla="*/ 2446384 w 3751729"/>
              <a:gd name="connsiteY1918" fmla="*/ 877144 h 1237129"/>
              <a:gd name="connsiteX1919" fmla="*/ 2445645 w 3751729"/>
              <a:gd name="connsiteY1919" fmla="*/ 874682 h 1237129"/>
              <a:gd name="connsiteX1920" fmla="*/ 2446384 w 3751729"/>
              <a:gd name="connsiteY1920" fmla="*/ 871236 h 1237129"/>
              <a:gd name="connsiteX1921" fmla="*/ 2448107 w 3751729"/>
              <a:gd name="connsiteY1921" fmla="*/ 868774 h 1237129"/>
              <a:gd name="connsiteX1922" fmla="*/ 2449830 w 3751729"/>
              <a:gd name="connsiteY1922" fmla="*/ 867051 h 1237129"/>
              <a:gd name="connsiteX1923" fmla="*/ 2449830 w 3751729"/>
              <a:gd name="connsiteY1923" fmla="*/ 865328 h 1237129"/>
              <a:gd name="connsiteX1924" fmla="*/ 2435061 w 3751729"/>
              <a:gd name="connsiteY1924" fmla="*/ 843421 h 1237129"/>
              <a:gd name="connsiteX1925" fmla="*/ 2425215 w 3751729"/>
              <a:gd name="connsiteY1925" fmla="*/ 820036 h 1237129"/>
              <a:gd name="connsiteX1926" fmla="*/ 2418568 w 3751729"/>
              <a:gd name="connsiteY1926" fmla="*/ 794929 h 1237129"/>
              <a:gd name="connsiteX1927" fmla="*/ 2415369 w 3751729"/>
              <a:gd name="connsiteY1927" fmla="*/ 764652 h 1237129"/>
              <a:gd name="connsiteX1928" fmla="*/ 2405523 w 3751729"/>
              <a:gd name="connsiteY1928" fmla="*/ 765390 h 1237129"/>
              <a:gd name="connsiteX1929" fmla="*/ 2398139 w 3751729"/>
              <a:gd name="connsiteY1929" fmla="*/ 765390 h 1237129"/>
              <a:gd name="connsiteX1930" fmla="*/ 2389769 w 3751729"/>
              <a:gd name="connsiteY1930" fmla="*/ 764652 h 1237129"/>
              <a:gd name="connsiteX1931" fmla="*/ 2386568 w 3751729"/>
              <a:gd name="connsiteY1931" fmla="*/ 761206 h 1237129"/>
              <a:gd name="connsiteX1932" fmla="*/ 2382384 w 3751729"/>
              <a:gd name="connsiteY1932" fmla="*/ 758744 h 1237129"/>
              <a:gd name="connsiteX1933" fmla="*/ 2379184 w 3751729"/>
              <a:gd name="connsiteY1933" fmla="*/ 755298 h 1237129"/>
              <a:gd name="connsiteX1934" fmla="*/ 2376723 w 3751729"/>
              <a:gd name="connsiteY1934" fmla="*/ 752837 h 1237129"/>
              <a:gd name="connsiteX1935" fmla="*/ 2379184 w 3751729"/>
              <a:gd name="connsiteY1935" fmla="*/ 742006 h 1237129"/>
              <a:gd name="connsiteX1936" fmla="*/ 2373523 w 3751729"/>
              <a:gd name="connsiteY1936" fmla="*/ 733637 h 1237129"/>
              <a:gd name="connsiteX1937" fmla="*/ 2363677 w 3751729"/>
              <a:gd name="connsiteY1937" fmla="*/ 726006 h 1237129"/>
              <a:gd name="connsiteX1938" fmla="*/ 2353830 w 3751729"/>
              <a:gd name="connsiteY1938" fmla="*/ 719360 h 1237129"/>
              <a:gd name="connsiteX1939" fmla="*/ 2344723 w 3751729"/>
              <a:gd name="connsiteY1939" fmla="*/ 710252 h 1237129"/>
              <a:gd name="connsiteX1940" fmla="*/ 2320847 w 3751729"/>
              <a:gd name="connsiteY1940" fmla="*/ 713699 h 1237129"/>
              <a:gd name="connsiteX1941" fmla="*/ 2295986 w 3751729"/>
              <a:gd name="connsiteY1941" fmla="*/ 713699 h 1237129"/>
              <a:gd name="connsiteX1942" fmla="*/ 2271123 w 3751729"/>
              <a:gd name="connsiteY1942" fmla="*/ 711976 h 1237129"/>
              <a:gd name="connsiteX1943" fmla="*/ 2247247 w 3751729"/>
              <a:gd name="connsiteY1943" fmla="*/ 710252 h 1237129"/>
              <a:gd name="connsiteX1944" fmla="*/ 2243063 w 3751729"/>
              <a:gd name="connsiteY1944" fmla="*/ 701883 h 1237129"/>
              <a:gd name="connsiteX1945" fmla="*/ 2237401 w 3751729"/>
              <a:gd name="connsiteY1945" fmla="*/ 691053 h 1237129"/>
              <a:gd name="connsiteX1946" fmla="*/ 2228293 w 3751729"/>
              <a:gd name="connsiteY1946" fmla="*/ 694499 h 1237129"/>
              <a:gd name="connsiteX1947" fmla="*/ 2222632 w 3751729"/>
              <a:gd name="connsiteY1947" fmla="*/ 696222 h 1237129"/>
              <a:gd name="connsiteX1948" fmla="*/ 2215247 w 3751729"/>
              <a:gd name="connsiteY1948" fmla="*/ 696960 h 1237129"/>
              <a:gd name="connsiteX1949" fmla="*/ 2205401 w 3751729"/>
              <a:gd name="connsiteY1949" fmla="*/ 696960 h 1237129"/>
              <a:gd name="connsiteX1950" fmla="*/ 2197031 w 3751729"/>
              <a:gd name="connsiteY1950" fmla="*/ 691053 h 1237129"/>
              <a:gd name="connsiteX1951" fmla="*/ 2187925 w 3751729"/>
              <a:gd name="connsiteY1951" fmla="*/ 686868 h 1237129"/>
              <a:gd name="connsiteX1952" fmla="*/ 2178078 w 3751729"/>
              <a:gd name="connsiteY1952" fmla="*/ 680960 h 1237129"/>
              <a:gd name="connsiteX1953" fmla="*/ 2170694 w 3751729"/>
              <a:gd name="connsiteY1953" fmla="*/ 675053 h 1237129"/>
              <a:gd name="connsiteX1954" fmla="*/ 2168232 w 3751729"/>
              <a:gd name="connsiteY1954" fmla="*/ 666683 h 1237129"/>
              <a:gd name="connsiteX1955" fmla="*/ 2164047 w 3751729"/>
              <a:gd name="connsiteY1955" fmla="*/ 659053 h 1237129"/>
              <a:gd name="connsiteX1956" fmla="*/ 2154940 w 3751729"/>
              <a:gd name="connsiteY1956" fmla="*/ 651422 h 1237129"/>
              <a:gd name="connsiteX1957" fmla="*/ 2153217 w 3751729"/>
              <a:gd name="connsiteY1957" fmla="*/ 651422 h 1237129"/>
              <a:gd name="connsiteX1958" fmla="*/ 2152479 w 3751729"/>
              <a:gd name="connsiteY1958" fmla="*/ 651422 h 1237129"/>
              <a:gd name="connsiteX1959" fmla="*/ 2150754 w 3751729"/>
              <a:gd name="connsiteY1959" fmla="*/ 651422 h 1237129"/>
              <a:gd name="connsiteX1960" fmla="*/ 2147555 w 3751729"/>
              <a:gd name="connsiteY1960" fmla="*/ 651422 h 1237129"/>
              <a:gd name="connsiteX1961" fmla="*/ 2141893 w 3751729"/>
              <a:gd name="connsiteY1961" fmla="*/ 651422 h 1237129"/>
              <a:gd name="connsiteX1962" fmla="*/ 2145094 w 3751729"/>
              <a:gd name="connsiteY1962" fmla="*/ 663237 h 1237129"/>
              <a:gd name="connsiteX1963" fmla="*/ 2149279 w 3751729"/>
              <a:gd name="connsiteY1963" fmla="*/ 676776 h 1237129"/>
              <a:gd name="connsiteX1964" fmla="*/ 2156663 w 3751729"/>
              <a:gd name="connsiteY1964" fmla="*/ 690314 h 1237129"/>
              <a:gd name="connsiteX1965" fmla="*/ 2162324 w 3751729"/>
              <a:gd name="connsiteY1965" fmla="*/ 702130 h 1237129"/>
              <a:gd name="connsiteX1966" fmla="*/ 2167986 w 3751729"/>
              <a:gd name="connsiteY1966" fmla="*/ 710498 h 1237129"/>
              <a:gd name="connsiteX1967" fmla="*/ 2169709 w 3751729"/>
              <a:gd name="connsiteY1967" fmla="*/ 706314 h 1237129"/>
              <a:gd name="connsiteX1968" fmla="*/ 2170448 w 3751729"/>
              <a:gd name="connsiteY1968" fmla="*/ 704591 h 1237129"/>
              <a:gd name="connsiteX1969" fmla="*/ 2170448 w 3751729"/>
              <a:gd name="connsiteY1969" fmla="*/ 702868 h 1237129"/>
              <a:gd name="connsiteX1970" fmla="*/ 2172170 w 3751729"/>
              <a:gd name="connsiteY1970" fmla="*/ 702868 h 1237129"/>
              <a:gd name="connsiteX1971" fmla="*/ 2173893 w 3751729"/>
              <a:gd name="connsiteY1971" fmla="*/ 702868 h 1237129"/>
              <a:gd name="connsiteX1972" fmla="*/ 2178078 w 3751729"/>
              <a:gd name="connsiteY1972" fmla="*/ 704591 h 1237129"/>
              <a:gd name="connsiteX1973" fmla="*/ 2179801 w 3751729"/>
              <a:gd name="connsiteY1973" fmla="*/ 708776 h 1237129"/>
              <a:gd name="connsiteX1974" fmla="*/ 2181524 w 3751729"/>
              <a:gd name="connsiteY1974" fmla="*/ 713699 h 1237129"/>
              <a:gd name="connsiteX1975" fmla="*/ 2181524 w 3751729"/>
              <a:gd name="connsiteY1975" fmla="*/ 717883 h 1237129"/>
              <a:gd name="connsiteX1976" fmla="*/ 2182262 w 3751729"/>
              <a:gd name="connsiteY1976" fmla="*/ 722068 h 1237129"/>
              <a:gd name="connsiteX1977" fmla="*/ 2183986 w 3751729"/>
              <a:gd name="connsiteY1977" fmla="*/ 726252 h 1237129"/>
              <a:gd name="connsiteX1978" fmla="*/ 2189647 w 3751729"/>
              <a:gd name="connsiteY1978" fmla="*/ 725514 h 1237129"/>
              <a:gd name="connsiteX1979" fmla="*/ 2197031 w 3751729"/>
              <a:gd name="connsiteY1979" fmla="*/ 723791 h 1237129"/>
              <a:gd name="connsiteX1980" fmla="*/ 2205401 w 3751729"/>
              <a:gd name="connsiteY1980" fmla="*/ 723791 h 1237129"/>
              <a:gd name="connsiteX1981" fmla="*/ 2218694 w 3751729"/>
              <a:gd name="connsiteY1981" fmla="*/ 708776 h 1237129"/>
              <a:gd name="connsiteX1982" fmla="*/ 2234447 w 3751729"/>
              <a:gd name="connsiteY1982" fmla="*/ 696960 h 1237129"/>
              <a:gd name="connsiteX1983" fmla="*/ 2236170 w 3751729"/>
              <a:gd name="connsiteY1983" fmla="*/ 711976 h 1237129"/>
              <a:gd name="connsiteX1984" fmla="*/ 2237892 w 3751729"/>
              <a:gd name="connsiteY1984" fmla="*/ 723791 h 1237129"/>
              <a:gd name="connsiteX1985" fmla="*/ 2259308 w 3751729"/>
              <a:gd name="connsiteY1985" fmla="*/ 735605 h 1237129"/>
              <a:gd name="connsiteX1986" fmla="*/ 2276538 w 3751729"/>
              <a:gd name="connsiteY1986" fmla="*/ 749882 h 1237129"/>
              <a:gd name="connsiteX1987" fmla="*/ 2270877 w 3751729"/>
              <a:gd name="connsiteY1987" fmla="*/ 757513 h 1237129"/>
              <a:gd name="connsiteX1988" fmla="*/ 2265954 w 3751729"/>
              <a:gd name="connsiteY1988" fmla="*/ 765145 h 1237129"/>
              <a:gd name="connsiteX1989" fmla="*/ 2261031 w 3751729"/>
              <a:gd name="connsiteY1989" fmla="*/ 771052 h 1237129"/>
              <a:gd name="connsiteX1990" fmla="*/ 2250200 w 3751729"/>
              <a:gd name="connsiteY1990" fmla="*/ 775236 h 1237129"/>
              <a:gd name="connsiteX1991" fmla="*/ 2250200 w 3751729"/>
              <a:gd name="connsiteY1991" fmla="*/ 791236 h 1237129"/>
              <a:gd name="connsiteX1992" fmla="*/ 2236170 w 3751729"/>
              <a:gd name="connsiteY1992" fmla="*/ 800345 h 1237129"/>
              <a:gd name="connsiteX1993" fmla="*/ 2221400 w 3751729"/>
              <a:gd name="connsiteY1993" fmla="*/ 810436 h 1237129"/>
              <a:gd name="connsiteX1994" fmla="*/ 2221400 w 3751729"/>
              <a:gd name="connsiteY1994" fmla="*/ 817575 h 1237129"/>
              <a:gd name="connsiteX1995" fmla="*/ 2203185 w 3751729"/>
              <a:gd name="connsiteY1995" fmla="*/ 817575 h 1237129"/>
              <a:gd name="connsiteX1996" fmla="*/ 2192355 w 3751729"/>
              <a:gd name="connsiteY1996" fmla="*/ 823483 h 1237129"/>
              <a:gd name="connsiteX1997" fmla="*/ 2183986 w 3751729"/>
              <a:gd name="connsiteY1997" fmla="*/ 832590 h 1237129"/>
              <a:gd name="connsiteX1998" fmla="*/ 2174140 w 3751729"/>
              <a:gd name="connsiteY1998" fmla="*/ 840220 h 1237129"/>
              <a:gd name="connsiteX1999" fmla="*/ 2160847 w 3751729"/>
              <a:gd name="connsiteY1999" fmla="*/ 846129 h 1237129"/>
              <a:gd name="connsiteX2000" fmla="*/ 2147555 w 3751729"/>
              <a:gd name="connsiteY2000" fmla="*/ 848590 h 1237129"/>
              <a:gd name="connsiteX2001" fmla="*/ 2133524 w 3751729"/>
              <a:gd name="connsiteY2001" fmla="*/ 852775 h 1237129"/>
              <a:gd name="connsiteX2002" fmla="*/ 2121956 w 3751729"/>
              <a:gd name="connsiteY2002" fmla="*/ 857698 h 1237129"/>
              <a:gd name="connsiteX2003" fmla="*/ 2112109 w 3751729"/>
              <a:gd name="connsiteY2003" fmla="*/ 863605 h 1237129"/>
              <a:gd name="connsiteX2004" fmla="*/ 2102263 w 3751729"/>
              <a:gd name="connsiteY2004" fmla="*/ 866067 h 1237129"/>
              <a:gd name="connsiteX2005" fmla="*/ 2094878 w 3751729"/>
              <a:gd name="connsiteY2005" fmla="*/ 866067 h 1237129"/>
              <a:gd name="connsiteX2006" fmla="*/ 2091678 w 3751729"/>
              <a:gd name="connsiteY2006" fmla="*/ 864344 h 1237129"/>
              <a:gd name="connsiteX2007" fmla="*/ 2090940 w 3751729"/>
              <a:gd name="connsiteY2007" fmla="*/ 864344 h 1237129"/>
              <a:gd name="connsiteX2008" fmla="*/ 2089217 w 3751729"/>
              <a:gd name="connsiteY2008" fmla="*/ 863605 h 1237129"/>
              <a:gd name="connsiteX2009" fmla="*/ 2087494 w 3751729"/>
              <a:gd name="connsiteY2009" fmla="*/ 861882 h 1237129"/>
              <a:gd name="connsiteX2010" fmla="*/ 2085771 w 3751729"/>
              <a:gd name="connsiteY2010" fmla="*/ 858436 h 1237129"/>
              <a:gd name="connsiteX2011" fmla="*/ 2081586 w 3751729"/>
              <a:gd name="connsiteY2011" fmla="*/ 850067 h 1237129"/>
              <a:gd name="connsiteX2012" fmla="*/ 2079864 w 3751729"/>
              <a:gd name="connsiteY2012" fmla="*/ 840959 h 1237129"/>
              <a:gd name="connsiteX2013" fmla="*/ 2079864 w 3751729"/>
              <a:gd name="connsiteY2013" fmla="*/ 832590 h 1237129"/>
              <a:gd name="connsiteX2014" fmla="*/ 2079125 w 3751729"/>
              <a:gd name="connsiteY2014" fmla="*/ 823483 h 1237129"/>
              <a:gd name="connsiteX2015" fmla="*/ 2071740 w 3751729"/>
              <a:gd name="connsiteY2015" fmla="*/ 809206 h 1237129"/>
              <a:gd name="connsiteX2016" fmla="*/ 2061895 w 3751729"/>
              <a:gd name="connsiteY2016" fmla="*/ 795667 h 1237129"/>
              <a:gd name="connsiteX2017" fmla="*/ 2051064 w 3751729"/>
              <a:gd name="connsiteY2017" fmla="*/ 783853 h 1237129"/>
              <a:gd name="connsiteX2018" fmla="*/ 2041218 w 3751729"/>
              <a:gd name="connsiteY2018" fmla="*/ 772036 h 1237129"/>
              <a:gd name="connsiteX2019" fmla="*/ 2038756 w 3751729"/>
              <a:gd name="connsiteY2019" fmla="*/ 763667 h 1237129"/>
              <a:gd name="connsiteX2020" fmla="*/ 2037033 w 3751729"/>
              <a:gd name="connsiteY2020" fmla="*/ 753575 h 1237129"/>
              <a:gd name="connsiteX2021" fmla="*/ 2035309 w 3751729"/>
              <a:gd name="connsiteY2021" fmla="*/ 742744 h 1237129"/>
              <a:gd name="connsiteX2022" fmla="*/ 2031125 w 3751729"/>
              <a:gd name="connsiteY2022" fmla="*/ 734375 h 1237129"/>
              <a:gd name="connsiteX2023" fmla="*/ 2015371 w 3751729"/>
              <a:gd name="connsiteY2023" fmla="*/ 724284 h 1237129"/>
              <a:gd name="connsiteX2024" fmla="*/ 2011187 w 3751729"/>
              <a:gd name="connsiteY2024" fmla="*/ 714191 h 1237129"/>
              <a:gd name="connsiteX2025" fmla="*/ 2006264 w 3751729"/>
              <a:gd name="connsiteY2025" fmla="*/ 703361 h 1237129"/>
              <a:gd name="connsiteX2026" fmla="*/ 2002079 w 3751729"/>
              <a:gd name="connsiteY2026" fmla="*/ 693268 h 1237129"/>
              <a:gd name="connsiteX2027" fmla="*/ 1996418 w 3751729"/>
              <a:gd name="connsiteY2027" fmla="*/ 684899 h 1237129"/>
              <a:gd name="connsiteX2028" fmla="*/ 1988049 w 3751729"/>
              <a:gd name="connsiteY2028" fmla="*/ 678991 h 1237129"/>
              <a:gd name="connsiteX2029" fmla="*/ 1983126 w 3751729"/>
              <a:gd name="connsiteY2029" fmla="*/ 677268 h 1237129"/>
              <a:gd name="connsiteX2030" fmla="*/ 1982387 w 3751729"/>
              <a:gd name="connsiteY2030" fmla="*/ 673821 h 1237129"/>
              <a:gd name="connsiteX2031" fmla="*/ 1979187 w 3751729"/>
              <a:gd name="connsiteY2031" fmla="*/ 673083 h 1237129"/>
              <a:gd name="connsiteX2032" fmla="*/ 1976725 w 3751729"/>
              <a:gd name="connsiteY2032" fmla="*/ 671361 h 1237129"/>
              <a:gd name="connsiteX2033" fmla="*/ 1973525 w 3751729"/>
              <a:gd name="connsiteY2033" fmla="*/ 669637 h 1237129"/>
              <a:gd name="connsiteX2034" fmla="*/ 1971065 w 3751729"/>
              <a:gd name="connsiteY2034" fmla="*/ 667176 h 1237129"/>
              <a:gd name="connsiteX2035" fmla="*/ 1967864 w 3751729"/>
              <a:gd name="connsiteY2035" fmla="*/ 662253 h 1237129"/>
              <a:gd name="connsiteX2036" fmla="*/ 1965403 w 3751729"/>
              <a:gd name="connsiteY2036" fmla="*/ 656345 h 1237129"/>
              <a:gd name="connsiteX2037" fmla="*/ 1962203 w 3751729"/>
              <a:gd name="connsiteY2037" fmla="*/ 656345 h 1237129"/>
              <a:gd name="connsiteX2038" fmla="*/ 1962203 w 3751729"/>
              <a:gd name="connsiteY2038" fmla="*/ 662253 h 1237129"/>
              <a:gd name="connsiteX2039" fmla="*/ 1972049 w 3751729"/>
              <a:gd name="connsiteY2039" fmla="*/ 675791 h 1237129"/>
              <a:gd name="connsiteX2040" fmla="*/ 1981156 w 3751729"/>
              <a:gd name="connsiteY2040" fmla="*/ 690806 h 1237129"/>
              <a:gd name="connsiteX2041" fmla="*/ 1986818 w 3751729"/>
              <a:gd name="connsiteY2041" fmla="*/ 708529 h 1237129"/>
              <a:gd name="connsiteX2042" fmla="*/ 1992479 w 3751729"/>
              <a:gd name="connsiteY2042" fmla="*/ 724529 h 1237129"/>
              <a:gd name="connsiteX2043" fmla="*/ 1999863 w 3751729"/>
              <a:gd name="connsiteY2043" fmla="*/ 740529 h 1237129"/>
              <a:gd name="connsiteX2044" fmla="*/ 2002326 w 3751729"/>
              <a:gd name="connsiteY2044" fmla="*/ 742991 h 1237129"/>
              <a:gd name="connsiteX2045" fmla="*/ 2006509 w 3751729"/>
              <a:gd name="connsiteY2045" fmla="*/ 746437 h 1237129"/>
              <a:gd name="connsiteX2046" fmla="*/ 2009710 w 3751729"/>
              <a:gd name="connsiteY2046" fmla="*/ 748898 h 1237129"/>
              <a:gd name="connsiteX2047" fmla="*/ 2013895 w 3751729"/>
              <a:gd name="connsiteY2047" fmla="*/ 752344 h 1237129"/>
              <a:gd name="connsiteX2048" fmla="*/ 2015618 w 3751729"/>
              <a:gd name="connsiteY2048" fmla="*/ 756528 h 1237129"/>
              <a:gd name="connsiteX2049" fmla="*/ 2015618 w 3751729"/>
              <a:gd name="connsiteY2049" fmla="*/ 785821 h 1237129"/>
              <a:gd name="connsiteX2050" fmla="*/ 2018079 w 3751729"/>
              <a:gd name="connsiteY2050" fmla="*/ 789268 h 1237129"/>
              <a:gd name="connsiteX2051" fmla="*/ 2021279 w 3751729"/>
              <a:gd name="connsiteY2051" fmla="*/ 793452 h 1237129"/>
              <a:gd name="connsiteX2052" fmla="*/ 2025464 w 3751729"/>
              <a:gd name="connsiteY2052" fmla="*/ 795914 h 1237129"/>
              <a:gd name="connsiteX2053" fmla="*/ 2029648 w 3751729"/>
              <a:gd name="connsiteY2053" fmla="*/ 799360 h 1237129"/>
              <a:gd name="connsiteX2054" fmla="*/ 2031371 w 3751729"/>
              <a:gd name="connsiteY2054" fmla="*/ 801820 h 1237129"/>
              <a:gd name="connsiteX2055" fmla="*/ 2033834 w 3751729"/>
              <a:gd name="connsiteY2055" fmla="*/ 810929 h 1237129"/>
              <a:gd name="connsiteX2056" fmla="*/ 2035556 w 3751729"/>
              <a:gd name="connsiteY2056" fmla="*/ 817575 h 1237129"/>
              <a:gd name="connsiteX2057" fmla="*/ 2038756 w 3751729"/>
              <a:gd name="connsiteY2057" fmla="*/ 826682 h 1237129"/>
              <a:gd name="connsiteX2058" fmla="*/ 2047125 w 3751729"/>
              <a:gd name="connsiteY2058" fmla="*/ 836775 h 1237129"/>
              <a:gd name="connsiteX2059" fmla="*/ 2060417 w 3751729"/>
              <a:gd name="connsiteY2059" fmla="*/ 845882 h 1237129"/>
              <a:gd name="connsiteX2060" fmla="*/ 2074448 w 3751729"/>
              <a:gd name="connsiteY2060" fmla="*/ 854252 h 1237129"/>
              <a:gd name="connsiteX2061" fmla="*/ 2086017 w 3751729"/>
              <a:gd name="connsiteY2061" fmla="*/ 863359 h 1237129"/>
              <a:gd name="connsiteX2062" fmla="*/ 2089217 w 3751729"/>
              <a:gd name="connsiteY2062" fmla="*/ 867544 h 1237129"/>
              <a:gd name="connsiteX2063" fmla="*/ 2089217 w 3751729"/>
              <a:gd name="connsiteY2063" fmla="*/ 873451 h 1237129"/>
              <a:gd name="connsiteX2064" fmla="*/ 2089217 w 3751729"/>
              <a:gd name="connsiteY2064" fmla="*/ 877636 h 1237129"/>
              <a:gd name="connsiteX2065" fmla="*/ 2090940 w 3751729"/>
              <a:gd name="connsiteY2065" fmla="*/ 881821 h 1237129"/>
              <a:gd name="connsiteX2066" fmla="*/ 2095125 w 3751729"/>
              <a:gd name="connsiteY2066" fmla="*/ 886743 h 1237129"/>
              <a:gd name="connsiteX2067" fmla="*/ 2107433 w 3751729"/>
              <a:gd name="connsiteY2067" fmla="*/ 887482 h 1237129"/>
              <a:gd name="connsiteX2068" fmla="*/ 2122201 w 3751729"/>
              <a:gd name="connsiteY2068" fmla="*/ 880836 h 1237129"/>
              <a:gd name="connsiteX2069" fmla="*/ 2142140 w 3751729"/>
              <a:gd name="connsiteY2069" fmla="*/ 875912 h 1237129"/>
              <a:gd name="connsiteX2070" fmla="*/ 2161093 w 3751729"/>
              <a:gd name="connsiteY2070" fmla="*/ 871728 h 1237129"/>
              <a:gd name="connsiteX2071" fmla="*/ 2178323 w 3751729"/>
              <a:gd name="connsiteY2071" fmla="*/ 869267 h 1237129"/>
              <a:gd name="connsiteX2072" fmla="*/ 2178323 w 3751729"/>
              <a:gd name="connsiteY2072" fmla="*/ 871728 h 1237129"/>
              <a:gd name="connsiteX2073" fmla="*/ 2174140 w 3751729"/>
              <a:gd name="connsiteY2073" fmla="*/ 879359 h 1237129"/>
              <a:gd name="connsiteX2074" fmla="*/ 2174140 w 3751729"/>
              <a:gd name="connsiteY2074" fmla="*/ 888221 h 1237129"/>
              <a:gd name="connsiteX2075" fmla="*/ 2170940 w 3751729"/>
              <a:gd name="connsiteY2075" fmla="*/ 898313 h 1237129"/>
              <a:gd name="connsiteX2076" fmla="*/ 2165278 w 3751729"/>
              <a:gd name="connsiteY2076" fmla="*/ 913328 h 1237129"/>
              <a:gd name="connsiteX2077" fmla="*/ 2156909 w 3751729"/>
              <a:gd name="connsiteY2077" fmla="*/ 931051 h 1237129"/>
              <a:gd name="connsiteX2078" fmla="*/ 2147063 w 3751729"/>
              <a:gd name="connsiteY2078" fmla="*/ 948774 h 1237129"/>
              <a:gd name="connsiteX2079" fmla="*/ 2136232 w 3751729"/>
              <a:gd name="connsiteY2079" fmla="*/ 963051 h 1237129"/>
              <a:gd name="connsiteX2080" fmla="*/ 2120479 w 3751729"/>
              <a:gd name="connsiteY2080" fmla="*/ 979050 h 1237129"/>
              <a:gd name="connsiteX2081" fmla="*/ 2103248 w 3751729"/>
              <a:gd name="connsiteY2081" fmla="*/ 994066 h 1237129"/>
              <a:gd name="connsiteX2082" fmla="*/ 2085032 w 3751729"/>
              <a:gd name="connsiteY2082" fmla="*/ 1008343 h 1237129"/>
              <a:gd name="connsiteX2083" fmla="*/ 2067802 w 3751729"/>
              <a:gd name="connsiteY2083" fmla="*/ 1025082 h 1237129"/>
              <a:gd name="connsiteX2084" fmla="*/ 2053032 w 3751729"/>
              <a:gd name="connsiteY2084" fmla="*/ 1042804 h 1237129"/>
              <a:gd name="connsiteX2085" fmla="*/ 2041464 w 3751729"/>
              <a:gd name="connsiteY2085" fmla="*/ 1062988 h 1237129"/>
              <a:gd name="connsiteX2086" fmla="*/ 2037279 w 3751729"/>
              <a:gd name="connsiteY2086" fmla="*/ 1082189 h 1237129"/>
              <a:gd name="connsiteX2087" fmla="*/ 2039740 w 3751729"/>
              <a:gd name="connsiteY2087" fmla="*/ 1099911 h 1237129"/>
              <a:gd name="connsiteX2088" fmla="*/ 2045402 w 3751729"/>
              <a:gd name="connsiteY2088" fmla="*/ 1117634 h 1237129"/>
              <a:gd name="connsiteX2089" fmla="*/ 2051064 w 3751729"/>
              <a:gd name="connsiteY2089" fmla="*/ 1133634 h 1237129"/>
              <a:gd name="connsiteX2090" fmla="*/ 2056725 w 3751729"/>
              <a:gd name="connsiteY2090" fmla="*/ 1151357 h 1237129"/>
              <a:gd name="connsiteX2091" fmla="*/ 2061648 w 3751729"/>
              <a:gd name="connsiteY2091" fmla="*/ 1169080 h 1237129"/>
              <a:gd name="connsiteX2092" fmla="*/ 2059925 w 3751729"/>
              <a:gd name="connsiteY2092" fmla="*/ 1186804 h 1237129"/>
              <a:gd name="connsiteX2093" fmla="*/ 2050818 w 3751729"/>
              <a:gd name="connsiteY2093" fmla="*/ 1205264 h 1237129"/>
              <a:gd name="connsiteX2094" fmla="*/ 2038509 w 3751729"/>
              <a:gd name="connsiteY2094" fmla="*/ 1214372 h 1237129"/>
              <a:gd name="connsiteX2095" fmla="*/ 2023741 w 3751729"/>
              <a:gd name="connsiteY2095" fmla="*/ 1221018 h 1237129"/>
              <a:gd name="connsiteX2096" fmla="*/ 2009710 w 3751729"/>
              <a:gd name="connsiteY2096" fmla="*/ 1228649 h 1237129"/>
              <a:gd name="connsiteX2097" fmla="*/ 1999990 w 3751729"/>
              <a:gd name="connsiteY2097" fmla="*/ 1237129 h 1237129"/>
              <a:gd name="connsiteX2098" fmla="*/ 1730490 w 3751729"/>
              <a:gd name="connsiteY2098" fmla="*/ 1237129 h 1237129"/>
              <a:gd name="connsiteX2099" fmla="*/ 1729835 w 3751729"/>
              <a:gd name="connsiteY2099" fmla="*/ 1236280 h 1237129"/>
              <a:gd name="connsiteX2100" fmla="*/ 1724174 w 3751729"/>
              <a:gd name="connsiteY2100" fmla="*/ 1224465 h 1237129"/>
              <a:gd name="connsiteX2101" fmla="*/ 1722450 w 3751729"/>
              <a:gd name="connsiteY2101" fmla="*/ 1210188 h 1237129"/>
              <a:gd name="connsiteX2102" fmla="*/ 1725650 w 3751729"/>
              <a:gd name="connsiteY2102" fmla="*/ 1193450 h 1237129"/>
              <a:gd name="connsiteX2103" fmla="*/ 1731312 w 3751729"/>
              <a:gd name="connsiteY2103" fmla="*/ 1179173 h 1237129"/>
              <a:gd name="connsiteX2104" fmla="*/ 1739681 w 3751729"/>
              <a:gd name="connsiteY2104" fmla="*/ 1163172 h 1237129"/>
              <a:gd name="connsiteX2105" fmla="*/ 1745342 w 3751729"/>
              <a:gd name="connsiteY2105" fmla="*/ 1149634 h 1237129"/>
              <a:gd name="connsiteX2106" fmla="*/ 1750265 w 3751729"/>
              <a:gd name="connsiteY2106" fmla="*/ 1137819 h 1237129"/>
              <a:gd name="connsiteX2107" fmla="*/ 1744604 w 3751729"/>
              <a:gd name="connsiteY2107" fmla="*/ 1126003 h 1237129"/>
              <a:gd name="connsiteX2108" fmla="*/ 1742882 w 3751729"/>
              <a:gd name="connsiteY2108" fmla="*/ 1115911 h 1237129"/>
              <a:gd name="connsiteX2109" fmla="*/ 1742882 w 3751729"/>
              <a:gd name="connsiteY2109" fmla="*/ 1105819 h 1237129"/>
              <a:gd name="connsiteX2110" fmla="*/ 1739681 w 3751729"/>
              <a:gd name="connsiteY2110" fmla="*/ 1092281 h 1237129"/>
              <a:gd name="connsiteX2111" fmla="*/ 1731312 w 3751729"/>
              <a:gd name="connsiteY2111" fmla="*/ 1074558 h 1237129"/>
              <a:gd name="connsiteX2112" fmla="*/ 1718022 w 3751729"/>
              <a:gd name="connsiteY2112" fmla="*/ 1056835 h 1237129"/>
              <a:gd name="connsiteX2113" fmla="*/ 1705715 w 3751729"/>
              <a:gd name="connsiteY2113" fmla="*/ 1040834 h 1237129"/>
              <a:gd name="connsiteX2114" fmla="*/ 1692422 w 3751729"/>
              <a:gd name="connsiteY2114" fmla="*/ 1027297 h 1237129"/>
              <a:gd name="connsiteX2115" fmla="*/ 1696606 w 3751729"/>
              <a:gd name="connsiteY2115" fmla="*/ 1009574 h 1237129"/>
              <a:gd name="connsiteX2116" fmla="*/ 1700792 w 3751729"/>
              <a:gd name="connsiteY2116" fmla="*/ 993574 h 1237129"/>
              <a:gd name="connsiteX2117" fmla="*/ 1705715 w 3751729"/>
              <a:gd name="connsiteY2117" fmla="*/ 975851 h 1237129"/>
              <a:gd name="connsiteX2118" fmla="*/ 1700792 w 3751729"/>
              <a:gd name="connsiteY2118" fmla="*/ 973389 h 1237129"/>
              <a:gd name="connsiteX2119" fmla="*/ 1698330 w 3751729"/>
              <a:gd name="connsiteY2119" fmla="*/ 971666 h 1237129"/>
              <a:gd name="connsiteX2120" fmla="*/ 1695130 w 3751729"/>
              <a:gd name="connsiteY2120" fmla="*/ 968220 h 1237129"/>
              <a:gd name="connsiteX2121" fmla="*/ 1692669 w 3751729"/>
              <a:gd name="connsiteY2121" fmla="*/ 967481 h 1237129"/>
              <a:gd name="connsiteX2122" fmla="*/ 1688484 w 3751729"/>
              <a:gd name="connsiteY2122" fmla="*/ 967481 h 1237129"/>
              <a:gd name="connsiteX2123" fmla="*/ 1682823 w 3751729"/>
              <a:gd name="connsiteY2123" fmla="*/ 965758 h 1237129"/>
              <a:gd name="connsiteX2124" fmla="*/ 1679622 w 3751729"/>
              <a:gd name="connsiteY2124" fmla="*/ 968220 h 1237129"/>
              <a:gd name="connsiteX2125" fmla="*/ 1677899 w 3751729"/>
              <a:gd name="connsiteY2125" fmla="*/ 969943 h 1237129"/>
              <a:gd name="connsiteX2126" fmla="*/ 1673715 w 3751729"/>
              <a:gd name="connsiteY2126" fmla="*/ 971666 h 1237129"/>
              <a:gd name="connsiteX2127" fmla="*/ 1669530 w 3751729"/>
              <a:gd name="connsiteY2127" fmla="*/ 971666 h 1237129"/>
              <a:gd name="connsiteX2128" fmla="*/ 1663869 w 3751729"/>
              <a:gd name="connsiteY2128" fmla="*/ 971666 h 1237129"/>
              <a:gd name="connsiteX2129" fmla="*/ 1648114 w 3751729"/>
              <a:gd name="connsiteY2129" fmla="*/ 946558 h 1237129"/>
              <a:gd name="connsiteX2130" fmla="*/ 1637284 w 3751729"/>
              <a:gd name="connsiteY2130" fmla="*/ 944835 h 1237129"/>
              <a:gd name="connsiteX2131" fmla="*/ 1627438 w 3751729"/>
              <a:gd name="connsiteY2131" fmla="*/ 944097 h 1237129"/>
              <a:gd name="connsiteX2132" fmla="*/ 1615870 w 3751729"/>
              <a:gd name="connsiteY2132" fmla="*/ 942374 h 1237129"/>
              <a:gd name="connsiteX2133" fmla="*/ 1601838 w 3751729"/>
              <a:gd name="connsiteY2133" fmla="*/ 948282 h 1237129"/>
              <a:gd name="connsiteX2134" fmla="*/ 1587070 w 3751729"/>
              <a:gd name="connsiteY2134" fmla="*/ 954189 h 1237129"/>
              <a:gd name="connsiteX2135" fmla="*/ 1575500 w 3751729"/>
              <a:gd name="connsiteY2135" fmla="*/ 958374 h 1237129"/>
              <a:gd name="connsiteX2136" fmla="*/ 1547439 w 3751729"/>
              <a:gd name="connsiteY2136" fmla="*/ 952466 h 1237129"/>
              <a:gd name="connsiteX2137" fmla="*/ 1544239 w 3751729"/>
              <a:gd name="connsiteY2137" fmla="*/ 962558 h 1237129"/>
              <a:gd name="connsiteX2138" fmla="*/ 1534393 w 3751729"/>
              <a:gd name="connsiteY2138" fmla="*/ 962558 h 1237129"/>
              <a:gd name="connsiteX2139" fmla="*/ 1525285 w 3751729"/>
              <a:gd name="connsiteY2139" fmla="*/ 960097 h 1237129"/>
              <a:gd name="connsiteX2140" fmla="*/ 1518639 w 3751729"/>
              <a:gd name="connsiteY2140" fmla="*/ 958374 h 1237129"/>
              <a:gd name="connsiteX2141" fmla="*/ 1515439 w 3751729"/>
              <a:gd name="connsiteY2141" fmla="*/ 960097 h 1237129"/>
              <a:gd name="connsiteX2142" fmla="*/ 1512978 w 3751729"/>
              <a:gd name="connsiteY2142" fmla="*/ 962558 h 1237129"/>
              <a:gd name="connsiteX2143" fmla="*/ 1508055 w 3751729"/>
              <a:gd name="connsiteY2143" fmla="*/ 964282 h 1237129"/>
              <a:gd name="connsiteX2144" fmla="*/ 1502393 w 3751729"/>
              <a:gd name="connsiteY2144" fmla="*/ 966005 h 1237129"/>
              <a:gd name="connsiteX2145" fmla="*/ 1494024 w 3751729"/>
              <a:gd name="connsiteY2145" fmla="*/ 955912 h 1237129"/>
              <a:gd name="connsiteX2146" fmla="*/ 1482455 w 3751729"/>
              <a:gd name="connsiteY2146" fmla="*/ 950005 h 1237129"/>
              <a:gd name="connsiteX2147" fmla="*/ 1470885 w 3751729"/>
              <a:gd name="connsiteY2147" fmla="*/ 944097 h 1237129"/>
              <a:gd name="connsiteX2148" fmla="*/ 1459316 w 3751729"/>
              <a:gd name="connsiteY2148" fmla="*/ 938189 h 1237129"/>
              <a:gd name="connsiteX2149" fmla="*/ 1449471 w 3751729"/>
              <a:gd name="connsiteY2149" fmla="*/ 930558 h 1237129"/>
              <a:gd name="connsiteX2150" fmla="*/ 1442086 w 3751729"/>
              <a:gd name="connsiteY2150" fmla="*/ 911359 h 1237129"/>
              <a:gd name="connsiteX2151" fmla="*/ 1433717 w 3751729"/>
              <a:gd name="connsiteY2151" fmla="*/ 901266 h 1237129"/>
              <a:gd name="connsiteX2152" fmla="*/ 1420424 w 3751729"/>
              <a:gd name="connsiteY2152" fmla="*/ 891174 h 1237129"/>
              <a:gd name="connsiteX2153" fmla="*/ 1408856 w 3751729"/>
              <a:gd name="connsiteY2153" fmla="*/ 881082 h 1237129"/>
              <a:gd name="connsiteX2154" fmla="*/ 1401471 w 3751729"/>
              <a:gd name="connsiteY2154" fmla="*/ 871974 h 1237129"/>
              <a:gd name="connsiteX2155" fmla="*/ 1401471 w 3751729"/>
              <a:gd name="connsiteY2155" fmla="*/ 852775 h 1237129"/>
              <a:gd name="connsiteX2156" fmla="*/ 1399010 w 3751729"/>
              <a:gd name="connsiteY2156" fmla="*/ 844405 h 1237129"/>
              <a:gd name="connsiteX2157" fmla="*/ 1399748 w 3751729"/>
              <a:gd name="connsiteY2157" fmla="*/ 830867 h 1237129"/>
              <a:gd name="connsiteX2158" fmla="*/ 1402948 w 3751729"/>
              <a:gd name="connsiteY2158" fmla="*/ 819052 h 1237129"/>
              <a:gd name="connsiteX2159" fmla="*/ 1405410 w 3751729"/>
              <a:gd name="connsiteY2159" fmla="*/ 808959 h 1237129"/>
              <a:gd name="connsiteX2160" fmla="*/ 1407132 w 3751729"/>
              <a:gd name="connsiteY2160" fmla="*/ 801329 h 1237129"/>
              <a:gd name="connsiteX2161" fmla="*/ 1407132 w 3751729"/>
              <a:gd name="connsiteY2161" fmla="*/ 789513 h 1237129"/>
              <a:gd name="connsiteX2162" fmla="*/ 1404671 w 3751729"/>
              <a:gd name="connsiteY2162" fmla="*/ 782867 h 1237129"/>
              <a:gd name="connsiteX2163" fmla="*/ 1399748 w 3751729"/>
              <a:gd name="connsiteY2163" fmla="*/ 775236 h 1237129"/>
              <a:gd name="connsiteX2164" fmla="*/ 1397286 w 3751729"/>
              <a:gd name="connsiteY2164" fmla="*/ 769329 h 1237129"/>
              <a:gd name="connsiteX2165" fmla="*/ 1397286 w 3751729"/>
              <a:gd name="connsiteY2165" fmla="*/ 760221 h 1237129"/>
              <a:gd name="connsiteX2166" fmla="*/ 1399748 w 3751729"/>
              <a:gd name="connsiteY2166" fmla="*/ 748407 h 1237129"/>
              <a:gd name="connsiteX2167" fmla="*/ 1405410 w 3751729"/>
              <a:gd name="connsiteY2167" fmla="*/ 735852 h 1237129"/>
              <a:gd name="connsiteX2168" fmla="*/ 1411071 w 3751729"/>
              <a:gd name="connsiteY2168" fmla="*/ 720837 h 1237129"/>
              <a:gd name="connsiteX2169" fmla="*/ 1416733 w 3751729"/>
              <a:gd name="connsiteY2169" fmla="*/ 708283 h 1237129"/>
              <a:gd name="connsiteX2170" fmla="*/ 1422394 w 3751729"/>
              <a:gd name="connsiteY2170" fmla="*/ 697452 h 1237129"/>
              <a:gd name="connsiteX2171" fmla="*/ 1425594 w 3751729"/>
              <a:gd name="connsiteY2171" fmla="*/ 691545 h 1237129"/>
              <a:gd name="connsiteX2172" fmla="*/ 1435439 w 3751729"/>
              <a:gd name="connsiteY2172" fmla="*/ 683175 h 1237129"/>
              <a:gd name="connsiteX2173" fmla="*/ 1447009 w 3751729"/>
              <a:gd name="connsiteY2173" fmla="*/ 675545 h 1237129"/>
              <a:gd name="connsiteX2174" fmla="*/ 1458578 w 3751729"/>
              <a:gd name="connsiteY2174" fmla="*/ 669637 h 1237129"/>
              <a:gd name="connsiteX2175" fmla="*/ 1470147 w 3751729"/>
              <a:gd name="connsiteY2175" fmla="*/ 662006 h 1237129"/>
              <a:gd name="connsiteX2176" fmla="*/ 1472608 w 3751729"/>
              <a:gd name="connsiteY2176" fmla="*/ 655360 h 1237129"/>
              <a:gd name="connsiteX2177" fmla="*/ 1472608 w 3751729"/>
              <a:gd name="connsiteY2177" fmla="*/ 646253 h 1237129"/>
              <a:gd name="connsiteX2178" fmla="*/ 1471871 w 3751729"/>
              <a:gd name="connsiteY2178" fmla="*/ 636161 h 1237129"/>
              <a:gd name="connsiteX2179" fmla="*/ 1472608 w 3751729"/>
              <a:gd name="connsiteY2179" fmla="*/ 627791 h 1237129"/>
              <a:gd name="connsiteX2180" fmla="*/ 1479993 w 3751729"/>
              <a:gd name="connsiteY2180" fmla="*/ 615976 h 1237129"/>
              <a:gd name="connsiteX2181" fmla="*/ 1489839 w 3751729"/>
              <a:gd name="connsiteY2181" fmla="*/ 606868 h 1237129"/>
              <a:gd name="connsiteX2182" fmla="*/ 1500669 w 3751729"/>
              <a:gd name="connsiteY2182" fmla="*/ 598499 h 1237129"/>
              <a:gd name="connsiteX2183" fmla="*/ 1510516 w 3751729"/>
              <a:gd name="connsiteY2183" fmla="*/ 589392 h 1237129"/>
              <a:gd name="connsiteX2184" fmla="*/ 1518885 w 3751729"/>
              <a:gd name="connsiteY2184" fmla="*/ 579299 h 1237129"/>
              <a:gd name="connsiteX2185" fmla="*/ 1523808 w 3751729"/>
              <a:gd name="connsiteY2185" fmla="*/ 565763 h 1237129"/>
              <a:gd name="connsiteX2186" fmla="*/ 1523808 w 3751729"/>
              <a:gd name="connsiteY2186" fmla="*/ 565024 h 1237129"/>
              <a:gd name="connsiteX2187" fmla="*/ 1522085 w 3751729"/>
              <a:gd name="connsiteY2187" fmla="*/ 565024 h 1237129"/>
              <a:gd name="connsiteX2188" fmla="*/ 1522085 w 3751729"/>
              <a:gd name="connsiteY2188" fmla="*/ 563302 h 1237129"/>
              <a:gd name="connsiteX2189" fmla="*/ 1522085 w 3751729"/>
              <a:gd name="connsiteY2189" fmla="*/ 561578 h 1237129"/>
              <a:gd name="connsiteX2190" fmla="*/ 1520363 w 3751729"/>
              <a:gd name="connsiteY2190" fmla="*/ 559856 h 1237129"/>
              <a:gd name="connsiteX2191" fmla="*/ 1517901 w 3751729"/>
              <a:gd name="connsiteY2191" fmla="*/ 559117 h 1237129"/>
              <a:gd name="connsiteX2192" fmla="*/ 1514701 w 3751729"/>
              <a:gd name="connsiteY2192" fmla="*/ 557394 h 1237129"/>
              <a:gd name="connsiteX2193" fmla="*/ 1512239 w 3751729"/>
              <a:gd name="connsiteY2193" fmla="*/ 557394 h 1237129"/>
              <a:gd name="connsiteX2194" fmla="*/ 1507316 w 3751729"/>
              <a:gd name="connsiteY2194" fmla="*/ 555672 h 1237129"/>
              <a:gd name="connsiteX2195" fmla="*/ 1504855 w 3751729"/>
              <a:gd name="connsiteY2195" fmla="*/ 559117 h 1237129"/>
              <a:gd name="connsiteX2196" fmla="*/ 1501655 w 3751729"/>
              <a:gd name="connsiteY2196" fmla="*/ 559117 h 1237129"/>
              <a:gd name="connsiteX2197" fmla="*/ 1497469 w 3751729"/>
              <a:gd name="connsiteY2197" fmla="*/ 559856 h 1237129"/>
              <a:gd name="connsiteX2198" fmla="*/ 1491808 w 3751729"/>
              <a:gd name="connsiteY2198" fmla="*/ 559856 h 1237129"/>
              <a:gd name="connsiteX2199" fmla="*/ 1491808 w 3751729"/>
              <a:gd name="connsiteY2199" fmla="*/ 555672 h 1237129"/>
              <a:gd name="connsiteX2200" fmla="*/ 1489348 w 3751729"/>
              <a:gd name="connsiteY2200" fmla="*/ 555672 h 1237129"/>
              <a:gd name="connsiteX2201" fmla="*/ 1489348 w 3751729"/>
              <a:gd name="connsiteY2201" fmla="*/ 543855 h 1237129"/>
              <a:gd name="connsiteX2202" fmla="*/ 1487624 w 3751729"/>
              <a:gd name="connsiteY2202" fmla="*/ 527856 h 1237129"/>
              <a:gd name="connsiteX2203" fmla="*/ 1485901 w 3751729"/>
              <a:gd name="connsiteY2203" fmla="*/ 508655 h 1237129"/>
              <a:gd name="connsiteX2204" fmla="*/ 1485901 w 3751729"/>
              <a:gd name="connsiteY2204" fmla="*/ 490194 h 1237129"/>
              <a:gd name="connsiteX2205" fmla="*/ 1485901 w 3751729"/>
              <a:gd name="connsiteY2205" fmla="*/ 473456 h 1237129"/>
              <a:gd name="connsiteX2206" fmla="*/ 1489101 w 3751729"/>
              <a:gd name="connsiteY2206" fmla="*/ 463363 h 1237129"/>
              <a:gd name="connsiteX2207" fmla="*/ 1489593 w 3751729"/>
              <a:gd name="connsiteY2207" fmla="*/ 460410 h 1237129"/>
              <a:gd name="connsiteX2208" fmla="*/ 1491316 w 3751729"/>
              <a:gd name="connsiteY2208" fmla="*/ 456964 h 1237129"/>
              <a:gd name="connsiteX2209" fmla="*/ 1493038 w 3751729"/>
              <a:gd name="connsiteY2209" fmla="*/ 456225 h 1237129"/>
              <a:gd name="connsiteX2210" fmla="*/ 1494762 w 3751729"/>
              <a:gd name="connsiteY2210" fmla="*/ 456225 h 1237129"/>
              <a:gd name="connsiteX2211" fmla="*/ 1497224 w 3751729"/>
              <a:gd name="connsiteY2211" fmla="*/ 456225 h 1237129"/>
              <a:gd name="connsiteX2212" fmla="*/ 1500424 w 3751729"/>
              <a:gd name="connsiteY2212" fmla="*/ 454501 h 1237129"/>
              <a:gd name="connsiteX2213" fmla="*/ 1504609 w 3751729"/>
              <a:gd name="connsiteY2213" fmla="*/ 454501 h 1237129"/>
              <a:gd name="connsiteX2214" fmla="*/ 1516177 w 3751729"/>
              <a:gd name="connsiteY2214" fmla="*/ 458687 h 1237129"/>
              <a:gd name="connsiteX2215" fmla="*/ 1529469 w 3751729"/>
              <a:gd name="connsiteY2215" fmla="*/ 462133 h 1237129"/>
              <a:gd name="connsiteX2216" fmla="*/ 1543501 w 3751729"/>
              <a:gd name="connsiteY2216" fmla="*/ 462133 h 1237129"/>
              <a:gd name="connsiteX2217" fmla="*/ 1557531 w 3751729"/>
              <a:gd name="connsiteY2217" fmla="*/ 458687 h 1237129"/>
              <a:gd name="connsiteX2218" fmla="*/ 1568362 w 3751729"/>
              <a:gd name="connsiteY2218" fmla="*/ 454501 h 1237129"/>
              <a:gd name="connsiteX2219" fmla="*/ 1569100 w 3751729"/>
              <a:gd name="connsiteY2219" fmla="*/ 452779 h 1237129"/>
              <a:gd name="connsiteX2220" fmla="*/ 1569100 w 3751729"/>
              <a:gd name="connsiteY2220" fmla="*/ 451056 h 1237129"/>
              <a:gd name="connsiteX2221" fmla="*/ 1570824 w 3751729"/>
              <a:gd name="connsiteY2221" fmla="*/ 451056 h 1237129"/>
              <a:gd name="connsiteX2222" fmla="*/ 1570824 w 3751729"/>
              <a:gd name="connsiteY2222" fmla="*/ 450318 h 1237129"/>
              <a:gd name="connsiteX2223" fmla="*/ 1570824 w 3751729"/>
              <a:gd name="connsiteY2223" fmla="*/ 448595 h 1237129"/>
              <a:gd name="connsiteX2224" fmla="*/ 1574024 w 3751729"/>
              <a:gd name="connsiteY2224" fmla="*/ 436778 h 1237129"/>
              <a:gd name="connsiteX2225" fmla="*/ 1574024 w 3751729"/>
              <a:gd name="connsiteY2225" fmla="*/ 423241 h 1237129"/>
              <a:gd name="connsiteX2226" fmla="*/ 1572300 w 3751729"/>
              <a:gd name="connsiteY2226" fmla="*/ 410687 h 1237129"/>
              <a:gd name="connsiteX2227" fmla="*/ 1570578 w 3751729"/>
              <a:gd name="connsiteY2227" fmla="*/ 395672 h 1237129"/>
              <a:gd name="connsiteX2228" fmla="*/ 1560731 w 3751729"/>
              <a:gd name="connsiteY2228" fmla="*/ 393210 h 1237129"/>
              <a:gd name="connsiteX2229" fmla="*/ 1550885 w 3751729"/>
              <a:gd name="connsiteY2229" fmla="*/ 389764 h 1237129"/>
              <a:gd name="connsiteX2230" fmla="*/ 1541039 w 3751729"/>
              <a:gd name="connsiteY2230" fmla="*/ 383856 h 1237129"/>
              <a:gd name="connsiteX2231" fmla="*/ 1533654 w 3751729"/>
              <a:gd name="connsiteY2231" fmla="*/ 376225 h 1237129"/>
              <a:gd name="connsiteX2232" fmla="*/ 1536115 w 3751729"/>
              <a:gd name="connsiteY2232" fmla="*/ 375487 h 1237129"/>
              <a:gd name="connsiteX2233" fmla="*/ 1539316 w 3751729"/>
              <a:gd name="connsiteY2233" fmla="*/ 373764 h 1237129"/>
              <a:gd name="connsiteX2234" fmla="*/ 1541039 w 3751729"/>
              <a:gd name="connsiteY2234" fmla="*/ 372041 h 1237129"/>
              <a:gd name="connsiteX2235" fmla="*/ 1543501 w 3751729"/>
              <a:gd name="connsiteY2235" fmla="*/ 372041 h 1237129"/>
              <a:gd name="connsiteX2236" fmla="*/ 1546701 w 3751729"/>
              <a:gd name="connsiteY2236" fmla="*/ 370318 h 1237129"/>
              <a:gd name="connsiteX2237" fmla="*/ 1551624 w 3751729"/>
              <a:gd name="connsiteY2237" fmla="*/ 370318 h 1237129"/>
              <a:gd name="connsiteX2238" fmla="*/ 1554823 w 3751729"/>
              <a:gd name="connsiteY2238" fmla="*/ 369579 h 1237129"/>
              <a:gd name="connsiteX2239" fmla="*/ 1559008 w 3751729"/>
              <a:gd name="connsiteY2239" fmla="*/ 367856 h 1237129"/>
              <a:gd name="connsiteX2240" fmla="*/ 1563193 w 3751729"/>
              <a:gd name="connsiteY2240" fmla="*/ 367856 h 1237129"/>
              <a:gd name="connsiteX2241" fmla="*/ 1568115 w 3751729"/>
              <a:gd name="connsiteY2241" fmla="*/ 367856 h 1237129"/>
              <a:gd name="connsiteX2242" fmla="*/ 1568115 w 3751729"/>
              <a:gd name="connsiteY2242" fmla="*/ 351856 h 1237129"/>
              <a:gd name="connsiteX2243" fmla="*/ 1572300 w 3751729"/>
              <a:gd name="connsiteY2243" fmla="*/ 351856 h 1237129"/>
              <a:gd name="connsiteX2244" fmla="*/ 1576484 w 3751729"/>
              <a:gd name="connsiteY2244" fmla="*/ 352595 h 1237129"/>
              <a:gd name="connsiteX2245" fmla="*/ 1578208 w 3751729"/>
              <a:gd name="connsiteY2245" fmla="*/ 354318 h 1237129"/>
              <a:gd name="connsiteX2246" fmla="*/ 1580670 w 3751729"/>
              <a:gd name="connsiteY2246" fmla="*/ 354318 h 1237129"/>
              <a:gd name="connsiteX2247" fmla="*/ 1583870 w 3751729"/>
              <a:gd name="connsiteY2247" fmla="*/ 356041 h 1237129"/>
              <a:gd name="connsiteX2248" fmla="*/ 1586331 w 3751729"/>
              <a:gd name="connsiteY2248" fmla="*/ 357764 h 1237129"/>
              <a:gd name="connsiteX2249" fmla="*/ 1589531 w 3751729"/>
              <a:gd name="connsiteY2249" fmla="*/ 354318 h 1237129"/>
              <a:gd name="connsiteX2250" fmla="*/ 1593716 w 3751729"/>
              <a:gd name="connsiteY2250" fmla="*/ 352595 h 1237129"/>
              <a:gd name="connsiteX2251" fmla="*/ 1596915 w 3751729"/>
              <a:gd name="connsiteY2251" fmla="*/ 351856 h 1237129"/>
              <a:gd name="connsiteX2252" fmla="*/ 1601100 w 3751729"/>
              <a:gd name="connsiteY2252" fmla="*/ 350133 h 1237129"/>
              <a:gd name="connsiteX2253" fmla="*/ 1602823 w 3751729"/>
              <a:gd name="connsiteY2253" fmla="*/ 348410 h 1237129"/>
              <a:gd name="connsiteX2254" fmla="*/ 1603562 w 3751729"/>
              <a:gd name="connsiteY2254" fmla="*/ 345949 h 1237129"/>
              <a:gd name="connsiteX2255" fmla="*/ 1603562 w 3751729"/>
              <a:gd name="connsiteY2255" fmla="*/ 342502 h 1237129"/>
              <a:gd name="connsiteX2256" fmla="*/ 1603562 w 3751729"/>
              <a:gd name="connsiteY2256" fmla="*/ 340041 h 1237129"/>
              <a:gd name="connsiteX2257" fmla="*/ 1603562 w 3751729"/>
              <a:gd name="connsiteY2257" fmla="*/ 336595 h 1237129"/>
              <a:gd name="connsiteX2258" fmla="*/ 1605285 w 3751729"/>
              <a:gd name="connsiteY2258" fmla="*/ 334133 h 1237129"/>
              <a:gd name="connsiteX2259" fmla="*/ 1607008 w 3751729"/>
              <a:gd name="connsiteY2259" fmla="*/ 330687 h 1237129"/>
              <a:gd name="connsiteX2260" fmla="*/ 1634331 w 3751729"/>
              <a:gd name="connsiteY2260" fmla="*/ 322318 h 1237129"/>
              <a:gd name="connsiteX2261" fmla="*/ 1639992 w 3751729"/>
              <a:gd name="connsiteY2261" fmla="*/ 313210 h 1237129"/>
              <a:gd name="connsiteX2262" fmla="*/ 1641715 w 3751729"/>
              <a:gd name="connsiteY2262" fmla="*/ 304840 h 1237129"/>
              <a:gd name="connsiteX2263" fmla="*/ 1645899 w 3751729"/>
              <a:gd name="connsiteY2263" fmla="*/ 295734 h 1237129"/>
              <a:gd name="connsiteX2264" fmla="*/ 1654269 w 3751729"/>
              <a:gd name="connsiteY2264" fmla="*/ 289826 h 1237129"/>
              <a:gd name="connsiteX2265" fmla="*/ 1665100 w 3751729"/>
              <a:gd name="connsiteY2265" fmla="*/ 285641 h 1237129"/>
              <a:gd name="connsiteX2266" fmla="*/ 1677407 w 3751729"/>
              <a:gd name="connsiteY2266" fmla="*/ 281457 h 1237129"/>
              <a:gd name="connsiteX2267" fmla="*/ 1688976 w 3751729"/>
              <a:gd name="connsiteY2267" fmla="*/ 277271 h 1237129"/>
              <a:gd name="connsiteX2268" fmla="*/ 1690699 w 3751729"/>
              <a:gd name="connsiteY2268" fmla="*/ 275549 h 1237129"/>
              <a:gd name="connsiteX2269" fmla="*/ 1690699 w 3751729"/>
              <a:gd name="connsiteY2269" fmla="*/ 273825 h 1237129"/>
              <a:gd name="connsiteX2270" fmla="*/ 1690699 w 3751729"/>
              <a:gd name="connsiteY2270" fmla="*/ 272103 h 1237129"/>
              <a:gd name="connsiteX2271" fmla="*/ 1692422 w 3751729"/>
              <a:gd name="connsiteY2271" fmla="*/ 271365 h 1237129"/>
              <a:gd name="connsiteX2272" fmla="*/ 1686760 w 3751729"/>
              <a:gd name="connsiteY2272" fmla="*/ 256348 h 1237129"/>
              <a:gd name="connsiteX2273" fmla="*/ 1683560 w 3751729"/>
              <a:gd name="connsiteY2273" fmla="*/ 238625 h 1237129"/>
              <a:gd name="connsiteX2274" fmla="*/ 1683560 w 3751729"/>
              <a:gd name="connsiteY2274" fmla="*/ 222626 h 1237129"/>
              <a:gd name="connsiteX2275" fmla="*/ 1682823 w 3751729"/>
              <a:gd name="connsiteY2275" fmla="*/ 209088 h 1237129"/>
              <a:gd name="connsiteX2276" fmla="*/ 1695130 w 3751729"/>
              <a:gd name="connsiteY2276" fmla="*/ 208349 h 1237129"/>
              <a:gd name="connsiteX2277" fmla="*/ 1704238 w 3751729"/>
              <a:gd name="connsiteY2277" fmla="*/ 204903 h 1237129"/>
              <a:gd name="connsiteX2278" fmla="*/ 1714084 w 3751729"/>
              <a:gd name="connsiteY2278" fmla="*/ 202441 h 1237129"/>
              <a:gd name="connsiteX2279" fmla="*/ 1714084 w 3751729"/>
              <a:gd name="connsiteY2279" fmla="*/ 209088 h 1237129"/>
              <a:gd name="connsiteX2280" fmla="*/ 1712361 w 3751729"/>
              <a:gd name="connsiteY2280" fmla="*/ 214996 h 1237129"/>
              <a:gd name="connsiteX2281" fmla="*/ 1710637 w 3751729"/>
              <a:gd name="connsiteY2281" fmla="*/ 225826 h 1237129"/>
              <a:gd name="connsiteX2282" fmla="*/ 1709899 w 3751729"/>
              <a:gd name="connsiteY2282" fmla="*/ 240103 h 1237129"/>
              <a:gd name="connsiteX2283" fmla="*/ 1708176 w 3751729"/>
              <a:gd name="connsiteY2283" fmla="*/ 253641 h 1237129"/>
              <a:gd name="connsiteX2284" fmla="*/ 1708176 w 3751729"/>
              <a:gd name="connsiteY2284" fmla="*/ 263734 h 1237129"/>
              <a:gd name="connsiteX2285" fmla="*/ 1712361 w 3751729"/>
              <a:gd name="connsiteY2285" fmla="*/ 266194 h 1237129"/>
              <a:gd name="connsiteX2286" fmla="*/ 1715560 w 3751729"/>
              <a:gd name="connsiteY2286" fmla="*/ 267918 h 1237129"/>
              <a:gd name="connsiteX2287" fmla="*/ 1716300 w 3751729"/>
              <a:gd name="connsiteY2287" fmla="*/ 269640 h 1237129"/>
              <a:gd name="connsiteX2288" fmla="*/ 1719499 w 3751729"/>
              <a:gd name="connsiteY2288" fmla="*/ 271365 h 1237129"/>
              <a:gd name="connsiteX2289" fmla="*/ 1723681 w 3751729"/>
              <a:gd name="connsiteY2289" fmla="*/ 273825 h 1237129"/>
              <a:gd name="connsiteX2290" fmla="*/ 1732789 w 3751729"/>
              <a:gd name="connsiteY2290" fmla="*/ 269640 h 1237129"/>
              <a:gd name="connsiteX2291" fmla="*/ 1739189 w 3751729"/>
              <a:gd name="connsiteY2291" fmla="*/ 269640 h 1237129"/>
              <a:gd name="connsiteX2292" fmla="*/ 1743373 w 3751729"/>
              <a:gd name="connsiteY2292" fmla="*/ 272103 h 1237129"/>
              <a:gd name="connsiteX2293" fmla="*/ 1749035 w 3751729"/>
              <a:gd name="connsiteY2293" fmla="*/ 277026 h 1237129"/>
              <a:gd name="connsiteX2294" fmla="*/ 1756419 w 3751729"/>
              <a:gd name="connsiteY2294" fmla="*/ 277026 h 1237129"/>
              <a:gd name="connsiteX2295" fmla="*/ 1764788 w 3751729"/>
              <a:gd name="connsiteY2295" fmla="*/ 273580 h 1237129"/>
              <a:gd name="connsiteX2296" fmla="*/ 1772173 w 3751729"/>
              <a:gd name="connsiteY2296" fmla="*/ 269395 h 1237129"/>
              <a:gd name="connsiteX2297" fmla="*/ 1776357 w 3751729"/>
              <a:gd name="connsiteY2297" fmla="*/ 265210 h 1237129"/>
              <a:gd name="connsiteX2298" fmla="*/ 1782019 w 3751729"/>
              <a:gd name="connsiteY2298" fmla="*/ 261764 h 1237129"/>
              <a:gd name="connsiteX2299" fmla="*/ 1789403 w 3751729"/>
              <a:gd name="connsiteY2299" fmla="*/ 259303 h 1237129"/>
              <a:gd name="connsiteX2300" fmla="*/ 1800973 w 3751729"/>
              <a:gd name="connsiteY2300" fmla="*/ 260041 h 1237129"/>
              <a:gd name="connsiteX2301" fmla="*/ 1816727 w 3751729"/>
              <a:gd name="connsiteY2301" fmla="*/ 263487 h 1237129"/>
              <a:gd name="connsiteX2302" fmla="*/ 1818450 w 3751729"/>
              <a:gd name="connsiteY2302" fmla="*/ 259303 h 1237129"/>
              <a:gd name="connsiteX2303" fmla="*/ 1819188 w 3751729"/>
              <a:gd name="connsiteY2303" fmla="*/ 257580 h 1237129"/>
              <a:gd name="connsiteX2304" fmla="*/ 1822388 w 3751729"/>
              <a:gd name="connsiteY2304" fmla="*/ 254133 h 1237129"/>
              <a:gd name="connsiteX2305" fmla="*/ 1824849 w 3751729"/>
              <a:gd name="connsiteY2305" fmla="*/ 253395 h 1237129"/>
              <a:gd name="connsiteX2306" fmla="*/ 1828049 w 3751729"/>
              <a:gd name="connsiteY2306" fmla="*/ 253395 h 1237129"/>
              <a:gd name="connsiteX2307" fmla="*/ 1832235 w 3751729"/>
              <a:gd name="connsiteY2307" fmla="*/ 251673 h 1237129"/>
              <a:gd name="connsiteX2308" fmla="*/ 1832235 w 3751729"/>
              <a:gd name="connsiteY2308" fmla="*/ 226564 h 1237129"/>
              <a:gd name="connsiteX2309" fmla="*/ 1835434 w 3751729"/>
              <a:gd name="connsiteY2309" fmla="*/ 206380 h 1237129"/>
              <a:gd name="connsiteX2310" fmla="*/ 1837895 w 3751729"/>
              <a:gd name="connsiteY2310" fmla="*/ 202934 h 1237129"/>
              <a:gd name="connsiteX2311" fmla="*/ 1841096 w 3751729"/>
              <a:gd name="connsiteY2311" fmla="*/ 202195 h 1237129"/>
              <a:gd name="connsiteX2312" fmla="*/ 1843557 w 3751729"/>
              <a:gd name="connsiteY2312" fmla="*/ 198750 h 1237129"/>
              <a:gd name="connsiteX2313" fmla="*/ 1846757 w 3751729"/>
              <a:gd name="connsiteY2313" fmla="*/ 197026 h 1237129"/>
              <a:gd name="connsiteX2314" fmla="*/ 1850943 w 3751729"/>
              <a:gd name="connsiteY2314" fmla="*/ 196288 h 1237129"/>
              <a:gd name="connsiteX2315" fmla="*/ 1850943 w 3751729"/>
              <a:gd name="connsiteY2315" fmla="*/ 198750 h 1237129"/>
              <a:gd name="connsiteX2316" fmla="*/ 1853403 w 3751729"/>
              <a:gd name="connsiteY2316" fmla="*/ 202195 h 1237129"/>
              <a:gd name="connsiteX2317" fmla="*/ 1855127 w 3751729"/>
              <a:gd name="connsiteY2317" fmla="*/ 204657 h 1237129"/>
              <a:gd name="connsiteX2318" fmla="*/ 1856849 w 3751729"/>
              <a:gd name="connsiteY2318" fmla="*/ 208103 h 1237129"/>
              <a:gd name="connsiteX2319" fmla="*/ 1858573 w 3751729"/>
              <a:gd name="connsiteY2319" fmla="*/ 208841 h 1237129"/>
              <a:gd name="connsiteX2320" fmla="*/ 1862757 w 3751729"/>
              <a:gd name="connsiteY2320" fmla="*/ 210564 h 1237129"/>
              <a:gd name="connsiteX2321" fmla="*/ 1866942 w 3751729"/>
              <a:gd name="connsiteY2321" fmla="*/ 212288 h 1237129"/>
              <a:gd name="connsiteX2322" fmla="*/ 1865219 w 3751729"/>
              <a:gd name="connsiteY2322" fmla="*/ 198750 h 1237129"/>
              <a:gd name="connsiteX2323" fmla="*/ 1864480 w 3751729"/>
              <a:gd name="connsiteY2323" fmla="*/ 190380 h 1237129"/>
              <a:gd name="connsiteX2324" fmla="*/ 1861280 w 3751729"/>
              <a:gd name="connsiteY2324" fmla="*/ 184473 h 1237129"/>
              <a:gd name="connsiteX2325" fmla="*/ 1859557 w 3751729"/>
              <a:gd name="connsiteY2325" fmla="*/ 176842 h 1237129"/>
              <a:gd name="connsiteX2326" fmla="*/ 1857096 w 3751729"/>
              <a:gd name="connsiteY2326" fmla="*/ 163304 h 1237129"/>
              <a:gd name="connsiteX2327" fmla="*/ 1864480 w 3751729"/>
              <a:gd name="connsiteY2327" fmla="*/ 162565 h 1237129"/>
              <a:gd name="connsiteX2328" fmla="*/ 1869404 w 3751729"/>
              <a:gd name="connsiteY2328" fmla="*/ 159119 h 1237129"/>
              <a:gd name="connsiteX2329" fmla="*/ 1874326 w 3751729"/>
              <a:gd name="connsiteY2329" fmla="*/ 156658 h 1237129"/>
              <a:gd name="connsiteX2330" fmla="*/ 1879988 w 3751729"/>
              <a:gd name="connsiteY2330" fmla="*/ 153212 h 1237129"/>
              <a:gd name="connsiteX2331" fmla="*/ 1889834 w 3751729"/>
              <a:gd name="connsiteY2331" fmla="*/ 153212 h 1237129"/>
              <a:gd name="connsiteX2332" fmla="*/ 1899680 w 3751729"/>
              <a:gd name="connsiteY2332" fmla="*/ 154934 h 1237129"/>
              <a:gd name="connsiteX2333" fmla="*/ 1907065 w 3751729"/>
              <a:gd name="connsiteY2333" fmla="*/ 156658 h 1237129"/>
              <a:gd name="connsiteX2334" fmla="*/ 1914449 w 3751729"/>
              <a:gd name="connsiteY2334" fmla="*/ 153212 h 1237129"/>
              <a:gd name="connsiteX2335" fmla="*/ 1920111 w 3751729"/>
              <a:gd name="connsiteY2335" fmla="*/ 144842 h 1237129"/>
              <a:gd name="connsiteX2336" fmla="*/ 1915187 w 3751729"/>
              <a:gd name="connsiteY2336" fmla="*/ 143119 h 1237129"/>
              <a:gd name="connsiteX2337" fmla="*/ 1911003 w 3751729"/>
              <a:gd name="connsiteY2337" fmla="*/ 141396 h 1237129"/>
              <a:gd name="connsiteX2338" fmla="*/ 1908541 w 3751729"/>
              <a:gd name="connsiteY2338" fmla="*/ 139673 h 1237129"/>
              <a:gd name="connsiteX2339" fmla="*/ 1903619 w 3751729"/>
              <a:gd name="connsiteY2339" fmla="*/ 138935 h 1237129"/>
              <a:gd name="connsiteX2340" fmla="*/ 1897957 w 3751729"/>
              <a:gd name="connsiteY2340" fmla="*/ 138935 h 1237129"/>
              <a:gd name="connsiteX2341" fmla="*/ 1883926 w 3751729"/>
              <a:gd name="connsiteY2341" fmla="*/ 145581 h 1237129"/>
              <a:gd name="connsiteX2342" fmla="*/ 1868173 w 3751729"/>
              <a:gd name="connsiteY2342" fmla="*/ 150503 h 1237129"/>
              <a:gd name="connsiteX2343" fmla="*/ 1850943 w 3751729"/>
              <a:gd name="connsiteY2343" fmla="*/ 152965 h 1237129"/>
              <a:gd name="connsiteX2344" fmla="*/ 1847742 w 3751729"/>
              <a:gd name="connsiteY2344" fmla="*/ 145334 h 1237129"/>
              <a:gd name="connsiteX2345" fmla="*/ 1843557 w 3751729"/>
              <a:gd name="connsiteY2345" fmla="*/ 139427 h 1237129"/>
              <a:gd name="connsiteX2346" fmla="*/ 1839373 w 3751729"/>
              <a:gd name="connsiteY2346" fmla="*/ 133519 h 1237129"/>
              <a:gd name="connsiteX2347" fmla="*/ 1836173 w 3751729"/>
              <a:gd name="connsiteY2347" fmla="*/ 126873 h 1237129"/>
              <a:gd name="connsiteX2348" fmla="*/ 1835434 w 3751729"/>
              <a:gd name="connsiteY2348" fmla="*/ 115058 h 1237129"/>
              <a:gd name="connsiteX2349" fmla="*/ 1836173 w 3751729"/>
              <a:gd name="connsiteY2349" fmla="*/ 105950 h 1237129"/>
              <a:gd name="connsiteX2350" fmla="*/ 1835434 w 3751729"/>
              <a:gd name="connsiteY2350" fmla="*/ 95858 h 1237129"/>
              <a:gd name="connsiteX2351" fmla="*/ 1833711 w 3751729"/>
              <a:gd name="connsiteY2351" fmla="*/ 84042 h 1237129"/>
              <a:gd name="connsiteX2352" fmla="*/ 1835434 w 3751729"/>
              <a:gd name="connsiteY2352" fmla="*/ 73950 h 1237129"/>
              <a:gd name="connsiteX2353" fmla="*/ 1842081 w 3751729"/>
              <a:gd name="connsiteY2353" fmla="*/ 58935 h 1237129"/>
              <a:gd name="connsiteX2354" fmla="*/ 1853649 w 3751729"/>
              <a:gd name="connsiteY2354" fmla="*/ 48843 h 1237129"/>
              <a:gd name="connsiteX2355" fmla="*/ 1865219 w 3751729"/>
              <a:gd name="connsiteY2355" fmla="*/ 37027 h 1237129"/>
              <a:gd name="connsiteX2356" fmla="*/ 1875065 w 3751729"/>
              <a:gd name="connsiteY2356" fmla="*/ 25212 h 1237129"/>
              <a:gd name="connsiteX2357" fmla="*/ 1882450 w 3751729"/>
              <a:gd name="connsiteY2357" fmla="*/ 11673 h 1237129"/>
              <a:gd name="connsiteX2358" fmla="*/ 1878265 w 3751729"/>
              <a:gd name="connsiteY2358" fmla="*/ 7489 h 1237129"/>
              <a:gd name="connsiteX2359" fmla="*/ 1874081 w 3751729"/>
              <a:gd name="connsiteY2359" fmla="*/ 3304 h 1237129"/>
              <a:gd name="connsiteX2360" fmla="*/ 1731537 w 3751729"/>
              <a:gd name="connsiteY2360" fmla="*/ 0 h 1237129"/>
              <a:gd name="connsiteX2361" fmla="*/ 1863626 w 3751729"/>
              <a:gd name="connsiteY2361" fmla="*/ 0 h 1237129"/>
              <a:gd name="connsiteX2362" fmla="*/ 1858327 w 3751729"/>
              <a:gd name="connsiteY2362" fmla="*/ 843 h 1237129"/>
              <a:gd name="connsiteX2363" fmla="*/ 1845034 w 3751729"/>
              <a:gd name="connsiteY2363" fmla="*/ 1582 h 1237129"/>
              <a:gd name="connsiteX2364" fmla="*/ 1840850 w 3751729"/>
              <a:gd name="connsiteY2364" fmla="*/ 22505 h 1237129"/>
              <a:gd name="connsiteX2365" fmla="*/ 1833465 w 3751729"/>
              <a:gd name="connsiteY2365" fmla="*/ 38504 h 1237129"/>
              <a:gd name="connsiteX2366" fmla="*/ 1823619 w 3751729"/>
              <a:gd name="connsiteY2366" fmla="*/ 52043 h 1237129"/>
              <a:gd name="connsiteX2367" fmla="*/ 1812050 w 3751729"/>
              <a:gd name="connsiteY2367" fmla="*/ 64596 h 1237129"/>
              <a:gd name="connsiteX2368" fmla="*/ 1801219 w 3751729"/>
              <a:gd name="connsiteY2368" fmla="*/ 79612 h 1237129"/>
              <a:gd name="connsiteX2369" fmla="*/ 1794573 w 3751729"/>
              <a:gd name="connsiteY2369" fmla="*/ 97335 h 1237129"/>
              <a:gd name="connsiteX2370" fmla="*/ 1789649 w 3751729"/>
              <a:gd name="connsiteY2370" fmla="*/ 117519 h 1237129"/>
              <a:gd name="connsiteX2371" fmla="*/ 1798758 w 3751729"/>
              <a:gd name="connsiteY2371" fmla="*/ 125150 h 1237129"/>
              <a:gd name="connsiteX2372" fmla="*/ 1807126 w 3751729"/>
              <a:gd name="connsiteY2372" fmla="*/ 133519 h 1237129"/>
              <a:gd name="connsiteX2373" fmla="*/ 1812788 w 3751729"/>
              <a:gd name="connsiteY2373" fmla="*/ 144350 h 1237129"/>
              <a:gd name="connsiteX2374" fmla="*/ 1815988 w 3751729"/>
              <a:gd name="connsiteY2374" fmla="*/ 156904 h 1237129"/>
              <a:gd name="connsiteX2375" fmla="*/ 1811804 w 3751729"/>
              <a:gd name="connsiteY2375" fmla="*/ 158626 h 1237129"/>
              <a:gd name="connsiteX2376" fmla="*/ 1810081 w 3751729"/>
              <a:gd name="connsiteY2376" fmla="*/ 160350 h 1237129"/>
              <a:gd name="connsiteX2377" fmla="*/ 1808357 w 3751729"/>
              <a:gd name="connsiteY2377" fmla="*/ 162073 h 1237129"/>
              <a:gd name="connsiteX2378" fmla="*/ 1808357 w 3751729"/>
              <a:gd name="connsiteY2378" fmla="*/ 162811 h 1237129"/>
              <a:gd name="connsiteX2379" fmla="*/ 1806634 w 3751729"/>
              <a:gd name="connsiteY2379" fmla="*/ 164535 h 1237129"/>
              <a:gd name="connsiteX2380" fmla="*/ 1806634 w 3751729"/>
              <a:gd name="connsiteY2380" fmla="*/ 167981 h 1237129"/>
              <a:gd name="connsiteX2381" fmla="*/ 1805896 w 3751729"/>
              <a:gd name="connsiteY2381" fmla="*/ 168719 h 1237129"/>
              <a:gd name="connsiteX2382" fmla="*/ 1786943 w 3751729"/>
              <a:gd name="connsiteY2382" fmla="*/ 176349 h 1237129"/>
              <a:gd name="connsiteX2383" fmla="*/ 1784481 w 3751729"/>
              <a:gd name="connsiteY2383" fmla="*/ 194073 h 1237129"/>
              <a:gd name="connsiteX2384" fmla="*/ 1778819 w 3751729"/>
              <a:gd name="connsiteY2384" fmla="*/ 207611 h 1237129"/>
              <a:gd name="connsiteX2385" fmla="*/ 1773158 w 3751729"/>
              <a:gd name="connsiteY2385" fmla="*/ 217703 h 1237129"/>
              <a:gd name="connsiteX2386" fmla="*/ 1764050 w 3751729"/>
              <a:gd name="connsiteY2386" fmla="*/ 226073 h 1237129"/>
              <a:gd name="connsiteX2387" fmla="*/ 1756666 w 3751729"/>
              <a:gd name="connsiteY2387" fmla="*/ 235180 h 1237129"/>
              <a:gd name="connsiteX2388" fmla="*/ 1750019 w 3751729"/>
              <a:gd name="connsiteY2388" fmla="*/ 246995 h 1237129"/>
              <a:gd name="connsiteX2389" fmla="*/ 1745097 w 3751729"/>
              <a:gd name="connsiteY2389" fmla="*/ 246995 h 1237129"/>
              <a:gd name="connsiteX2390" fmla="*/ 1745097 w 3751729"/>
              <a:gd name="connsiteY2390" fmla="*/ 243549 h 1237129"/>
              <a:gd name="connsiteX2391" fmla="*/ 1733527 w 3751729"/>
              <a:gd name="connsiteY2391" fmla="*/ 227549 h 1237129"/>
              <a:gd name="connsiteX2392" fmla="*/ 1726881 w 3751729"/>
              <a:gd name="connsiteY2392" fmla="*/ 209826 h 1237129"/>
              <a:gd name="connsiteX2393" fmla="*/ 1721958 w 3751729"/>
              <a:gd name="connsiteY2393" fmla="*/ 190626 h 1237129"/>
              <a:gd name="connsiteX2394" fmla="*/ 1713592 w 3751729"/>
              <a:gd name="connsiteY2394" fmla="*/ 168719 h 1237129"/>
              <a:gd name="connsiteX2395" fmla="*/ 1702022 w 3751729"/>
              <a:gd name="connsiteY2395" fmla="*/ 174627 h 1237129"/>
              <a:gd name="connsiteX2396" fmla="*/ 1694637 w 3751729"/>
              <a:gd name="connsiteY2396" fmla="*/ 182257 h 1237129"/>
              <a:gd name="connsiteX2397" fmla="*/ 1686269 w 3751729"/>
              <a:gd name="connsiteY2397" fmla="*/ 188165 h 1237129"/>
              <a:gd name="connsiteX2398" fmla="*/ 1677161 w 3751729"/>
              <a:gd name="connsiteY2398" fmla="*/ 192349 h 1237129"/>
              <a:gd name="connsiteX2399" fmla="*/ 1663130 w 3751729"/>
              <a:gd name="connsiteY2399" fmla="*/ 195795 h 1237129"/>
              <a:gd name="connsiteX2400" fmla="*/ 1661407 w 3751729"/>
              <a:gd name="connsiteY2400" fmla="*/ 194073 h 1237129"/>
              <a:gd name="connsiteX2401" fmla="*/ 1659684 w 3751729"/>
              <a:gd name="connsiteY2401" fmla="*/ 194073 h 1237129"/>
              <a:gd name="connsiteX2402" fmla="*/ 1658946 w 3751729"/>
              <a:gd name="connsiteY2402" fmla="*/ 194073 h 1237129"/>
              <a:gd name="connsiteX2403" fmla="*/ 1657223 w 3751729"/>
              <a:gd name="connsiteY2403" fmla="*/ 192349 h 1237129"/>
              <a:gd name="connsiteX2404" fmla="*/ 1654023 w 3751729"/>
              <a:gd name="connsiteY2404" fmla="*/ 192349 h 1237129"/>
              <a:gd name="connsiteX2405" fmla="*/ 1653285 w 3751729"/>
              <a:gd name="connsiteY2405" fmla="*/ 174627 h 1237129"/>
              <a:gd name="connsiteX2406" fmla="*/ 1651560 w 3751729"/>
              <a:gd name="connsiteY2406" fmla="*/ 160350 h 1237129"/>
              <a:gd name="connsiteX2407" fmla="*/ 1648361 w 3751729"/>
              <a:gd name="connsiteY2407" fmla="*/ 148534 h 1237129"/>
              <a:gd name="connsiteX2408" fmla="*/ 1645899 w 3751729"/>
              <a:gd name="connsiteY2408" fmla="*/ 134996 h 1237129"/>
              <a:gd name="connsiteX2409" fmla="*/ 1644176 w 3751729"/>
              <a:gd name="connsiteY2409" fmla="*/ 117273 h 1237129"/>
              <a:gd name="connsiteX2410" fmla="*/ 1651560 w 3751729"/>
              <a:gd name="connsiteY2410" fmla="*/ 109642 h 1237129"/>
              <a:gd name="connsiteX2411" fmla="*/ 1654023 w 3751729"/>
              <a:gd name="connsiteY2411" fmla="*/ 102997 h 1237129"/>
              <a:gd name="connsiteX2412" fmla="*/ 1655746 w 3751729"/>
              <a:gd name="connsiteY2412" fmla="*/ 93889 h 1237129"/>
              <a:gd name="connsiteX2413" fmla="*/ 1659931 w 3751729"/>
              <a:gd name="connsiteY2413" fmla="*/ 82074 h 1237129"/>
              <a:gd name="connsiteX2414" fmla="*/ 1663130 w 3751729"/>
              <a:gd name="connsiteY2414" fmla="*/ 79612 h 1237129"/>
              <a:gd name="connsiteX2415" fmla="*/ 1667315 w 3751729"/>
              <a:gd name="connsiteY2415" fmla="*/ 75428 h 1237129"/>
              <a:gd name="connsiteX2416" fmla="*/ 1671499 w 3751729"/>
              <a:gd name="connsiteY2416" fmla="*/ 70504 h 1237129"/>
              <a:gd name="connsiteX2417" fmla="*/ 1676422 w 3751729"/>
              <a:gd name="connsiteY2417" fmla="*/ 66319 h 1237129"/>
              <a:gd name="connsiteX2418" fmla="*/ 1678884 w 3751729"/>
              <a:gd name="connsiteY2418" fmla="*/ 68042 h 1237129"/>
              <a:gd name="connsiteX2419" fmla="*/ 1680607 w 3751729"/>
              <a:gd name="connsiteY2419" fmla="*/ 69765 h 1237129"/>
              <a:gd name="connsiteX2420" fmla="*/ 1682329 w 3751729"/>
              <a:gd name="connsiteY2420" fmla="*/ 70504 h 1237129"/>
              <a:gd name="connsiteX2421" fmla="*/ 1683068 w 3751729"/>
              <a:gd name="connsiteY2421" fmla="*/ 72227 h 1237129"/>
              <a:gd name="connsiteX2422" fmla="*/ 1686269 w 3751729"/>
              <a:gd name="connsiteY2422" fmla="*/ 69765 h 1237129"/>
              <a:gd name="connsiteX2423" fmla="*/ 1687991 w 3751729"/>
              <a:gd name="connsiteY2423" fmla="*/ 66319 h 1237129"/>
              <a:gd name="connsiteX2424" fmla="*/ 1688731 w 3751729"/>
              <a:gd name="connsiteY2424" fmla="*/ 63858 h 1237129"/>
              <a:gd name="connsiteX2425" fmla="*/ 1690453 w 3751729"/>
              <a:gd name="connsiteY2425" fmla="*/ 58935 h 1237129"/>
              <a:gd name="connsiteX2426" fmla="*/ 1692176 w 3751729"/>
              <a:gd name="connsiteY2426" fmla="*/ 56473 h 1237129"/>
              <a:gd name="connsiteX2427" fmla="*/ 1702022 w 3751729"/>
              <a:gd name="connsiteY2427" fmla="*/ 50566 h 1237129"/>
              <a:gd name="connsiteX2428" fmla="*/ 1710391 w 3751729"/>
              <a:gd name="connsiteY2428" fmla="*/ 47119 h 1237129"/>
              <a:gd name="connsiteX2429" fmla="*/ 1717775 w 3751729"/>
              <a:gd name="connsiteY2429" fmla="*/ 40473 h 1237129"/>
              <a:gd name="connsiteX2430" fmla="*/ 1715314 w 3751729"/>
              <a:gd name="connsiteY2430" fmla="*/ 38750 h 1237129"/>
              <a:gd name="connsiteX2431" fmla="*/ 1713592 w 3751729"/>
              <a:gd name="connsiteY2431" fmla="*/ 38750 h 1237129"/>
              <a:gd name="connsiteX2432" fmla="*/ 1711869 w 3751729"/>
              <a:gd name="connsiteY2432" fmla="*/ 38750 h 1237129"/>
              <a:gd name="connsiteX2433" fmla="*/ 1711869 w 3751729"/>
              <a:gd name="connsiteY2433" fmla="*/ 37027 h 1237129"/>
              <a:gd name="connsiteX2434" fmla="*/ 1711869 w 3751729"/>
              <a:gd name="connsiteY2434" fmla="*/ 34566 h 1237129"/>
              <a:gd name="connsiteX2435" fmla="*/ 1710146 w 3751729"/>
              <a:gd name="connsiteY2435" fmla="*/ 31120 h 1237129"/>
              <a:gd name="connsiteX2436" fmla="*/ 1720975 w 3751729"/>
              <a:gd name="connsiteY2436" fmla="*/ 17581 h 1237129"/>
              <a:gd name="connsiteX2437" fmla="*/ 1730820 w 3751729"/>
              <a:gd name="connsiteY2437" fmla="*/ 1582 h 1237129"/>
              <a:gd name="connsiteX2438" fmla="*/ 1335283 w 3751729"/>
              <a:gd name="connsiteY2438" fmla="*/ 0 h 1237129"/>
              <a:gd name="connsiteX2439" fmla="*/ 1355141 w 3751729"/>
              <a:gd name="connsiteY2439" fmla="*/ 0 h 1237129"/>
              <a:gd name="connsiteX2440" fmla="*/ 1357409 w 3751729"/>
              <a:gd name="connsiteY2440" fmla="*/ 4536 h 1237129"/>
              <a:gd name="connsiteX2441" fmla="*/ 1360609 w 3751729"/>
              <a:gd name="connsiteY2441" fmla="*/ 6998 h 1237129"/>
              <a:gd name="connsiteX2442" fmla="*/ 1363070 w 3751729"/>
              <a:gd name="connsiteY2442" fmla="*/ 12905 h 1237129"/>
              <a:gd name="connsiteX2443" fmla="*/ 1372178 w 3751729"/>
              <a:gd name="connsiteY2443" fmla="*/ 5521 h 1237129"/>
              <a:gd name="connsiteX2444" fmla="*/ 1380000 w 3751729"/>
              <a:gd name="connsiteY2444" fmla="*/ 0 h 1237129"/>
              <a:gd name="connsiteX2445" fmla="*/ 1394146 w 3751729"/>
              <a:gd name="connsiteY2445" fmla="*/ 0 h 1237129"/>
              <a:gd name="connsiteX2446" fmla="*/ 1396054 w 3751729"/>
              <a:gd name="connsiteY2446" fmla="*/ 1337 h 1237129"/>
              <a:gd name="connsiteX2447" fmla="*/ 1396054 w 3751729"/>
              <a:gd name="connsiteY2447" fmla="*/ 2812 h 1237129"/>
              <a:gd name="connsiteX2448" fmla="*/ 1397778 w 3751729"/>
              <a:gd name="connsiteY2448" fmla="*/ 2812 h 1237129"/>
              <a:gd name="connsiteX2449" fmla="*/ 1399501 w 3751729"/>
              <a:gd name="connsiteY2449" fmla="*/ 2812 h 1237129"/>
              <a:gd name="connsiteX2450" fmla="*/ 1401962 w 3751729"/>
              <a:gd name="connsiteY2450" fmla="*/ 2812 h 1237129"/>
              <a:gd name="connsiteX2451" fmla="*/ 1407235 w 3751729"/>
              <a:gd name="connsiteY2451" fmla="*/ 0 h 1237129"/>
              <a:gd name="connsiteX2452" fmla="*/ 1442331 w 3751729"/>
              <a:gd name="connsiteY2452" fmla="*/ 0 h 1237129"/>
              <a:gd name="connsiteX2453" fmla="*/ 1442331 w 3751729"/>
              <a:gd name="connsiteY2453" fmla="*/ 2812 h 1237129"/>
              <a:gd name="connsiteX2454" fmla="*/ 1442331 w 3751729"/>
              <a:gd name="connsiteY2454" fmla="*/ 6998 h 1237129"/>
              <a:gd name="connsiteX2455" fmla="*/ 1444054 w 3751729"/>
              <a:gd name="connsiteY2455" fmla="*/ 18813 h 1237129"/>
              <a:gd name="connsiteX2456" fmla="*/ 1445777 w 3751729"/>
              <a:gd name="connsiteY2456" fmla="*/ 32105 h 1237129"/>
              <a:gd name="connsiteX2457" fmla="*/ 1445777 w 3751729"/>
              <a:gd name="connsiteY2457" fmla="*/ 43674 h 1237129"/>
              <a:gd name="connsiteX2458" fmla="*/ 1429285 w 3751729"/>
              <a:gd name="connsiteY2458" fmla="*/ 52043 h 1237129"/>
              <a:gd name="connsiteX2459" fmla="*/ 1411070 w 3751729"/>
              <a:gd name="connsiteY2459" fmla="*/ 59428 h 1237129"/>
              <a:gd name="connsiteX2460" fmla="*/ 1393594 w 3751729"/>
              <a:gd name="connsiteY2460" fmla="*/ 67796 h 1237129"/>
              <a:gd name="connsiteX2461" fmla="*/ 1378824 w 3751729"/>
              <a:gd name="connsiteY2461" fmla="*/ 79612 h 1237129"/>
              <a:gd name="connsiteX2462" fmla="*/ 1374640 w 3751729"/>
              <a:gd name="connsiteY2462" fmla="*/ 77151 h 1237129"/>
              <a:gd name="connsiteX2463" fmla="*/ 1367255 w 3751729"/>
              <a:gd name="connsiteY2463" fmla="*/ 73705 h 1237129"/>
              <a:gd name="connsiteX2464" fmla="*/ 1357409 w 3751729"/>
              <a:gd name="connsiteY2464" fmla="*/ 67796 h 1237129"/>
              <a:gd name="connsiteX2465" fmla="*/ 1349040 w 3751729"/>
              <a:gd name="connsiteY2465" fmla="*/ 63612 h 1237129"/>
              <a:gd name="connsiteX2466" fmla="*/ 1341655 w 3751729"/>
              <a:gd name="connsiteY2466" fmla="*/ 59428 h 1237129"/>
              <a:gd name="connsiteX2467" fmla="*/ 1338209 w 3751729"/>
              <a:gd name="connsiteY2467" fmla="*/ 56228 h 1237129"/>
              <a:gd name="connsiteX2468" fmla="*/ 1339932 w 3751729"/>
              <a:gd name="connsiteY2468" fmla="*/ 55490 h 1237129"/>
              <a:gd name="connsiteX2469" fmla="*/ 1341655 w 3751729"/>
              <a:gd name="connsiteY2469" fmla="*/ 53766 h 1237129"/>
              <a:gd name="connsiteX2470" fmla="*/ 1343378 w 3751729"/>
              <a:gd name="connsiteY2470" fmla="*/ 52043 h 1237129"/>
              <a:gd name="connsiteX2471" fmla="*/ 1343378 w 3751729"/>
              <a:gd name="connsiteY2471" fmla="*/ 50320 h 1237129"/>
              <a:gd name="connsiteX2472" fmla="*/ 1344116 w 3751729"/>
              <a:gd name="connsiteY2472" fmla="*/ 47859 h 1237129"/>
              <a:gd name="connsiteX2473" fmla="*/ 1339932 w 3751729"/>
              <a:gd name="connsiteY2473" fmla="*/ 44658 h 1237129"/>
              <a:gd name="connsiteX2474" fmla="*/ 1334271 w 3751729"/>
              <a:gd name="connsiteY2474" fmla="*/ 43674 h 1237129"/>
              <a:gd name="connsiteX2475" fmla="*/ 1330086 w 3751729"/>
              <a:gd name="connsiteY2475" fmla="*/ 40474 h 1237129"/>
              <a:gd name="connsiteX2476" fmla="*/ 1325901 w 3751729"/>
              <a:gd name="connsiteY2476" fmla="*/ 38012 h 1237129"/>
              <a:gd name="connsiteX2477" fmla="*/ 1328363 w 3751729"/>
              <a:gd name="connsiteY2477" fmla="*/ 38012 h 1237129"/>
              <a:gd name="connsiteX2478" fmla="*/ 1331809 w 3751729"/>
              <a:gd name="connsiteY2478" fmla="*/ 34567 h 1237129"/>
              <a:gd name="connsiteX2479" fmla="*/ 1332547 w 3751729"/>
              <a:gd name="connsiteY2479" fmla="*/ 32844 h 1237129"/>
              <a:gd name="connsiteX2480" fmla="*/ 1334271 w 3751729"/>
              <a:gd name="connsiteY2480" fmla="*/ 32844 h 1237129"/>
              <a:gd name="connsiteX2481" fmla="*/ 1335747 w 3751729"/>
              <a:gd name="connsiteY2481" fmla="*/ 32105 h 1237129"/>
              <a:gd name="connsiteX2482" fmla="*/ 1339932 w 3751729"/>
              <a:gd name="connsiteY2482" fmla="*/ 32105 h 1237129"/>
              <a:gd name="connsiteX2483" fmla="*/ 1344116 w 3751729"/>
              <a:gd name="connsiteY2483" fmla="*/ 32105 h 1237129"/>
              <a:gd name="connsiteX2484" fmla="*/ 1344116 w 3751729"/>
              <a:gd name="connsiteY2484" fmla="*/ 21275 h 1237129"/>
              <a:gd name="connsiteX2485" fmla="*/ 1322701 w 3751729"/>
              <a:gd name="connsiteY2485" fmla="*/ 21275 h 1237129"/>
              <a:gd name="connsiteX2486" fmla="*/ 1318517 w 3751729"/>
              <a:gd name="connsiteY2486" fmla="*/ 12905 h 1237129"/>
              <a:gd name="connsiteX2487" fmla="*/ 1325901 w 3751729"/>
              <a:gd name="connsiteY2487" fmla="*/ 6998 h 1237129"/>
              <a:gd name="connsiteX2488" fmla="*/ 1331809 w 3751729"/>
              <a:gd name="connsiteY2488" fmla="*/ 1337 h 1237129"/>
              <a:gd name="connsiteX2489" fmla="*/ 994515 w 3751729"/>
              <a:gd name="connsiteY2489" fmla="*/ 0 h 1237129"/>
              <a:gd name="connsiteX2490" fmla="*/ 1240498 w 3751729"/>
              <a:gd name="connsiteY2490" fmla="*/ 0 h 1237129"/>
              <a:gd name="connsiteX2491" fmla="*/ 1238272 w 3751729"/>
              <a:gd name="connsiteY2491" fmla="*/ 6013 h 1237129"/>
              <a:gd name="connsiteX2492" fmla="*/ 1230887 w 3751729"/>
              <a:gd name="connsiteY2492" fmla="*/ 13644 h 1237129"/>
              <a:gd name="connsiteX2493" fmla="*/ 1218579 w 3751729"/>
              <a:gd name="connsiteY2493" fmla="*/ 22012 h 1237129"/>
              <a:gd name="connsiteX2494" fmla="*/ 1202088 w 3751729"/>
              <a:gd name="connsiteY2494" fmla="*/ 29643 h 1237129"/>
              <a:gd name="connsiteX2495" fmla="*/ 1188057 w 3751729"/>
              <a:gd name="connsiteY2495" fmla="*/ 35551 h 1237129"/>
              <a:gd name="connsiteX2496" fmla="*/ 1174765 w 3751729"/>
              <a:gd name="connsiteY2496" fmla="*/ 38997 h 1237129"/>
              <a:gd name="connsiteX2497" fmla="*/ 1174765 w 3751729"/>
              <a:gd name="connsiteY2497" fmla="*/ 35551 h 1237129"/>
              <a:gd name="connsiteX2498" fmla="*/ 1174765 w 3751729"/>
              <a:gd name="connsiteY2498" fmla="*/ 33089 h 1237129"/>
              <a:gd name="connsiteX2499" fmla="*/ 1173042 w 3751729"/>
              <a:gd name="connsiteY2499" fmla="*/ 33089 h 1237129"/>
              <a:gd name="connsiteX2500" fmla="*/ 1173042 w 3751729"/>
              <a:gd name="connsiteY2500" fmla="*/ 31367 h 1237129"/>
              <a:gd name="connsiteX2501" fmla="*/ 1172304 w 3751729"/>
              <a:gd name="connsiteY2501" fmla="*/ 29643 h 1237129"/>
              <a:gd name="connsiteX2502" fmla="*/ 1170580 w 3751729"/>
              <a:gd name="connsiteY2502" fmla="*/ 41458 h 1237129"/>
              <a:gd name="connsiteX2503" fmla="*/ 1166396 w 3751729"/>
              <a:gd name="connsiteY2503" fmla="*/ 51551 h 1237129"/>
              <a:gd name="connsiteX2504" fmla="*/ 1163196 w 3751729"/>
              <a:gd name="connsiteY2504" fmla="*/ 60658 h 1237129"/>
              <a:gd name="connsiteX2505" fmla="*/ 1159011 w 3751729"/>
              <a:gd name="connsiteY2505" fmla="*/ 69027 h 1237129"/>
              <a:gd name="connsiteX2506" fmla="*/ 1155811 w 3751729"/>
              <a:gd name="connsiteY2506" fmla="*/ 80844 h 1237129"/>
              <a:gd name="connsiteX2507" fmla="*/ 1159011 w 3751729"/>
              <a:gd name="connsiteY2507" fmla="*/ 82566 h 1237129"/>
              <a:gd name="connsiteX2508" fmla="*/ 1159011 w 3751729"/>
              <a:gd name="connsiteY2508" fmla="*/ 84289 h 1237129"/>
              <a:gd name="connsiteX2509" fmla="*/ 1160735 w 3751729"/>
              <a:gd name="connsiteY2509" fmla="*/ 84289 h 1237129"/>
              <a:gd name="connsiteX2510" fmla="*/ 1160735 w 3751729"/>
              <a:gd name="connsiteY2510" fmla="*/ 86012 h 1237129"/>
              <a:gd name="connsiteX2511" fmla="*/ 1159011 w 3751729"/>
              <a:gd name="connsiteY2511" fmla="*/ 86750 h 1237129"/>
              <a:gd name="connsiteX2512" fmla="*/ 1155811 w 3751729"/>
              <a:gd name="connsiteY2512" fmla="*/ 90197 h 1237129"/>
              <a:gd name="connsiteX2513" fmla="*/ 1153350 w 3751729"/>
              <a:gd name="connsiteY2513" fmla="*/ 91920 h 1237129"/>
              <a:gd name="connsiteX2514" fmla="*/ 1150889 w 3751729"/>
              <a:gd name="connsiteY2514" fmla="*/ 94381 h 1237129"/>
              <a:gd name="connsiteX2515" fmla="*/ 1147689 w 3751729"/>
              <a:gd name="connsiteY2515" fmla="*/ 96104 h 1237129"/>
              <a:gd name="connsiteX2516" fmla="*/ 1145965 w 3751729"/>
              <a:gd name="connsiteY2516" fmla="*/ 98566 h 1237129"/>
              <a:gd name="connsiteX2517" fmla="*/ 1143504 w 3751729"/>
              <a:gd name="connsiteY2517" fmla="*/ 102750 h 1237129"/>
              <a:gd name="connsiteX2518" fmla="*/ 1137597 w 3751729"/>
              <a:gd name="connsiteY2518" fmla="*/ 119489 h 1237129"/>
              <a:gd name="connsiteX2519" fmla="*/ 1133412 w 3751729"/>
              <a:gd name="connsiteY2519" fmla="*/ 136966 h 1237129"/>
              <a:gd name="connsiteX2520" fmla="*/ 1131688 w 3751729"/>
              <a:gd name="connsiteY2520" fmla="*/ 157150 h 1237129"/>
              <a:gd name="connsiteX2521" fmla="*/ 1128489 w 3751729"/>
              <a:gd name="connsiteY2521" fmla="*/ 176350 h 1237129"/>
              <a:gd name="connsiteX2522" fmla="*/ 1124305 w 3751729"/>
              <a:gd name="connsiteY2522" fmla="*/ 193826 h 1237129"/>
              <a:gd name="connsiteX2523" fmla="*/ 1121842 w 3751729"/>
              <a:gd name="connsiteY2523" fmla="*/ 192104 h 1237129"/>
              <a:gd name="connsiteX2524" fmla="*/ 1120119 w 3751729"/>
              <a:gd name="connsiteY2524" fmla="*/ 192104 h 1237129"/>
              <a:gd name="connsiteX2525" fmla="*/ 1120119 w 3751729"/>
              <a:gd name="connsiteY2525" fmla="*/ 190380 h 1237129"/>
              <a:gd name="connsiteX2526" fmla="*/ 1118396 w 3751729"/>
              <a:gd name="connsiteY2526" fmla="*/ 190380 h 1237129"/>
              <a:gd name="connsiteX2527" fmla="*/ 1114212 w 3751729"/>
              <a:gd name="connsiteY2527" fmla="*/ 187919 h 1237129"/>
              <a:gd name="connsiteX2528" fmla="*/ 1106828 w 3751729"/>
              <a:gd name="connsiteY2528" fmla="*/ 182012 h 1237129"/>
              <a:gd name="connsiteX2529" fmla="*/ 1095258 w 3751729"/>
              <a:gd name="connsiteY2529" fmla="*/ 172903 h 1237129"/>
              <a:gd name="connsiteX2530" fmla="*/ 1081966 w 3751729"/>
              <a:gd name="connsiteY2530" fmla="*/ 165273 h 1237129"/>
              <a:gd name="connsiteX2531" fmla="*/ 1069658 w 3751729"/>
              <a:gd name="connsiteY2531" fmla="*/ 156904 h 1237129"/>
              <a:gd name="connsiteX2532" fmla="*/ 1059813 w 3751729"/>
              <a:gd name="connsiteY2532" fmla="*/ 149273 h 1237129"/>
              <a:gd name="connsiteX2533" fmla="*/ 1050706 w 3751729"/>
              <a:gd name="connsiteY2533" fmla="*/ 145088 h 1237129"/>
              <a:gd name="connsiteX2534" fmla="*/ 1048243 w 3751729"/>
              <a:gd name="connsiteY2534" fmla="*/ 143366 h 1237129"/>
              <a:gd name="connsiteX2535" fmla="*/ 1045043 w 3751729"/>
              <a:gd name="connsiteY2535" fmla="*/ 111612 h 1237129"/>
              <a:gd name="connsiteX2536" fmla="*/ 1043320 w 3751729"/>
              <a:gd name="connsiteY2536" fmla="*/ 108166 h 1237129"/>
              <a:gd name="connsiteX2537" fmla="*/ 1039136 w 3751729"/>
              <a:gd name="connsiteY2537" fmla="*/ 105705 h 1237129"/>
              <a:gd name="connsiteX2538" fmla="*/ 1036674 w 3751729"/>
              <a:gd name="connsiteY2538" fmla="*/ 103982 h 1237129"/>
              <a:gd name="connsiteX2539" fmla="*/ 1031751 w 3751729"/>
              <a:gd name="connsiteY2539" fmla="*/ 100535 h 1237129"/>
              <a:gd name="connsiteX2540" fmla="*/ 1029290 w 3751729"/>
              <a:gd name="connsiteY2540" fmla="*/ 98074 h 1237129"/>
              <a:gd name="connsiteX2541" fmla="*/ 1031751 w 3751729"/>
              <a:gd name="connsiteY2541" fmla="*/ 96351 h 1237129"/>
              <a:gd name="connsiteX2542" fmla="*/ 1031751 w 3751729"/>
              <a:gd name="connsiteY2542" fmla="*/ 94628 h 1237129"/>
              <a:gd name="connsiteX2543" fmla="*/ 1033474 w 3751729"/>
              <a:gd name="connsiteY2543" fmla="*/ 93889 h 1237129"/>
              <a:gd name="connsiteX2544" fmla="*/ 1035197 w 3751729"/>
              <a:gd name="connsiteY2544" fmla="*/ 90443 h 1237129"/>
              <a:gd name="connsiteX2545" fmla="*/ 1036919 w 3751729"/>
              <a:gd name="connsiteY2545" fmla="*/ 87982 h 1237129"/>
              <a:gd name="connsiteX2546" fmla="*/ 1029536 w 3751729"/>
              <a:gd name="connsiteY2546" fmla="*/ 87982 h 1237129"/>
              <a:gd name="connsiteX2547" fmla="*/ 1025351 w 3751729"/>
              <a:gd name="connsiteY2547" fmla="*/ 87982 h 1237129"/>
              <a:gd name="connsiteX2548" fmla="*/ 1022152 w 3751729"/>
              <a:gd name="connsiteY2548" fmla="*/ 87982 h 1237129"/>
              <a:gd name="connsiteX2549" fmla="*/ 1020428 w 3751729"/>
              <a:gd name="connsiteY2549" fmla="*/ 86258 h 1237129"/>
              <a:gd name="connsiteX2550" fmla="*/ 1019689 w 3751729"/>
              <a:gd name="connsiteY2550" fmla="*/ 83797 h 1237129"/>
              <a:gd name="connsiteX2551" fmla="*/ 1016489 w 3751729"/>
              <a:gd name="connsiteY2551" fmla="*/ 78873 h 1237129"/>
              <a:gd name="connsiteX2552" fmla="*/ 1014766 w 3751729"/>
              <a:gd name="connsiteY2552" fmla="*/ 76413 h 1237129"/>
              <a:gd name="connsiteX2553" fmla="*/ 1014766 w 3751729"/>
              <a:gd name="connsiteY2553" fmla="*/ 72966 h 1237129"/>
              <a:gd name="connsiteX2554" fmla="*/ 1014766 w 3751729"/>
              <a:gd name="connsiteY2554" fmla="*/ 72227 h 1237129"/>
              <a:gd name="connsiteX2555" fmla="*/ 1014766 w 3751729"/>
              <a:gd name="connsiteY2555" fmla="*/ 68782 h 1237129"/>
              <a:gd name="connsiteX2556" fmla="*/ 1016489 w 3751729"/>
              <a:gd name="connsiteY2556" fmla="*/ 66320 h 1237129"/>
              <a:gd name="connsiteX2557" fmla="*/ 1016489 w 3751729"/>
              <a:gd name="connsiteY2557" fmla="*/ 62874 h 1237129"/>
              <a:gd name="connsiteX2558" fmla="*/ 1008119 w 3751729"/>
              <a:gd name="connsiteY2558" fmla="*/ 62874 h 1237129"/>
              <a:gd name="connsiteX2559" fmla="*/ 1008119 w 3751729"/>
              <a:gd name="connsiteY2559" fmla="*/ 58690 h 1237129"/>
              <a:gd name="connsiteX2560" fmla="*/ 1008859 w 3751729"/>
              <a:gd name="connsiteY2560" fmla="*/ 54505 h 1237129"/>
              <a:gd name="connsiteX2561" fmla="*/ 1010582 w 3751729"/>
              <a:gd name="connsiteY2561" fmla="*/ 52782 h 1237129"/>
              <a:gd name="connsiteX2562" fmla="*/ 1010582 w 3751729"/>
              <a:gd name="connsiteY2562" fmla="*/ 49828 h 1237129"/>
              <a:gd name="connsiteX2563" fmla="*/ 1012305 w 3751729"/>
              <a:gd name="connsiteY2563" fmla="*/ 47366 h 1237129"/>
              <a:gd name="connsiteX2564" fmla="*/ 1014028 w 3751729"/>
              <a:gd name="connsiteY2564" fmla="*/ 43181 h 1237129"/>
              <a:gd name="connsiteX2565" fmla="*/ 1009104 w 3751729"/>
              <a:gd name="connsiteY2565" fmla="*/ 43181 h 1237129"/>
              <a:gd name="connsiteX2566" fmla="*/ 1004182 w 3751729"/>
              <a:gd name="connsiteY2566" fmla="*/ 43181 h 1237129"/>
              <a:gd name="connsiteX2567" fmla="*/ 1001720 w 3751729"/>
              <a:gd name="connsiteY2567" fmla="*/ 41458 h 1237129"/>
              <a:gd name="connsiteX2568" fmla="*/ 996797 w 3751729"/>
              <a:gd name="connsiteY2568" fmla="*/ 39735 h 1237129"/>
              <a:gd name="connsiteX2569" fmla="*/ 996059 w 3751729"/>
              <a:gd name="connsiteY2569" fmla="*/ 18075 h 1237129"/>
              <a:gd name="connsiteX2570" fmla="*/ 864598 w 3751729"/>
              <a:gd name="connsiteY2570" fmla="*/ 0 h 1237129"/>
              <a:gd name="connsiteX2571" fmla="*/ 901871 w 3751729"/>
              <a:gd name="connsiteY2571" fmla="*/ 0 h 1237129"/>
              <a:gd name="connsiteX2572" fmla="*/ 899566 w 3751729"/>
              <a:gd name="connsiteY2572" fmla="*/ 15368 h 1237129"/>
              <a:gd name="connsiteX2573" fmla="*/ 895383 w 3751729"/>
              <a:gd name="connsiteY2573" fmla="*/ 17090 h 1237129"/>
              <a:gd name="connsiteX2574" fmla="*/ 890459 w 3751729"/>
              <a:gd name="connsiteY2574" fmla="*/ 17090 h 1237129"/>
              <a:gd name="connsiteX2575" fmla="*/ 886521 w 3751729"/>
              <a:gd name="connsiteY2575" fmla="*/ 17829 h 1237129"/>
              <a:gd name="connsiteX2576" fmla="*/ 880613 w 3751729"/>
              <a:gd name="connsiteY2576" fmla="*/ 17829 h 1237129"/>
              <a:gd name="connsiteX2577" fmla="*/ 874951 w 3751729"/>
              <a:gd name="connsiteY2577" fmla="*/ 11183 h 1237129"/>
              <a:gd name="connsiteX2578" fmla="*/ 867321 w 3751729"/>
              <a:gd name="connsiteY2578" fmla="*/ 3552 h 1237129"/>
              <a:gd name="connsiteX2579" fmla="*/ 769123 w 3751729"/>
              <a:gd name="connsiteY2579" fmla="*/ 0 h 1237129"/>
              <a:gd name="connsiteX2580" fmla="*/ 842019 w 3751729"/>
              <a:gd name="connsiteY2580" fmla="*/ 0 h 1237129"/>
              <a:gd name="connsiteX2581" fmla="*/ 845906 w 3751729"/>
              <a:gd name="connsiteY2581" fmla="*/ 11921 h 1237129"/>
              <a:gd name="connsiteX2582" fmla="*/ 851813 w 3751729"/>
              <a:gd name="connsiteY2582" fmla="*/ 37275 h 1237129"/>
              <a:gd name="connsiteX2583" fmla="*/ 861659 w 3751729"/>
              <a:gd name="connsiteY2583" fmla="*/ 37275 h 1237129"/>
              <a:gd name="connsiteX2584" fmla="*/ 867321 w 3751729"/>
              <a:gd name="connsiteY2584" fmla="*/ 48845 h 1237129"/>
              <a:gd name="connsiteX2585" fmla="*/ 872244 w 3751729"/>
              <a:gd name="connsiteY2585" fmla="*/ 60660 h 1237129"/>
              <a:gd name="connsiteX2586" fmla="*/ 873228 w 3751729"/>
              <a:gd name="connsiteY2586" fmla="*/ 76660 h 1237129"/>
              <a:gd name="connsiteX2587" fmla="*/ 872244 w 3751729"/>
              <a:gd name="connsiteY2587" fmla="*/ 78383 h 1237129"/>
              <a:gd name="connsiteX2588" fmla="*/ 870767 w 3751729"/>
              <a:gd name="connsiteY2588" fmla="*/ 79859 h 1237129"/>
              <a:gd name="connsiteX2589" fmla="*/ 870767 w 3751729"/>
              <a:gd name="connsiteY2589" fmla="*/ 81582 h 1237129"/>
              <a:gd name="connsiteX2590" fmla="*/ 869044 w 3751729"/>
              <a:gd name="connsiteY2590" fmla="*/ 82567 h 1237129"/>
              <a:gd name="connsiteX2591" fmla="*/ 867321 w 3751729"/>
              <a:gd name="connsiteY2591" fmla="*/ 84290 h 1237129"/>
              <a:gd name="connsiteX2592" fmla="*/ 864858 w 3751729"/>
              <a:gd name="connsiteY2592" fmla="*/ 85767 h 1237129"/>
              <a:gd name="connsiteX2593" fmla="*/ 859198 w 3751729"/>
              <a:gd name="connsiteY2593" fmla="*/ 82567 h 1237129"/>
              <a:gd name="connsiteX2594" fmla="*/ 851813 w 3751729"/>
              <a:gd name="connsiteY2594" fmla="*/ 78383 h 1237129"/>
              <a:gd name="connsiteX2595" fmla="*/ 844182 w 3751729"/>
              <a:gd name="connsiteY2595" fmla="*/ 74198 h 1237129"/>
              <a:gd name="connsiteX2596" fmla="*/ 838521 w 3751729"/>
              <a:gd name="connsiteY2596" fmla="*/ 70752 h 1237129"/>
              <a:gd name="connsiteX2597" fmla="*/ 836060 w 3751729"/>
              <a:gd name="connsiteY2597" fmla="*/ 70013 h 1237129"/>
              <a:gd name="connsiteX2598" fmla="*/ 833598 w 3751729"/>
              <a:gd name="connsiteY2598" fmla="*/ 70013 h 1237129"/>
              <a:gd name="connsiteX2599" fmla="*/ 841721 w 3751729"/>
              <a:gd name="connsiteY2599" fmla="*/ 81582 h 1237129"/>
              <a:gd name="connsiteX2600" fmla="*/ 849352 w 3751729"/>
              <a:gd name="connsiteY2600" fmla="*/ 91675 h 1237129"/>
              <a:gd name="connsiteX2601" fmla="*/ 855013 w 3751729"/>
              <a:gd name="connsiteY2601" fmla="*/ 104229 h 1237129"/>
              <a:gd name="connsiteX2602" fmla="*/ 851813 w 3751729"/>
              <a:gd name="connsiteY2602" fmla="*/ 104229 h 1237129"/>
              <a:gd name="connsiteX2603" fmla="*/ 841721 w 3751729"/>
              <a:gd name="connsiteY2603" fmla="*/ 100044 h 1237129"/>
              <a:gd name="connsiteX2604" fmla="*/ 828674 w 3751729"/>
              <a:gd name="connsiteY2604" fmla="*/ 97582 h 1237129"/>
              <a:gd name="connsiteX2605" fmla="*/ 814644 w 3751729"/>
              <a:gd name="connsiteY2605" fmla="*/ 94136 h 1237129"/>
              <a:gd name="connsiteX2606" fmla="*/ 804551 w 3751729"/>
              <a:gd name="connsiteY2606" fmla="*/ 88475 h 1237129"/>
              <a:gd name="connsiteX2607" fmla="*/ 795689 w 3751729"/>
              <a:gd name="connsiteY2607" fmla="*/ 79859 h 1237129"/>
              <a:gd name="connsiteX2608" fmla="*/ 789782 w 3751729"/>
              <a:gd name="connsiteY2608" fmla="*/ 66567 h 1237129"/>
              <a:gd name="connsiteX2609" fmla="*/ 784121 w 3751729"/>
              <a:gd name="connsiteY2609" fmla="*/ 54752 h 1237129"/>
              <a:gd name="connsiteX2610" fmla="*/ 775751 w 3751729"/>
              <a:gd name="connsiteY2610" fmla="*/ 43183 h 1237129"/>
              <a:gd name="connsiteX2611" fmla="*/ 766644 w 3751729"/>
              <a:gd name="connsiteY2611" fmla="*/ 34568 h 1237129"/>
              <a:gd name="connsiteX2612" fmla="*/ 754336 w 3751729"/>
              <a:gd name="connsiteY2612" fmla="*/ 41460 h 1237129"/>
              <a:gd name="connsiteX2613" fmla="*/ 739321 w 3751729"/>
              <a:gd name="connsiteY2613" fmla="*/ 46383 h 1237129"/>
              <a:gd name="connsiteX2614" fmla="*/ 722090 w 3751729"/>
              <a:gd name="connsiteY2614" fmla="*/ 47368 h 1237129"/>
              <a:gd name="connsiteX2615" fmla="*/ 720368 w 3751729"/>
              <a:gd name="connsiteY2615" fmla="*/ 43183 h 1237129"/>
              <a:gd name="connsiteX2616" fmla="*/ 719628 w 3751729"/>
              <a:gd name="connsiteY2616" fmla="*/ 38998 h 1237129"/>
              <a:gd name="connsiteX2617" fmla="*/ 719628 w 3751729"/>
              <a:gd name="connsiteY2617" fmla="*/ 34568 h 1237129"/>
              <a:gd name="connsiteX2618" fmla="*/ 719628 w 3751729"/>
              <a:gd name="connsiteY2618" fmla="*/ 28906 h 1237129"/>
              <a:gd name="connsiteX2619" fmla="*/ 731937 w 3751729"/>
              <a:gd name="connsiteY2619" fmla="*/ 23737 h 1237129"/>
              <a:gd name="connsiteX2620" fmla="*/ 748428 w 3751729"/>
              <a:gd name="connsiteY2620" fmla="*/ 19552 h 1237129"/>
              <a:gd name="connsiteX2621" fmla="*/ 762460 w 3751729"/>
              <a:gd name="connsiteY2621" fmla="*/ 15368 h 1237129"/>
              <a:gd name="connsiteX2622" fmla="*/ 766644 w 3751729"/>
              <a:gd name="connsiteY2622" fmla="*/ 6998 h 1237129"/>
              <a:gd name="connsiteX2623" fmla="*/ 0 w 3751729"/>
              <a:gd name="connsiteY2623" fmla="*/ 0 h 1237129"/>
              <a:gd name="connsiteX2624" fmla="*/ 611304 w 3751729"/>
              <a:gd name="connsiteY2624" fmla="*/ 0 h 1237129"/>
              <a:gd name="connsiteX2625" fmla="*/ 611815 w 3751729"/>
              <a:gd name="connsiteY2625" fmla="*/ 1336 h 1237129"/>
              <a:gd name="connsiteX2626" fmla="*/ 610093 w 3751729"/>
              <a:gd name="connsiteY2626" fmla="*/ 10444 h 1237129"/>
              <a:gd name="connsiteX2627" fmla="*/ 608368 w 3751729"/>
              <a:gd name="connsiteY2627" fmla="*/ 24721 h 1237129"/>
              <a:gd name="connsiteX2628" fmla="*/ 600984 w 3751729"/>
              <a:gd name="connsiteY2628" fmla="*/ 24721 h 1237129"/>
              <a:gd name="connsiteX2629" fmla="*/ 591138 w 3751729"/>
              <a:gd name="connsiteY2629" fmla="*/ 18813 h 1237129"/>
              <a:gd name="connsiteX2630" fmla="*/ 577108 w 3751729"/>
              <a:gd name="connsiteY2630" fmla="*/ 15367 h 1237129"/>
              <a:gd name="connsiteX2631" fmla="*/ 577108 w 3751729"/>
              <a:gd name="connsiteY2631" fmla="*/ 18567 h 1237129"/>
              <a:gd name="connsiteX2632" fmla="*/ 579569 w 3751729"/>
              <a:gd name="connsiteY2632" fmla="*/ 18567 h 1237129"/>
              <a:gd name="connsiteX2633" fmla="*/ 582769 w 3751729"/>
              <a:gd name="connsiteY2633" fmla="*/ 21028 h 1237129"/>
              <a:gd name="connsiteX2634" fmla="*/ 584492 w 3751729"/>
              <a:gd name="connsiteY2634" fmla="*/ 22751 h 1237129"/>
              <a:gd name="connsiteX2635" fmla="*/ 585230 w 3751729"/>
              <a:gd name="connsiteY2635" fmla="*/ 24474 h 1237129"/>
              <a:gd name="connsiteX2636" fmla="*/ 586954 w 3751729"/>
              <a:gd name="connsiteY2636" fmla="*/ 26197 h 1237129"/>
              <a:gd name="connsiteX2637" fmla="*/ 588677 w 3751729"/>
              <a:gd name="connsiteY2637" fmla="*/ 30382 h 1237129"/>
              <a:gd name="connsiteX2638" fmla="*/ 588677 w 3751729"/>
              <a:gd name="connsiteY2638" fmla="*/ 34567 h 1237129"/>
              <a:gd name="connsiteX2639" fmla="*/ 586954 w 3751729"/>
              <a:gd name="connsiteY2639" fmla="*/ 38012 h 1237129"/>
              <a:gd name="connsiteX2640" fmla="*/ 584492 w 3751729"/>
              <a:gd name="connsiteY2640" fmla="*/ 40474 h 1237129"/>
              <a:gd name="connsiteX2641" fmla="*/ 582769 w 3751729"/>
              <a:gd name="connsiteY2641" fmla="*/ 43921 h 1237129"/>
              <a:gd name="connsiteX2642" fmla="*/ 575384 w 3751729"/>
              <a:gd name="connsiteY2642" fmla="*/ 49828 h 1237129"/>
              <a:gd name="connsiteX2643" fmla="*/ 569722 w 3751729"/>
              <a:gd name="connsiteY2643" fmla="*/ 55735 h 1237129"/>
              <a:gd name="connsiteX2644" fmla="*/ 567262 w 3751729"/>
              <a:gd name="connsiteY2644" fmla="*/ 62381 h 1237129"/>
              <a:gd name="connsiteX2645" fmla="*/ 564061 w 3751729"/>
              <a:gd name="connsiteY2645" fmla="*/ 73213 h 1237129"/>
              <a:gd name="connsiteX2646" fmla="*/ 558400 w 3751729"/>
              <a:gd name="connsiteY2646" fmla="*/ 73213 h 1237129"/>
              <a:gd name="connsiteX2647" fmla="*/ 554215 w 3751729"/>
              <a:gd name="connsiteY2647" fmla="*/ 71489 h 1237129"/>
              <a:gd name="connsiteX2648" fmla="*/ 550031 w 3751729"/>
              <a:gd name="connsiteY2648" fmla="*/ 69766 h 1237129"/>
              <a:gd name="connsiteX2649" fmla="*/ 546830 w 3751729"/>
              <a:gd name="connsiteY2649" fmla="*/ 68043 h 1237129"/>
              <a:gd name="connsiteX2650" fmla="*/ 541169 w 3751729"/>
              <a:gd name="connsiteY2650" fmla="*/ 67305 h 1237129"/>
              <a:gd name="connsiteX2651" fmla="*/ 541169 w 3751729"/>
              <a:gd name="connsiteY2651" fmla="*/ 69766 h 1237129"/>
              <a:gd name="connsiteX2652" fmla="*/ 548554 w 3751729"/>
              <a:gd name="connsiteY2652" fmla="*/ 69766 h 1237129"/>
              <a:gd name="connsiteX2653" fmla="*/ 550277 w 3751729"/>
              <a:gd name="connsiteY2653" fmla="*/ 73213 h 1237129"/>
              <a:gd name="connsiteX2654" fmla="*/ 551015 w 3751729"/>
              <a:gd name="connsiteY2654" fmla="*/ 75673 h 1237129"/>
              <a:gd name="connsiteX2655" fmla="*/ 552739 w 3751729"/>
              <a:gd name="connsiteY2655" fmla="*/ 77397 h 1237129"/>
              <a:gd name="connsiteX2656" fmla="*/ 552739 w 3751729"/>
              <a:gd name="connsiteY2656" fmla="*/ 79858 h 1237129"/>
              <a:gd name="connsiteX2657" fmla="*/ 554461 w 3751729"/>
              <a:gd name="connsiteY2657" fmla="*/ 84782 h 1237129"/>
              <a:gd name="connsiteX2658" fmla="*/ 554461 w 3751729"/>
              <a:gd name="connsiteY2658" fmla="*/ 88966 h 1237129"/>
              <a:gd name="connsiteX2659" fmla="*/ 541169 w 3751729"/>
              <a:gd name="connsiteY2659" fmla="*/ 93151 h 1237129"/>
              <a:gd name="connsiteX2660" fmla="*/ 529601 w 3751729"/>
              <a:gd name="connsiteY2660" fmla="*/ 100535 h 1237129"/>
              <a:gd name="connsiteX2661" fmla="*/ 522216 w 3751729"/>
              <a:gd name="connsiteY2661" fmla="*/ 108904 h 1237129"/>
              <a:gd name="connsiteX2662" fmla="*/ 517292 w 3751729"/>
              <a:gd name="connsiteY2662" fmla="*/ 122196 h 1237129"/>
              <a:gd name="connsiteX2663" fmla="*/ 517292 w 3751729"/>
              <a:gd name="connsiteY2663" fmla="*/ 141397 h 1237129"/>
              <a:gd name="connsiteX2664" fmla="*/ 522216 w 3751729"/>
              <a:gd name="connsiteY2664" fmla="*/ 152966 h 1237129"/>
              <a:gd name="connsiteX2665" fmla="*/ 525416 w 3751729"/>
              <a:gd name="connsiteY2665" fmla="*/ 168719 h 1237129"/>
              <a:gd name="connsiteX2666" fmla="*/ 525416 w 3751729"/>
              <a:gd name="connsiteY2666" fmla="*/ 184473 h 1237129"/>
              <a:gd name="connsiteX2667" fmla="*/ 541169 w 3751729"/>
              <a:gd name="connsiteY2667" fmla="*/ 184473 h 1237129"/>
              <a:gd name="connsiteX2668" fmla="*/ 541169 w 3751729"/>
              <a:gd name="connsiteY2668" fmla="*/ 191857 h 1237129"/>
              <a:gd name="connsiteX2669" fmla="*/ 544369 w 3751729"/>
              <a:gd name="connsiteY2669" fmla="*/ 194320 h 1237129"/>
              <a:gd name="connsiteX2670" fmla="*/ 544369 w 3751729"/>
              <a:gd name="connsiteY2670" fmla="*/ 197765 h 1237129"/>
              <a:gd name="connsiteX2671" fmla="*/ 544369 w 3751729"/>
              <a:gd name="connsiteY2671" fmla="*/ 200227 h 1237129"/>
              <a:gd name="connsiteX2672" fmla="*/ 544369 w 3751729"/>
              <a:gd name="connsiteY2672" fmla="*/ 201950 h 1237129"/>
              <a:gd name="connsiteX2673" fmla="*/ 544369 w 3751729"/>
              <a:gd name="connsiteY2673" fmla="*/ 203673 h 1237129"/>
              <a:gd name="connsiteX2674" fmla="*/ 544369 w 3751729"/>
              <a:gd name="connsiteY2674" fmla="*/ 204411 h 1237129"/>
              <a:gd name="connsiteX2675" fmla="*/ 545108 w 3751729"/>
              <a:gd name="connsiteY2675" fmla="*/ 206134 h 1237129"/>
              <a:gd name="connsiteX2676" fmla="*/ 550031 w 3751729"/>
              <a:gd name="connsiteY2676" fmla="*/ 206134 h 1237129"/>
              <a:gd name="connsiteX2677" fmla="*/ 554215 w 3751729"/>
              <a:gd name="connsiteY2677" fmla="*/ 207857 h 1237129"/>
              <a:gd name="connsiteX2678" fmla="*/ 564061 w 3751729"/>
              <a:gd name="connsiteY2678" fmla="*/ 206134 h 1237129"/>
              <a:gd name="connsiteX2679" fmla="*/ 573908 w 3751729"/>
              <a:gd name="connsiteY2679" fmla="*/ 210319 h 1237129"/>
              <a:gd name="connsiteX2680" fmla="*/ 584739 w 3751729"/>
              <a:gd name="connsiteY2680" fmla="*/ 217703 h 1237129"/>
              <a:gd name="connsiteX2681" fmla="*/ 594584 w 3751729"/>
              <a:gd name="connsiteY2681" fmla="*/ 227795 h 1237129"/>
              <a:gd name="connsiteX2682" fmla="*/ 602954 w 3751729"/>
              <a:gd name="connsiteY2682" fmla="*/ 236903 h 1237129"/>
              <a:gd name="connsiteX2683" fmla="*/ 613292 w 3751729"/>
              <a:gd name="connsiteY2683" fmla="*/ 242072 h 1237129"/>
              <a:gd name="connsiteX2684" fmla="*/ 617476 w 3751729"/>
              <a:gd name="connsiteY2684" fmla="*/ 243795 h 1237129"/>
              <a:gd name="connsiteX2685" fmla="*/ 619938 w 3751729"/>
              <a:gd name="connsiteY2685" fmla="*/ 244534 h 1237129"/>
              <a:gd name="connsiteX2686" fmla="*/ 623138 w 3751729"/>
              <a:gd name="connsiteY2686" fmla="*/ 243795 h 1237129"/>
              <a:gd name="connsiteX2687" fmla="*/ 625600 w 3751729"/>
              <a:gd name="connsiteY2687" fmla="*/ 243795 h 1237129"/>
              <a:gd name="connsiteX2688" fmla="*/ 627323 w 3751729"/>
              <a:gd name="connsiteY2688" fmla="*/ 242072 h 1237129"/>
              <a:gd name="connsiteX2689" fmla="*/ 630523 w 3751729"/>
              <a:gd name="connsiteY2689" fmla="*/ 240349 h 1237129"/>
              <a:gd name="connsiteX2690" fmla="*/ 631261 w 3751729"/>
              <a:gd name="connsiteY2690" fmla="*/ 238626 h 1237129"/>
              <a:gd name="connsiteX2691" fmla="*/ 634462 w 3751729"/>
              <a:gd name="connsiteY2691" fmla="*/ 238626 h 1237129"/>
              <a:gd name="connsiteX2692" fmla="*/ 657600 w 3751729"/>
              <a:gd name="connsiteY2692" fmla="*/ 244534 h 1237129"/>
              <a:gd name="connsiteX2693" fmla="*/ 660060 w 3751729"/>
              <a:gd name="connsiteY2693" fmla="*/ 260288 h 1237129"/>
              <a:gd name="connsiteX2694" fmla="*/ 663261 w 3751729"/>
              <a:gd name="connsiteY2694" fmla="*/ 271857 h 1237129"/>
              <a:gd name="connsiteX2695" fmla="*/ 664984 w 3751729"/>
              <a:gd name="connsiteY2695" fmla="*/ 280965 h 1237129"/>
              <a:gd name="connsiteX2696" fmla="*/ 665722 w 3751729"/>
              <a:gd name="connsiteY2696" fmla="*/ 289334 h 1237129"/>
              <a:gd name="connsiteX2697" fmla="*/ 668922 w 3751729"/>
              <a:gd name="connsiteY2697" fmla="*/ 298441 h 1237129"/>
              <a:gd name="connsiteX2698" fmla="*/ 676307 w 3751729"/>
              <a:gd name="connsiteY2698" fmla="*/ 308534 h 1237129"/>
              <a:gd name="connsiteX2699" fmla="*/ 684676 w 3751729"/>
              <a:gd name="connsiteY2699" fmla="*/ 321827 h 1237129"/>
              <a:gd name="connsiteX2700" fmla="*/ 687138 w 3751729"/>
              <a:gd name="connsiteY2700" fmla="*/ 320103 h 1237129"/>
              <a:gd name="connsiteX2701" fmla="*/ 688860 w 3751729"/>
              <a:gd name="connsiteY2701" fmla="*/ 320103 h 1237129"/>
              <a:gd name="connsiteX2702" fmla="*/ 690584 w 3751729"/>
              <a:gd name="connsiteY2702" fmla="*/ 318380 h 1237129"/>
              <a:gd name="connsiteX2703" fmla="*/ 692306 w 3751729"/>
              <a:gd name="connsiteY2703" fmla="*/ 318380 h 1237129"/>
              <a:gd name="connsiteX2704" fmla="*/ 694769 w 3751729"/>
              <a:gd name="connsiteY2704" fmla="*/ 317642 h 1237129"/>
              <a:gd name="connsiteX2705" fmla="*/ 696491 w 3751729"/>
              <a:gd name="connsiteY2705" fmla="*/ 317642 h 1237129"/>
              <a:gd name="connsiteX2706" fmla="*/ 696491 w 3751729"/>
              <a:gd name="connsiteY2706" fmla="*/ 315918 h 1237129"/>
              <a:gd name="connsiteX2707" fmla="*/ 696491 w 3751729"/>
              <a:gd name="connsiteY2707" fmla="*/ 314196 h 1237129"/>
              <a:gd name="connsiteX2708" fmla="*/ 698215 w 3751729"/>
              <a:gd name="connsiteY2708" fmla="*/ 311734 h 1237129"/>
              <a:gd name="connsiteX2709" fmla="*/ 698215 w 3751729"/>
              <a:gd name="connsiteY2709" fmla="*/ 302626 h 1237129"/>
              <a:gd name="connsiteX2710" fmla="*/ 696491 w 3751729"/>
              <a:gd name="connsiteY2710" fmla="*/ 291057 h 1237129"/>
              <a:gd name="connsiteX2711" fmla="*/ 693291 w 3751729"/>
              <a:gd name="connsiteY2711" fmla="*/ 276780 h 1237129"/>
              <a:gd name="connsiteX2712" fmla="*/ 689107 w 3751729"/>
              <a:gd name="connsiteY2712" fmla="*/ 263488 h 1237129"/>
              <a:gd name="connsiteX2713" fmla="*/ 700676 w 3751729"/>
              <a:gd name="connsiteY2713" fmla="*/ 257580 h 1237129"/>
              <a:gd name="connsiteX2714" fmla="*/ 712246 w 3751729"/>
              <a:gd name="connsiteY2714" fmla="*/ 249211 h 1237129"/>
              <a:gd name="connsiteX2715" fmla="*/ 719629 w 3751729"/>
              <a:gd name="connsiteY2715" fmla="*/ 237641 h 1237129"/>
              <a:gd name="connsiteX2716" fmla="*/ 723814 w 3751729"/>
              <a:gd name="connsiteY2716" fmla="*/ 222627 h 1237129"/>
              <a:gd name="connsiteX2717" fmla="*/ 725538 w 3751729"/>
              <a:gd name="connsiteY2717" fmla="*/ 214258 h 1237129"/>
              <a:gd name="connsiteX2718" fmla="*/ 723814 w 3751729"/>
              <a:gd name="connsiteY2718" fmla="*/ 200966 h 1237129"/>
              <a:gd name="connsiteX2719" fmla="*/ 723814 w 3751729"/>
              <a:gd name="connsiteY2719" fmla="*/ 187674 h 1237129"/>
              <a:gd name="connsiteX2720" fmla="*/ 718153 w 3751729"/>
              <a:gd name="connsiteY2720" fmla="*/ 185211 h 1237129"/>
              <a:gd name="connsiteX2721" fmla="*/ 715692 w 3751729"/>
              <a:gd name="connsiteY2721" fmla="*/ 183488 h 1237129"/>
              <a:gd name="connsiteX2722" fmla="*/ 712491 w 3751729"/>
              <a:gd name="connsiteY2722" fmla="*/ 181765 h 1237129"/>
              <a:gd name="connsiteX2723" fmla="*/ 710030 w 3751729"/>
              <a:gd name="connsiteY2723" fmla="*/ 179304 h 1237129"/>
              <a:gd name="connsiteX2724" fmla="*/ 708307 w 3751729"/>
              <a:gd name="connsiteY2724" fmla="*/ 174381 h 1237129"/>
              <a:gd name="connsiteX2725" fmla="*/ 713968 w 3751729"/>
              <a:gd name="connsiteY2725" fmla="*/ 164288 h 1237129"/>
              <a:gd name="connsiteX2726" fmla="*/ 716429 w 3751729"/>
              <a:gd name="connsiteY2726" fmla="*/ 152719 h 1237129"/>
              <a:gd name="connsiteX2727" fmla="*/ 713968 w 3751729"/>
              <a:gd name="connsiteY2727" fmla="*/ 140166 h 1237129"/>
              <a:gd name="connsiteX2728" fmla="*/ 710768 w 3751729"/>
              <a:gd name="connsiteY2728" fmla="*/ 126874 h 1237129"/>
              <a:gd name="connsiteX2729" fmla="*/ 706583 w 3751729"/>
              <a:gd name="connsiteY2729" fmla="*/ 111858 h 1237129"/>
              <a:gd name="connsiteX2730" fmla="*/ 704861 w 3751729"/>
              <a:gd name="connsiteY2730" fmla="*/ 97581 h 1237129"/>
              <a:gd name="connsiteX2731" fmla="*/ 708061 w 3751729"/>
              <a:gd name="connsiteY2731" fmla="*/ 97581 h 1237129"/>
              <a:gd name="connsiteX2732" fmla="*/ 708061 w 3751729"/>
              <a:gd name="connsiteY2732" fmla="*/ 94135 h 1237129"/>
              <a:gd name="connsiteX2733" fmla="*/ 727999 w 3751729"/>
              <a:gd name="connsiteY2733" fmla="*/ 97581 h 1237129"/>
              <a:gd name="connsiteX2734" fmla="*/ 745229 w 3751729"/>
              <a:gd name="connsiteY2734" fmla="*/ 97581 h 1237129"/>
              <a:gd name="connsiteX2735" fmla="*/ 764184 w 3751729"/>
              <a:gd name="connsiteY2735" fmla="*/ 94135 h 1237129"/>
              <a:gd name="connsiteX2736" fmla="*/ 768368 w 3751729"/>
              <a:gd name="connsiteY2736" fmla="*/ 101520 h 1237129"/>
              <a:gd name="connsiteX2737" fmla="*/ 772552 w 3751729"/>
              <a:gd name="connsiteY2737" fmla="*/ 111612 h 1237129"/>
              <a:gd name="connsiteX2738" fmla="*/ 777476 w 3751729"/>
              <a:gd name="connsiteY2738" fmla="*/ 118996 h 1237129"/>
              <a:gd name="connsiteX2739" fmla="*/ 781660 w 3751729"/>
              <a:gd name="connsiteY2739" fmla="*/ 122443 h 1237129"/>
              <a:gd name="connsiteX2740" fmla="*/ 784122 w 3751729"/>
              <a:gd name="connsiteY2740" fmla="*/ 123181 h 1237129"/>
              <a:gd name="connsiteX2741" fmla="*/ 789044 w 3751729"/>
              <a:gd name="connsiteY2741" fmla="*/ 123181 h 1237129"/>
              <a:gd name="connsiteX2742" fmla="*/ 793229 w 3751729"/>
              <a:gd name="connsiteY2742" fmla="*/ 124904 h 1237129"/>
              <a:gd name="connsiteX2743" fmla="*/ 797415 w 3751729"/>
              <a:gd name="connsiteY2743" fmla="*/ 126627 h 1237129"/>
              <a:gd name="connsiteX2744" fmla="*/ 800615 w 3751729"/>
              <a:gd name="connsiteY2744" fmla="*/ 129089 h 1237129"/>
              <a:gd name="connsiteX2745" fmla="*/ 801352 w 3751729"/>
              <a:gd name="connsiteY2745" fmla="*/ 136473 h 1237129"/>
              <a:gd name="connsiteX2746" fmla="*/ 804552 w 3751729"/>
              <a:gd name="connsiteY2746" fmla="*/ 149765 h 1237129"/>
              <a:gd name="connsiteX2747" fmla="*/ 806276 w 3751729"/>
              <a:gd name="connsiteY2747" fmla="*/ 161335 h 1237129"/>
              <a:gd name="connsiteX2748" fmla="*/ 808736 w 3751729"/>
              <a:gd name="connsiteY2748" fmla="*/ 169704 h 1237129"/>
              <a:gd name="connsiteX2749" fmla="*/ 810460 w 3751729"/>
              <a:gd name="connsiteY2749" fmla="*/ 171426 h 1237129"/>
              <a:gd name="connsiteX2750" fmla="*/ 812922 w 3751729"/>
              <a:gd name="connsiteY2750" fmla="*/ 173888 h 1237129"/>
              <a:gd name="connsiteX2751" fmla="*/ 816122 w 3751729"/>
              <a:gd name="connsiteY2751" fmla="*/ 175612 h 1237129"/>
              <a:gd name="connsiteX2752" fmla="*/ 818583 w 3751729"/>
              <a:gd name="connsiteY2752" fmla="*/ 179057 h 1237129"/>
              <a:gd name="connsiteX2753" fmla="*/ 823506 w 3751729"/>
              <a:gd name="connsiteY2753" fmla="*/ 179797 h 1237129"/>
              <a:gd name="connsiteX2754" fmla="*/ 824244 w 3751729"/>
              <a:gd name="connsiteY2754" fmla="*/ 183243 h 1237129"/>
              <a:gd name="connsiteX2755" fmla="*/ 835814 w 3751729"/>
              <a:gd name="connsiteY2755" fmla="*/ 174134 h 1237129"/>
              <a:gd name="connsiteX2756" fmla="*/ 844922 w 3751729"/>
              <a:gd name="connsiteY2756" fmla="*/ 163305 h 1237129"/>
              <a:gd name="connsiteX2757" fmla="*/ 851568 w 3751729"/>
              <a:gd name="connsiteY2757" fmla="*/ 151735 h 1237129"/>
              <a:gd name="connsiteX2758" fmla="*/ 863137 w 3751729"/>
              <a:gd name="connsiteY2758" fmla="*/ 142627 h 1237129"/>
              <a:gd name="connsiteX2759" fmla="*/ 864860 w 3751729"/>
              <a:gd name="connsiteY2759" fmla="*/ 152719 h 1237129"/>
              <a:gd name="connsiteX2760" fmla="*/ 869044 w 3751729"/>
              <a:gd name="connsiteY2760" fmla="*/ 158627 h 1237129"/>
              <a:gd name="connsiteX2761" fmla="*/ 874705 w 3751729"/>
              <a:gd name="connsiteY2761" fmla="*/ 164535 h 1237129"/>
              <a:gd name="connsiteX2762" fmla="*/ 880367 w 3751729"/>
              <a:gd name="connsiteY2762" fmla="*/ 170442 h 1237129"/>
              <a:gd name="connsiteX2763" fmla="*/ 885290 w 3751729"/>
              <a:gd name="connsiteY2763" fmla="*/ 177827 h 1237129"/>
              <a:gd name="connsiteX2764" fmla="*/ 885290 w 3751729"/>
              <a:gd name="connsiteY2764" fmla="*/ 180288 h 1237129"/>
              <a:gd name="connsiteX2765" fmla="*/ 885290 w 3751729"/>
              <a:gd name="connsiteY2765" fmla="*/ 183735 h 1237129"/>
              <a:gd name="connsiteX2766" fmla="*/ 883567 w 3751729"/>
              <a:gd name="connsiteY2766" fmla="*/ 185458 h 1237129"/>
              <a:gd name="connsiteX2767" fmla="*/ 883567 w 3751729"/>
              <a:gd name="connsiteY2767" fmla="*/ 187918 h 1237129"/>
              <a:gd name="connsiteX2768" fmla="*/ 881845 w 3751729"/>
              <a:gd name="connsiteY2768" fmla="*/ 191365 h 1237129"/>
              <a:gd name="connsiteX2769" fmla="*/ 883567 w 3751729"/>
              <a:gd name="connsiteY2769" fmla="*/ 193827 h 1237129"/>
              <a:gd name="connsiteX2770" fmla="*/ 885290 w 3751729"/>
              <a:gd name="connsiteY2770" fmla="*/ 197273 h 1237129"/>
              <a:gd name="connsiteX2771" fmla="*/ 886028 w 3751729"/>
              <a:gd name="connsiteY2771" fmla="*/ 198012 h 1237129"/>
              <a:gd name="connsiteX2772" fmla="*/ 889228 w 3751729"/>
              <a:gd name="connsiteY2772" fmla="*/ 198012 h 1237129"/>
              <a:gd name="connsiteX2773" fmla="*/ 891689 w 3751729"/>
              <a:gd name="connsiteY2773" fmla="*/ 198012 h 1237129"/>
              <a:gd name="connsiteX2774" fmla="*/ 893414 w 3751729"/>
              <a:gd name="connsiteY2774" fmla="*/ 198012 h 1237129"/>
              <a:gd name="connsiteX2775" fmla="*/ 896613 w 3751729"/>
              <a:gd name="connsiteY2775" fmla="*/ 198012 h 1237129"/>
              <a:gd name="connsiteX2776" fmla="*/ 897352 w 3751729"/>
              <a:gd name="connsiteY2776" fmla="*/ 199735 h 1237129"/>
              <a:gd name="connsiteX2777" fmla="*/ 902275 w 3751729"/>
              <a:gd name="connsiteY2777" fmla="*/ 211304 h 1237129"/>
              <a:gd name="connsiteX2778" fmla="*/ 902275 w 3751729"/>
              <a:gd name="connsiteY2778" fmla="*/ 220411 h 1237129"/>
              <a:gd name="connsiteX2779" fmla="*/ 900552 w 3751729"/>
              <a:gd name="connsiteY2779" fmla="*/ 228780 h 1237129"/>
              <a:gd name="connsiteX2780" fmla="*/ 903013 w 3751729"/>
              <a:gd name="connsiteY2780" fmla="*/ 236166 h 1237129"/>
              <a:gd name="connsiteX2781" fmla="*/ 913844 w 3751729"/>
              <a:gd name="connsiteY2781" fmla="*/ 244534 h 1237129"/>
              <a:gd name="connsiteX2782" fmla="*/ 904736 w 3751729"/>
              <a:gd name="connsiteY2782" fmla="*/ 262011 h 1237129"/>
              <a:gd name="connsiteX2783" fmla="*/ 894890 w 3751729"/>
              <a:gd name="connsiteY2783" fmla="*/ 277026 h 1237129"/>
              <a:gd name="connsiteX2784" fmla="*/ 897352 w 3751729"/>
              <a:gd name="connsiteY2784" fmla="*/ 277026 h 1237129"/>
              <a:gd name="connsiteX2785" fmla="*/ 906459 w 3751729"/>
              <a:gd name="connsiteY2785" fmla="*/ 267919 h 1237129"/>
              <a:gd name="connsiteX2786" fmla="*/ 914828 w 3751729"/>
              <a:gd name="connsiteY2786" fmla="*/ 260535 h 1237129"/>
              <a:gd name="connsiteX2787" fmla="*/ 922213 w 3751729"/>
              <a:gd name="connsiteY2787" fmla="*/ 252165 h 1237129"/>
              <a:gd name="connsiteX2788" fmla="*/ 932059 w 3751729"/>
              <a:gd name="connsiteY2788" fmla="*/ 254626 h 1237129"/>
              <a:gd name="connsiteX2789" fmla="*/ 937720 w 3751729"/>
              <a:gd name="connsiteY2789" fmla="*/ 260535 h 1237129"/>
              <a:gd name="connsiteX2790" fmla="*/ 943382 w 3751729"/>
              <a:gd name="connsiteY2790" fmla="*/ 267919 h 1237129"/>
              <a:gd name="connsiteX2791" fmla="*/ 945105 w 3751729"/>
              <a:gd name="connsiteY2791" fmla="*/ 279487 h 1237129"/>
              <a:gd name="connsiteX2792" fmla="*/ 960120 w 3751729"/>
              <a:gd name="connsiteY2792" fmla="*/ 279487 h 1237129"/>
              <a:gd name="connsiteX2793" fmla="*/ 960120 w 3751729"/>
              <a:gd name="connsiteY2793" fmla="*/ 283672 h 1237129"/>
              <a:gd name="connsiteX2794" fmla="*/ 960859 w 3751729"/>
              <a:gd name="connsiteY2794" fmla="*/ 287118 h 1237129"/>
              <a:gd name="connsiteX2795" fmla="*/ 960859 w 3751729"/>
              <a:gd name="connsiteY2795" fmla="*/ 291304 h 1237129"/>
              <a:gd name="connsiteX2796" fmla="*/ 962582 w 3751729"/>
              <a:gd name="connsiteY2796" fmla="*/ 295488 h 1237129"/>
              <a:gd name="connsiteX2797" fmla="*/ 960859 w 3751729"/>
              <a:gd name="connsiteY2797" fmla="*/ 300410 h 1237129"/>
              <a:gd name="connsiteX2798" fmla="*/ 960859 w 3751729"/>
              <a:gd name="connsiteY2798" fmla="*/ 302872 h 1237129"/>
              <a:gd name="connsiteX2799" fmla="*/ 960859 w 3751729"/>
              <a:gd name="connsiteY2799" fmla="*/ 306319 h 1237129"/>
              <a:gd name="connsiteX2800" fmla="*/ 962582 w 3751729"/>
              <a:gd name="connsiteY2800" fmla="*/ 307057 h 1237129"/>
              <a:gd name="connsiteX2801" fmla="*/ 962582 w 3751729"/>
              <a:gd name="connsiteY2801" fmla="*/ 310503 h 1237129"/>
              <a:gd name="connsiteX2802" fmla="*/ 962582 w 3751729"/>
              <a:gd name="connsiteY2802" fmla="*/ 312226 h 1237129"/>
              <a:gd name="connsiteX2803" fmla="*/ 962582 w 3751729"/>
              <a:gd name="connsiteY2803" fmla="*/ 314687 h 1237129"/>
              <a:gd name="connsiteX2804" fmla="*/ 946828 w 3751729"/>
              <a:gd name="connsiteY2804" fmla="*/ 326257 h 1237129"/>
              <a:gd name="connsiteX2805" fmla="*/ 929598 w 3751729"/>
              <a:gd name="connsiteY2805" fmla="*/ 333641 h 1237129"/>
              <a:gd name="connsiteX2806" fmla="*/ 909659 w 3751729"/>
              <a:gd name="connsiteY2806" fmla="*/ 337826 h 1237129"/>
              <a:gd name="connsiteX2807" fmla="*/ 888983 w 3751729"/>
              <a:gd name="connsiteY2807" fmla="*/ 340287 h 1237129"/>
              <a:gd name="connsiteX2808" fmla="*/ 869044 w 3751729"/>
              <a:gd name="connsiteY2808" fmla="*/ 343733 h 1237129"/>
              <a:gd name="connsiteX2809" fmla="*/ 848367 w 3751729"/>
              <a:gd name="connsiteY2809" fmla="*/ 346196 h 1237129"/>
              <a:gd name="connsiteX2810" fmla="*/ 831137 w 3751729"/>
              <a:gd name="connsiteY2810" fmla="*/ 352103 h 1237129"/>
              <a:gd name="connsiteX2811" fmla="*/ 815382 w 3751729"/>
              <a:gd name="connsiteY2811" fmla="*/ 359488 h 1237129"/>
              <a:gd name="connsiteX2812" fmla="*/ 803814 w 3751729"/>
              <a:gd name="connsiteY2812" fmla="*/ 372780 h 1237129"/>
              <a:gd name="connsiteX2813" fmla="*/ 807014 w 3751729"/>
              <a:gd name="connsiteY2813" fmla="*/ 372780 h 1237129"/>
              <a:gd name="connsiteX2814" fmla="*/ 821045 w 3751729"/>
              <a:gd name="connsiteY2814" fmla="*/ 362688 h 1237129"/>
              <a:gd name="connsiteX2815" fmla="*/ 838275 w 3751729"/>
              <a:gd name="connsiteY2815" fmla="*/ 355302 h 1237129"/>
              <a:gd name="connsiteX2816" fmla="*/ 857228 w 3751729"/>
              <a:gd name="connsiteY2816" fmla="*/ 351118 h 1237129"/>
              <a:gd name="connsiteX2817" fmla="*/ 857967 w 3751729"/>
              <a:gd name="connsiteY2817" fmla="*/ 353580 h 1237129"/>
              <a:gd name="connsiteX2818" fmla="*/ 859690 w 3751729"/>
              <a:gd name="connsiteY2818" fmla="*/ 357026 h 1237129"/>
              <a:gd name="connsiteX2819" fmla="*/ 861414 w 3751729"/>
              <a:gd name="connsiteY2819" fmla="*/ 357764 h 1237129"/>
              <a:gd name="connsiteX2820" fmla="*/ 863874 w 3751729"/>
              <a:gd name="connsiteY2820" fmla="*/ 359488 h 1237129"/>
              <a:gd name="connsiteX2821" fmla="*/ 867075 w 3751729"/>
              <a:gd name="connsiteY2821" fmla="*/ 361210 h 1237129"/>
              <a:gd name="connsiteX2822" fmla="*/ 869536 w 3751729"/>
              <a:gd name="connsiteY2822" fmla="*/ 363673 h 1237129"/>
              <a:gd name="connsiteX2823" fmla="*/ 865352 w 3751729"/>
              <a:gd name="connsiteY2823" fmla="*/ 371057 h 1237129"/>
              <a:gd name="connsiteX2824" fmla="*/ 862890 w 3751729"/>
              <a:gd name="connsiteY2824" fmla="*/ 376965 h 1237129"/>
              <a:gd name="connsiteX2825" fmla="*/ 861168 w 3751729"/>
              <a:gd name="connsiteY2825" fmla="*/ 382871 h 1237129"/>
              <a:gd name="connsiteX2826" fmla="*/ 859444 w 3751729"/>
              <a:gd name="connsiteY2826" fmla="*/ 391980 h 1237129"/>
              <a:gd name="connsiteX2827" fmla="*/ 871014 w 3751729"/>
              <a:gd name="connsiteY2827" fmla="*/ 397888 h 1237129"/>
              <a:gd name="connsiteX2828" fmla="*/ 878397 w 3751729"/>
              <a:gd name="connsiteY2828" fmla="*/ 406257 h 1237129"/>
              <a:gd name="connsiteX2829" fmla="*/ 884060 w 3751729"/>
              <a:gd name="connsiteY2829" fmla="*/ 414626 h 1237129"/>
              <a:gd name="connsiteX2830" fmla="*/ 891443 w 3751729"/>
              <a:gd name="connsiteY2830" fmla="*/ 423733 h 1237129"/>
              <a:gd name="connsiteX2831" fmla="*/ 891443 w 3751729"/>
              <a:gd name="connsiteY2831" fmla="*/ 426195 h 1237129"/>
              <a:gd name="connsiteX2832" fmla="*/ 891443 w 3751729"/>
              <a:gd name="connsiteY2832" fmla="*/ 427918 h 1237129"/>
              <a:gd name="connsiteX2833" fmla="*/ 889721 w 3751729"/>
              <a:gd name="connsiteY2833" fmla="*/ 427918 h 1237129"/>
              <a:gd name="connsiteX2834" fmla="*/ 889721 w 3751729"/>
              <a:gd name="connsiteY2834" fmla="*/ 429641 h 1237129"/>
              <a:gd name="connsiteX2835" fmla="*/ 887998 w 3751729"/>
              <a:gd name="connsiteY2835" fmla="*/ 431364 h 1237129"/>
              <a:gd name="connsiteX2836" fmla="*/ 879629 w 3751729"/>
              <a:gd name="connsiteY2836" fmla="*/ 441456 h 1237129"/>
              <a:gd name="connsiteX2837" fmla="*/ 868059 w 3751729"/>
              <a:gd name="connsiteY2837" fmla="*/ 449826 h 1237129"/>
              <a:gd name="connsiteX2838" fmla="*/ 853290 w 3751729"/>
              <a:gd name="connsiteY2838" fmla="*/ 455733 h 1237129"/>
              <a:gd name="connsiteX2839" fmla="*/ 853290 w 3751729"/>
              <a:gd name="connsiteY2839" fmla="*/ 443180 h 1237129"/>
              <a:gd name="connsiteX2840" fmla="*/ 860674 w 3751729"/>
              <a:gd name="connsiteY2840" fmla="*/ 438257 h 1237129"/>
              <a:gd name="connsiteX2841" fmla="*/ 866336 w 3751729"/>
              <a:gd name="connsiteY2841" fmla="*/ 434072 h 1237129"/>
              <a:gd name="connsiteX2842" fmla="*/ 871999 w 3751729"/>
              <a:gd name="connsiteY2842" fmla="*/ 426687 h 1237129"/>
              <a:gd name="connsiteX2843" fmla="*/ 866336 w 3751729"/>
              <a:gd name="connsiteY2843" fmla="*/ 424226 h 1237129"/>
              <a:gd name="connsiteX2844" fmla="*/ 866336 w 3751729"/>
              <a:gd name="connsiteY2844" fmla="*/ 420780 h 1237129"/>
              <a:gd name="connsiteX2845" fmla="*/ 864613 w 3751729"/>
              <a:gd name="connsiteY2845" fmla="*/ 420780 h 1237129"/>
              <a:gd name="connsiteX2846" fmla="*/ 862890 w 3751729"/>
              <a:gd name="connsiteY2846" fmla="*/ 420780 h 1237129"/>
              <a:gd name="connsiteX2847" fmla="*/ 862890 w 3751729"/>
              <a:gd name="connsiteY2847" fmla="*/ 422502 h 1237129"/>
              <a:gd name="connsiteX2848" fmla="*/ 862890 w 3751729"/>
              <a:gd name="connsiteY2848" fmla="*/ 424226 h 1237129"/>
              <a:gd name="connsiteX2849" fmla="*/ 853044 w 3751729"/>
              <a:gd name="connsiteY2849" fmla="*/ 431611 h 1237129"/>
              <a:gd name="connsiteX2850" fmla="*/ 839751 w 3751729"/>
              <a:gd name="connsiteY2850" fmla="*/ 437518 h 1237129"/>
              <a:gd name="connsiteX2851" fmla="*/ 828921 w 3751729"/>
              <a:gd name="connsiteY2851" fmla="*/ 441703 h 1237129"/>
              <a:gd name="connsiteX2852" fmla="*/ 817352 w 3751729"/>
              <a:gd name="connsiteY2852" fmla="*/ 447611 h 1237129"/>
              <a:gd name="connsiteX2853" fmla="*/ 806521 w 3751729"/>
              <a:gd name="connsiteY2853" fmla="*/ 454995 h 1237129"/>
              <a:gd name="connsiteX2854" fmla="*/ 799875 w 3751729"/>
              <a:gd name="connsiteY2854" fmla="*/ 465087 h 1237129"/>
              <a:gd name="connsiteX2855" fmla="*/ 794952 w 3751729"/>
              <a:gd name="connsiteY2855" fmla="*/ 479364 h 1237129"/>
              <a:gd name="connsiteX2856" fmla="*/ 799875 w 3751729"/>
              <a:gd name="connsiteY2856" fmla="*/ 481087 h 1237129"/>
              <a:gd name="connsiteX2857" fmla="*/ 805536 w 3751729"/>
              <a:gd name="connsiteY2857" fmla="*/ 482810 h 1237129"/>
              <a:gd name="connsiteX2858" fmla="*/ 807998 w 3751729"/>
              <a:gd name="connsiteY2858" fmla="*/ 485271 h 1237129"/>
              <a:gd name="connsiteX2859" fmla="*/ 802337 w 3751729"/>
              <a:gd name="connsiteY2859" fmla="*/ 485271 h 1237129"/>
              <a:gd name="connsiteX2860" fmla="*/ 793968 w 3751729"/>
              <a:gd name="connsiteY2860" fmla="*/ 492657 h 1237129"/>
              <a:gd name="connsiteX2861" fmla="*/ 782398 w 3751729"/>
              <a:gd name="connsiteY2861" fmla="*/ 495118 h 1237129"/>
              <a:gd name="connsiteX2862" fmla="*/ 771568 w 3751729"/>
              <a:gd name="connsiteY2862" fmla="*/ 496841 h 1237129"/>
              <a:gd name="connsiteX2863" fmla="*/ 759999 w 3751729"/>
              <a:gd name="connsiteY2863" fmla="*/ 498564 h 1237129"/>
              <a:gd name="connsiteX2864" fmla="*/ 751629 w 3751729"/>
              <a:gd name="connsiteY2864" fmla="*/ 521948 h 1237129"/>
              <a:gd name="connsiteX2865" fmla="*/ 741783 w 3751729"/>
              <a:gd name="connsiteY2865" fmla="*/ 546810 h 1237129"/>
              <a:gd name="connsiteX2866" fmla="*/ 738583 w 3751729"/>
              <a:gd name="connsiteY2866" fmla="*/ 543364 h 1237129"/>
              <a:gd name="connsiteX2867" fmla="*/ 737845 w 3751729"/>
              <a:gd name="connsiteY2867" fmla="*/ 541641 h 1237129"/>
              <a:gd name="connsiteX2868" fmla="*/ 734645 w 3751729"/>
              <a:gd name="connsiteY2868" fmla="*/ 540903 h 1237129"/>
              <a:gd name="connsiteX2869" fmla="*/ 732922 w 3751729"/>
              <a:gd name="connsiteY2869" fmla="*/ 539179 h 1237129"/>
              <a:gd name="connsiteX2870" fmla="*/ 728737 w 3751729"/>
              <a:gd name="connsiteY2870" fmla="*/ 535733 h 1237129"/>
              <a:gd name="connsiteX2871" fmla="*/ 728737 w 3751729"/>
              <a:gd name="connsiteY2871" fmla="*/ 543118 h 1237129"/>
              <a:gd name="connsiteX2872" fmla="*/ 730459 w 3751729"/>
              <a:gd name="connsiteY2872" fmla="*/ 546564 h 1237129"/>
              <a:gd name="connsiteX2873" fmla="*/ 732922 w 3751729"/>
              <a:gd name="connsiteY2873" fmla="*/ 554933 h 1237129"/>
              <a:gd name="connsiteX2874" fmla="*/ 736122 w 3751729"/>
              <a:gd name="connsiteY2874" fmla="*/ 565025 h 1237129"/>
              <a:gd name="connsiteX2875" fmla="*/ 738583 w 3751729"/>
              <a:gd name="connsiteY2875" fmla="*/ 574134 h 1237129"/>
              <a:gd name="connsiteX2876" fmla="*/ 738583 w 3751729"/>
              <a:gd name="connsiteY2876" fmla="*/ 578315 h 1237129"/>
              <a:gd name="connsiteX2877" fmla="*/ 727014 w 3751729"/>
              <a:gd name="connsiteY2877" fmla="*/ 585699 h 1237129"/>
              <a:gd name="connsiteX2878" fmla="*/ 714707 w 3751729"/>
              <a:gd name="connsiteY2878" fmla="*/ 592346 h 1237129"/>
              <a:gd name="connsiteX2879" fmla="*/ 701415 w 3751729"/>
              <a:gd name="connsiteY2879" fmla="*/ 601453 h 1237129"/>
              <a:gd name="connsiteX2880" fmla="*/ 688123 w 3751729"/>
              <a:gd name="connsiteY2880" fmla="*/ 609823 h 1237129"/>
              <a:gd name="connsiteX2881" fmla="*/ 679753 w 3751729"/>
              <a:gd name="connsiteY2881" fmla="*/ 621391 h 1237129"/>
              <a:gd name="connsiteX2882" fmla="*/ 675568 w 3751729"/>
              <a:gd name="connsiteY2882" fmla="*/ 636407 h 1237129"/>
              <a:gd name="connsiteX2883" fmla="*/ 670645 w 3751729"/>
              <a:gd name="connsiteY2883" fmla="*/ 647976 h 1237129"/>
              <a:gd name="connsiteX2884" fmla="*/ 672368 w 3751729"/>
              <a:gd name="connsiteY2884" fmla="*/ 662253 h 1237129"/>
              <a:gd name="connsiteX2885" fmla="*/ 676553 w 3751729"/>
              <a:gd name="connsiteY2885" fmla="*/ 678007 h 1237129"/>
              <a:gd name="connsiteX2886" fmla="*/ 682214 w 3751729"/>
              <a:gd name="connsiteY2886" fmla="*/ 694744 h 1237129"/>
              <a:gd name="connsiteX2887" fmla="*/ 687876 w 3751729"/>
              <a:gd name="connsiteY2887" fmla="*/ 710499 h 1237129"/>
              <a:gd name="connsiteX2888" fmla="*/ 691076 w 3751729"/>
              <a:gd name="connsiteY2888" fmla="*/ 724776 h 1237129"/>
              <a:gd name="connsiteX2889" fmla="*/ 687876 w 3751729"/>
              <a:gd name="connsiteY2889" fmla="*/ 724776 h 1237129"/>
              <a:gd name="connsiteX2890" fmla="*/ 687876 w 3751729"/>
              <a:gd name="connsiteY2890" fmla="*/ 728222 h 1237129"/>
              <a:gd name="connsiteX2891" fmla="*/ 678030 w 3751729"/>
              <a:gd name="connsiteY2891" fmla="*/ 724776 h 1237129"/>
              <a:gd name="connsiteX2892" fmla="*/ 673845 w 3751729"/>
              <a:gd name="connsiteY2892" fmla="*/ 712222 h 1237129"/>
              <a:gd name="connsiteX2893" fmla="*/ 666461 w 3751729"/>
              <a:gd name="connsiteY2893" fmla="*/ 695484 h 1237129"/>
              <a:gd name="connsiteX2894" fmla="*/ 658091 w 3751729"/>
              <a:gd name="connsiteY2894" fmla="*/ 678007 h 1237129"/>
              <a:gd name="connsiteX2895" fmla="*/ 648983 w 3751729"/>
              <a:gd name="connsiteY2895" fmla="*/ 665453 h 1237129"/>
              <a:gd name="connsiteX2896" fmla="*/ 640615 w 3751729"/>
              <a:gd name="connsiteY2896" fmla="*/ 658069 h 1237129"/>
              <a:gd name="connsiteX2897" fmla="*/ 629784 w 3751729"/>
              <a:gd name="connsiteY2897" fmla="*/ 656345 h 1237129"/>
              <a:gd name="connsiteX2898" fmla="*/ 617476 w 3751729"/>
              <a:gd name="connsiteY2898" fmla="*/ 650438 h 1237129"/>
              <a:gd name="connsiteX2899" fmla="*/ 602707 w 3751729"/>
              <a:gd name="connsiteY2899" fmla="*/ 644530 h 1237129"/>
              <a:gd name="connsiteX2900" fmla="*/ 585477 w 3751729"/>
              <a:gd name="connsiteY2900" fmla="*/ 642068 h 1237129"/>
              <a:gd name="connsiteX2901" fmla="*/ 585477 w 3751729"/>
              <a:gd name="connsiteY2901" fmla="*/ 644530 h 1237129"/>
              <a:gd name="connsiteX2902" fmla="*/ 583014 w 3751729"/>
              <a:gd name="connsiteY2902" fmla="*/ 644530 h 1237129"/>
              <a:gd name="connsiteX2903" fmla="*/ 584739 w 3751729"/>
              <a:gd name="connsiteY2903" fmla="*/ 649453 h 1237129"/>
              <a:gd name="connsiteX2904" fmla="*/ 587199 w 3751729"/>
              <a:gd name="connsiteY2904" fmla="*/ 653638 h 1237129"/>
              <a:gd name="connsiteX2905" fmla="*/ 588923 w 3751729"/>
              <a:gd name="connsiteY2905" fmla="*/ 656099 h 1237129"/>
              <a:gd name="connsiteX2906" fmla="*/ 590645 w 3751729"/>
              <a:gd name="connsiteY2906" fmla="*/ 659545 h 1237129"/>
              <a:gd name="connsiteX2907" fmla="*/ 593107 w 3751729"/>
              <a:gd name="connsiteY2907" fmla="*/ 663730 h 1237129"/>
              <a:gd name="connsiteX2908" fmla="*/ 579815 w 3751729"/>
              <a:gd name="connsiteY2908" fmla="*/ 663730 h 1237129"/>
              <a:gd name="connsiteX2909" fmla="*/ 569969 w 3751729"/>
              <a:gd name="connsiteY2909" fmla="*/ 659545 h 1237129"/>
              <a:gd name="connsiteX2910" fmla="*/ 556677 w 3751729"/>
              <a:gd name="connsiteY2910" fmla="*/ 656099 h 1237129"/>
              <a:gd name="connsiteX2911" fmla="*/ 544369 w 3751729"/>
              <a:gd name="connsiteY2911" fmla="*/ 656099 h 1237129"/>
              <a:gd name="connsiteX2912" fmla="*/ 531077 w 3751729"/>
              <a:gd name="connsiteY2912" fmla="*/ 657822 h 1237129"/>
              <a:gd name="connsiteX2913" fmla="*/ 521970 w 3751729"/>
              <a:gd name="connsiteY2913" fmla="*/ 660284 h 1237129"/>
              <a:gd name="connsiteX2914" fmla="*/ 512124 w 3751729"/>
              <a:gd name="connsiteY2914" fmla="*/ 665207 h 1237129"/>
              <a:gd name="connsiteX2915" fmla="*/ 503754 w 3751729"/>
              <a:gd name="connsiteY2915" fmla="*/ 671115 h 1237129"/>
              <a:gd name="connsiteX2916" fmla="*/ 498092 w 3751729"/>
              <a:gd name="connsiteY2916" fmla="*/ 679484 h 1237129"/>
              <a:gd name="connsiteX2917" fmla="*/ 494892 w 3751729"/>
              <a:gd name="connsiteY2917" fmla="*/ 686869 h 1237129"/>
              <a:gd name="connsiteX2918" fmla="*/ 496616 w 3751729"/>
              <a:gd name="connsiteY2918" fmla="*/ 692776 h 1237129"/>
              <a:gd name="connsiteX2919" fmla="*/ 496616 w 3751729"/>
              <a:gd name="connsiteY2919" fmla="*/ 700161 h 1237129"/>
              <a:gd name="connsiteX2920" fmla="*/ 494154 w 3751729"/>
              <a:gd name="connsiteY2920" fmla="*/ 708529 h 1237129"/>
              <a:gd name="connsiteX2921" fmla="*/ 488492 w 3751729"/>
              <a:gd name="connsiteY2921" fmla="*/ 727730 h 1237129"/>
              <a:gd name="connsiteX2922" fmla="*/ 488492 w 3751729"/>
              <a:gd name="connsiteY2922" fmla="*/ 742007 h 1237129"/>
              <a:gd name="connsiteX2923" fmla="*/ 489231 w 3751729"/>
              <a:gd name="connsiteY2923" fmla="*/ 757022 h 1237129"/>
              <a:gd name="connsiteX2924" fmla="*/ 494892 w 3751729"/>
              <a:gd name="connsiteY2924" fmla="*/ 771298 h 1237129"/>
              <a:gd name="connsiteX2925" fmla="*/ 504000 w 3751729"/>
              <a:gd name="connsiteY2925" fmla="*/ 788775 h 1237129"/>
              <a:gd name="connsiteX2926" fmla="*/ 513846 w 3751729"/>
              <a:gd name="connsiteY2926" fmla="*/ 790499 h 1237129"/>
              <a:gd name="connsiteX2927" fmla="*/ 519508 w 3751729"/>
              <a:gd name="connsiteY2927" fmla="*/ 792221 h 1237129"/>
              <a:gd name="connsiteX2928" fmla="*/ 521970 w 3751729"/>
              <a:gd name="connsiteY2928" fmla="*/ 794683 h 1237129"/>
              <a:gd name="connsiteX2929" fmla="*/ 525170 w 3751729"/>
              <a:gd name="connsiteY2929" fmla="*/ 796405 h 1237129"/>
              <a:gd name="connsiteX2930" fmla="*/ 529354 w 3751729"/>
              <a:gd name="connsiteY2930" fmla="*/ 798129 h 1237129"/>
              <a:gd name="connsiteX2931" fmla="*/ 536738 w 3751729"/>
              <a:gd name="connsiteY2931" fmla="*/ 794683 h 1237129"/>
              <a:gd name="connsiteX2932" fmla="*/ 548308 w 3751729"/>
              <a:gd name="connsiteY2932" fmla="*/ 788775 h 1237129"/>
              <a:gd name="connsiteX2933" fmla="*/ 550770 w 3751729"/>
              <a:gd name="connsiteY2933" fmla="*/ 787052 h 1237129"/>
              <a:gd name="connsiteX2934" fmla="*/ 552492 w 3751729"/>
              <a:gd name="connsiteY2934" fmla="*/ 787052 h 1237129"/>
              <a:gd name="connsiteX2935" fmla="*/ 555692 w 3751729"/>
              <a:gd name="connsiteY2935" fmla="*/ 787052 h 1237129"/>
              <a:gd name="connsiteX2936" fmla="*/ 556430 w 3751729"/>
              <a:gd name="connsiteY2936" fmla="*/ 787052 h 1237129"/>
              <a:gd name="connsiteX2937" fmla="*/ 558153 w 3751729"/>
              <a:gd name="connsiteY2937" fmla="*/ 787052 h 1237129"/>
              <a:gd name="connsiteX2938" fmla="*/ 558153 w 3751729"/>
              <a:gd name="connsiteY2938" fmla="*/ 786313 h 1237129"/>
              <a:gd name="connsiteX2939" fmla="*/ 561354 w 3751729"/>
              <a:gd name="connsiteY2939" fmla="*/ 782867 h 1237129"/>
              <a:gd name="connsiteX2940" fmla="*/ 562092 w 3751729"/>
              <a:gd name="connsiteY2940" fmla="*/ 778682 h 1237129"/>
              <a:gd name="connsiteX2941" fmla="*/ 563816 w 3751729"/>
              <a:gd name="connsiteY2941" fmla="*/ 774499 h 1237129"/>
              <a:gd name="connsiteX2942" fmla="*/ 565538 w 3751729"/>
              <a:gd name="connsiteY2942" fmla="*/ 769576 h 1237129"/>
              <a:gd name="connsiteX2943" fmla="*/ 567262 w 3751729"/>
              <a:gd name="connsiteY2943" fmla="*/ 767114 h 1237129"/>
              <a:gd name="connsiteX2944" fmla="*/ 573908 w 3751729"/>
              <a:gd name="connsiteY2944" fmla="*/ 759729 h 1237129"/>
              <a:gd name="connsiteX2945" fmla="*/ 583014 w 3751729"/>
              <a:gd name="connsiteY2945" fmla="*/ 755544 h 1237129"/>
              <a:gd name="connsiteX2946" fmla="*/ 596308 w 3751729"/>
              <a:gd name="connsiteY2946" fmla="*/ 753821 h 1237129"/>
              <a:gd name="connsiteX2947" fmla="*/ 597046 w 3751729"/>
              <a:gd name="connsiteY2947" fmla="*/ 757268 h 1237129"/>
              <a:gd name="connsiteX2948" fmla="*/ 598769 w 3751729"/>
              <a:gd name="connsiteY2948" fmla="*/ 758006 h 1237129"/>
              <a:gd name="connsiteX2949" fmla="*/ 598769 w 3751729"/>
              <a:gd name="connsiteY2949" fmla="*/ 759729 h 1237129"/>
              <a:gd name="connsiteX2950" fmla="*/ 600491 w 3751729"/>
              <a:gd name="connsiteY2950" fmla="*/ 759729 h 1237129"/>
              <a:gd name="connsiteX2951" fmla="*/ 600491 w 3751729"/>
              <a:gd name="connsiteY2951" fmla="*/ 758006 h 1237129"/>
              <a:gd name="connsiteX2952" fmla="*/ 601477 w 3751729"/>
              <a:gd name="connsiteY2952" fmla="*/ 758006 h 1237129"/>
              <a:gd name="connsiteX2953" fmla="*/ 604677 w 3751729"/>
              <a:gd name="connsiteY2953" fmla="*/ 758006 h 1237129"/>
              <a:gd name="connsiteX2954" fmla="*/ 608861 w 3751729"/>
              <a:gd name="connsiteY2954" fmla="*/ 757268 h 1237129"/>
              <a:gd name="connsiteX2955" fmla="*/ 608861 w 3751729"/>
              <a:gd name="connsiteY2955" fmla="*/ 769821 h 1237129"/>
              <a:gd name="connsiteX2956" fmla="*/ 603200 w 3751729"/>
              <a:gd name="connsiteY2956" fmla="*/ 775729 h 1237129"/>
              <a:gd name="connsiteX2957" fmla="*/ 599015 w 3751729"/>
              <a:gd name="connsiteY2957" fmla="*/ 786559 h 1237129"/>
              <a:gd name="connsiteX2958" fmla="*/ 594831 w 3751729"/>
              <a:gd name="connsiteY2958" fmla="*/ 800836 h 1237129"/>
              <a:gd name="connsiteX2959" fmla="*/ 590645 w 3751729"/>
              <a:gd name="connsiteY2959" fmla="*/ 814128 h 1237129"/>
              <a:gd name="connsiteX2960" fmla="*/ 585722 w 3751729"/>
              <a:gd name="connsiteY2960" fmla="*/ 824221 h 1237129"/>
              <a:gd name="connsiteX2961" fmla="*/ 600491 w 3751729"/>
              <a:gd name="connsiteY2961" fmla="*/ 824221 h 1237129"/>
              <a:gd name="connsiteX2962" fmla="*/ 612799 w 3751729"/>
              <a:gd name="connsiteY2962" fmla="*/ 822498 h 1237129"/>
              <a:gd name="connsiteX2963" fmla="*/ 624369 w 3751729"/>
              <a:gd name="connsiteY2963" fmla="*/ 822498 h 1237129"/>
              <a:gd name="connsiteX2964" fmla="*/ 635199 w 3751729"/>
              <a:gd name="connsiteY2964" fmla="*/ 824221 h 1237129"/>
              <a:gd name="connsiteX2965" fmla="*/ 641845 w 3751729"/>
              <a:gd name="connsiteY2965" fmla="*/ 828405 h 1237129"/>
              <a:gd name="connsiteX2966" fmla="*/ 647507 w 3751729"/>
              <a:gd name="connsiteY2966" fmla="*/ 837514 h 1237129"/>
              <a:gd name="connsiteX2967" fmla="*/ 649229 w 3751729"/>
              <a:gd name="connsiteY2967" fmla="*/ 850066 h 1237129"/>
              <a:gd name="connsiteX2968" fmla="*/ 646768 w 3751729"/>
              <a:gd name="connsiteY2968" fmla="*/ 859174 h 1237129"/>
              <a:gd name="connsiteX2969" fmla="*/ 643568 w 3751729"/>
              <a:gd name="connsiteY2969" fmla="*/ 870744 h 1237129"/>
              <a:gd name="connsiteX2970" fmla="*/ 643568 w 3751729"/>
              <a:gd name="connsiteY2970" fmla="*/ 882313 h 1237129"/>
              <a:gd name="connsiteX2971" fmla="*/ 650954 w 3751729"/>
              <a:gd name="connsiteY2971" fmla="*/ 889697 h 1237129"/>
              <a:gd name="connsiteX2972" fmla="*/ 655138 w 3751729"/>
              <a:gd name="connsiteY2972" fmla="*/ 894620 h 1237129"/>
              <a:gd name="connsiteX2973" fmla="*/ 660799 w 3751729"/>
              <a:gd name="connsiteY2973" fmla="*/ 900529 h 1237129"/>
              <a:gd name="connsiteX2974" fmla="*/ 669906 w 3751729"/>
              <a:gd name="connsiteY2974" fmla="*/ 905451 h 1237129"/>
              <a:gd name="connsiteX2975" fmla="*/ 680738 w 3751729"/>
              <a:gd name="connsiteY2975" fmla="*/ 907913 h 1237129"/>
              <a:gd name="connsiteX2976" fmla="*/ 686399 w 3751729"/>
              <a:gd name="connsiteY2976" fmla="*/ 900529 h 1237129"/>
              <a:gd name="connsiteX2977" fmla="*/ 693784 w 3751729"/>
              <a:gd name="connsiteY2977" fmla="*/ 898066 h 1237129"/>
              <a:gd name="connsiteX2978" fmla="*/ 707076 w 3751729"/>
              <a:gd name="connsiteY2978" fmla="*/ 898066 h 1237129"/>
              <a:gd name="connsiteX2979" fmla="*/ 708798 w 3751729"/>
              <a:gd name="connsiteY2979" fmla="*/ 900529 h 1237129"/>
              <a:gd name="connsiteX2980" fmla="*/ 711261 w 3751729"/>
              <a:gd name="connsiteY2980" fmla="*/ 903975 h 1237129"/>
              <a:gd name="connsiteX2981" fmla="*/ 712737 w 3751729"/>
              <a:gd name="connsiteY2981" fmla="*/ 905697 h 1237129"/>
              <a:gd name="connsiteX2982" fmla="*/ 714460 w 3751729"/>
              <a:gd name="connsiteY2982" fmla="*/ 905697 h 1237129"/>
              <a:gd name="connsiteX2983" fmla="*/ 718645 w 3751729"/>
              <a:gd name="connsiteY2983" fmla="*/ 906436 h 1237129"/>
              <a:gd name="connsiteX2984" fmla="*/ 724060 w 3751729"/>
              <a:gd name="connsiteY2984" fmla="*/ 907667 h 1237129"/>
              <a:gd name="connsiteX2985" fmla="*/ 729722 w 3751729"/>
              <a:gd name="connsiteY2985" fmla="*/ 896098 h 1237129"/>
              <a:gd name="connsiteX2986" fmla="*/ 737106 w 3751729"/>
              <a:gd name="connsiteY2986" fmla="*/ 887728 h 1237129"/>
              <a:gd name="connsiteX2987" fmla="*/ 745476 w 3751729"/>
              <a:gd name="connsiteY2987" fmla="*/ 880343 h 1237129"/>
              <a:gd name="connsiteX2988" fmla="*/ 756306 w 3751729"/>
              <a:gd name="connsiteY2988" fmla="*/ 874436 h 1237129"/>
              <a:gd name="connsiteX2989" fmla="*/ 772060 w 3751729"/>
              <a:gd name="connsiteY2989" fmla="*/ 871975 h 1237129"/>
              <a:gd name="connsiteX2990" fmla="*/ 774522 w 3751729"/>
              <a:gd name="connsiteY2990" fmla="*/ 870251 h 1237129"/>
              <a:gd name="connsiteX2991" fmla="*/ 776244 w 3751729"/>
              <a:gd name="connsiteY2991" fmla="*/ 870251 h 1237129"/>
              <a:gd name="connsiteX2992" fmla="*/ 778707 w 3751729"/>
              <a:gd name="connsiteY2992" fmla="*/ 870251 h 1237129"/>
              <a:gd name="connsiteX2993" fmla="*/ 780429 w 3751729"/>
              <a:gd name="connsiteY2993" fmla="*/ 870251 h 1237129"/>
              <a:gd name="connsiteX2994" fmla="*/ 783629 w 3751729"/>
              <a:gd name="connsiteY2994" fmla="*/ 871975 h 1237129"/>
              <a:gd name="connsiteX2995" fmla="*/ 787813 w 3751729"/>
              <a:gd name="connsiteY2995" fmla="*/ 871975 h 1237129"/>
              <a:gd name="connsiteX2996" fmla="*/ 786090 w 3751729"/>
              <a:gd name="connsiteY2996" fmla="*/ 874436 h 1237129"/>
              <a:gd name="connsiteX2997" fmla="*/ 786090 w 3751729"/>
              <a:gd name="connsiteY2997" fmla="*/ 877882 h 1237129"/>
              <a:gd name="connsiteX2998" fmla="*/ 784367 w 3751729"/>
              <a:gd name="connsiteY2998" fmla="*/ 877882 h 1237129"/>
              <a:gd name="connsiteX2999" fmla="*/ 784367 w 3751729"/>
              <a:gd name="connsiteY2999" fmla="*/ 878621 h 1237129"/>
              <a:gd name="connsiteX3000" fmla="*/ 786090 w 3751729"/>
              <a:gd name="connsiteY3000" fmla="*/ 878621 h 1237129"/>
              <a:gd name="connsiteX3001" fmla="*/ 787813 w 3751729"/>
              <a:gd name="connsiteY3001" fmla="*/ 880343 h 1237129"/>
              <a:gd name="connsiteX3002" fmla="*/ 790275 w 3751729"/>
              <a:gd name="connsiteY3002" fmla="*/ 882066 h 1237129"/>
              <a:gd name="connsiteX3003" fmla="*/ 790275 w 3751729"/>
              <a:gd name="connsiteY3003" fmla="*/ 878621 h 1237129"/>
              <a:gd name="connsiteX3004" fmla="*/ 793475 w 3751729"/>
              <a:gd name="connsiteY3004" fmla="*/ 876160 h 1237129"/>
              <a:gd name="connsiteX3005" fmla="*/ 795199 w 3751729"/>
              <a:gd name="connsiteY3005" fmla="*/ 874436 h 1237129"/>
              <a:gd name="connsiteX3006" fmla="*/ 795937 w 3751729"/>
              <a:gd name="connsiteY3006" fmla="*/ 872714 h 1237129"/>
              <a:gd name="connsiteX3007" fmla="*/ 797660 w 3751729"/>
              <a:gd name="connsiteY3007" fmla="*/ 871975 h 1237129"/>
              <a:gd name="connsiteX3008" fmla="*/ 800860 w 3751729"/>
              <a:gd name="connsiteY3008" fmla="*/ 870251 h 1237129"/>
              <a:gd name="connsiteX3009" fmla="*/ 803320 w 3751729"/>
              <a:gd name="connsiteY3009" fmla="*/ 868529 h 1237129"/>
              <a:gd name="connsiteX3010" fmla="*/ 816613 w 3751729"/>
              <a:gd name="connsiteY3010" fmla="*/ 880097 h 1237129"/>
              <a:gd name="connsiteX3011" fmla="*/ 833845 w 3751729"/>
              <a:gd name="connsiteY3011" fmla="*/ 886006 h 1237129"/>
              <a:gd name="connsiteX3012" fmla="*/ 851075 w 3751729"/>
              <a:gd name="connsiteY3012" fmla="*/ 887728 h 1237129"/>
              <a:gd name="connsiteX3013" fmla="*/ 871014 w 3751729"/>
              <a:gd name="connsiteY3013" fmla="*/ 886006 h 1237129"/>
              <a:gd name="connsiteX3014" fmla="*/ 891689 w 3751729"/>
              <a:gd name="connsiteY3014" fmla="*/ 884281 h 1237129"/>
              <a:gd name="connsiteX3015" fmla="*/ 891689 w 3751729"/>
              <a:gd name="connsiteY3015" fmla="*/ 887728 h 1237129"/>
              <a:gd name="connsiteX3016" fmla="*/ 891689 w 3751729"/>
              <a:gd name="connsiteY3016" fmla="*/ 889452 h 1237129"/>
              <a:gd name="connsiteX3017" fmla="*/ 889967 w 3751729"/>
              <a:gd name="connsiteY3017" fmla="*/ 890190 h 1237129"/>
              <a:gd name="connsiteX3018" fmla="*/ 889967 w 3751729"/>
              <a:gd name="connsiteY3018" fmla="*/ 891912 h 1237129"/>
              <a:gd name="connsiteX3019" fmla="*/ 888243 w 3751729"/>
              <a:gd name="connsiteY3019" fmla="*/ 894374 h 1237129"/>
              <a:gd name="connsiteX3020" fmla="*/ 898090 w 3751729"/>
              <a:gd name="connsiteY3020" fmla="*/ 897820 h 1237129"/>
              <a:gd name="connsiteX3021" fmla="*/ 903751 w 3751729"/>
              <a:gd name="connsiteY3021" fmla="*/ 902005 h 1237129"/>
              <a:gd name="connsiteX3022" fmla="*/ 909413 w 3751729"/>
              <a:gd name="connsiteY3022" fmla="*/ 906190 h 1237129"/>
              <a:gd name="connsiteX3023" fmla="*/ 919259 w 3751729"/>
              <a:gd name="connsiteY3023" fmla="*/ 911113 h 1237129"/>
              <a:gd name="connsiteX3024" fmla="*/ 919259 w 3751729"/>
              <a:gd name="connsiteY3024" fmla="*/ 919481 h 1237129"/>
              <a:gd name="connsiteX3025" fmla="*/ 930090 w 3751729"/>
              <a:gd name="connsiteY3025" fmla="*/ 922928 h 1237129"/>
              <a:gd name="connsiteX3026" fmla="*/ 936736 w 3751729"/>
              <a:gd name="connsiteY3026" fmla="*/ 923667 h 1237129"/>
              <a:gd name="connsiteX3027" fmla="*/ 942397 w 3751729"/>
              <a:gd name="connsiteY3027" fmla="*/ 929574 h 1237129"/>
              <a:gd name="connsiteX3028" fmla="*/ 945597 w 3751729"/>
              <a:gd name="connsiteY3028" fmla="*/ 938682 h 1237129"/>
              <a:gd name="connsiteX3029" fmla="*/ 962828 w 3751729"/>
              <a:gd name="connsiteY3029" fmla="*/ 940404 h 1237129"/>
              <a:gd name="connsiteX3030" fmla="*/ 976859 w 3751729"/>
              <a:gd name="connsiteY3030" fmla="*/ 941143 h 1237129"/>
              <a:gd name="connsiteX3031" fmla="*/ 995813 w 3751729"/>
              <a:gd name="connsiteY3031" fmla="*/ 942867 h 1237129"/>
              <a:gd name="connsiteX3032" fmla="*/ 1009104 w 3751729"/>
              <a:gd name="connsiteY3032" fmla="*/ 960343 h 1237129"/>
              <a:gd name="connsiteX3033" fmla="*/ 1024859 w 3751729"/>
              <a:gd name="connsiteY3033" fmla="*/ 976097 h 1237129"/>
              <a:gd name="connsiteX3034" fmla="*/ 1042089 w 3751729"/>
              <a:gd name="connsiteY3034" fmla="*/ 989389 h 1237129"/>
              <a:gd name="connsiteX3035" fmla="*/ 1062028 w 3751729"/>
              <a:gd name="connsiteY3035" fmla="*/ 999481 h 1237129"/>
              <a:gd name="connsiteX3036" fmla="*/ 1061290 w 3751729"/>
              <a:gd name="connsiteY3036" fmla="*/ 1005389 h 1237129"/>
              <a:gd name="connsiteX3037" fmla="*/ 1058089 w 3751729"/>
              <a:gd name="connsiteY3037" fmla="*/ 1008835 h 1237129"/>
              <a:gd name="connsiteX3038" fmla="*/ 1055627 w 3751729"/>
              <a:gd name="connsiteY3038" fmla="*/ 1013020 h 1237129"/>
              <a:gd name="connsiteX3039" fmla="*/ 1052427 w 3751729"/>
              <a:gd name="connsiteY3039" fmla="*/ 1015481 h 1237129"/>
              <a:gd name="connsiteX3040" fmla="*/ 1049966 w 3751729"/>
              <a:gd name="connsiteY3040" fmla="*/ 1020404 h 1237129"/>
              <a:gd name="connsiteX3041" fmla="*/ 1068182 w 3751729"/>
              <a:gd name="connsiteY3041" fmla="*/ 1020404 h 1237129"/>
              <a:gd name="connsiteX3042" fmla="*/ 1085412 w 3751729"/>
              <a:gd name="connsiteY3042" fmla="*/ 1026312 h 1237129"/>
              <a:gd name="connsiteX3043" fmla="*/ 1088612 w 3751729"/>
              <a:gd name="connsiteY3043" fmla="*/ 1036404 h 1237129"/>
              <a:gd name="connsiteX3044" fmla="*/ 1092798 w 3751729"/>
              <a:gd name="connsiteY3044" fmla="*/ 1034681 h 1237129"/>
              <a:gd name="connsiteX3045" fmla="*/ 1095258 w 3751729"/>
              <a:gd name="connsiteY3045" fmla="*/ 1032958 h 1237129"/>
              <a:gd name="connsiteX3046" fmla="*/ 1100181 w 3751729"/>
              <a:gd name="connsiteY3046" fmla="*/ 1034681 h 1237129"/>
              <a:gd name="connsiteX3047" fmla="*/ 1100919 w 3751729"/>
              <a:gd name="connsiteY3047" fmla="*/ 1034681 h 1237129"/>
              <a:gd name="connsiteX3048" fmla="*/ 1104120 w 3751729"/>
              <a:gd name="connsiteY3048" fmla="*/ 1036404 h 1237129"/>
              <a:gd name="connsiteX3049" fmla="*/ 1106582 w 3751729"/>
              <a:gd name="connsiteY3049" fmla="*/ 1038127 h 1237129"/>
              <a:gd name="connsiteX3050" fmla="*/ 1109782 w 3751729"/>
              <a:gd name="connsiteY3050" fmla="*/ 1038865 h 1237129"/>
              <a:gd name="connsiteX3051" fmla="*/ 1154335 w 3751729"/>
              <a:gd name="connsiteY3051" fmla="*/ 1042312 h 1237129"/>
              <a:gd name="connsiteX3052" fmla="*/ 1158519 w 3751729"/>
              <a:gd name="connsiteY3052" fmla="*/ 1046496 h 1237129"/>
              <a:gd name="connsiteX3053" fmla="*/ 1161719 w 3751729"/>
              <a:gd name="connsiteY3053" fmla="*/ 1054866 h 1237129"/>
              <a:gd name="connsiteX3054" fmla="*/ 1162457 w 3751729"/>
              <a:gd name="connsiteY3054" fmla="*/ 1062250 h 1237129"/>
              <a:gd name="connsiteX3055" fmla="*/ 1167381 w 3751729"/>
              <a:gd name="connsiteY3055" fmla="*/ 1068158 h 1237129"/>
              <a:gd name="connsiteX3056" fmla="*/ 1174027 w 3751729"/>
              <a:gd name="connsiteY3056" fmla="*/ 1069881 h 1237129"/>
              <a:gd name="connsiteX3057" fmla="*/ 1181411 w 3751729"/>
              <a:gd name="connsiteY3057" fmla="*/ 1069881 h 1237129"/>
              <a:gd name="connsiteX3058" fmla="*/ 1187072 w 3751729"/>
              <a:gd name="connsiteY3058" fmla="*/ 1068158 h 1237129"/>
              <a:gd name="connsiteX3059" fmla="*/ 1191257 w 3751729"/>
              <a:gd name="connsiteY3059" fmla="*/ 1074065 h 1237129"/>
              <a:gd name="connsiteX3060" fmla="*/ 1196181 w 3751729"/>
              <a:gd name="connsiteY3060" fmla="*/ 1078250 h 1237129"/>
              <a:gd name="connsiteX3061" fmla="*/ 1198642 w 3751729"/>
              <a:gd name="connsiteY3061" fmla="*/ 1083174 h 1237129"/>
              <a:gd name="connsiteX3062" fmla="*/ 1200612 w 3751729"/>
              <a:gd name="connsiteY3062" fmla="*/ 1088835 h 1237129"/>
              <a:gd name="connsiteX3063" fmla="*/ 1202334 w 3751729"/>
              <a:gd name="connsiteY3063" fmla="*/ 1095481 h 1237129"/>
              <a:gd name="connsiteX3064" fmla="*/ 1191503 w 3751729"/>
              <a:gd name="connsiteY3064" fmla="*/ 1108773 h 1237129"/>
              <a:gd name="connsiteX3065" fmla="*/ 1179934 w 3751729"/>
              <a:gd name="connsiteY3065" fmla="*/ 1124527 h 1237129"/>
              <a:gd name="connsiteX3066" fmla="*/ 1168366 w 3751729"/>
              <a:gd name="connsiteY3066" fmla="*/ 1142003 h 1237129"/>
              <a:gd name="connsiteX3067" fmla="*/ 1158519 w 3751729"/>
              <a:gd name="connsiteY3067" fmla="*/ 1159481 h 1237129"/>
              <a:gd name="connsiteX3068" fmla="*/ 1151874 w 3751729"/>
              <a:gd name="connsiteY3068" fmla="*/ 1172772 h 1237129"/>
              <a:gd name="connsiteX3069" fmla="*/ 1151874 w 3751729"/>
              <a:gd name="connsiteY3069" fmla="*/ 1181142 h 1237129"/>
              <a:gd name="connsiteX3070" fmla="*/ 1152611 w 3751729"/>
              <a:gd name="connsiteY3070" fmla="*/ 1192710 h 1237129"/>
              <a:gd name="connsiteX3071" fmla="*/ 1155811 w 3751729"/>
              <a:gd name="connsiteY3071" fmla="*/ 1206003 h 1237129"/>
              <a:gd name="connsiteX3072" fmla="*/ 1154089 w 3751729"/>
              <a:gd name="connsiteY3072" fmla="*/ 1217572 h 1237129"/>
              <a:gd name="connsiteX3073" fmla="*/ 1151627 w 3751729"/>
              <a:gd name="connsiteY3073" fmla="*/ 1224957 h 1237129"/>
              <a:gd name="connsiteX3074" fmla="*/ 1145965 w 3751729"/>
              <a:gd name="connsiteY3074" fmla="*/ 1236526 h 1237129"/>
              <a:gd name="connsiteX3075" fmla="*/ 1145610 w 3751729"/>
              <a:gd name="connsiteY3075" fmla="*/ 1237129 h 1237129"/>
              <a:gd name="connsiteX3076" fmla="*/ 795176 w 3751729"/>
              <a:gd name="connsiteY3076" fmla="*/ 1237129 h 1237129"/>
              <a:gd name="connsiteX3077" fmla="*/ 797415 w 3751729"/>
              <a:gd name="connsiteY3077" fmla="*/ 1220772 h 1237129"/>
              <a:gd name="connsiteX3078" fmla="*/ 768614 w 3751729"/>
              <a:gd name="connsiteY3078" fmla="*/ 1209941 h 1237129"/>
              <a:gd name="connsiteX3079" fmla="*/ 743752 w 3751729"/>
              <a:gd name="connsiteY3079" fmla="*/ 1193203 h 1237129"/>
              <a:gd name="connsiteX3080" fmla="*/ 723814 w 3751729"/>
              <a:gd name="connsiteY3080" fmla="*/ 1171542 h 1237129"/>
              <a:gd name="connsiteX3081" fmla="*/ 707322 w 3751729"/>
              <a:gd name="connsiteY3081" fmla="*/ 1148157 h 1237129"/>
              <a:gd name="connsiteX3082" fmla="*/ 701661 w 3751729"/>
              <a:gd name="connsiteY3082" fmla="*/ 1134865 h 1237129"/>
              <a:gd name="connsiteX3083" fmla="*/ 697476 w 3751729"/>
              <a:gd name="connsiteY3083" fmla="*/ 1122311 h 1237129"/>
              <a:gd name="connsiteX3084" fmla="*/ 693291 w 3751729"/>
              <a:gd name="connsiteY3084" fmla="*/ 1107296 h 1237129"/>
              <a:gd name="connsiteX3085" fmla="*/ 687630 w 3751729"/>
              <a:gd name="connsiteY3085" fmla="*/ 1095727 h 1237129"/>
              <a:gd name="connsiteX3086" fmla="*/ 678522 w 3751729"/>
              <a:gd name="connsiteY3086" fmla="*/ 1087357 h 1237129"/>
              <a:gd name="connsiteX3087" fmla="*/ 676061 w 3751729"/>
              <a:gd name="connsiteY3087" fmla="*/ 1083911 h 1237129"/>
              <a:gd name="connsiteX3088" fmla="*/ 671876 w 3751729"/>
              <a:gd name="connsiteY3088" fmla="*/ 1083911 h 1237129"/>
              <a:gd name="connsiteX3089" fmla="*/ 668677 w 3751729"/>
              <a:gd name="connsiteY3089" fmla="*/ 1083174 h 1237129"/>
              <a:gd name="connsiteX3090" fmla="*/ 666215 w 3751729"/>
              <a:gd name="connsiteY3090" fmla="*/ 1079727 h 1237129"/>
              <a:gd name="connsiteX3091" fmla="*/ 663014 w 3751729"/>
              <a:gd name="connsiteY3091" fmla="*/ 1077265 h 1237129"/>
              <a:gd name="connsiteX3092" fmla="*/ 666215 w 3751729"/>
              <a:gd name="connsiteY3092" fmla="*/ 1071358 h 1237129"/>
              <a:gd name="connsiteX3093" fmla="*/ 666215 w 3751729"/>
              <a:gd name="connsiteY3093" fmla="*/ 1066434 h 1237129"/>
              <a:gd name="connsiteX3094" fmla="*/ 666215 w 3751729"/>
              <a:gd name="connsiteY3094" fmla="*/ 1060527 h 1237129"/>
              <a:gd name="connsiteX3095" fmla="*/ 666215 w 3751729"/>
              <a:gd name="connsiteY3095" fmla="*/ 1054620 h 1237129"/>
              <a:gd name="connsiteX3096" fmla="*/ 673599 w 3751729"/>
              <a:gd name="connsiteY3096" fmla="*/ 1050435 h 1237129"/>
              <a:gd name="connsiteX3097" fmla="*/ 678522 w 3751729"/>
              <a:gd name="connsiteY3097" fmla="*/ 1046250 h 1237129"/>
              <a:gd name="connsiteX3098" fmla="*/ 685907 w 3751729"/>
              <a:gd name="connsiteY3098" fmla="*/ 1042065 h 1237129"/>
              <a:gd name="connsiteX3099" fmla="*/ 685907 w 3751729"/>
              <a:gd name="connsiteY3099" fmla="*/ 1038619 h 1237129"/>
              <a:gd name="connsiteX3100" fmla="*/ 678522 w 3751729"/>
              <a:gd name="connsiteY3100" fmla="*/ 1038619 h 1237129"/>
              <a:gd name="connsiteX3101" fmla="*/ 674337 w 3751729"/>
              <a:gd name="connsiteY3101" fmla="*/ 1037881 h 1237129"/>
              <a:gd name="connsiteX3102" fmla="*/ 670152 w 3751729"/>
              <a:gd name="connsiteY3102" fmla="*/ 1037881 h 1237129"/>
              <a:gd name="connsiteX3103" fmla="*/ 665969 w 3751729"/>
              <a:gd name="connsiteY3103" fmla="*/ 1036158 h 1237129"/>
              <a:gd name="connsiteX3104" fmla="*/ 671630 w 3751729"/>
              <a:gd name="connsiteY3104" fmla="*/ 1022866 h 1237129"/>
              <a:gd name="connsiteX3105" fmla="*/ 675815 w 3751729"/>
              <a:gd name="connsiteY3105" fmla="*/ 1009574 h 1237129"/>
              <a:gd name="connsiteX3106" fmla="*/ 681476 w 3751729"/>
              <a:gd name="connsiteY3106" fmla="*/ 997020 h 1237129"/>
              <a:gd name="connsiteX3107" fmla="*/ 691322 w 3751729"/>
              <a:gd name="connsiteY3107" fmla="*/ 986189 h 1237129"/>
              <a:gd name="connsiteX3108" fmla="*/ 702891 w 3751729"/>
              <a:gd name="connsiteY3108" fmla="*/ 976097 h 1237129"/>
              <a:gd name="connsiteX3109" fmla="*/ 712737 w 3751729"/>
              <a:gd name="connsiteY3109" fmla="*/ 964528 h 1237129"/>
              <a:gd name="connsiteX3110" fmla="*/ 711998 w 3751729"/>
              <a:gd name="connsiteY3110" fmla="*/ 956159 h 1237129"/>
              <a:gd name="connsiteX3111" fmla="*/ 711998 w 3751729"/>
              <a:gd name="connsiteY3111" fmla="*/ 944590 h 1237129"/>
              <a:gd name="connsiteX3112" fmla="*/ 710276 w 3751729"/>
              <a:gd name="connsiteY3112" fmla="*/ 933020 h 1237129"/>
              <a:gd name="connsiteX3113" fmla="*/ 706091 w 3751729"/>
              <a:gd name="connsiteY3113" fmla="*/ 925636 h 1237129"/>
              <a:gd name="connsiteX3114" fmla="*/ 700430 w 3751729"/>
              <a:gd name="connsiteY3114" fmla="*/ 917266 h 1237129"/>
              <a:gd name="connsiteX3115" fmla="*/ 694769 w 3751729"/>
              <a:gd name="connsiteY3115" fmla="*/ 908159 h 1237129"/>
              <a:gd name="connsiteX3116" fmla="*/ 689107 w 3751729"/>
              <a:gd name="connsiteY3116" fmla="*/ 908159 h 1237129"/>
              <a:gd name="connsiteX3117" fmla="*/ 687384 w 3751729"/>
              <a:gd name="connsiteY3117" fmla="*/ 909882 h 1237129"/>
              <a:gd name="connsiteX3118" fmla="*/ 685660 w 3751729"/>
              <a:gd name="connsiteY3118" fmla="*/ 911605 h 1237129"/>
              <a:gd name="connsiteX3119" fmla="*/ 683938 w 3751729"/>
              <a:gd name="connsiteY3119" fmla="*/ 912343 h 1237129"/>
              <a:gd name="connsiteX3120" fmla="*/ 681476 w 3751729"/>
              <a:gd name="connsiteY3120" fmla="*/ 914066 h 1237129"/>
              <a:gd name="connsiteX3121" fmla="*/ 683199 w 3751729"/>
              <a:gd name="connsiteY3121" fmla="*/ 917513 h 1237129"/>
              <a:gd name="connsiteX3122" fmla="*/ 683199 w 3751729"/>
              <a:gd name="connsiteY3122" fmla="*/ 919974 h 1237129"/>
              <a:gd name="connsiteX3123" fmla="*/ 683199 w 3751729"/>
              <a:gd name="connsiteY3123" fmla="*/ 921697 h 1237129"/>
              <a:gd name="connsiteX3124" fmla="*/ 681476 w 3751729"/>
              <a:gd name="connsiteY3124" fmla="*/ 924159 h 1237129"/>
              <a:gd name="connsiteX3125" fmla="*/ 679753 w 3751729"/>
              <a:gd name="connsiteY3125" fmla="*/ 924159 h 1237129"/>
              <a:gd name="connsiteX3126" fmla="*/ 678030 w 3751729"/>
              <a:gd name="connsiteY3126" fmla="*/ 925882 h 1237129"/>
              <a:gd name="connsiteX3127" fmla="*/ 677292 w 3751729"/>
              <a:gd name="connsiteY3127" fmla="*/ 925882 h 1237129"/>
              <a:gd name="connsiteX3128" fmla="*/ 675568 w 3751729"/>
              <a:gd name="connsiteY3128" fmla="*/ 925882 h 1237129"/>
              <a:gd name="connsiteX3129" fmla="*/ 673108 w 3751729"/>
              <a:gd name="connsiteY3129" fmla="*/ 927605 h 1237129"/>
              <a:gd name="connsiteX3130" fmla="*/ 665722 w 3751729"/>
              <a:gd name="connsiteY3130" fmla="*/ 921697 h 1237129"/>
              <a:gd name="connsiteX3131" fmla="*/ 652430 w 3751729"/>
              <a:gd name="connsiteY3131" fmla="*/ 914313 h 1237129"/>
              <a:gd name="connsiteX3132" fmla="*/ 639137 w 3751729"/>
              <a:gd name="connsiteY3132" fmla="*/ 906929 h 1237129"/>
              <a:gd name="connsiteX3133" fmla="*/ 626831 w 3751729"/>
              <a:gd name="connsiteY3133" fmla="*/ 901020 h 1237129"/>
              <a:gd name="connsiteX3134" fmla="*/ 617722 w 3751729"/>
              <a:gd name="connsiteY3134" fmla="*/ 898558 h 1237129"/>
              <a:gd name="connsiteX3135" fmla="*/ 610338 w 3751729"/>
              <a:gd name="connsiteY3135" fmla="*/ 881082 h 1237129"/>
              <a:gd name="connsiteX3136" fmla="*/ 603692 w 3751729"/>
              <a:gd name="connsiteY3136" fmla="*/ 870989 h 1237129"/>
              <a:gd name="connsiteX3137" fmla="*/ 596308 w 3751729"/>
              <a:gd name="connsiteY3137" fmla="*/ 863605 h 1237129"/>
              <a:gd name="connsiteX3138" fmla="*/ 588923 w 3751729"/>
              <a:gd name="connsiteY3138" fmla="*/ 861144 h 1237129"/>
              <a:gd name="connsiteX3139" fmla="*/ 577353 w 3751729"/>
              <a:gd name="connsiteY3139" fmla="*/ 857698 h 1237129"/>
              <a:gd name="connsiteX3140" fmla="*/ 565046 w 3751729"/>
              <a:gd name="connsiteY3140" fmla="*/ 853513 h 1237129"/>
              <a:gd name="connsiteX3141" fmla="*/ 548554 w 3751729"/>
              <a:gd name="connsiteY3141" fmla="*/ 847606 h 1237129"/>
              <a:gd name="connsiteX3142" fmla="*/ 538708 w 3751729"/>
              <a:gd name="connsiteY3142" fmla="*/ 840221 h 1237129"/>
              <a:gd name="connsiteX3143" fmla="*/ 530338 w 3751729"/>
              <a:gd name="connsiteY3143" fmla="*/ 832836 h 1237129"/>
              <a:gd name="connsiteX3144" fmla="*/ 517046 w 3751729"/>
              <a:gd name="connsiteY3144" fmla="*/ 826929 h 1237129"/>
              <a:gd name="connsiteX3145" fmla="*/ 508677 w 3751729"/>
              <a:gd name="connsiteY3145" fmla="*/ 826929 h 1237129"/>
              <a:gd name="connsiteX3146" fmla="*/ 503016 w 3751729"/>
              <a:gd name="connsiteY3146" fmla="*/ 830375 h 1237129"/>
              <a:gd name="connsiteX3147" fmla="*/ 498092 w 3751729"/>
              <a:gd name="connsiteY3147" fmla="*/ 832836 h 1237129"/>
              <a:gd name="connsiteX3148" fmla="*/ 492431 w 3751729"/>
              <a:gd name="connsiteY3148" fmla="*/ 836283 h 1237129"/>
              <a:gd name="connsiteX3149" fmla="*/ 485785 w 3751729"/>
              <a:gd name="connsiteY3149" fmla="*/ 834560 h 1237129"/>
              <a:gd name="connsiteX3150" fmla="*/ 482585 w 3751729"/>
              <a:gd name="connsiteY3150" fmla="*/ 832836 h 1237129"/>
              <a:gd name="connsiteX3151" fmla="*/ 480124 w 3751729"/>
              <a:gd name="connsiteY3151" fmla="*/ 830375 h 1237129"/>
              <a:gd name="connsiteX3152" fmla="*/ 476924 w 3751729"/>
              <a:gd name="connsiteY3152" fmla="*/ 826929 h 1237129"/>
              <a:gd name="connsiteX3153" fmla="*/ 472739 w 3751729"/>
              <a:gd name="connsiteY3153" fmla="*/ 822744 h 1237129"/>
              <a:gd name="connsiteX3154" fmla="*/ 469539 w 3751729"/>
              <a:gd name="connsiteY3154" fmla="*/ 820283 h 1237129"/>
              <a:gd name="connsiteX3155" fmla="*/ 467077 w 3751729"/>
              <a:gd name="connsiteY3155" fmla="*/ 818559 h 1237129"/>
              <a:gd name="connsiteX3156" fmla="*/ 448124 w 3751729"/>
              <a:gd name="connsiteY3156" fmla="*/ 815113 h 1237129"/>
              <a:gd name="connsiteX3157" fmla="*/ 445662 w 3751729"/>
              <a:gd name="connsiteY3157" fmla="*/ 812652 h 1237129"/>
              <a:gd name="connsiteX3158" fmla="*/ 442462 w 3751729"/>
              <a:gd name="connsiteY3158" fmla="*/ 810190 h 1237129"/>
              <a:gd name="connsiteX3159" fmla="*/ 440000 w 3751729"/>
              <a:gd name="connsiteY3159" fmla="*/ 806744 h 1237129"/>
              <a:gd name="connsiteX3160" fmla="*/ 436801 w 3751729"/>
              <a:gd name="connsiteY3160" fmla="*/ 804283 h 1237129"/>
              <a:gd name="connsiteX3161" fmla="*/ 436062 w 3751729"/>
              <a:gd name="connsiteY3161" fmla="*/ 802560 h 1237129"/>
              <a:gd name="connsiteX3162" fmla="*/ 419570 w 3751729"/>
              <a:gd name="connsiteY3162" fmla="*/ 805021 h 1237129"/>
              <a:gd name="connsiteX3163" fmla="*/ 417108 w 3751729"/>
              <a:gd name="connsiteY3163" fmla="*/ 804283 h 1237129"/>
              <a:gd name="connsiteX3164" fmla="*/ 412924 w 3751729"/>
              <a:gd name="connsiteY3164" fmla="*/ 798375 h 1237129"/>
              <a:gd name="connsiteX3165" fmla="*/ 405539 w 3751729"/>
              <a:gd name="connsiteY3165" fmla="*/ 792467 h 1237129"/>
              <a:gd name="connsiteX3166" fmla="*/ 399878 w 3751729"/>
              <a:gd name="connsiteY3166" fmla="*/ 785082 h 1237129"/>
              <a:gd name="connsiteX3167" fmla="*/ 394217 w 3751729"/>
              <a:gd name="connsiteY3167" fmla="*/ 779175 h 1237129"/>
              <a:gd name="connsiteX3168" fmla="*/ 391017 w 3751729"/>
              <a:gd name="connsiteY3168" fmla="*/ 775729 h 1237129"/>
              <a:gd name="connsiteX3169" fmla="*/ 396677 w 3751729"/>
              <a:gd name="connsiteY3169" fmla="*/ 757513 h 1237129"/>
              <a:gd name="connsiteX3170" fmla="*/ 380924 w 3751729"/>
              <a:gd name="connsiteY3170" fmla="*/ 740036 h 1237129"/>
              <a:gd name="connsiteX3171" fmla="*/ 366893 w 3751729"/>
              <a:gd name="connsiteY3171" fmla="*/ 720837 h 1237129"/>
              <a:gd name="connsiteX3172" fmla="*/ 352124 w 3751729"/>
              <a:gd name="connsiteY3172" fmla="*/ 700899 h 1237129"/>
              <a:gd name="connsiteX3173" fmla="*/ 338094 w 3751729"/>
              <a:gd name="connsiteY3173" fmla="*/ 679976 h 1237129"/>
              <a:gd name="connsiteX3174" fmla="*/ 334894 w 3751729"/>
              <a:gd name="connsiteY3174" fmla="*/ 678252 h 1237129"/>
              <a:gd name="connsiteX3175" fmla="*/ 330709 w 3751729"/>
              <a:gd name="connsiteY3175" fmla="*/ 677514 h 1237129"/>
              <a:gd name="connsiteX3176" fmla="*/ 328248 w 3751729"/>
              <a:gd name="connsiteY3176" fmla="*/ 677514 h 1237129"/>
              <a:gd name="connsiteX3177" fmla="*/ 323324 w 3751729"/>
              <a:gd name="connsiteY3177" fmla="*/ 675792 h 1237129"/>
              <a:gd name="connsiteX3178" fmla="*/ 322586 w 3751729"/>
              <a:gd name="connsiteY3178" fmla="*/ 674068 h 1237129"/>
              <a:gd name="connsiteX3179" fmla="*/ 316925 w 3751729"/>
              <a:gd name="connsiteY3179" fmla="*/ 666683 h 1237129"/>
              <a:gd name="connsiteX3180" fmla="*/ 313725 w 3751729"/>
              <a:gd name="connsiteY3180" fmla="*/ 658315 h 1237129"/>
              <a:gd name="connsiteX3181" fmla="*/ 311262 w 3751729"/>
              <a:gd name="connsiteY3181" fmla="*/ 649945 h 1237129"/>
              <a:gd name="connsiteX3182" fmla="*/ 306339 w 3751729"/>
              <a:gd name="connsiteY3182" fmla="*/ 640837 h 1237129"/>
              <a:gd name="connsiteX3183" fmla="*/ 299694 w 3751729"/>
              <a:gd name="connsiteY3183" fmla="*/ 636653 h 1237129"/>
              <a:gd name="connsiteX3184" fmla="*/ 296493 w 3751729"/>
              <a:gd name="connsiteY3184" fmla="*/ 633207 h 1237129"/>
              <a:gd name="connsiteX3185" fmla="*/ 294032 w 3751729"/>
              <a:gd name="connsiteY3185" fmla="*/ 630746 h 1237129"/>
              <a:gd name="connsiteX3186" fmla="*/ 290832 w 3751729"/>
              <a:gd name="connsiteY3186" fmla="*/ 629022 h 1237129"/>
              <a:gd name="connsiteX3187" fmla="*/ 290832 w 3751729"/>
              <a:gd name="connsiteY3187" fmla="*/ 644777 h 1237129"/>
              <a:gd name="connsiteX3188" fmla="*/ 295017 w 3751729"/>
              <a:gd name="connsiteY3188" fmla="*/ 650683 h 1237129"/>
              <a:gd name="connsiteX3189" fmla="*/ 304124 w 3751729"/>
              <a:gd name="connsiteY3189" fmla="*/ 660776 h 1237129"/>
              <a:gd name="connsiteX3190" fmla="*/ 312494 w 3751729"/>
              <a:gd name="connsiteY3190" fmla="*/ 672346 h 1237129"/>
              <a:gd name="connsiteX3191" fmla="*/ 323324 w 3751729"/>
              <a:gd name="connsiteY3191" fmla="*/ 687360 h 1237129"/>
              <a:gd name="connsiteX3192" fmla="*/ 331693 w 3751729"/>
              <a:gd name="connsiteY3192" fmla="*/ 701637 h 1237129"/>
              <a:gd name="connsiteX3193" fmla="*/ 340801 w 3751729"/>
              <a:gd name="connsiteY3193" fmla="*/ 716653 h 1237129"/>
              <a:gd name="connsiteX3194" fmla="*/ 347447 w 3751729"/>
              <a:gd name="connsiteY3194" fmla="*/ 729945 h 1237129"/>
              <a:gd name="connsiteX3195" fmla="*/ 350647 w 3751729"/>
              <a:gd name="connsiteY3195" fmla="*/ 738314 h 1237129"/>
              <a:gd name="connsiteX3196" fmla="*/ 350647 w 3751729"/>
              <a:gd name="connsiteY3196" fmla="*/ 744222 h 1237129"/>
              <a:gd name="connsiteX3197" fmla="*/ 348925 w 3751729"/>
              <a:gd name="connsiteY3197" fmla="*/ 746683 h 1237129"/>
              <a:gd name="connsiteX3198" fmla="*/ 347200 w 3751729"/>
              <a:gd name="connsiteY3198" fmla="*/ 748406 h 1237129"/>
              <a:gd name="connsiteX3199" fmla="*/ 347200 w 3751729"/>
              <a:gd name="connsiteY3199" fmla="*/ 750129 h 1237129"/>
              <a:gd name="connsiteX3200" fmla="*/ 344740 w 3751729"/>
              <a:gd name="connsiteY3200" fmla="*/ 751853 h 1237129"/>
              <a:gd name="connsiteX3201" fmla="*/ 344740 w 3751729"/>
              <a:gd name="connsiteY3201" fmla="*/ 745945 h 1237129"/>
              <a:gd name="connsiteX3202" fmla="*/ 343017 w 3751729"/>
              <a:gd name="connsiteY3202" fmla="*/ 741021 h 1237129"/>
              <a:gd name="connsiteX3203" fmla="*/ 343017 w 3751729"/>
              <a:gd name="connsiteY3203" fmla="*/ 738561 h 1237129"/>
              <a:gd name="connsiteX3204" fmla="*/ 341294 w 3751729"/>
              <a:gd name="connsiteY3204" fmla="*/ 735114 h 1237129"/>
              <a:gd name="connsiteX3205" fmla="*/ 338832 w 3751729"/>
              <a:gd name="connsiteY3205" fmla="*/ 735114 h 1237129"/>
              <a:gd name="connsiteX3206" fmla="*/ 337109 w 3751729"/>
              <a:gd name="connsiteY3206" fmla="*/ 735114 h 1237129"/>
              <a:gd name="connsiteX3207" fmla="*/ 335386 w 3751729"/>
              <a:gd name="connsiteY3207" fmla="*/ 735114 h 1237129"/>
              <a:gd name="connsiteX3208" fmla="*/ 334648 w 3751729"/>
              <a:gd name="connsiteY3208" fmla="*/ 735114 h 1237129"/>
              <a:gd name="connsiteX3209" fmla="*/ 332924 w 3751729"/>
              <a:gd name="connsiteY3209" fmla="*/ 735114 h 1237129"/>
              <a:gd name="connsiteX3210" fmla="*/ 328740 w 3751729"/>
              <a:gd name="connsiteY3210" fmla="*/ 735114 h 1237129"/>
              <a:gd name="connsiteX3211" fmla="*/ 325540 w 3751729"/>
              <a:gd name="connsiteY3211" fmla="*/ 725022 h 1237129"/>
              <a:gd name="connsiteX3212" fmla="*/ 323078 w 3751729"/>
              <a:gd name="connsiteY3212" fmla="*/ 714929 h 1237129"/>
              <a:gd name="connsiteX3213" fmla="*/ 318156 w 3751729"/>
              <a:gd name="connsiteY3213" fmla="*/ 706561 h 1237129"/>
              <a:gd name="connsiteX3214" fmla="*/ 311509 w 3751729"/>
              <a:gd name="connsiteY3214" fmla="*/ 699175 h 1237129"/>
              <a:gd name="connsiteX3215" fmla="*/ 302401 w 3751729"/>
              <a:gd name="connsiteY3215" fmla="*/ 693269 h 1237129"/>
              <a:gd name="connsiteX3216" fmla="*/ 294032 w 3751729"/>
              <a:gd name="connsiteY3216" fmla="*/ 687360 h 1237129"/>
              <a:gd name="connsiteX3217" fmla="*/ 286647 w 3751729"/>
              <a:gd name="connsiteY3217" fmla="*/ 677268 h 1237129"/>
              <a:gd name="connsiteX3218" fmla="*/ 289109 w 3751729"/>
              <a:gd name="connsiteY3218" fmla="*/ 675545 h 1237129"/>
              <a:gd name="connsiteX3219" fmla="*/ 290832 w 3751729"/>
              <a:gd name="connsiteY3219" fmla="*/ 675545 h 1237129"/>
              <a:gd name="connsiteX3220" fmla="*/ 292555 w 3751729"/>
              <a:gd name="connsiteY3220" fmla="*/ 675545 h 1237129"/>
              <a:gd name="connsiteX3221" fmla="*/ 292555 w 3751729"/>
              <a:gd name="connsiteY3221" fmla="*/ 673821 h 1237129"/>
              <a:gd name="connsiteX3222" fmla="*/ 292555 w 3751729"/>
              <a:gd name="connsiteY3222" fmla="*/ 672099 h 1237129"/>
              <a:gd name="connsiteX3223" fmla="*/ 294278 w 3751729"/>
              <a:gd name="connsiteY3223" fmla="*/ 671361 h 1237129"/>
              <a:gd name="connsiteX3224" fmla="*/ 283447 w 3751729"/>
              <a:gd name="connsiteY3224" fmla="*/ 663976 h 1237129"/>
              <a:gd name="connsiteX3225" fmla="*/ 278524 w 3751729"/>
              <a:gd name="connsiteY3225" fmla="*/ 654869 h 1237129"/>
              <a:gd name="connsiteX3226" fmla="*/ 273601 w 3751729"/>
              <a:gd name="connsiteY3226" fmla="*/ 644777 h 1237129"/>
              <a:gd name="connsiteX3227" fmla="*/ 271140 w 3751729"/>
              <a:gd name="connsiteY3227" fmla="*/ 633207 h 1237129"/>
              <a:gd name="connsiteX3228" fmla="*/ 265478 w 3751729"/>
              <a:gd name="connsiteY3228" fmla="*/ 623115 h 1237129"/>
              <a:gd name="connsiteX3229" fmla="*/ 258093 w 3751729"/>
              <a:gd name="connsiteY3229" fmla="*/ 614745 h 1237129"/>
              <a:gd name="connsiteX3230" fmla="*/ 249725 w 3751729"/>
              <a:gd name="connsiteY3230" fmla="*/ 609823 h 1237129"/>
              <a:gd name="connsiteX3231" fmla="*/ 238894 w 3751729"/>
              <a:gd name="connsiteY3231" fmla="*/ 605638 h 1237129"/>
              <a:gd name="connsiteX3232" fmla="*/ 230524 w 3751729"/>
              <a:gd name="connsiteY3232" fmla="*/ 599730 h 1237129"/>
              <a:gd name="connsiteX3233" fmla="*/ 224863 w 3751729"/>
              <a:gd name="connsiteY3233" fmla="*/ 592346 h 1237129"/>
              <a:gd name="connsiteX3234" fmla="*/ 221663 w 3751729"/>
              <a:gd name="connsiteY3234" fmla="*/ 583977 h 1237129"/>
              <a:gd name="connsiteX3235" fmla="*/ 217478 w 3751729"/>
              <a:gd name="connsiteY3235" fmla="*/ 574871 h 1237129"/>
              <a:gd name="connsiteX3236" fmla="*/ 207633 w 3751729"/>
              <a:gd name="connsiteY3236" fmla="*/ 560594 h 1237129"/>
              <a:gd name="connsiteX3237" fmla="*/ 199264 w 3751729"/>
              <a:gd name="connsiteY3237" fmla="*/ 550502 h 1237129"/>
              <a:gd name="connsiteX3238" fmla="*/ 190156 w 3751729"/>
              <a:gd name="connsiteY3238" fmla="*/ 541394 h 1237129"/>
              <a:gd name="connsiteX3239" fmla="*/ 184494 w 3751729"/>
              <a:gd name="connsiteY3239" fmla="*/ 531303 h 1237129"/>
              <a:gd name="connsiteX3240" fmla="*/ 180309 w 3751729"/>
              <a:gd name="connsiteY3240" fmla="*/ 518010 h 1237129"/>
              <a:gd name="connsiteX3241" fmla="*/ 177109 w 3751729"/>
              <a:gd name="connsiteY3241" fmla="*/ 500533 h 1237129"/>
              <a:gd name="connsiteX3242" fmla="*/ 176371 w 3751729"/>
              <a:gd name="connsiteY3242" fmla="*/ 476410 h 1237129"/>
              <a:gd name="connsiteX3243" fmla="*/ 176371 w 3751729"/>
              <a:gd name="connsiteY3243" fmla="*/ 470503 h 1237129"/>
              <a:gd name="connsiteX3244" fmla="*/ 177109 w 3751729"/>
              <a:gd name="connsiteY3244" fmla="*/ 458933 h 1237129"/>
              <a:gd name="connsiteX3245" fmla="*/ 177109 w 3751729"/>
              <a:gd name="connsiteY3245" fmla="*/ 443180 h 1237129"/>
              <a:gd name="connsiteX3246" fmla="*/ 177109 w 3751729"/>
              <a:gd name="connsiteY3246" fmla="*/ 423980 h 1237129"/>
              <a:gd name="connsiteX3247" fmla="*/ 177109 w 3751729"/>
              <a:gd name="connsiteY3247" fmla="*/ 406503 h 1237129"/>
              <a:gd name="connsiteX3248" fmla="*/ 178833 w 3751729"/>
              <a:gd name="connsiteY3248" fmla="*/ 392226 h 1237129"/>
              <a:gd name="connsiteX3249" fmla="*/ 180556 w 3751729"/>
              <a:gd name="connsiteY3249" fmla="*/ 383118 h 1237129"/>
              <a:gd name="connsiteX3250" fmla="*/ 184740 w 3751729"/>
              <a:gd name="connsiteY3250" fmla="*/ 381396 h 1237129"/>
              <a:gd name="connsiteX3251" fmla="*/ 187940 w 3751729"/>
              <a:gd name="connsiteY3251" fmla="*/ 381396 h 1237129"/>
              <a:gd name="connsiteX3252" fmla="*/ 190402 w 3751729"/>
              <a:gd name="connsiteY3252" fmla="*/ 381396 h 1237129"/>
              <a:gd name="connsiteX3253" fmla="*/ 193602 w 3751729"/>
              <a:gd name="connsiteY3253" fmla="*/ 381396 h 1237129"/>
              <a:gd name="connsiteX3254" fmla="*/ 196064 w 3751729"/>
              <a:gd name="connsiteY3254" fmla="*/ 383118 h 1237129"/>
              <a:gd name="connsiteX3255" fmla="*/ 197787 w 3751729"/>
              <a:gd name="connsiteY3255" fmla="*/ 386564 h 1237129"/>
              <a:gd name="connsiteX3256" fmla="*/ 200248 w 3751729"/>
              <a:gd name="connsiteY3256" fmla="*/ 389026 h 1237129"/>
              <a:gd name="connsiteX3257" fmla="*/ 201970 w 3751729"/>
              <a:gd name="connsiteY3257" fmla="*/ 392473 h 1237129"/>
              <a:gd name="connsiteX3258" fmla="*/ 201970 w 3751729"/>
              <a:gd name="connsiteY3258" fmla="*/ 375733 h 1237129"/>
              <a:gd name="connsiteX3259" fmla="*/ 192125 w 3751729"/>
              <a:gd name="connsiteY3259" fmla="*/ 364165 h 1237129"/>
              <a:gd name="connsiteX3260" fmla="*/ 180556 w 3751729"/>
              <a:gd name="connsiteY3260" fmla="*/ 352596 h 1237129"/>
              <a:gd name="connsiteX3261" fmla="*/ 167264 w 3751729"/>
              <a:gd name="connsiteY3261" fmla="*/ 344226 h 1237129"/>
              <a:gd name="connsiteX3262" fmla="*/ 167264 w 3751729"/>
              <a:gd name="connsiteY3262" fmla="*/ 351611 h 1237129"/>
              <a:gd name="connsiteX3263" fmla="*/ 172926 w 3751729"/>
              <a:gd name="connsiteY3263" fmla="*/ 355795 h 1237129"/>
              <a:gd name="connsiteX3264" fmla="*/ 178586 w 3751729"/>
              <a:gd name="connsiteY3264" fmla="*/ 359980 h 1237129"/>
              <a:gd name="connsiteX3265" fmla="*/ 184247 w 3751729"/>
              <a:gd name="connsiteY3265" fmla="*/ 364165 h 1237129"/>
              <a:gd name="connsiteX3266" fmla="*/ 188433 w 3751729"/>
              <a:gd name="connsiteY3266" fmla="*/ 370072 h 1237129"/>
              <a:gd name="connsiteX3267" fmla="*/ 188433 w 3751729"/>
              <a:gd name="connsiteY3267" fmla="*/ 373518 h 1237129"/>
              <a:gd name="connsiteX3268" fmla="*/ 187694 w 3751729"/>
              <a:gd name="connsiteY3268" fmla="*/ 373518 h 1237129"/>
              <a:gd name="connsiteX3269" fmla="*/ 187694 w 3751729"/>
              <a:gd name="connsiteY3269" fmla="*/ 375241 h 1237129"/>
              <a:gd name="connsiteX3270" fmla="*/ 185971 w 3751729"/>
              <a:gd name="connsiteY3270" fmla="*/ 375980 h 1237129"/>
              <a:gd name="connsiteX3271" fmla="*/ 182772 w 3751729"/>
              <a:gd name="connsiteY3271" fmla="*/ 377703 h 1237129"/>
              <a:gd name="connsiteX3272" fmla="*/ 182032 w 3751729"/>
              <a:gd name="connsiteY3272" fmla="*/ 379426 h 1237129"/>
              <a:gd name="connsiteX3273" fmla="*/ 177109 w 3751729"/>
              <a:gd name="connsiteY3273" fmla="*/ 379426 h 1237129"/>
              <a:gd name="connsiteX3274" fmla="*/ 172926 w 3751729"/>
              <a:gd name="connsiteY3274" fmla="*/ 379426 h 1237129"/>
              <a:gd name="connsiteX3275" fmla="*/ 171202 w 3751729"/>
              <a:gd name="connsiteY3275" fmla="*/ 379426 h 1237129"/>
              <a:gd name="connsiteX3276" fmla="*/ 171202 w 3751729"/>
              <a:gd name="connsiteY3276" fmla="*/ 377703 h 1237129"/>
              <a:gd name="connsiteX3277" fmla="*/ 170463 w 3751729"/>
              <a:gd name="connsiteY3277" fmla="*/ 377703 h 1237129"/>
              <a:gd name="connsiteX3278" fmla="*/ 167264 w 3751729"/>
              <a:gd name="connsiteY3278" fmla="*/ 375980 h 1237129"/>
              <a:gd name="connsiteX3279" fmla="*/ 157418 w 3751729"/>
              <a:gd name="connsiteY3279" fmla="*/ 363426 h 1237129"/>
              <a:gd name="connsiteX3280" fmla="*/ 148310 w 3751729"/>
              <a:gd name="connsiteY3280" fmla="*/ 350134 h 1237129"/>
              <a:gd name="connsiteX3281" fmla="*/ 141664 w 3751729"/>
              <a:gd name="connsiteY3281" fmla="*/ 335119 h 1237129"/>
              <a:gd name="connsiteX3282" fmla="*/ 148310 w 3751729"/>
              <a:gd name="connsiteY3282" fmla="*/ 335119 h 1237129"/>
              <a:gd name="connsiteX3283" fmla="*/ 151510 w 3751729"/>
              <a:gd name="connsiteY3283" fmla="*/ 336841 h 1237129"/>
              <a:gd name="connsiteX3284" fmla="*/ 153972 w 3751729"/>
              <a:gd name="connsiteY3284" fmla="*/ 336841 h 1237129"/>
              <a:gd name="connsiteX3285" fmla="*/ 157171 w 3751729"/>
              <a:gd name="connsiteY3285" fmla="*/ 336841 h 1237129"/>
              <a:gd name="connsiteX3286" fmla="*/ 159633 w 3751729"/>
              <a:gd name="connsiteY3286" fmla="*/ 335119 h 1237129"/>
              <a:gd name="connsiteX3287" fmla="*/ 148064 w 3751729"/>
              <a:gd name="connsiteY3287" fmla="*/ 330934 h 1237129"/>
              <a:gd name="connsiteX3288" fmla="*/ 141418 w 3751729"/>
              <a:gd name="connsiteY3288" fmla="*/ 324288 h 1237129"/>
              <a:gd name="connsiteX3289" fmla="*/ 135756 w 3751729"/>
              <a:gd name="connsiteY3289" fmla="*/ 315180 h 1237129"/>
              <a:gd name="connsiteX3290" fmla="*/ 130834 w 3751729"/>
              <a:gd name="connsiteY3290" fmla="*/ 305088 h 1237129"/>
              <a:gd name="connsiteX3291" fmla="*/ 128371 w 3751729"/>
              <a:gd name="connsiteY3291" fmla="*/ 294995 h 1237129"/>
              <a:gd name="connsiteX3292" fmla="*/ 124187 w 3751729"/>
              <a:gd name="connsiteY3292" fmla="*/ 285888 h 1237129"/>
              <a:gd name="connsiteX3293" fmla="*/ 118525 w 3751729"/>
              <a:gd name="connsiteY3293" fmla="*/ 278503 h 1237129"/>
              <a:gd name="connsiteX3294" fmla="*/ 109418 w 3751729"/>
              <a:gd name="connsiteY3294" fmla="*/ 274319 h 1237129"/>
              <a:gd name="connsiteX3295" fmla="*/ 112618 w 3751729"/>
              <a:gd name="connsiteY3295" fmla="*/ 255118 h 1237129"/>
              <a:gd name="connsiteX3296" fmla="*/ 102772 w 3751729"/>
              <a:gd name="connsiteY3296" fmla="*/ 244287 h 1237129"/>
              <a:gd name="connsiteX3297" fmla="*/ 93664 w 3751729"/>
              <a:gd name="connsiteY3297" fmla="*/ 230995 h 1237129"/>
              <a:gd name="connsiteX3298" fmla="*/ 86279 w 3751729"/>
              <a:gd name="connsiteY3298" fmla="*/ 217703 h 1237129"/>
              <a:gd name="connsiteX3299" fmla="*/ 76433 w 3751729"/>
              <a:gd name="connsiteY3299" fmla="*/ 204411 h 1237129"/>
              <a:gd name="connsiteX3300" fmla="*/ 64865 w 3751729"/>
              <a:gd name="connsiteY3300" fmla="*/ 194320 h 1237129"/>
              <a:gd name="connsiteX3301" fmla="*/ 49111 w 3751729"/>
              <a:gd name="connsiteY3301" fmla="*/ 186935 h 1237129"/>
              <a:gd name="connsiteX3302" fmla="*/ 30156 w 3751729"/>
              <a:gd name="connsiteY3302" fmla="*/ 182750 h 1237129"/>
              <a:gd name="connsiteX3303" fmla="*/ 14403 w 3751729"/>
              <a:gd name="connsiteY3303" fmla="*/ 175366 h 1237129"/>
              <a:gd name="connsiteX3304" fmla="*/ 2834 w 3751729"/>
              <a:gd name="connsiteY3304" fmla="*/ 165273 h 1237129"/>
              <a:gd name="connsiteX3305" fmla="*/ 0 w 3751729"/>
              <a:gd name="connsiteY3305" fmla="*/ 162806 h 12371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  <a:cxn ang="0">
                <a:pos x="connsiteX2662" y="connsiteY2662"/>
              </a:cxn>
              <a:cxn ang="0">
                <a:pos x="connsiteX2663" y="connsiteY2663"/>
              </a:cxn>
              <a:cxn ang="0">
                <a:pos x="connsiteX2664" y="connsiteY2664"/>
              </a:cxn>
              <a:cxn ang="0">
                <a:pos x="connsiteX2665" y="connsiteY2665"/>
              </a:cxn>
              <a:cxn ang="0">
                <a:pos x="connsiteX2666" y="connsiteY2666"/>
              </a:cxn>
              <a:cxn ang="0">
                <a:pos x="connsiteX2667" y="connsiteY2667"/>
              </a:cxn>
              <a:cxn ang="0">
                <a:pos x="connsiteX2668" y="connsiteY2668"/>
              </a:cxn>
              <a:cxn ang="0">
                <a:pos x="connsiteX2669" y="connsiteY2669"/>
              </a:cxn>
              <a:cxn ang="0">
                <a:pos x="connsiteX2670" y="connsiteY2670"/>
              </a:cxn>
              <a:cxn ang="0">
                <a:pos x="connsiteX2671" y="connsiteY2671"/>
              </a:cxn>
              <a:cxn ang="0">
                <a:pos x="connsiteX2672" y="connsiteY2672"/>
              </a:cxn>
              <a:cxn ang="0">
                <a:pos x="connsiteX2673" y="connsiteY2673"/>
              </a:cxn>
              <a:cxn ang="0">
                <a:pos x="connsiteX2674" y="connsiteY2674"/>
              </a:cxn>
              <a:cxn ang="0">
                <a:pos x="connsiteX2675" y="connsiteY2675"/>
              </a:cxn>
              <a:cxn ang="0">
                <a:pos x="connsiteX2676" y="connsiteY2676"/>
              </a:cxn>
              <a:cxn ang="0">
                <a:pos x="connsiteX2677" y="connsiteY2677"/>
              </a:cxn>
              <a:cxn ang="0">
                <a:pos x="connsiteX2678" y="connsiteY2678"/>
              </a:cxn>
              <a:cxn ang="0">
                <a:pos x="connsiteX2679" y="connsiteY2679"/>
              </a:cxn>
              <a:cxn ang="0">
                <a:pos x="connsiteX2680" y="connsiteY2680"/>
              </a:cxn>
              <a:cxn ang="0">
                <a:pos x="connsiteX2681" y="connsiteY2681"/>
              </a:cxn>
              <a:cxn ang="0">
                <a:pos x="connsiteX2682" y="connsiteY2682"/>
              </a:cxn>
              <a:cxn ang="0">
                <a:pos x="connsiteX2683" y="connsiteY2683"/>
              </a:cxn>
              <a:cxn ang="0">
                <a:pos x="connsiteX2684" y="connsiteY2684"/>
              </a:cxn>
              <a:cxn ang="0">
                <a:pos x="connsiteX2685" y="connsiteY2685"/>
              </a:cxn>
              <a:cxn ang="0">
                <a:pos x="connsiteX2686" y="connsiteY2686"/>
              </a:cxn>
              <a:cxn ang="0">
                <a:pos x="connsiteX2687" y="connsiteY2687"/>
              </a:cxn>
              <a:cxn ang="0">
                <a:pos x="connsiteX2688" y="connsiteY2688"/>
              </a:cxn>
              <a:cxn ang="0">
                <a:pos x="connsiteX2689" y="connsiteY2689"/>
              </a:cxn>
              <a:cxn ang="0">
                <a:pos x="connsiteX2690" y="connsiteY2690"/>
              </a:cxn>
              <a:cxn ang="0">
                <a:pos x="connsiteX2691" y="connsiteY2691"/>
              </a:cxn>
              <a:cxn ang="0">
                <a:pos x="connsiteX2692" y="connsiteY2692"/>
              </a:cxn>
              <a:cxn ang="0">
                <a:pos x="connsiteX2693" y="connsiteY2693"/>
              </a:cxn>
              <a:cxn ang="0">
                <a:pos x="connsiteX2694" y="connsiteY2694"/>
              </a:cxn>
              <a:cxn ang="0">
                <a:pos x="connsiteX2695" y="connsiteY2695"/>
              </a:cxn>
              <a:cxn ang="0">
                <a:pos x="connsiteX2696" y="connsiteY2696"/>
              </a:cxn>
              <a:cxn ang="0">
                <a:pos x="connsiteX2697" y="connsiteY2697"/>
              </a:cxn>
              <a:cxn ang="0">
                <a:pos x="connsiteX2698" y="connsiteY2698"/>
              </a:cxn>
              <a:cxn ang="0">
                <a:pos x="connsiteX2699" y="connsiteY2699"/>
              </a:cxn>
              <a:cxn ang="0">
                <a:pos x="connsiteX2700" y="connsiteY2700"/>
              </a:cxn>
              <a:cxn ang="0">
                <a:pos x="connsiteX2701" y="connsiteY2701"/>
              </a:cxn>
              <a:cxn ang="0">
                <a:pos x="connsiteX2702" y="connsiteY2702"/>
              </a:cxn>
              <a:cxn ang="0">
                <a:pos x="connsiteX2703" y="connsiteY2703"/>
              </a:cxn>
              <a:cxn ang="0">
                <a:pos x="connsiteX2704" y="connsiteY2704"/>
              </a:cxn>
              <a:cxn ang="0">
                <a:pos x="connsiteX2705" y="connsiteY2705"/>
              </a:cxn>
              <a:cxn ang="0">
                <a:pos x="connsiteX2706" y="connsiteY2706"/>
              </a:cxn>
              <a:cxn ang="0">
                <a:pos x="connsiteX2707" y="connsiteY2707"/>
              </a:cxn>
              <a:cxn ang="0">
                <a:pos x="connsiteX2708" y="connsiteY2708"/>
              </a:cxn>
              <a:cxn ang="0">
                <a:pos x="connsiteX2709" y="connsiteY2709"/>
              </a:cxn>
              <a:cxn ang="0">
                <a:pos x="connsiteX2710" y="connsiteY2710"/>
              </a:cxn>
              <a:cxn ang="0">
                <a:pos x="connsiteX2711" y="connsiteY2711"/>
              </a:cxn>
              <a:cxn ang="0">
                <a:pos x="connsiteX2712" y="connsiteY2712"/>
              </a:cxn>
              <a:cxn ang="0">
                <a:pos x="connsiteX2713" y="connsiteY2713"/>
              </a:cxn>
              <a:cxn ang="0">
                <a:pos x="connsiteX2714" y="connsiteY2714"/>
              </a:cxn>
              <a:cxn ang="0">
                <a:pos x="connsiteX2715" y="connsiteY2715"/>
              </a:cxn>
              <a:cxn ang="0">
                <a:pos x="connsiteX2716" y="connsiteY2716"/>
              </a:cxn>
              <a:cxn ang="0">
                <a:pos x="connsiteX2717" y="connsiteY2717"/>
              </a:cxn>
              <a:cxn ang="0">
                <a:pos x="connsiteX2718" y="connsiteY2718"/>
              </a:cxn>
              <a:cxn ang="0">
                <a:pos x="connsiteX2719" y="connsiteY2719"/>
              </a:cxn>
              <a:cxn ang="0">
                <a:pos x="connsiteX2720" y="connsiteY2720"/>
              </a:cxn>
              <a:cxn ang="0">
                <a:pos x="connsiteX2721" y="connsiteY2721"/>
              </a:cxn>
              <a:cxn ang="0">
                <a:pos x="connsiteX2722" y="connsiteY2722"/>
              </a:cxn>
              <a:cxn ang="0">
                <a:pos x="connsiteX2723" y="connsiteY2723"/>
              </a:cxn>
              <a:cxn ang="0">
                <a:pos x="connsiteX2724" y="connsiteY2724"/>
              </a:cxn>
              <a:cxn ang="0">
                <a:pos x="connsiteX2725" y="connsiteY2725"/>
              </a:cxn>
              <a:cxn ang="0">
                <a:pos x="connsiteX2726" y="connsiteY2726"/>
              </a:cxn>
              <a:cxn ang="0">
                <a:pos x="connsiteX2727" y="connsiteY2727"/>
              </a:cxn>
              <a:cxn ang="0">
                <a:pos x="connsiteX2728" y="connsiteY2728"/>
              </a:cxn>
              <a:cxn ang="0">
                <a:pos x="connsiteX2729" y="connsiteY2729"/>
              </a:cxn>
              <a:cxn ang="0">
                <a:pos x="connsiteX2730" y="connsiteY2730"/>
              </a:cxn>
              <a:cxn ang="0">
                <a:pos x="connsiteX2731" y="connsiteY2731"/>
              </a:cxn>
              <a:cxn ang="0">
                <a:pos x="connsiteX2732" y="connsiteY2732"/>
              </a:cxn>
              <a:cxn ang="0">
                <a:pos x="connsiteX2733" y="connsiteY2733"/>
              </a:cxn>
              <a:cxn ang="0">
                <a:pos x="connsiteX2734" y="connsiteY2734"/>
              </a:cxn>
              <a:cxn ang="0">
                <a:pos x="connsiteX2735" y="connsiteY2735"/>
              </a:cxn>
              <a:cxn ang="0">
                <a:pos x="connsiteX2736" y="connsiteY2736"/>
              </a:cxn>
              <a:cxn ang="0">
                <a:pos x="connsiteX2737" y="connsiteY2737"/>
              </a:cxn>
              <a:cxn ang="0">
                <a:pos x="connsiteX2738" y="connsiteY2738"/>
              </a:cxn>
              <a:cxn ang="0">
                <a:pos x="connsiteX2739" y="connsiteY2739"/>
              </a:cxn>
              <a:cxn ang="0">
                <a:pos x="connsiteX2740" y="connsiteY2740"/>
              </a:cxn>
              <a:cxn ang="0">
                <a:pos x="connsiteX2741" y="connsiteY2741"/>
              </a:cxn>
              <a:cxn ang="0">
                <a:pos x="connsiteX2742" y="connsiteY2742"/>
              </a:cxn>
              <a:cxn ang="0">
                <a:pos x="connsiteX2743" y="connsiteY2743"/>
              </a:cxn>
              <a:cxn ang="0">
                <a:pos x="connsiteX2744" y="connsiteY2744"/>
              </a:cxn>
              <a:cxn ang="0">
                <a:pos x="connsiteX2745" y="connsiteY2745"/>
              </a:cxn>
              <a:cxn ang="0">
                <a:pos x="connsiteX2746" y="connsiteY2746"/>
              </a:cxn>
              <a:cxn ang="0">
                <a:pos x="connsiteX2747" y="connsiteY2747"/>
              </a:cxn>
              <a:cxn ang="0">
                <a:pos x="connsiteX2748" y="connsiteY2748"/>
              </a:cxn>
              <a:cxn ang="0">
                <a:pos x="connsiteX2749" y="connsiteY2749"/>
              </a:cxn>
              <a:cxn ang="0">
                <a:pos x="connsiteX2750" y="connsiteY2750"/>
              </a:cxn>
              <a:cxn ang="0">
                <a:pos x="connsiteX2751" y="connsiteY2751"/>
              </a:cxn>
              <a:cxn ang="0">
                <a:pos x="connsiteX2752" y="connsiteY2752"/>
              </a:cxn>
              <a:cxn ang="0">
                <a:pos x="connsiteX2753" y="connsiteY2753"/>
              </a:cxn>
              <a:cxn ang="0">
                <a:pos x="connsiteX2754" y="connsiteY2754"/>
              </a:cxn>
              <a:cxn ang="0">
                <a:pos x="connsiteX2755" y="connsiteY2755"/>
              </a:cxn>
              <a:cxn ang="0">
                <a:pos x="connsiteX2756" y="connsiteY2756"/>
              </a:cxn>
              <a:cxn ang="0">
                <a:pos x="connsiteX2757" y="connsiteY2757"/>
              </a:cxn>
              <a:cxn ang="0">
                <a:pos x="connsiteX2758" y="connsiteY2758"/>
              </a:cxn>
              <a:cxn ang="0">
                <a:pos x="connsiteX2759" y="connsiteY2759"/>
              </a:cxn>
              <a:cxn ang="0">
                <a:pos x="connsiteX2760" y="connsiteY2760"/>
              </a:cxn>
              <a:cxn ang="0">
                <a:pos x="connsiteX2761" y="connsiteY2761"/>
              </a:cxn>
              <a:cxn ang="0">
                <a:pos x="connsiteX2762" y="connsiteY2762"/>
              </a:cxn>
              <a:cxn ang="0">
                <a:pos x="connsiteX2763" y="connsiteY2763"/>
              </a:cxn>
              <a:cxn ang="0">
                <a:pos x="connsiteX2764" y="connsiteY2764"/>
              </a:cxn>
              <a:cxn ang="0">
                <a:pos x="connsiteX2765" y="connsiteY2765"/>
              </a:cxn>
              <a:cxn ang="0">
                <a:pos x="connsiteX2766" y="connsiteY2766"/>
              </a:cxn>
              <a:cxn ang="0">
                <a:pos x="connsiteX2767" y="connsiteY2767"/>
              </a:cxn>
              <a:cxn ang="0">
                <a:pos x="connsiteX2768" y="connsiteY2768"/>
              </a:cxn>
              <a:cxn ang="0">
                <a:pos x="connsiteX2769" y="connsiteY2769"/>
              </a:cxn>
              <a:cxn ang="0">
                <a:pos x="connsiteX2770" y="connsiteY2770"/>
              </a:cxn>
              <a:cxn ang="0">
                <a:pos x="connsiteX2771" y="connsiteY2771"/>
              </a:cxn>
              <a:cxn ang="0">
                <a:pos x="connsiteX2772" y="connsiteY2772"/>
              </a:cxn>
              <a:cxn ang="0">
                <a:pos x="connsiteX2773" y="connsiteY2773"/>
              </a:cxn>
              <a:cxn ang="0">
                <a:pos x="connsiteX2774" y="connsiteY2774"/>
              </a:cxn>
              <a:cxn ang="0">
                <a:pos x="connsiteX2775" y="connsiteY2775"/>
              </a:cxn>
              <a:cxn ang="0">
                <a:pos x="connsiteX2776" y="connsiteY2776"/>
              </a:cxn>
              <a:cxn ang="0">
                <a:pos x="connsiteX2777" y="connsiteY2777"/>
              </a:cxn>
              <a:cxn ang="0">
                <a:pos x="connsiteX2778" y="connsiteY2778"/>
              </a:cxn>
              <a:cxn ang="0">
                <a:pos x="connsiteX2779" y="connsiteY2779"/>
              </a:cxn>
              <a:cxn ang="0">
                <a:pos x="connsiteX2780" y="connsiteY2780"/>
              </a:cxn>
              <a:cxn ang="0">
                <a:pos x="connsiteX2781" y="connsiteY2781"/>
              </a:cxn>
              <a:cxn ang="0">
                <a:pos x="connsiteX2782" y="connsiteY2782"/>
              </a:cxn>
              <a:cxn ang="0">
                <a:pos x="connsiteX2783" y="connsiteY2783"/>
              </a:cxn>
              <a:cxn ang="0">
                <a:pos x="connsiteX2784" y="connsiteY2784"/>
              </a:cxn>
              <a:cxn ang="0">
                <a:pos x="connsiteX2785" y="connsiteY2785"/>
              </a:cxn>
              <a:cxn ang="0">
                <a:pos x="connsiteX2786" y="connsiteY2786"/>
              </a:cxn>
              <a:cxn ang="0">
                <a:pos x="connsiteX2787" y="connsiteY2787"/>
              </a:cxn>
              <a:cxn ang="0">
                <a:pos x="connsiteX2788" y="connsiteY2788"/>
              </a:cxn>
              <a:cxn ang="0">
                <a:pos x="connsiteX2789" y="connsiteY2789"/>
              </a:cxn>
              <a:cxn ang="0">
                <a:pos x="connsiteX2790" y="connsiteY2790"/>
              </a:cxn>
              <a:cxn ang="0">
                <a:pos x="connsiteX2791" y="connsiteY2791"/>
              </a:cxn>
              <a:cxn ang="0">
                <a:pos x="connsiteX2792" y="connsiteY2792"/>
              </a:cxn>
              <a:cxn ang="0">
                <a:pos x="connsiteX2793" y="connsiteY2793"/>
              </a:cxn>
              <a:cxn ang="0">
                <a:pos x="connsiteX2794" y="connsiteY2794"/>
              </a:cxn>
              <a:cxn ang="0">
                <a:pos x="connsiteX2795" y="connsiteY2795"/>
              </a:cxn>
              <a:cxn ang="0">
                <a:pos x="connsiteX2796" y="connsiteY2796"/>
              </a:cxn>
              <a:cxn ang="0">
                <a:pos x="connsiteX2797" y="connsiteY2797"/>
              </a:cxn>
              <a:cxn ang="0">
                <a:pos x="connsiteX2798" y="connsiteY2798"/>
              </a:cxn>
              <a:cxn ang="0">
                <a:pos x="connsiteX2799" y="connsiteY2799"/>
              </a:cxn>
              <a:cxn ang="0">
                <a:pos x="connsiteX2800" y="connsiteY2800"/>
              </a:cxn>
              <a:cxn ang="0">
                <a:pos x="connsiteX2801" y="connsiteY2801"/>
              </a:cxn>
              <a:cxn ang="0">
                <a:pos x="connsiteX2802" y="connsiteY2802"/>
              </a:cxn>
              <a:cxn ang="0">
                <a:pos x="connsiteX2803" y="connsiteY2803"/>
              </a:cxn>
              <a:cxn ang="0">
                <a:pos x="connsiteX2804" y="connsiteY2804"/>
              </a:cxn>
              <a:cxn ang="0">
                <a:pos x="connsiteX2805" y="connsiteY2805"/>
              </a:cxn>
              <a:cxn ang="0">
                <a:pos x="connsiteX2806" y="connsiteY2806"/>
              </a:cxn>
              <a:cxn ang="0">
                <a:pos x="connsiteX2807" y="connsiteY2807"/>
              </a:cxn>
              <a:cxn ang="0">
                <a:pos x="connsiteX2808" y="connsiteY2808"/>
              </a:cxn>
              <a:cxn ang="0">
                <a:pos x="connsiteX2809" y="connsiteY2809"/>
              </a:cxn>
              <a:cxn ang="0">
                <a:pos x="connsiteX2810" y="connsiteY2810"/>
              </a:cxn>
              <a:cxn ang="0">
                <a:pos x="connsiteX2811" y="connsiteY2811"/>
              </a:cxn>
              <a:cxn ang="0">
                <a:pos x="connsiteX2812" y="connsiteY2812"/>
              </a:cxn>
              <a:cxn ang="0">
                <a:pos x="connsiteX2813" y="connsiteY2813"/>
              </a:cxn>
              <a:cxn ang="0">
                <a:pos x="connsiteX2814" y="connsiteY2814"/>
              </a:cxn>
              <a:cxn ang="0">
                <a:pos x="connsiteX2815" y="connsiteY2815"/>
              </a:cxn>
              <a:cxn ang="0">
                <a:pos x="connsiteX2816" y="connsiteY2816"/>
              </a:cxn>
              <a:cxn ang="0">
                <a:pos x="connsiteX2817" y="connsiteY2817"/>
              </a:cxn>
              <a:cxn ang="0">
                <a:pos x="connsiteX2818" y="connsiteY2818"/>
              </a:cxn>
              <a:cxn ang="0">
                <a:pos x="connsiteX2819" y="connsiteY2819"/>
              </a:cxn>
              <a:cxn ang="0">
                <a:pos x="connsiteX2820" y="connsiteY2820"/>
              </a:cxn>
              <a:cxn ang="0">
                <a:pos x="connsiteX2821" y="connsiteY2821"/>
              </a:cxn>
              <a:cxn ang="0">
                <a:pos x="connsiteX2822" y="connsiteY2822"/>
              </a:cxn>
              <a:cxn ang="0">
                <a:pos x="connsiteX2823" y="connsiteY2823"/>
              </a:cxn>
              <a:cxn ang="0">
                <a:pos x="connsiteX2824" y="connsiteY2824"/>
              </a:cxn>
              <a:cxn ang="0">
                <a:pos x="connsiteX2825" y="connsiteY2825"/>
              </a:cxn>
              <a:cxn ang="0">
                <a:pos x="connsiteX2826" y="connsiteY2826"/>
              </a:cxn>
              <a:cxn ang="0">
                <a:pos x="connsiteX2827" y="connsiteY2827"/>
              </a:cxn>
              <a:cxn ang="0">
                <a:pos x="connsiteX2828" y="connsiteY2828"/>
              </a:cxn>
              <a:cxn ang="0">
                <a:pos x="connsiteX2829" y="connsiteY2829"/>
              </a:cxn>
              <a:cxn ang="0">
                <a:pos x="connsiteX2830" y="connsiteY2830"/>
              </a:cxn>
              <a:cxn ang="0">
                <a:pos x="connsiteX2831" y="connsiteY2831"/>
              </a:cxn>
              <a:cxn ang="0">
                <a:pos x="connsiteX2832" y="connsiteY2832"/>
              </a:cxn>
              <a:cxn ang="0">
                <a:pos x="connsiteX2833" y="connsiteY2833"/>
              </a:cxn>
              <a:cxn ang="0">
                <a:pos x="connsiteX2834" y="connsiteY2834"/>
              </a:cxn>
              <a:cxn ang="0">
                <a:pos x="connsiteX2835" y="connsiteY2835"/>
              </a:cxn>
              <a:cxn ang="0">
                <a:pos x="connsiteX2836" y="connsiteY2836"/>
              </a:cxn>
              <a:cxn ang="0">
                <a:pos x="connsiteX2837" y="connsiteY2837"/>
              </a:cxn>
              <a:cxn ang="0">
                <a:pos x="connsiteX2838" y="connsiteY2838"/>
              </a:cxn>
              <a:cxn ang="0">
                <a:pos x="connsiteX2839" y="connsiteY2839"/>
              </a:cxn>
              <a:cxn ang="0">
                <a:pos x="connsiteX2840" y="connsiteY2840"/>
              </a:cxn>
              <a:cxn ang="0">
                <a:pos x="connsiteX2841" y="connsiteY2841"/>
              </a:cxn>
              <a:cxn ang="0">
                <a:pos x="connsiteX2842" y="connsiteY2842"/>
              </a:cxn>
              <a:cxn ang="0">
                <a:pos x="connsiteX2843" y="connsiteY2843"/>
              </a:cxn>
              <a:cxn ang="0">
                <a:pos x="connsiteX2844" y="connsiteY2844"/>
              </a:cxn>
              <a:cxn ang="0">
                <a:pos x="connsiteX2845" y="connsiteY2845"/>
              </a:cxn>
              <a:cxn ang="0">
                <a:pos x="connsiteX2846" y="connsiteY2846"/>
              </a:cxn>
              <a:cxn ang="0">
                <a:pos x="connsiteX2847" y="connsiteY2847"/>
              </a:cxn>
              <a:cxn ang="0">
                <a:pos x="connsiteX2848" y="connsiteY2848"/>
              </a:cxn>
              <a:cxn ang="0">
                <a:pos x="connsiteX2849" y="connsiteY2849"/>
              </a:cxn>
              <a:cxn ang="0">
                <a:pos x="connsiteX2850" y="connsiteY2850"/>
              </a:cxn>
              <a:cxn ang="0">
                <a:pos x="connsiteX2851" y="connsiteY2851"/>
              </a:cxn>
              <a:cxn ang="0">
                <a:pos x="connsiteX2852" y="connsiteY2852"/>
              </a:cxn>
              <a:cxn ang="0">
                <a:pos x="connsiteX2853" y="connsiteY2853"/>
              </a:cxn>
              <a:cxn ang="0">
                <a:pos x="connsiteX2854" y="connsiteY2854"/>
              </a:cxn>
              <a:cxn ang="0">
                <a:pos x="connsiteX2855" y="connsiteY2855"/>
              </a:cxn>
              <a:cxn ang="0">
                <a:pos x="connsiteX2856" y="connsiteY2856"/>
              </a:cxn>
              <a:cxn ang="0">
                <a:pos x="connsiteX2857" y="connsiteY2857"/>
              </a:cxn>
              <a:cxn ang="0">
                <a:pos x="connsiteX2858" y="connsiteY2858"/>
              </a:cxn>
              <a:cxn ang="0">
                <a:pos x="connsiteX2859" y="connsiteY2859"/>
              </a:cxn>
              <a:cxn ang="0">
                <a:pos x="connsiteX2860" y="connsiteY2860"/>
              </a:cxn>
              <a:cxn ang="0">
                <a:pos x="connsiteX2861" y="connsiteY2861"/>
              </a:cxn>
              <a:cxn ang="0">
                <a:pos x="connsiteX2862" y="connsiteY2862"/>
              </a:cxn>
              <a:cxn ang="0">
                <a:pos x="connsiteX2863" y="connsiteY2863"/>
              </a:cxn>
              <a:cxn ang="0">
                <a:pos x="connsiteX2864" y="connsiteY2864"/>
              </a:cxn>
              <a:cxn ang="0">
                <a:pos x="connsiteX2865" y="connsiteY2865"/>
              </a:cxn>
              <a:cxn ang="0">
                <a:pos x="connsiteX2866" y="connsiteY2866"/>
              </a:cxn>
              <a:cxn ang="0">
                <a:pos x="connsiteX2867" y="connsiteY2867"/>
              </a:cxn>
              <a:cxn ang="0">
                <a:pos x="connsiteX2868" y="connsiteY2868"/>
              </a:cxn>
              <a:cxn ang="0">
                <a:pos x="connsiteX2869" y="connsiteY2869"/>
              </a:cxn>
              <a:cxn ang="0">
                <a:pos x="connsiteX2870" y="connsiteY2870"/>
              </a:cxn>
              <a:cxn ang="0">
                <a:pos x="connsiteX2871" y="connsiteY2871"/>
              </a:cxn>
              <a:cxn ang="0">
                <a:pos x="connsiteX2872" y="connsiteY2872"/>
              </a:cxn>
              <a:cxn ang="0">
                <a:pos x="connsiteX2873" y="connsiteY2873"/>
              </a:cxn>
              <a:cxn ang="0">
                <a:pos x="connsiteX2874" y="connsiteY2874"/>
              </a:cxn>
              <a:cxn ang="0">
                <a:pos x="connsiteX2875" y="connsiteY2875"/>
              </a:cxn>
              <a:cxn ang="0">
                <a:pos x="connsiteX2876" y="connsiteY2876"/>
              </a:cxn>
              <a:cxn ang="0">
                <a:pos x="connsiteX2877" y="connsiteY2877"/>
              </a:cxn>
              <a:cxn ang="0">
                <a:pos x="connsiteX2878" y="connsiteY2878"/>
              </a:cxn>
              <a:cxn ang="0">
                <a:pos x="connsiteX2879" y="connsiteY2879"/>
              </a:cxn>
              <a:cxn ang="0">
                <a:pos x="connsiteX2880" y="connsiteY2880"/>
              </a:cxn>
              <a:cxn ang="0">
                <a:pos x="connsiteX2881" y="connsiteY2881"/>
              </a:cxn>
              <a:cxn ang="0">
                <a:pos x="connsiteX2882" y="connsiteY2882"/>
              </a:cxn>
              <a:cxn ang="0">
                <a:pos x="connsiteX2883" y="connsiteY2883"/>
              </a:cxn>
              <a:cxn ang="0">
                <a:pos x="connsiteX2884" y="connsiteY2884"/>
              </a:cxn>
              <a:cxn ang="0">
                <a:pos x="connsiteX2885" y="connsiteY2885"/>
              </a:cxn>
              <a:cxn ang="0">
                <a:pos x="connsiteX2886" y="connsiteY2886"/>
              </a:cxn>
              <a:cxn ang="0">
                <a:pos x="connsiteX2887" y="connsiteY2887"/>
              </a:cxn>
              <a:cxn ang="0">
                <a:pos x="connsiteX2888" y="connsiteY2888"/>
              </a:cxn>
              <a:cxn ang="0">
                <a:pos x="connsiteX2889" y="connsiteY2889"/>
              </a:cxn>
              <a:cxn ang="0">
                <a:pos x="connsiteX2890" y="connsiteY2890"/>
              </a:cxn>
              <a:cxn ang="0">
                <a:pos x="connsiteX2891" y="connsiteY2891"/>
              </a:cxn>
              <a:cxn ang="0">
                <a:pos x="connsiteX2892" y="connsiteY2892"/>
              </a:cxn>
              <a:cxn ang="0">
                <a:pos x="connsiteX2893" y="connsiteY2893"/>
              </a:cxn>
              <a:cxn ang="0">
                <a:pos x="connsiteX2894" y="connsiteY2894"/>
              </a:cxn>
              <a:cxn ang="0">
                <a:pos x="connsiteX2895" y="connsiteY2895"/>
              </a:cxn>
              <a:cxn ang="0">
                <a:pos x="connsiteX2896" y="connsiteY2896"/>
              </a:cxn>
              <a:cxn ang="0">
                <a:pos x="connsiteX2897" y="connsiteY2897"/>
              </a:cxn>
              <a:cxn ang="0">
                <a:pos x="connsiteX2898" y="connsiteY2898"/>
              </a:cxn>
              <a:cxn ang="0">
                <a:pos x="connsiteX2899" y="connsiteY2899"/>
              </a:cxn>
              <a:cxn ang="0">
                <a:pos x="connsiteX2900" y="connsiteY2900"/>
              </a:cxn>
              <a:cxn ang="0">
                <a:pos x="connsiteX2901" y="connsiteY2901"/>
              </a:cxn>
              <a:cxn ang="0">
                <a:pos x="connsiteX2902" y="connsiteY2902"/>
              </a:cxn>
              <a:cxn ang="0">
                <a:pos x="connsiteX2903" y="connsiteY2903"/>
              </a:cxn>
              <a:cxn ang="0">
                <a:pos x="connsiteX2904" y="connsiteY2904"/>
              </a:cxn>
              <a:cxn ang="0">
                <a:pos x="connsiteX2905" y="connsiteY2905"/>
              </a:cxn>
              <a:cxn ang="0">
                <a:pos x="connsiteX2906" y="connsiteY2906"/>
              </a:cxn>
              <a:cxn ang="0">
                <a:pos x="connsiteX2907" y="connsiteY2907"/>
              </a:cxn>
              <a:cxn ang="0">
                <a:pos x="connsiteX2908" y="connsiteY2908"/>
              </a:cxn>
              <a:cxn ang="0">
                <a:pos x="connsiteX2909" y="connsiteY2909"/>
              </a:cxn>
              <a:cxn ang="0">
                <a:pos x="connsiteX2910" y="connsiteY2910"/>
              </a:cxn>
              <a:cxn ang="0">
                <a:pos x="connsiteX2911" y="connsiteY2911"/>
              </a:cxn>
              <a:cxn ang="0">
                <a:pos x="connsiteX2912" y="connsiteY2912"/>
              </a:cxn>
              <a:cxn ang="0">
                <a:pos x="connsiteX2913" y="connsiteY2913"/>
              </a:cxn>
              <a:cxn ang="0">
                <a:pos x="connsiteX2914" y="connsiteY2914"/>
              </a:cxn>
              <a:cxn ang="0">
                <a:pos x="connsiteX2915" y="connsiteY2915"/>
              </a:cxn>
              <a:cxn ang="0">
                <a:pos x="connsiteX2916" y="connsiteY2916"/>
              </a:cxn>
              <a:cxn ang="0">
                <a:pos x="connsiteX2917" y="connsiteY2917"/>
              </a:cxn>
              <a:cxn ang="0">
                <a:pos x="connsiteX2918" y="connsiteY2918"/>
              </a:cxn>
              <a:cxn ang="0">
                <a:pos x="connsiteX2919" y="connsiteY2919"/>
              </a:cxn>
              <a:cxn ang="0">
                <a:pos x="connsiteX2920" y="connsiteY2920"/>
              </a:cxn>
              <a:cxn ang="0">
                <a:pos x="connsiteX2921" y="connsiteY2921"/>
              </a:cxn>
              <a:cxn ang="0">
                <a:pos x="connsiteX2922" y="connsiteY2922"/>
              </a:cxn>
              <a:cxn ang="0">
                <a:pos x="connsiteX2923" y="connsiteY2923"/>
              </a:cxn>
              <a:cxn ang="0">
                <a:pos x="connsiteX2924" y="connsiteY2924"/>
              </a:cxn>
              <a:cxn ang="0">
                <a:pos x="connsiteX2925" y="connsiteY2925"/>
              </a:cxn>
              <a:cxn ang="0">
                <a:pos x="connsiteX2926" y="connsiteY2926"/>
              </a:cxn>
              <a:cxn ang="0">
                <a:pos x="connsiteX2927" y="connsiteY2927"/>
              </a:cxn>
              <a:cxn ang="0">
                <a:pos x="connsiteX2928" y="connsiteY2928"/>
              </a:cxn>
              <a:cxn ang="0">
                <a:pos x="connsiteX2929" y="connsiteY2929"/>
              </a:cxn>
              <a:cxn ang="0">
                <a:pos x="connsiteX2930" y="connsiteY2930"/>
              </a:cxn>
              <a:cxn ang="0">
                <a:pos x="connsiteX2931" y="connsiteY2931"/>
              </a:cxn>
              <a:cxn ang="0">
                <a:pos x="connsiteX2932" y="connsiteY2932"/>
              </a:cxn>
              <a:cxn ang="0">
                <a:pos x="connsiteX2933" y="connsiteY2933"/>
              </a:cxn>
              <a:cxn ang="0">
                <a:pos x="connsiteX2934" y="connsiteY2934"/>
              </a:cxn>
              <a:cxn ang="0">
                <a:pos x="connsiteX2935" y="connsiteY2935"/>
              </a:cxn>
              <a:cxn ang="0">
                <a:pos x="connsiteX2936" y="connsiteY2936"/>
              </a:cxn>
              <a:cxn ang="0">
                <a:pos x="connsiteX2937" y="connsiteY2937"/>
              </a:cxn>
              <a:cxn ang="0">
                <a:pos x="connsiteX2938" y="connsiteY2938"/>
              </a:cxn>
              <a:cxn ang="0">
                <a:pos x="connsiteX2939" y="connsiteY2939"/>
              </a:cxn>
              <a:cxn ang="0">
                <a:pos x="connsiteX2940" y="connsiteY2940"/>
              </a:cxn>
              <a:cxn ang="0">
                <a:pos x="connsiteX2941" y="connsiteY2941"/>
              </a:cxn>
              <a:cxn ang="0">
                <a:pos x="connsiteX2942" y="connsiteY2942"/>
              </a:cxn>
              <a:cxn ang="0">
                <a:pos x="connsiteX2943" y="connsiteY2943"/>
              </a:cxn>
              <a:cxn ang="0">
                <a:pos x="connsiteX2944" y="connsiteY2944"/>
              </a:cxn>
              <a:cxn ang="0">
                <a:pos x="connsiteX2945" y="connsiteY2945"/>
              </a:cxn>
              <a:cxn ang="0">
                <a:pos x="connsiteX2946" y="connsiteY2946"/>
              </a:cxn>
              <a:cxn ang="0">
                <a:pos x="connsiteX2947" y="connsiteY2947"/>
              </a:cxn>
              <a:cxn ang="0">
                <a:pos x="connsiteX2948" y="connsiteY2948"/>
              </a:cxn>
              <a:cxn ang="0">
                <a:pos x="connsiteX2949" y="connsiteY2949"/>
              </a:cxn>
              <a:cxn ang="0">
                <a:pos x="connsiteX2950" y="connsiteY2950"/>
              </a:cxn>
              <a:cxn ang="0">
                <a:pos x="connsiteX2951" y="connsiteY2951"/>
              </a:cxn>
              <a:cxn ang="0">
                <a:pos x="connsiteX2952" y="connsiteY2952"/>
              </a:cxn>
              <a:cxn ang="0">
                <a:pos x="connsiteX2953" y="connsiteY2953"/>
              </a:cxn>
              <a:cxn ang="0">
                <a:pos x="connsiteX2954" y="connsiteY2954"/>
              </a:cxn>
              <a:cxn ang="0">
                <a:pos x="connsiteX2955" y="connsiteY2955"/>
              </a:cxn>
              <a:cxn ang="0">
                <a:pos x="connsiteX2956" y="connsiteY2956"/>
              </a:cxn>
              <a:cxn ang="0">
                <a:pos x="connsiteX2957" y="connsiteY2957"/>
              </a:cxn>
              <a:cxn ang="0">
                <a:pos x="connsiteX2958" y="connsiteY2958"/>
              </a:cxn>
              <a:cxn ang="0">
                <a:pos x="connsiteX2959" y="connsiteY2959"/>
              </a:cxn>
              <a:cxn ang="0">
                <a:pos x="connsiteX2960" y="connsiteY2960"/>
              </a:cxn>
              <a:cxn ang="0">
                <a:pos x="connsiteX2961" y="connsiteY2961"/>
              </a:cxn>
              <a:cxn ang="0">
                <a:pos x="connsiteX2962" y="connsiteY2962"/>
              </a:cxn>
              <a:cxn ang="0">
                <a:pos x="connsiteX2963" y="connsiteY2963"/>
              </a:cxn>
              <a:cxn ang="0">
                <a:pos x="connsiteX2964" y="connsiteY2964"/>
              </a:cxn>
              <a:cxn ang="0">
                <a:pos x="connsiteX2965" y="connsiteY2965"/>
              </a:cxn>
              <a:cxn ang="0">
                <a:pos x="connsiteX2966" y="connsiteY2966"/>
              </a:cxn>
              <a:cxn ang="0">
                <a:pos x="connsiteX2967" y="connsiteY2967"/>
              </a:cxn>
              <a:cxn ang="0">
                <a:pos x="connsiteX2968" y="connsiteY2968"/>
              </a:cxn>
              <a:cxn ang="0">
                <a:pos x="connsiteX2969" y="connsiteY2969"/>
              </a:cxn>
              <a:cxn ang="0">
                <a:pos x="connsiteX2970" y="connsiteY2970"/>
              </a:cxn>
              <a:cxn ang="0">
                <a:pos x="connsiteX2971" y="connsiteY2971"/>
              </a:cxn>
              <a:cxn ang="0">
                <a:pos x="connsiteX2972" y="connsiteY2972"/>
              </a:cxn>
              <a:cxn ang="0">
                <a:pos x="connsiteX2973" y="connsiteY2973"/>
              </a:cxn>
              <a:cxn ang="0">
                <a:pos x="connsiteX2974" y="connsiteY2974"/>
              </a:cxn>
              <a:cxn ang="0">
                <a:pos x="connsiteX2975" y="connsiteY2975"/>
              </a:cxn>
              <a:cxn ang="0">
                <a:pos x="connsiteX2976" y="connsiteY2976"/>
              </a:cxn>
              <a:cxn ang="0">
                <a:pos x="connsiteX2977" y="connsiteY2977"/>
              </a:cxn>
              <a:cxn ang="0">
                <a:pos x="connsiteX2978" y="connsiteY2978"/>
              </a:cxn>
              <a:cxn ang="0">
                <a:pos x="connsiteX2979" y="connsiteY2979"/>
              </a:cxn>
              <a:cxn ang="0">
                <a:pos x="connsiteX2980" y="connsiteY2980"/>
              </a:cxn>
              <a:cxn ang="0">
                <a:pos x="connsiteX2981" y="connsiteY2981"/>
              </a:cxn>
              <a:cxn ang="0">
                <a:pos x="connsiteX2982" y="connsiteY2982"/>
              </a:cxn>
              <a:cxn ang="0">
                <a:pos x="connsiteX2983" y="connsiteY2983"/>
              </a:cxn>
              <a:cxn ang="0">
                <a:pos x="connsiteX2984" y="connsiteY2984"/>
              </a:cxn>
              <a:cxn ang="0">
                <a:pos x="connsiteX2985" y="connsiteY2985"/>
              </a:cxn>
              <a:cxn ang="0">
                <a:pos x="connsiteX2986" y="connsiteY2986"/>
              </a:cxn>
              <a:cxn ang="0">
                <a:pos x="connsiteX2987" y="connsiteY2987"/>
              </a:cxn>
              <a:cxn ang="0">
                <a:pos x="connsiteX2988" y="connsiteY2988"/>
              </a:cxn>
              <a:cxn ang="0">
                <a:pos x="connsiteX2989" y="connsiteY2989"/>
              </a:cxn>
              <a:cxn ang="0">
                <a:pos x="connsiteX2990" y="connsiteY2990"/>
              </a:cxn>
              <a:cxn ang="0">
                <a:pos x="connsiteX2991" y="connsiteY2991"/>
              </a:cxn>
              <a:cxn ang="0">
                <a:pos x="connsiteX2992" y="connsiteY2992"/>
              </a:cxn>
              <a:cxn ang="0">
                <a:pos x="connsiteX2993" y="connsiteY2993"/>
              </a:cxn>
              <a:cxn ang="0">
                <a:pos x="connsiteX2994" y="connsiteY2994"/>
              </a:cxn>
              <a:cxn ang="0">
                <a:pos x="connsiteX2995" y="connsiteY2995"/>
              </a:cxn>
              <a:cxn ang="0">
                <a:pos x="connsiteX2996" y="connsiteY2996"/>
              </a:cxn>
              <a:cxn ang="0">
                <a:pos x="connsiteX2997" y="connsiteY2997"/>
              </a:cxn>
              <a:cxn ang="0">
                <a:pos x="connsiteX2998" y="connsiteY2998"/>
              </a:cxn>
              <a:cxn ang="0">
                <a:pos x="connsiteX2999" y="connsiteY2999"/>
              </a:cxn>
              <a:cxn ang="0">
                <a:pos x="connsiteX3000" y="connsiteY3000"/>
              </a:cxn>
              <a:cxn ang="0">
                <a:pos x="connsiteX3001" y="connsiteY3001"/>
              </a:cxn>
              <a:cxn ang="0">
                <a:pos x="connsiteX3002" y="connsiteY3002"/>
              </a:cxn>
              <a:cxn ang="0">
                <a:pos x="connsiteX3003" y="connsiteY3003"/>
              </a:cxn>
              <a:cxn ang="0">
                <a:pos x="connsiteX3004" y="connsiteY3004"/>
              </a:cxn>
              <a:cxn ang="0">
                <a:pos x="connsiteX3005" y="connsiteY3005"/>
              </a:cxn>
              <a:cxn ang="0">
                <a:pos x="connsiteX3006" y="connsiteY3006"/>
              </a:cxn>
              <a:cxn ang="0">
                <a:pos x="connsiteX3007" y="connsiteY3007"/>
              </a:cxn>
              <a:cxn ang="0">
                <a:pos x="connsiteX3008" y="connsiteY3008"/>
              </a:cxn>
              <a:cxn ang="0">
                <a:pos x="connsiteX3009" y="connsiteY3009"/>
              </a:cxn>
              <a:cxn ang="0">
                <a:pos x="connsiteX3010" y="connsiteY3010"/>
              </a:cxn>
              <a:cxn ang="0">
                <a:pos x="connsiteX3011" y="connsiteY3011"/>
              </a:cxn>
              <a:cxn ang="0">
                <a:pos x="connsiteX3012" y="connsiteY3012"/>
              </a:cxn>
              <a:cxn ang="0">
                <a:pos x="connsiteX3013" y="connsiteY3013"/>
              </a:cxn>
              <a:cxn ang="0">
                <a:pos x="connsiteX3014" y="connsiteY3014"/>
              </a:cxn>
              <a:cxn ang="0">
                <a:pos x="connsiteX3015" y="connsiteY3015"/>
              </a:cxn>
              <a:cxn ang="0">
                <a:pos x="connsiteX3016" y="connsiteY3016"/>
              </a:cxn>
              <a:cxn ang="0">
                <a:pos x="connsiteX3017" y="connsiteY3017"/>
              </a:cxn>
              <a:cxn ang="0">
                <a:pos x="connsiteX3018" y="connsiteY3018"/>
              </a:cxn>
              <a:cxn ang="0">
                <a:pos x="connsiteX3019" y="connsiteY3019"/>
              </a:cxn>
              <a:cxn ang="0">
                <a:pos x="connsiteX3020" y="connsiteY3020"/>
              </a:cxn>
              <a:cxn ang="0">
                <a:pos x="connsiteX3021" y="connsiteY3021"/>
              </a:cxn>
              <a:cxn ang="0">
                <a:pos x="connsiteX3022" y="connsiteY3022"/>
              </a:cxn>
              <a:cxn ang="0">
                <a:pos x="connsiteX3023" y="connsiteY3023"/>
              </a:cxn>
              <a:cxn ang="0">
                <a:pos x="connsiteX3024" y="connsiteY3024"/>
              </a:cxn>
              <a:cxn ang="0">
                <a:pos x="connsiteX3025" y="connsiteY3025"/>
              </a:cxn>
              <a:cxn ang="0">
                <a:pos x="connsiteX3026" y="connsiteY3026"/>
              </a:cxn>
              <a:cxn ang="0">
                <a:pos x="connsiteX3027" y="connsiteY3027"/>
              </a:cxn>
              <a:cxn ang="0">
                <a:pos x="connsiteX3028" y="connsiteY3028"/>
              </a:cxn>
              <a:cxn ang="0">
                <a:pos x="connsiteX3029" y="connsiteY3029"/>
              </a:cxn>
              <a:cxn ang="0">
                <a:pos x="connsiteX3030" y="connsiteY3030"/>
              </a:cxn>
              <a:cxn ang="0">
                <a:pos x="connsiteX3031" y="connsiteY3031"/>
              </a:cxn>
              <a:cxn ang="0">
                <a:pos x="connsiteX3032" y="connsiteY3032"/>
              </a:cxn>
              <a:cxn ang="0">
                <a:pos x="connsiteX3033" y="connsiteY3033"/>
              </a:cxn>
              <a:cxn ang="0">
                <a:pos x="connsiteX3034" y="connsiteY3034"/>
              </a:cxn>
              <a:cxn ang="0">
                <a:pos x="connsiteX3035" y="connsiteY3035"/>
              </a:cxn>
              <a:cxn ang="0">
                <a:pos x="connsiteX3036" y="connsiteY3036"/>
              </a:cxn>
              <a:cxn ang="0">
                <a:pos x="connsiteX3037" y="connsiteY3037"/>
              </a:cxn>
              <a:cxn ang="0">
                <a:pos x="connsiteX3038" y="connsiteY3038"/>
              </a:cxn>
              <a:cxn ang="0">
                <a:pos x="connsiteX3039" y="connsiteY3039"/>
              </a:cxn>
              <a:cxn ang="0">
                <a:pos x="connsiteX3040" y="connsiteY3040"/>
              </a:cxn>
              <a:cxn ang="0">
                <a:pos x="connsiteX3041" y="connsiteY3041"/>
              </a:cxn>
              <a:cxn ang="0">
                <a:pos x="connsiteX3042" y="connsiteY3042"/>
              </a:cxn>
              <a:cxn ang="0">
                <a:pos x="connsiteX3043" y="connsiteY3043"/>
              </a:cxn>
              <a:cxn ang="0">
                <a:pos x="connsiteX3044" y="connsiteY3044"/>
              </a:cxn>
              <a:cxn ang="0">
                <a:pos x="connsiteX3045" y="connsiteY3045"/>
              </a:cxn>
              <a:cxn ang="0">
                <a:pos x="connsiteX3046" y="connsiteY3046"/>
              </a:cxn>
              <a:cxn ang="0">
                <a:pos x="connsiteX3047" y="connsiteY3047"/>
              </a:cxn>
              <a:cxn ang="0">
                <a:pos x="connsiteX3048" y="connsiteY3048"/>
              </a:cxn>
              <a:cxn ang="0">
                <a:pos x="connsiteX3049" y="connsiteY3049"/>
              </a:cxn>
              <a:cxn ang="0">
                <a:pos x="connsiteX3050" y="connsiteY3050"/>
              </a:cxn>
              <a:cxn ang="0">
                <a:pos x="connsiteX3051" y="connsiteY3051"/>
              </a:cxn>
              <a:cxn ang="0">
                <a:pos x="connsiteX3052" y="connsiteY3052"/>
              </a:cxn>
              <a:cxn ang="0">
                <a:pos x="connsiteX3053" y="connsiteY3053"/>
              </a:cxn>
              <a:cxn ang="0">
                <a:pos x="connsiteX3054" y="connsiteY3054"/>
              </a:cxn>
              <a:cxn ang="0">
                <a:pos x="connsiteX3055" y="connsiteY3055"/>
              </a:cxn>
              <a:cxn ang="0">
                <a:pos x="connsiteX3056" y="connsiteY3056"/>
              </a:cxn>
              <a:cxn ang="0">
                <a:pos x="connsiteX3057" y="connsiteY3057"/>
              </a:cxn>
              <a:cxn ang="0">
                <a:pos x="connsiteX3058" y="connsiteY3058"/>
              </a:cxn>
              <a:cxn ang="0">
                <a:pos x="connsiteX3059" y="connsiteY3059"/>
              </a:cxn>
              <a:cxn ang="0">
                <a:pos x="connsiteX3060" y="connsiteY3060"/>
              </a:cxn>
              <a:cxn ang="0">
                <a:pos x="connsiteX3061" y="connsiteY3061"/>
              </a:cxn>
              <a:cxn ang="0">
                <a:pos x="connsiteX3062" y="connsiteY3062"/>
              </a:cxn>
              <a:cxn ang="0">
                <a:pos x="connsiteX3063" y="connsiteY3063"/>
              </a:cxn>
              <a:cxn ang="0">
                <a:pos x="connsiteX3064" y="connsiteY3064"/>
              </a:cxn>
              <a:cxn ang="0">
                <a:pos x="connsiteX3065" y="connsiteY3065"/>
              </a:cxn>
              <a:cxn ang="0">
                <a:pos x="connsiteX3066" y="connsiteY3066"/>
              </a:cxn>
              <a:cxn ang="0">
                <a:pos x="connsiteX3067" y="connsiteY3067"/>
              </a:cxn>
              <a:cxn ang="0">
                <a:pos x="connsiteX3068" y="connsiteY3068"/>
              </a:cxn>
              <a:cxn ang="0">
                <a:pos x="connsiteX3069" y="connsiteY3069"/>
              </a:cxn>
              <a:cxn ang="0">
                <a:pos x="connsiteX3070" y="connsiteY3070"/>
              </a:cxn>
              <a:cxn ang="0">
                <a:pos x="connsiteX3071" y="connsiteY3071"/>
              </a:cxn>
              <a:cxn ang="0">
                <a:pos x="connsiteX3072" y="connsiteY3072"/>
              </a:cxn>
              <a:cxn ang="0">
                <a:pos x="connsiteX3073" y="connsiteY3073"/>
              </a:cxn>
              <a:cxn ang="0">
                <a:pos x="connsiteX3074" y="connsiteY3074"/>
              </a:cxn>
              <a:cxn ang="0">
                <a:pos x="connsiteX3075" y="connsiteY3075"/>
              </a:cxn>
              <a:cxn ang="0">
                <a:pos x="connsiteX3076" y="connsiteY3076"/>
              </a:cxn>
              <a:cxn ang="0">
                <a:pos x="connsiteX3077" y="connsiteY3077"/>
              </a:cxn>
              <a:cxn ang="0">
                <a:pos x="connsiteX3078" y="connsiteY3078"/>
              </a:cxn>
              <a:cxn ang="0">
                <a:pos x="connsiteX3079" y="connsiteY3079"/>
              </a:cxn>
              <a:cxn ang="0">
                <a:pos x="connsiteX3080" y="connsiteY3080"/>
              </a:cxn>
              <a:cxn ang="0">
                <a:pos x="connsiteX3081" y="connsiteY3081"/>
              </a:cxn>
              <a:cxn ang="0">
                <a:pos x="connsiteX3082" y="connsiteY3082"/>
              </a:cxn>
              <a:cxn ang="0">
                <a:pos x="connsiteX3083" y="connsiteY3083"/>
              </a:cxn>
              <a:cxn ang="0">
                <a:pos x="connsiteX3084" y="connsiteY3084"/>
              </a:cxn>
              <a:cxn ang="0">
                <a:pos x="connsiteX3085" y="connsiteY3085"/>
              </a:cxn>
              <a:cxn ang="0">
                <a:pos x="connsiteX3086" y="connsiteY3086"/>
              </a:cxn>
              <a:cxn ang="0">
                <a:pos x="connsiteX3087" y="connsiteY3087"/>
              </a:cxn>
              <a:cxn ang="0">
                <a:pos x="connsiteX3088" y="connsiteY3088"/>
              </a:cxn>
              <a:cxn ang="0">
                <a:pos x="connsiteX3089" y="connsiteY3089"/>
              </a:cxn>
              <a:cxn ang="0">
                <a:pos x="connsiteX3090" y="connsiteY3090"/>
              </a:cxn>
              <a:cxn ang="0">
                <a:pos x="connsiteX3091" y="connsiteY3091"/>
              </a:cxn>
              <a:cxn ang="0">
                <a:pos x="connsiteX3092" y="connsiteY3092"/>
              </a:cxn>
              <a:cxn ang="0">
                <a:pos x="connsiteX3093" y="connsiteY3093"/>
              </a:cxn>
              <a:cxn ang="0">
                <a:pos x="connsiteX3094" y="connsiteY3094"/>
              </a:cxn>
              <a:cxn ang="0">
                <a:pos x="connsiteX3095" y="connsiteY3095"/>
              </a:cxn>
              <a:cxn ang="0">
                <a:pos x="connsiteX3096" y="connsiteY3096"/>
              </a:cxn>
              <a:cxn ang="0">
                <a:pos x="connsiteX3097" y="connsiteY3097"/>
              </a:cxn>
              <a:cxn ang="0">
                <a:pos x="connsiteX3098" y="connsiteY3098"/>
              </a:cxn>
              <a:cxn ang="0">
                <a:pos x="connsiteX3099" y="connsiteY3099"/>
              </a:cxn>
              <a:cxn ang="0">
                <a:pos x="connsiteX3100" y="connsiteY3100"/>
              </a:cxn>
              <a:cxn ang="0">
                <a:pos x="connsiteX3101" y="connsiteY3101"/>
              </a:cxn>
              <a:cxn ang="0">
                <a:pos x="connsiteX3102" y="connsiteY3102"/>
              </a:cxn>
              <a:cxn ang="0">
                <a:pos x="connsiteX3103" y="connsiteY3103"/>
              </a:cxn>
              <a:cxn ang="0">
                <a:pos x="connsiteX3104" y="connsiteY3104"/>
              </a:cxn>
              <a:cxn ang="0">
                <a:pos x="connsiteX3105" y="connsiteY3105"/>
              </a:cxn>
              <a:cxn ang="0">
                <a:pos x="connsiteX3106" y="connsiteY3106"/>
              </a:cxn>
              <a:cxn ang="0">
                <a:pos x="connsiteX3107" y="connsiteY3107"/>
              </a:cxn>
              <a:cxn ang="0">
                <a:pos x="connsiteX3108" y="connsiteY3108"/>
              </a:cxn>
              <a:cxn ang="0">
                <a:pos x="connsiteX3109" y="connsiteY3109"/>
              </a:cxn>
              <a:cxn ang="0">
                <a:pos x="connsiteX3110" y="connsiteY3110"/>
              </a:cxn>
              <a:cxn ang="0">
                <a:pos x="connsiteX3111" y="connsiteY3111"/>
              </a:cxn>
              <a:cxn ang="0">
                <a:pos x="connsiteX3112" y="connsiteY3112"/>
              </a:cxn>
              <a:cxn ang="0">
                <a:pos x="connsiteX3113" y="connsiteY3113"/>
              </a:cxn>
              <a:cxn ang="0">
                <a:pos x="connsiteX3114" y="connsiteY3114"/>
              </a:cxn>
              <a:cxn ang="0">
                <a:pos x="connsiteX3115" y="connsiteY3115"/>
              </a:cxn>
              <a:cxn ang="0">
                <a:pos x="connsiteX3116" y="connsiteY3116"/>
              </a:cxn>
              <a:cxn ang="0">
                <a:pos x="connsiteX3117" y="connsiteY3117"/>
              </a:cxn>
              <a:cxn ang="0">
                <a:pos x="connsiteX3118" y="connsiteY3118"/>
              </a:cxn>
              <a:cxn ang="0">
                <a:pos x="connsiteX3119" y="connsiteY3119"/>
              </a:cxn>
              <a:cxn ang="0">
                <a:pos x="connsiteX3120" y="connsiteY3120"/>
              </a:cxn>
              <a:cxn ang="0">
                <a:pos x="connsiteX3121" y="connsiteY3121"/>
              </a:cxn>
              <a:cxn ang="0">
                <a:pos x="connsiteX3122" y="connsiteY3122"/>
              </a:cxn>
              <a:cxn ang="0">
                <a:pos x="connsiteX3123" y="connsiteY3123"/>
              </a:cxn>
              <a:cxn ang="0">
                <a:pos x="connsiteX3124" y="connsiteY3124"/>
              </a:cxn>
              <a:cxn ang="0">
                <a:pos x="connsiteX3125" y="connsiteY3125"/>
              </a:cxn>
              <a:cxn ang="0">
                <a:pos x="connsiteX3126" y="connsiteY3126"/>
              </a:cxn>
              <a:cxn ang="0">
                <a:pos x="connsiteX3127" y="connsiteY3127"/>
              </a:cxn>
              <a:cxn ang="0">
                <a:pos x="connsiteX3128" y="connsiteY3128"/>
              </a:cxn>
              <a:cxn ang="0">
                <a:pos x="connsiteX3129" y="connsiteY3129"/>
              </a:cxn>
              <a:cxn ang="0">
                <a:pos x="connsiteX3130" y="connsiteY3130"/>
              </a:cxn>
              <a:cxn ang="0">
                <a:pos x="connsiteX3131" y="connsiteY3131"/>
              </a:cxn>
              <a:cxn ang="0">
                <a:pos x="connsiteX3132" y="connsiteY3132"/>
              </a:cxn>
              <a:cxn ang="0">
                <a:pos x="connsiteX3133" y="connsiteY3133"/>
              </a:cxn>
              <a:cxn ang="0">
                <a:pos x="connsiteX3134" y="connsiteY3134"/>
              </a:cxn>
              <a:cxn ang="0">
                <a:pos x="connsiteX3135" y="connsiteY3135"/>
              </a:cxn>
              <a:cxn ang="0">
                <a:pos x="connsiteX3136" y="connsiteY3136"/>
              </a:cxn>
              <a:cxn ang="0">
                <a:pos x="connsiteX3137" y="connsiteY3137"/>
              </a:cxn>
              <a:cxn ang="0">
                <a:pos x="connsiteX3138" y="connsiteY3138"/>
              </a:cxn>
              <a:cxn ang="0">
                <a:pos x="connsiteX3139" y="connsiteY3139"/>
              </a:cxn>
              <a:cxn ang="0">
                <a:pos x="connsiteX3140" y="connsiteY3140"/>
              </a:cxn>
              <a:cxn ang="0">
                <a:pos x="connsiteX3141" y="connsiteY3141"/>
              </a:cxn>
              <a:cxn ang="0">
                <a:pos x="connsiteX3142" y="connsiteY3142"/>
              </a:cxn>
              <a:cxn ang="0">
                <a:pos x="connsiteX3143" y="connsiteY3143"/>
              </a:cxn>
              <a:cxn ang="0">
                <a:pos x="connsiteX3144" y="connsiteY3144"/>
              </a:cxn>
              <a:cxn ang="0">
                <a:pos x="connsiteX3145" y="connsiteY3145"/>
              </a:cxn>
              <a:cxn ang="0">
                <a:pos x="connsiteX3146" y="connsiteY3146"/>
              </a:cxn>
              <a:cxn ang="0">
                <a:pos x="connsiteX3147" y="connsiteY3147"/>
              </a:cxn>
              <a:cxn ang="0">
                <a:pos x="connsiteX3148" y="connsiteY3148"/>
              </a:cxn>
              <a:cxn ang="0">
                <a:pos x="connsiteX3149" y="connsiteY3149"/>
              </a:cxn>
              <a:cxn ang="0">
                <a:pos x="connsiteX3150" y="connsiteY3150"/>
              </a:cxn>
              <a:cxn ang="0">
                <a:pos x="connsiteX3151" y="connsiteY3151"/>
              </a:cxn>
              <a:cxn ang="0">
                <a:pos x="connsiteX3152" y="connsiteY3152"/>
              </a:cxn>
              <a:cxn ang="0">
                <a:pos x="connsiteX3153" y="connsiteY3153"/>
              </a:cxn>
              <a:cxn ang="0">
                <a:pos x="connsiteX3154" y="connsiteY3154"/>
              </a:cxn>
              <a:cxn ang="0">
                <a:pos x="connsiteX3155" y="connsiteY3155"/>
              </a:cxn>
              <a:cxn ang="0">
                <a:pos x="connsiteX3156" y="connsiteY3156"/>
              </a:cxn>
              <a:cxn ang="0">
                <a:pos x="connsiteX3157" y="connsiteY3157"/>
              </a:cxn>
              <a:cxn ang="0">
                <a:pos x="connsiteX3158" y="connsiteY3158"/>
              </a:cxn>
              <a:cxn ang="0">
                <a:pos x="connsiteX3159" y="connsiteY3159"/>
              </a:cxn>
              <a:cxn ang="0">
                <a:pos x="connsiteX3160" y="connsiteY3160"/>
              </a:cxn>
              <a:cxn ang="0">
                <a:pos x="connsiteX3161" y="connsiteY3161"/>
              </a:cxn>
              <a:cxn ang="0">
                <a:pos x="connsiteX3162" y="connsiteY3162"/>
              </a:cxn>
              <a:cxn ang="0">
                <a:pos x="connsiteX3163" y="connsiteY3163"/>
              </a:cxn>
              <a:cxn ang="0">
                <a:pos x="connsiteX3164" y="connsiteY3164"/>
              </a:cxn>
              <a:cxn ang="0">
                <a:pos x="connsiteX3165" y="connsiteY3165"/>
              </a:cxn>
              <a:cxn ang="0">
                <a:pos x="connsiteX3166" y="connsiteY3166"/>
              </a:cxn>
              <a:cxn ang="0">
                <a:pos x="connsiteX3167" y="connsiteY3167"/>
              </a:cxn>
              <a:cxn ang="0">
                <a:pos x="connsiteX3168" y="connsiteY3168"/>
              </a:cxn>
              <a:cxn ang="0">
                <a:pos x="connsiteX3169" y="connsiteY3169"/>
              </a:cxn>
              <a:cxn ang="0">
                <a:pos x="connsiteX3170" y="connsiteY3170"/>
              </a:cxn>
              <a:cxn ang="0">
                <a:pos x="connsiteX3171" y="connsiteY3171"/>
              </a:cxn>
              <a:cxn ang="0">
                <a:pos x="connsiteX3172" y="connsiteY3172"/>
              </a:cxn>
              <a:cxn ang="0">
                <a:pos x="connsiteX3173" y="connsiteY3173"/>
              </a:cxn>
              <a:cxn ang="0">
                <a:pos x="connsiteX3174" y="connsiteY3174"/>
              </a:cxn>
              <a:cxn ang="0">
                <a:pos x="connsiteX3175" y="connsiteY3175"/>
              </a:cxn>
              <a:cxn ang="0">
                <a:pos x="connsiteX3176" y="connsiteY3176"/>
              </a:cxn>
              <a:cxn ang="0">
                <a:pos x="connsiteX3177" y="connsiteY3177"/>
              </a:cxn>
              <a:cxn ang="0">
                <a:pos x="connsiteX3178" y="connsiteY3178"/>
              </a:cxn>
              <a:cxn ang="0">
                <a:pos x="connsiteX3179" y="connsiteY3179"/>
              </a:cxn>
              <a:cxn ang="0">
                <a:pos x="connsiteX3180" y="connsiteY3180"/>
              </a:cxn>
              <a:cxn ang="0">
                <a:pos x="connsiteX3181" y="connsiteY3181"/>
              </a:cxn>
              <a:cxn ang="0">
                <a:pos x="connsiteX3182" y="connsiteY3182"/>
              </a:cxn>
              <a:cxn ang="0">
                <a:pos x="connsiteX3183" y="connsiteY3183"/>
              </a:cxn>
              <a:cxn ang="0">
                <a:pos x="connsiteX3184" y="connsiteY3184"/>
              </a:cxn>
              <a:cxn ang="0">
                <a:pos x="connsiteX3185" y="connsiteY3185"/>
              </a:cxn>
              <a:cxn ang="0">
                <a:pos x="connsiteX3186" y="connsiteY3186"/>
              </a:cxn>
              <a:cxn ang="0">
                <a:pos x="connsiteX3187" y="connsiteY3187"/>
              </a:cxn>
              <a:cxn ang="0">
                <a:pos x="connsiteX3188" y="connsiteY3188"/>
              </a:cxn>
              <a:cxn ang="0">
                <a:pos x="connsiteX3189" y="connsiteY3189"/>
              </a:cxn>
              <a:cxn ang="0">
                <a:pos x="connsiteX3190" y="connsiteY3190"/>
              </a:cxn>
              <a:cxn ang="0">
                <a:pos x="connsiteX3191" y="connsiteY3191"/>
              </a:cxn>
              <a:cxn ang="0">
                <a:pos x="connsiteX3192" y="connsiteY3192"/>
              </a:cxn>
              <a:cxn ang="0">
                <a:pos x="connsiteX3193" y="connsiteY3193"/>
              </a:cxn>
              <a:cxn ang="0">
                <a:pos x="connsiteX3194" y="connsiteY3194"/>
              </a:cxn>
              <a:cxn ang="0">
                <a:pos x="connsiteX3195" y="connsiteY3195"/>
              </a:cxn>
              <a:cxn ang="0">
                <a:pos x="connsiteX3196" y="connsiteY3196"/>
              </a:cxn>
              <a:cxn ang="0">
                <a:pos x="connsiteX3197" y="connsiteY3197"/>
              </a:cxn>
              <a:cxn ang="0">
                <a:pos x="connsiteX3198" y="connsiteY3198"/>
              </a:cxn>
              <a:cxn ang="0">
                <a:pos x="connsiteX3199" y="connsiteY3199"/>
              </a:cxn>
              <a:cxn ang="0">
                <a:pos x="connsiteX3200" y="connsiteY3200"/>
              </a:cxn>
              <a:cxn ang="0">
                <a:pos x="connsiteX3201" y="connsiteY3201"/>
              </a:cxn>
              <a:cxn ang="0">
                <a:pos x="connsiteX3202" y="connsiteY3202"/>
              </a:cxn>
              <a:cxn ang="0">
                <a:pos x="connsiteX3203" y="connsiteY3203"/>
              </a:cxn>
              <a:cxn ang="0">
                <a:pos x="connsiteX3204" y="connsiteY3204"/>
              </a:cxn>
              <a:cxn ang="0">
                <a:pos x="connsiteX3205" y="connsiteY3205"/>
              </a:cxn>
              <a:cxn ang="0">
                <a:pos x="connsiteX3206" y="connsiteY3206"/>
              </a:cxn>
              <a:cxn ang="0">
                <a:pos x="connsiteX3207" y="connsiteY3207"/>
              </a:cxn>
              <a:cxn ang="0">
                <a:pos x="connsiteX3208" y="connsiteY3208"/>
              </a:cxn>
              <a:cxn ang="0">
                <a:pos x="connsiteX3209" y="connsiteY3209"/>
              </a:cxn>
              <a:cxn ang="0">
                <a:pos x="connsiteX3210" y="connsiteY3210"/>
              </a:cxn>
              <a:cxn ang="0">
                <a:pos x="connsiteX3211" y="connsiteY3211"/>
              </a:cxn>
              <a:cxn ang="0">
                <a:pos x="connsiteX3212" y="connsiteY3212"/>
              </a:cxn>
              <a:cxn ang="0">
                <a:pos x="connsiteX3213" y="connsiteY3213"/>
              </a:cxn>
              <a:cxn ang="0">
                <a:pos x="connsiteX3214" y="connsiteY3214"/>
              </a:cxn>
              <a:cxn ang="0">
                <a:pos x="connsiteX3215" y="connsiteY3215"/>
              </a:cxn>
              <a:cxn ang="0">
                <a:pos x="connsiteX3216" y="connsiteY3216"/>
              </a:cxn>
              <a:cxn ang="0">
                <a:pos x="connsiteX3217" y="connsiteY3217"/>
              </a:cxn>
              <a:cxn ang="0">
                <a:pos x="connsiteX3218" y="connsiteY3218"/>
              </a:cxn>
              <a:cxn ang="0">
                <a:pos x="connsiteX3219" y="connsiteY3219"/>
              </a:cxn>
              <a:cxn ang="0">
                <a:pos x="connsiteX3220" y="connsiteY3220"/>
              </a:cxn>
              <a:cxn ang="0">
                <a:pos x="connsiteX3221" y="connsiteY3221"/>
              </a:cxn>
              <a:cxn ang="0">
                <a:pos x="connsiteX3222" y="connsiteY3222"/>
              </a:cxn>
              <a:cxn ang="0">
                <a:pos x="connsiteX3223" y="connsiteY3223"/>
              </a:cxn>
              <a:cxn ang="0">
                <a:pos x="connsiteX3224" y="connsiteY3224"/>
              </a:cxn>
              <a:cxn ang="0">
                <a:pos x="connsiteX3225" y="connsiteY3225"/>
              </a:cxn>
              <a:cxn ang="0">
                <a:pos x="connsiteX3226" y="connsiteY3226"/>
              </a:cxn>
              <a:cxn ang="0">
                <a:pos x="connsiteX3227" y="connsiteY3227"/>
              </a:cxn>
              <a:cxn ang="0">
                <a:pos x="connsiteX3228" y="connsiteY3228"/>
              </a:cxn>
              <a:cxn ang="0">
                <a:pos x="connsiteX3229" y="connsiteY3229"/>
              </a:cxn>
              <a:cxn ang="0">
                <a:pos x="connsiteX3230" y="connsiteY3230"/>
              </a:cxn>
              <a:cxn ang="0">
                <a:pos x="connsiteX3231" y="connsiteY3231"/>
              </a:cxn>
              <a:cxn ang="0">
                <a:pos x="connsiteX3232" y="connsiteY3232"/>
              </a:cxn>
              <a:cxn ang="0">
                <a:pos x="connsiteX3233" y="connsiteY3233"/>
              </a:cxn>
              <a:cxn ang="0">
                <a:pos x="connsiteX3234" y="connsiteY3234"/>
              </a:cxn>
              <a:cxn ang="0">
                <a:pos x="connsiteX3235" y="connsiteY3235"/>
              </a:cxn>
              <a:cxn ang="0">
                <a:pos x="connsiteX3236" y="connsiteY3236"/>
              </a:cxn>
              <a:cxn ang="0">
                <a:pos x="connsiteX3237" y="connsiteY3237"/>
              </a:cxn>
              <a:cxn ang="0">
                <a:pos x="connsiteX3238" y="connsiteY3238"/>
              </a:cxn>
              <a:cxn ang="0">
                <a:pos x="connsiteX3239" y="connsiteY3239"/>
              </a:cxn>
              <a:cxn ang="0">
                <a:pos x="connsiteX3240" y="connsiteY3240"/>
              </a:cxn>
              <a:cxn ang="0">
                <a:pos x="connsiteX3241" y="connsiteY3241"/>
              </a:cxn>
              <a:cxn ang="0">
                <a:pos x="connsiteX3242" y="connsiteY3242"/>
              </a:cxn>
              <a:cxn ang="0">
                <a:pos x="connsiteX3243" y="connsiteY3243"/>
              </a:cxn>
              <a:cxn ang="0">
                <a:pos x="connsiteX3244" y="connsiteY3244"/>
              </a:cxn>
              <a:cxn ang="0">
                <a:pos x="connsiteX3245" y="connsiteY3245"/>
              </a:cxn>
              <a:cxn ang="0">
                <a:pos x="connsiteX3246" y="connsiteY3246"/>
              </a:cxn>
              <a:cxn ang="0">
                <a:pos x="connsiteX3247" y="connsiteY3247"/>
              </a:cxn>
              <a:cxn ang="0">
                <a:pos x="connsiteX3248" y="connsiteY3248"/>
              </a:cxn>
              <a:cxn ang="0">
                <a:pos x="connsiteX3249" y="connsiteY3249"/>
              </a:cxn>
              <a:cxn ang="0">
                <a:pos x="connsiteX3250" y="connsiteY3250"/>
              </a:cxn>
              <a:cxn ang="0">
                <a:pos x="connsiteX3251" y="connsiteY3251"/>
              </a:cxn>
              <a:cxn ang="0">
                <a:pos x="connsiteX3252" y="connsiteY3252"/>
              </a:cxn>
              <a:cxn ang="0">
                <a:pos x="connsiteX3253" y="connsiteY3253"/>
              </a:cxn>
              <a:cxn ang="0">
                <a:pos x="connsiteX3254" y="connsiteY3254"/>
              </a:cxn>
              <a:cxn ang="0">
                <a:pos x="connsiteX3255" y="connsiteY3255"/>
              </a:cxn>
              <a:cxn ang="0">
                <a:pos x="connsiteX3256" y="connsiteY3256"/>
              </a:cxn>
              <a:cxn ang="0">
                <a:pos x="connsiteX3257" y="connsiteY3257"/>
              </a:cxn>
              <a:cxn ang="0">
                <a:pos x="connsiteX3258" y="connsiteY3258"/>
              </a:cxn>
              <a:cxn ang="0">
                <a:pos x="connsiteX3259" y="connsiteY3259"/>
              </a:cxn>
              <a:cxn ang="0">
                <a:pos x="connsiteX3260" y="connsiteY3260"/>
              </a:cxn>
              <a:cxn ang="0">
                <a:pos x="connsiteX3261" y="connsiteY3261"/>
              </a:cxn>
              <a:cxn ang="0">
                <a:pos x="connsiteX3262" y="connsiteY3262"/>
              </a:cxn>
              <a:cxn ang="0">
                <a:pos x="connsiteX3263" y="connsiteY3263"/>
              </a:cxn>
              <a:cxn ang="0">
                <a:pos x="connsiteX3264" y="connsiteY3264"/>
              </a:cxn>
              <a:cxn ang="0">
                <a:pos x="connsiteX3265" y="connsiteY3265"/>
              </a:cxn>
              <a:cxn ang="0">
                <a:pos x="connsiteX3266" y="connsiteY3266"/>
              </a:cxn>
              <a:cxn ang="0">
                <a:pos x="connsiteX3267" y="connsiteY3267"/>
              </a:cxn>
              <a:cxn ang="0">
                <a:pos x="connsiteX3268" y="connsiteY3268"/>
              </a:cxn>
              <a:cxn ang="0">
                <a:pos x="connsiteX3269" y="connsiteY3269"/>
              </a:cxn>
              <a:cxn ang="0">
                <a:pos x="connsiteX3270" y="connsiteY3270"/>
              </a:cxn>
              <a:cxn ang="0">
                <a:pos x="connsiteX3271" y="connsiteY3271"/>
              </a:cxn>
              <a:cxn ang="0">
                <a:pos x="connsiteX3272" y="connsiteY3272"/>
              </a:cxn>
              <a:cxn ang="0">
                <a:pos x="connsiteX3273" y="connsiteY3273"/>
              </a:cxn>
              <a:cxn ang="0">
                <a:pos x="connsiteX3274" y="connsiteY3274"/>
              </a:cxn>
              <a:cxn ang="0">
                <a:pos x="connsiteX3275" y="connsiteY3275"/>
              </a:cxn>
              <a:cxn ang="0">
                <a:pos x="connsiteX3276" y="connsiteY3276"/>
              </a:cxn>
              <a:cxn ang="0">
                <a:pos x="connsiteX3277" y="connsiteY3277"/>
              </a:cxn>
              <a:cxn ang="0">
                <a:pos x="connsiteX3278" y="connsiteY3278"/>
              </a:cxn>
              <a:cxn ang="0">
                <a:pos x="connsiteX3279" y="connsiteY3279"/>
              </a:cxn>
              <a:cxn ang="0">
                <a:pos x="connsiteX3280" y="connsiteY3280"/>
              </a:cxn>
              <a:cxn ang="0">
                <a:pos x="connsiteX3281" y="connsiteY3281"/>
              </a:cxn>
              <a:cxn ang="0">
                <a:pos x="connsiteX3282" y="connsiteY3282"/>
              </a:cxn>
              <a:cxn ang="0">
                <a:pos x="connsiteX3283" y="connsiteY3283"/>
              </a:cxn>
              <a:cxn ang="0">
                <a:pos x="connsiteX3284" y="connsiteY3284"/>
              </a:cxn>
              <a:cxn ang="0">
                <a:pos x="connsiteX3285" y="connsiteY3285"/>
              </a:cxn>
              <a:cxn ang="0">
                <a:pos x="connsiteX3286" y="connsiteY3286"/>
              </a:cxn>
              <a:cxn ang="0">
                <a:pos x="connsiteX3287" y="connsiteY3287"/>
              </a:cxn>
              <a:cxn ang="0">
                <a:pos x="connsiteX3288" y="connsiteY3288"/>
              </a:cxn>
              <a:cxn ang="0">
                <a:pos x="connsiteX3289" y="connsiteY3289"/>
              </a:cxn>
              <a:cxn ang="0">
                <a:pos x="connsiteX3290" y="connsiteY3290"/>
              </a:cxn>
              <a:cxn ang="0">
                <a:pos x="connsiteX3291" y="connsiteY3291"/>
              </a:cxn>
              <a:cxn ang="0">
                <a:pos x="connsiteX3292" y="connsiteY3292"/>
              </a:cxn>
              <a:cxn ang="0">
                <a:pos x="connsiteX3293" y="connsiteY3293"/>
              </a:cxn>
              <a:cxn ang="0">
                <a:pos x="connsiteX3294" y="connsiteY3294"/>
              </a:cxn>
              <a:cxn ang="0">
                <a:pos x="connsiteX3295" y="connsiteY3295"/>
              </a:cxn>
              <a:cxn ang="0">
                <a:pos x="connsiteX3296" y="connsiteY3296"/>
              </a:cxn>
              <a:cxn ang="0">
                <a:pos x="connsiteX3297" y="connsiteY3297"/>
              </a:cxn>
              <a:cxn ang="0">
                <a:pos x="connsiteX3298" y="connsiteY3298"/>
              </a:cxn>
              <a:cxn ang="0">
                <a:pos x="connsiteX3299" y="connsiteY3299"/>
              </a:cxn>
              <a:cxn ang="0">
                <a:pos x="connsiteX3300" y="connsiteY3300"/>
              </a:cxn>
              <a:cxn ang="0">
                <a:pos x="connsiteX3301" y="connsiteY3301"/>
              </a:cxn>
              <a:cxn ang="0">
                <a:pos x="connsiteX3302" y="connsiteY3302"/>
              </a:cxn>
              <a:cxn ang="0">
                <a:pos x="connsiteX3303" y="connsiteY3303"/>
              </a:cxn>
              <a:cxn ang="0">
                <a:pos x="connsiteX3304" y="connsiteY3304"/>
              </a:cxn>
              <a:cxn ang="0">
                <a:pos x="connsiteX3305" y="connsiteY3305"/>
              </a:cxn>
            </a:cxnLst>
            <a:rect l="l" t="t" r="r" b="b"/>
            <a:pathLst>
              <a:path w="3751729" h="1237129">
                <a:moveTo>
                  <a:pt x="2921457" y="929082"/>
                </a:moveTo>
                <a:lnTo>
                  <a:pt x="2929580" y="931543"/>
                </a:lnTo>
                <a:lnTo>
                  <a:pt x="2939672" y="937451"/>
                </a:lnTo>
                <a:lnTo>
                  <a:pt x="2948781" y="946559"/>
                </a:lnTo>
                <a:lnTo>
                  <a:pt x="2952719" y="954190"/>
                </a:lnTo>
                <a:lnTo>
                  <a:pt x="2948781" y="956651"/>
                </a:lnTo>
                <a:lnTo>
                  <a:pt x="2944596" y="960835"/>
                </a:lnTo>
                <a:lnTo>
                  <a:pt x="2939672" y="964282"/>
                </a:lnTo>
                <a:lnTo>
                  <a:pt x="2933765" y="966743"/>
                </a:lnTo>
                <a:lnTo>
                  <a:pt x="2938688" y="980035"/>
                </a:lnTo>
                <a:lnTo>
                  <a:pt x="2944596" y="990128"/>
                </a:lnTo>
                <a:lnTo>
                  <a:pt x="2950257" y="1001944"/>
                </a:lnTo>
                <a:lnTo>
                  <a:pt x="2945334" y="1003666"/>
                </a:lnTo>
                <a:lnTo>
                  <a:pt x="2942872" y="1003666"/>
                </a:lnTo>
                <a:lnTo>
                  <a:pt x="2941150" y="1003666"/>
                </a:lnTo>
                <a:lnTo>
                  <a:pt x="2939672" y="1005389"/>
                </a:lnTo>
                <a:lnTo>
                  <a:pt x="2938688" y="1006128"/>
                </a:lnTo>
                <a:lnTo>
                  <a:pt x="2937212" y="1009574"/>
                </a:lnTo>
                <a:lnTo>
                  <a:pt x="2929580" y="1022867"/>
                </a:lnTo>
                <a:lnTo>
                  <a:pt x="2925642" y="1038866"/>
                </a:lnTo>
                <a:lnTo>
                  <a:pt x="2918011" y="1053143"/>
                </a:lnTo>
                <a:lnTo>
                  <a:pt x="2914073" y="1056589"/>
                </a:lnTo>
                <a:lnTo>
                  <a:pt x="2909888" y="1056589"/>
                </a:lnTo>
                <a:lnTo>
                  <a:pt x="2904965" y="1057327"/>
                </a:lnTo>
                <a:lnTo>
                  <a:pt x="2900041" y="1057327"/>
                </a:lnTo>
                <a:lnTo>
                  <a:pt x="2890935" y="1052404"/>
                </a:lnTo>
                <a:lnTo>
                  <a:pt x="2882565" y="1050681"/>
                </a:lnTo>
                <a:lnTo>
                  <a:pt x="2871981" y="1050681"/>
                </a:lnTo>
                <a:lnTo>
                  <a:pt x="2861888" y="1048958"/>
                </a:lnTo>
                <a:lnTo>
                  <a:pt x="2852042" y="1044774"/>
                </a:lnTo>
                <a:lnTo>
                  <a:pt x="2842196" y="1031235"/>
                </a:lnTo>
                <a:lnTo>
                  <a:pt x="2834812" y="1013758"/>
                </a:lnTo>
                <a:lnTo>
                  <a:pt x="2833088" y="993574"/>
                </a:lnTo>
                <a:lnTo>
                  <a:pt x="2840472" y="990128"/>
                </a:lnTo>
                <a:lnTo>
                  <a:pt x="2846380" y="990128"/>
                </a:lnTo>
                <a:lnTo>
                  <a:pt x="2852042" y="991851"/>
                </a:lnTo>
                <a:lnTo>
                  <a:pt x="2857950" y="988651"/>
                </a:lnTo>
                <a:lnTo>
                  <a:pt x="2865334" y="976835"/>
                </a:lnTo>
                <a:lnTo>
                  <a:pt x="2883549" y="974374"/>
                </a:lnTo>
                <a:lnTo>
                  <a:pt x="2886749" y="971666"/>
                </a:lnTo>
                <a:lnTo>
                  <a:pt x="2889211" y="968466"/>
                </a:lnTo>
                <a:lnTo>
                  <a:pt x="2889211" y="966743"/>
                </a:lnTo>
                <a:lnTo>
                  <a:pt x="2890935" y="965758"/>
                </a:lnTo>
                <a:lnTo>
                  <a:pt x="2890935" y="964282"/>
                </a:lnTo>
                <a:lnTo>
                  <a:pt x="2890935" y="962559"/>
                </a:lnTo>
                <a:lnTo>
                  <a:pt x="2892411" y="960835"/>
                </a:lnTo>
                <a:lnTo>
                  <a:pt x="2895119" y="960835"/>
                </a:lnTo>
                <a:lnTo>
                  <a:pt x="2900041" y="960835"/>
                </a:lnTo>
                <a:lnTo>
                  <a:pt x="2904965" y="960835"/>
                </a:lnTo>
                <a:lnTo>
                  <a:pt x="2908165" y="950743"/>
                </a:lnTo>
                <a:lnTo>
                  <a:pt x="2912349" y="943112"/>
                </a:lnTo>
                <a:lnTo>
                  <a:pt x="2916534" y="936466"/>
                </a:lnTo>
                <a:close/>
                <a:moveTo>
                  <a:pt x="2505952" y="909636"/>
                </a:moveTo>
                <a:lnTo>
                  <a:pt x="2514321" y="915544"/>
                </a:lnTo>
                <a:lnTo>
                  <a:pt x="2519244" y="925636"/>
                </a:lnTo>
                <a:lnTo>
                  <a:pt x="2519244" y="940651"/>
                </a:lnTo>
                <a:lnTo>
                  <a:pt x="2519244" y="942374"/>
                </a:lnTo>
                <a:lnTo>
                  <a:pt x="2519983" y="942374"/>
                </a:lnTo>
                <a:lnTo>
                  <a:pt x="2521707" y="943113"/>
                </a:lnTo>
                <a:lnTo>
                  <a:pt x="2521707" y="944836"/>
                </a:lnTo>
                <a:lnTo>
                  <a:pt x="2521707" y="948282"/>
                </a:lnTo>
                <a:lnTo>
                  <a:pt x="2519244" y="948282"/>
                </a:lnTo>
                <a:lnTo>
                  <a:pt x="2515798" y="949021"/>
                </a:lnTo>
                <a:lnTo>
                  <a:pt x="2514321" y="952466"/>
                </a:lnTo>
                <a:lnTo>
                  <a:pt x="2511860" y="954190"/>
                </a:lnTo>
                <a:lnTo>
                  <a:pt x="2510137" y="954190"/>
                </a:lnTo>
                <a:lnTo>
                  <a:pt x="2508413" y="952466"/>
                </a:lnTo>
                <a:lnTo>
                  <a:pt x="2507675" y="952466"/>
                </a:lnTo>
                <a:lnTo>
                  <a:pt x="2505952" y="950743"/>
                </a:lnTo>
                <a:lnTo>
                  <a:pt x="2500290" y="938928"/>
                </a:lnTo>
                <a:lnTo>
                  <a:pt x="2500290" y="921452"/>
                </a:lnTo>
                <a:lnTo>
                  <a:pt x="2501768" y="918990"/>
                </a:lnTo>
                <a:lnTo>
                  <a:pt x="2503490" y="917267"/>
                </a:lnTo>
                <a:lnTo>
                  <a:pt x="2504229" y="913821"/>
                </a:lnTo>
                <a:close/>
                <a:moveTo>
                  <a:pt x="3023856" y="892159"/>
                </a:moveTo>
                <a:lnTo>
                  <a:pt x="3030503" y="899544"/>
                </a:lnTo>
                <a:lnTo>
                  <a:pt x="3035425" y="907913"/>
                </a:lnTo>
                <a:lnTo>
                  <a:pt x="3035425" y="921452"/>
                </a:lnTo>
                <a:lnTo>
                  <a:pt x="3036164" y="924652"/>
                </a:lnTo>
                <a:lnTo>
                  <a:pt x="3037887" y="924652"/>
                </a:lnTo>
                <a:lnTo>
                  <a:pt x="3037887" y="925637"/>
                </a:lnTo>
                <a:lnTo>
                  <a:pt x="3036164" y="925637"/>
                </a:lnTo>
                <a:lnTo>
                  <a:pt x="3035425" y="929083"/>
                </a:lnTo>
                <a:lnTo>
                  <a:pt x="3035425" y="931543"/>
                </a:lnTo>
                <a:lnTo>
                  <a:pt x="3033703" y="931543"/>
                </a:lnTo>
                <a:lnTo>
                  <a:pt x="3033703" y="933267"/>
                </a:lnTo>
                <a:lnTo>
                  <a:pt x="3032225" y="933267"/>
                </a:lnTo>
                <a:lnTo>
                  <a:pt x="3029519" y="934744"/>
                </a:lnTo>
                <a:lnTo>
                  <a:pt x="3028041" y="931543"/>
                </a:lnTo>
                <a:lnTo>
                  <a:pt x="3028041" y="930559"/>
                </a:lnTo>
                <a:lnTo>
                  <a:pt x="3026319" y="930559"/>
                </a:lnTo>
                <a:lnTo>
                  <a:pt x="3024595" y="930559"/>
                </a:lnTo>
                <a:lnTo>
                  <a:pt x="3023856" y="929083"/>
                </a:lnTo>
                <a:lnTo>
                  <a:pt x="3023856" y="931543"/>
                </a:lnTo>
                <a:lnTo>
                  <a:pt x="3024595" y="933267"/>
                </a:lnTo>
                <a:lnTo>
                  <a:pt x="3026319" y="934744"/>
                </a:lnTo>
                <a:lnTo>
                  <a:pt x="3028041" y="936467"/>
                </a:lnTo>
                <a:lnTo>
                  <a:pt x="3026319" y="937452"/>
                </a:lnTo>
                <a:lnTo>
                  <a:pt x="3026319" y="938929"/>
                </a:lnTo>
                <a:lnTo>
                  <a:pt x="3026319" y="940652"/>
                </a:lnTo>
                <a:lnTo>
                  <a:pt x="3026319" y="944836"/>
                </a:lnTo>
                <a:lnTo>
                  <a:pt x="3018933" y="944836"/>
                </a:lnTo>
                <a:lnTo>
                  <a:pt x="3018933" y="940652"/>
                </a:lnTo>
                <a:lnTo>
                  <a:pt x="3014749" y="938929"/>
                </a:lnTo>
                <a:lnTo>
                  <a:pt x="3010564" y="936467"/>
                </a:lnTo>
                <a:lnTo>
                  <a:pt x="3009087" y="933267"/>
                </a:lnTo>
                <a:lnTo>
                  <a:pt x="3007364" y="929083"/>
                </a:lnTo>
                <a:lnTo>
                  <a:pt x="3006626" y="924652"/>
                </a:lnTo>
                <a:lnTo>
                  <a:pt x="3003180" y="918990"/>
                </a:lnTo>
                <a:lnTo>
                  <a:pt x="2998995" y="921452"/>
                </a:lnTo>
                <a:lnTo>
                  <a:pt x="2993334" y="924652"/>
                </a:lnTo>
                <a:lnTo>
                  <a:pt x="2987426" y="925637"/>
                </a:lnTo>
                <a:lnTo>
                  <a:pt x="2981764" y="929083"/>
                </a:lnTo>
                <a:lnTo>
                  <a:pt x="2981764" y="921452"/>
                </a:lnTo>
                <a:lnTo>
                  <a:pt x="2983488" y="919729"/>
                </a:lnTo>
                <a:lnTo>
                  <a:pt x="2983488" y="918990"/>
                </a:lnTo>
                <a:lnTo>
                  <a:pt x="2984226" y="918990"/>
                </a:lnTo>
                <a:lnTo>
                  <a:pt x="2984226" y="915544"/>
                </a:lnTo>
                <a:lnTo>
                  <a:pt x="2995794" y="911360"/>
                </a:lnTo>
                <a:lnTo>
                  <a:pt x="3006626" y="907913"/>
                </a:lnTo>
                <a:lnTo>
                  <a:pt x="3016472" y="902005"/>
                </a:lnTo>
                <a:close/>
                <a:moveTo>
                  <a:pt x="2952719" y="876159"/>
                </a:moveTo>
                <a:lnTo>
                  <a:pt x="2956165" y="879359"/>
                </a:lnTo>
                <a:lnTo>
                  <a:pt x="2956904" y="879359"/>
                </a:lnTo>
                <a:lnTo>
                  <a:pt x="2958626" y="879359"/>
                </a:lnTo>
                <a:lnTo>
                  <a:pt x="2958626" y="880344"/>
                </a:lnTo>
                <a:lnTo>
                  <a:pt x="2958626" y="883543"/>
                </a:lnTo>
                <a:lnTo>
                  <a:pt x="2960350" y="886251"/>
                </a:lnTo>
                <a:lnTo>
                  <a:pt x="2951242" y="893636"/>
                </a:lnTo>
                <a:lnTo>
                  <a:pt x="2945334" y="901267"/>
                </a:lnTo>
                <a:lnTo>
                  <a:pt x="2938687" y="907175"/>
                </a:lnTo>
                <a:lnTo>
                  <a:pt x="2928103" y="913082"/>
                </a:lnTo>
                <a:lnTo>
                  <a:pt x="2928103" y="909636"/>
                </a:lnTo>
                <a:lnTo>
                  <a:pt x="2937212" y="899544"/>
                </a:lnTo>
                <a:lnTo>
                  <a:pt x="2947058" y="889451"/>
                </a:lnTo>
                <a:close/>
                <a:moveTo>
                  <a:pt x="882825" y="798867"/>
                </a:moveTo>
                <a:lnTo>
                  <a:pt x="888734" y="798867"/>
                </a:lnTo>
                <a:lnTo>
                  <a:pt x="894395" y="799852"/>
                </a:lnTo>
                <a:lnTo>
                  <a:pt x="901041" y="803052"/>
                </a:lnTo>
                <a:lnTo>
                  <a:pt x="898579" y="804776"/>
                </a:lnTo>
                <a:lnTo>
                  <a:pt x="896857" y="807236"/>
                </a:lnTo>
                <a:lnTo>
                  <a:pt x="894395" y="808960"/>
                </a:lnTo>
                <a:lnTo>
                  <a:pt x="889472" y="808960"/>
                </a:lnTo>
                <a:lnTo>
                  <a:pt x="885288" y="807236"/>
                </a:lnTo>
                <a:lnTo>
                  <a:pt x="881350" y="807236"/>
                </a:lnTo>
                <a:lnTo>
                  <a:pt x="877164" y="807236"/>
                </a:lnTo>
                <a:lnTo>
                  <a:pt x="872241" y="808960"/>
                </a:lnTo>
                <a:lnTo>
                  <a:pt x="872241" y="799852"/>
                </a:lnTo>
                <a:close/>
                <a:moveTo>
                  <a:pt x="2977580" y="789759"/>
                </a:moveTo>
                <a:lnTo>
                  <a:pt x="2981764" y="789759"/>
                </a:lnTo>
                <a:lnTo>
                  <a:pt x="2987426" y="789759"/>
                </a:lnTo>
                <a:lnTo>
                  <a:pt x="2987426" y="804775"/>
                </a:lnTo>
                <a:lnTo>
                  <a:pt x="2985948" y="814867"/>
                </a:lnTo>
                <a:lnTo>
                  <a:pt x="2983488" y="823237"/>
                </a:lnTo>
                <a:lnTo>
                  <a:pt x="2981764" y="838251"/>
                </a:lnTo>
                <a:lnTo>
                  <a:pt x="2984226" y="838251"/>
                </a:lnTo>
                <a:lnTo>
                  <a:pt x="2984226" y="840960"/>
                </a:lnTo>
                <a:lnTo>
                  <a:pt x="2989888" y="840960"/>
                </a:lnTo>
                <a:lnTo>
                  <a:pt x="2993334" y="840960"/>
                </a:lnTo>
                <a:lnTo>
                  <a:pt x="2995794" y="840960"/>
                </a:lnTo>
                <a:lnTo>
                  <a:pt x="2998995" y="842435"/>
                </a:lnTo>
                <a:lnTo>
                  <a:pt x="3001457" y="844160"/>
                </a:lnTo>
                <a:lnTo>
                  <a:pt x="3007364" y="845144"/>
                </a:lnTo>
                <a:lnTo>
                  <a:pt x="3010564" y="855974"/>
                </a:lnTo>
                <a:lnTo>
                  <a:pt x="3016472" y="862621"/>
                </a:lnTo>
                <a:lnTo>
                  <a:pt x="3023856" y="870251"/>
                </a:lnTo>
                <a:lnTo>
                  <a:pt x="3029519" y="880344"/>
                </a:lnTo>
                <a:lnTo>
                  <a:pt x="3024595" y="882066"/>
                </a:lnTo>
                <a:lnTo>
                  <a:pt x="3022133" y="883544"/>
                </a:lnTo>
                <a:lnTo>
                  <a:pt x="3020656" y="883544"/>
                </a:lnTo>
                <a:lnTo>
                  <a:pt x="3020656" y="885267"/>
                </a:lnTo>
                <a:lnTo>
                  <a:pt x="3020656" y="886252"/>
                </a:lnTo>
                <a:lnTo>
                  <a:pt x="3020656" y="887728"/>
                </a:lnTo>
                <a:lnTo>
                  <a:pt x="3017948" y="887728"/>
                </a:lnTo>
                <a:lnTo>
                  <a:pt x="3013026" y="889452"/>
                </a:lnTo>
                <a:lnTo>
                  <a:pt x="3012287" y="886252"/>
                </a:lnTo>
                <a:lnTo>
                  <a:pt x="3012287" y="885267"/>
                </a:lnTo>
                <a:lnTo>
                  <a:pt x="3010564" y="885267"/>
                </a:lnTo>
                <a:lnTo>
                  <a:pt x="3009087" y="885267"/>
                </a:lnTo>
                <a:lnTo>
                  <a:pt x="3007364" y="883544"/>
                </a:lnTo>
                <a:lnTo>
                  <a:pt x="3004903" y="889452"/>
                </a:lnTo>
                <a:lnTo>
                  <a:pt x="3003180" y="893636"/>
                </a:lnTo>
                <a:lnTo>
                  <a:pt x="3000718" y="897821"/>
                </a:lnTo>
                <a:lnTo>
                  <a:pt x="2995794" y="899544"/>
                </a:lnTo>
                <a:lnTo>
                  <a:pt x="2991611" y="902005"/>
                </a:lnTo>
                <a:lnTo>
                  <a:pt x="2991611" y="899544"/>
                </a:lnTo>
                <a:lnTo>
                  <a:pt x="2989148" y="896343"/>
                </a:lnTo>
                <a:lnTo>
                  <a:pt x="2989148" y="893636"/>
                </a:lnTo>
                <a:lnTo>
                  <a:pt x="2989148" y="892159"/>
                </a:lnTo>
                <a:lnTo>
                  <a:pt x="2989148" y="891175"/>
                </a:lnTo>
                <a:lnTo>
                  <a:pt x="2989148" y="889452"/>
                </a:lnTo>
                <a:lnTo>
                  <a:pt x="2987426" y="887728"/>
                </a:lnTo>
                <a:lnTo>
                  <a:pt x="2985948" y="887728"/>
                </a:lnTo>
                <a:lnTo>
                  <a:pt x="2981764" y="886252"/>
                </a:lnTo>
                <a:lnTo>
                  <a:pt x="2981764" y="882066"/>
                </a:lnTo>
                <a:lnTo>
                  <a:pt x="2981764" y="877882"/>
                </a:lnTo>
                <a:lnTo>
                  <a:pt x="2983488" y="874435"/>
                </a:lnTo>
                <a:lnTo>
                  <a:pt x="2983488" y="873698"/>
                </a:lnTo>
                <a:lnTo>
                  <a:pt x="2984226" y="871975"/>
                </a:lnTo>
                <a:lnTo>
                  <a:pt x="2987426" y="871975"/>
                </a:lnTo>
                <a:lnTo>
                  <a:pt x="2991611" y="870251"/>
                </a:lnTo>
                <a:lnTo>
                  <a:pt x="2997519" y="870251"/>
                </a:lnTo>
                <a:lnTo>
                  <a:pt x="2997519" y="880344"/>
                </a:lnTo>
                <a:lnTo>
                  <a:pt x="3007364" y="880344"/>
                </a:lnTo>
                <a:lnTo>
                  <a:pt x="3007364" y="877882"/>
                </a:lnTo>
                <a:lnTo>
                  <a:pt x="3009087" y="874435"/>
                </a:lnTo>
                <a:lnTo>
                  <a:pt x="3010564" y="873698"/>
                </a:lnTo>
                <a:lnTo>
                  <a:pt x="3010564" y="871975"/>
                </a:lnTo>
                <a:lnTo>
                  <a:pt x="3012287" y="870251"/>
                </a:lnTo>
                <a:lnTo>
                  <a:pt x="3013026" y="867789"/>
                </a:lnTo>
                <a:lnTo>
                  <a:pt x="3010564" y="867789"/>
                </a:lnTo>
                <a:lnTo>
                  <a:pt x="2995794" y="855974"/>
                </a:lnTo>
                <a:lnTo>
                  <a:pt x="2979303" y="848344"/>
                </a:lnTo>
                <a:lnTo>
                  <a:pt x="2979303" y="854252"/>
                </a:lnTo>
                <a:lnTo>
                  <a:pt x="2977580" y="858436"/>
                </a:lnTo>
                <a:lnTo>
                  <a:pt x="2975857" y="862621"/>
                </a:lnTo>
                <a:lnTo>
                  <a:pt x="2975857" y="867789"/>
                </a:lnTo>
                <a:lnTo>
                  <a:pt x="2974380" y="866067"/>
                </a:lnTo>
                <a:lnTo>
                  <a:pt x="2973396" y="864344"/>
                </a:lnTo>
                <a:lnTo>
                  <a:pt x="2973396" y="862621"/>
                </a:lnTo>
                <a:lnTo>
                  <a:pt x="2971918" y="861883"/>
                </a:lnTo>
                <a:lnTo>
                  <a:pt x="2967734" y="850806"/>
                </a:lnTo>
                <a:lnTo>
                  <a:pt x="2962810" y="838251"/>
                </a:lnTo>
                <a:lnTo>
                  <a:pt x="2961826" y="821513"/>
                </a:lnTo>
                <a:lnTo>
                  <a:pt x="2962810" y="807236"/>
                </a:lnTo>
                <a:lnTo>
                  <a:pt x="2968472" y="792959"/>
                </a:lnTo>
                <a:lnTo>
                  <a:pt x="2973396" y="791237"/>
                </a:lnTo>
                <a:close/>
                <a:moveTo>
                  <a:pt x="835074" y="789759"/>
                </a:moveTo>
                <a:lnTo>
                  <a:pt x="840735" y="789759"/>
                </a:lnTo>
                <a:lnTo>
                  <a:pt x="846643" y="791237"/>
                </a:lnTo>
                <a:lnTo>
                  <a:pt x="852305" y="791237"/>
                </a:lnTo>
                <a:lnTo>
                  <a:pt x="856490" y="792959"/>
                </a:lnTo>
                <a:lnTo>
                  <a:pt x="856490" y="799852"/>
                </a:lnTo>
                <a:lnTo>
                  <a:pt x="835074" y="799852"/>
                </a:lnTo>
                <a:close/>
                <a:moveTo>
                  <a:pt x="713473" y="789759"/>
                </a:moveTo>
                <a:lnTo>
                  <a:pt x="721104" y="791237"/>
                </a:lnTo>
                <a:lnTo>
                  <a:pt x="725043" y="793944"/>
                </a:lnTo>
                <a:lnTo>
                  <a:pt x="730950" y="797144"/>
                </a:lnTo>
                <a:lnTo>
                  <a:pt x="735873" y="799852"/>
                </a:lnTo>
                <a:lnTo>
                  <a:pt x="735873" y="803052"/>
                </a:lnTo>
                <a:lnTo>
                  <a:pt x="730212" y="803052"/>
                </a:lnTo>
                <a:lnTo>
                  <a:pt x="725043" y="804776"/>
                </a:lnTo>
                <a:lnTo>
                  <a:pt x="721104" y="805515"/>
                </a:lnTo>
                <a:lnTo>
                  <a:pt x="718642" y="804776"/>
                </a:lnTo>
                <a:lnTo>
                  <a:pt x="712735" y="804776"/>
                </a:lnTo>
                <a:lnTo>
                  <a:pt x="707812" y="803052"/>
                </a:lnTo>
                <a:lnTo>
                  <a:pt x="707812" y="792959"/>
                </a:lnTo>
                <a:lnTo>
                  <a:pt x="709535" y="792959"/>
                </a:lnTo>
                <a:lnTo>
                  <a:pt x="711012" y="791237"/>
                </a:lnTo>
                <a:lnTo>
                  <a:pt x="712735" y="791237"/>
                </a:lnTo>
                <a:close/>
                <a:moveTo>
                  <a:pt x="763934" y="776221"/>
                </a:moveTo>
                <a:lnTo>
                  <a:pt x="781411" y="777945"/>
                </a:lnTo>
                <a:lnTo>
                  <a:pt x="796181" y="781391"/>
                </a:lnTo>
                <a:lnTo>
                  <a:pt x="807751" y="785575"/>
                </a:lnTo>
                <a:lnTo>
                  <a:pt x="821781" y="789760"/>
                </a:lnTo>
                <a:lnTo>
                  <a:pt x="821781" y="797144"/>
                </a:lnTo>
                <a:lnTo>
                  <a:pt x="816120" y="797144"/>
                </a:lnTo>
                <a:lnTo>
                  <a:pt x="813412" y="798867"/>
                </a:lnTo>
                <a:lnTo>
                  <a:pt x="809474" y="799852"/>
                </a:lnTo>
                <a:lnTo>
                  <a:pt x="806028" y="801330"/>
                </a:lnTo>
                <a:lnTo>
                  <a:pt x="803565" y="803052"/>
                </a:lnTo>
                <a:lnTo>
                  <a:pt x="798643" y="803052"/>
                </a:lnTo>
                <a:lnTo>
                  <a:pt x="798643" y="801330"/>
                </a:lnTo>
                <a:lnTo>
                  <a:pt x="798643" y="799852"/>
                </a:lnTo>
                <a:lnTo>
                  <a:pt x="797904" y="798867"/>
                </a:lnTo>
                <a:lnTo>
                  <a:pt x="796181" y="797144"/>
                </a:lnTo>
                <a:lnTo>
                  <a:pt x="794458" y="795667"/>
                </a:lnTo>
                <a:lnTo>
                  <a:pt x="792981" y="797144"/>
                </a:lnTo>
                <a:lnTo>
                  <a:pt x="790519" y="805513"/>
                </a:lnTo>
                <a:lnTo>
                  <a:pt x="786335" y="805513"/>
                </a:lnTo>
                <a:lnTo>
                  <a:pt x="775504" y="804776"/>
                </a:lnTo>
                <a:lnTo>
                  <a:pt x="763934" y="803052"/>
                </a:lnTo>
                <a:lnTo>
                  <a:pt x="755812" y="803052"/>
                </a:lnTo>
                <a:lnTo>
                  <a:pt x="751627" y="792959"/>
                </a:lnTo>
                <a:lnTo>
                  <a:pt x="759011" y="792959"/>
                </a:lnTo>
                <a:lnTo>
                  <a:pt x="763934" y="792959"/>
                </a:lnTo>
                <a:lnTo>
                  <a:pt x="769842" y="791237"/>
                </a:lnTo>
                <a:lnTo>
                  <a:pt x="774765" y="789760"/>
                </a:lnTo>
                <a:lnTo>
                  <a:pt x="771319" y="788037"/>
                </a:lnTo>
                <a:lnTo>
                  <a:pt x="768858" y="785575"/>
                </a:lnTo>
                <a:lnTo>
                  <a:pt x="767381" y="783853"/>
                </a:lnTo>
                <a:lnTo>
                  <a:pt x="765658" y="781391"/>
                </a:lnTo>
                <a:close/>
                <a:moveTo>
                  <a:pt x="663259" y="735114"/>
                </a:moveTo>
                <a:lnTo>
                  <a:pt x="686398" y="740283"/>
                </a:lnTo>
                <a:lnTo>
                  <a:pt x="707074" y="746929"/>
                </a:lnTo>
                <a:lnTo>
                  <a:pt x="722582" y="754314"/>
                </a:lnTo>
                <a:lnTo>
                  <a:pt x="738335" y="761944"/>
                </a:lnTo>
                <a:lnTo>
                  <a:pt x="755813" y="770315"/>
                </a:lnTo>
                <a:lnTo>
                  <a:pt x="755813" y="776221"/>
                </a:lnTo>
                <a:lnTo>
                  <a:pt x="748182" y="776221"/>
                </a:lnTo>
                <a:lnTo>
                  <a:pt x="740059" y="779668"/>
                </a:lnTo>
                <a:lnTo>
                  <a:pt x="730212" y="782130"/>
                </a:lnTo>
                <a:lnTo>
                  <a:pt x="719382" y="783853"/>
                </a:lnTo>
                <a:lnTo>
                  <a:pt x="721105" y="781392"/>
                </a:lnTo>
                <a:lnTo>
                  <a:pt x="721105" y="777945"/>
                </a:lnTo>
                <a:lnTo>
                  <a:pt x="721105" y="776221"/>
                </a:lnTo>
                <a:lnTo>
                  <a:pt x="721105" y="775484"/>
                </a:lnTo>
                <a:lnTo>
                  <a:pt x="721105" y="773761"/>
                </a:lnTo>
                <a:lnTo>
                  <a:pt x="719382" y="770315"/>
                </a:lnTo>
                <a:lnTo>
                  <a:pt x="697966" y="764406"/>
                </a:lnTo>
                <a:lnTo>
                  <a:pt x="678028" y="754314"/>
                </a:lnTo>
                <a:lnTo>
                  <a:pt x="656613" y="744468"/>
                </a:lnTo>
                <a:lnTo>
                  <a:pt x="651689" y="748653"/>
                </a:lnTo>
                <a:lnTo>
                  <a:pt x="649228" y="752837"/>
                </a:lnTo>
                <a:lnTo>
                  <a:pt x="645043" y="757760"/>
                </a:lnTo>
                <a:lnTo>
                  <a:pt x="640120" y="756038"/>
                </a:lnTo>
                <a:lnTo>
                  <a:pt x="634212" y="752837"/>
                </a:lnTo>
                <a:lnTo>
                  <a:pt x="631751" y="751853"/>
                </a:lnTo>
                <a:lnTo>
                  <a:pt x="637659" y="751853"/>
                </a:lnTo>
                <a:lnTo>
                  <a:pt x="641597" y="745945"/>
                </a:lnTo>
                <a:lnTo>
                  <a:pt x="645781" y="742745"/>
                </a:lnTo>
                <a:lnTo>
                  <a:pt x="650704" y="738560"/>
                </a:lnTo>
                <a:lnTo>
                  <a:pt x="654889" y="738560"/>
                </a:lnTo>
                <a:lnTo>
                  <a:pt x="657351" y="736837"/>
                </a:lnTo>
                <a:lnTo>
                  <a:pt x="660797" y="736837"/>
                </a:lnTo>
                <a:close/>
                <a:moveTo>
                  <a:pt x="707812" y="712468"/>
                </a:moveTo>
                <a:lnTo>
                  <a:pt x="712736" y="714929"/>
                </a:lnTo>
                <a:lnTo>
                  <a:pt x="715197" y="718376"/>
                </a:lnTo>
                <a:lnTo>
                  <a:pt x="718643" y="720838"/>
                </a:lnTo>
                <a:lnTo>
                  <a:pt x="719382" y="725023"/>
                </a:lnTo>
                <a:lnTo>
                  <a:pt x="719382" y="732654"/>
                </a:lnTo>
                <a:lnTo>
                  <a:pt x="713473" y="732654"/>
                </a:lnTo>
                <a:lnTo>
                  <a:pt x="712736" y="728469"/>
                </a:lnTo>
                <a:lnTo>
                  <a:pt x="711012" y="726745"/>
                </a:lnTo>
                <a:lnTo>
                  <a:pt x="709535" y="724284"/>
                </a:lnTo>
                <a:lnTo>
                  <a:pt x="707812" y="720838"/>
                </a:lnTo>
                <a:lnTo>
                  <a:pt x="707812" y="718376"/>
                </a:lnTo>
                <a:close/>
                <a:moveTo>
                  <a:pt x="2981766" y="706561"/>
                </a:moveTo>
                <a:lnTo>
                  <a:pt x="2984227" y="709022"/>
                </a:lnTo>
                <a:lnTo>
                  <a:pt x="2985950" y="712468"/>
                </a:lnTo>
                <a:lnTo>
                  <a:pt x="2987428" y="714930"/>
                </a:lnTo>
                <a:lnTo>
                  <a:pt x="2987428" y="719115"/>
                </a:lnTo>
                <a:lnTo>
                  <a:pt x="2987428" y="725022"/>
                </a:lnTo>
                <a:lnTo>
                  <a:pt x="2975858" y="754316"/>
                </a:lnTo>
                <a:lnTo>
                  <a:pt x="2970196" y="746931"/>
                </a:lnTo>
                <a:lnTo>
                  <a:pt x="2967735" y="740284"/>
                </a:lnTo>
                <a:lnTo>
                  <a:pt x="2966011" y="728469"/>
                </a:lnTo>
                <a:close/>
                <a:moveTo>
                  <a:pt x="701166" y="693268"/>
                </a:moveTo>
                <a:lnTo>
                  <a:pt x="719382" y="693268"/>
                </a:lnTo>
                <a:lnTo>
                  <a:pt x="721104" y="695729"/>
                </a:lnTo>
                <a:lnTo>
                  <a:pt x="724304" y="697452"/>
                </a:lnTo>
                <a:lnTo>
                  <a:pt x="724304" y="699176"/>
                </a:lnTo>
                <a:lnTo>
                  <a:pt x="725043" y="700652"/>
                </a:lnTo>
                <a:lnTo>
                  <a:pt x="725043" y="701637"/>
                </a:lnTo>
                <a:lnTo>
                  <a:pt x="724304" y="703361"/>
                </a:lnTo>
                <a:lnTo>
                  <a:pt x="724304" y="706561"/>
                </a:lnTo>
                <a:lnTo>
                  <a:pt x="719382" y="703361"/>
                </a:lnTo>
                <a:lnTo>
                  <a:pt x="715197" y="701637"/>
                </a:lnTo>
                <a:lnTo>
                  <a:pt x="711012" y="701637"/>
                </a:lnTo>
                <a:lnTo>
                  <a:pt x="707812" y="700652"/>
                </a:lnTo>
                <a:lnTo>
                  <a:pt x="705350" y="700652"/>
                </a:lnTo>
                <a:lnTo>
                  <a:pt x="701904" y="699176"/>
                </a:lnTo>
                <a:lnTo>
                  <a:pt x="701166" y="695729"/>
                </a:lnTo>
                <a:close/>
                <a:moveTo>
                  <a:pt x="3074318" y="638622"/>
                </a:moveTo>
                <a:lnTo>
                  <a:pt x="3076780" y="640346"/>
                </a:lnTo>
                <a:lnTo>
                  <a:pt x="3078256" y="640346"/>
                </a:lnTo>
                <a:lnTo>
                  <a:pt x="3078256" y="642068"/>
                </a:lnTo>
                <a:lnTo>
                  <a:pt x="3079980" y="644530"/>
                </a:lnTo>
                <a:lnTo>
                  <a:pt x="3079980" y="647977"/>
                </a:lnTo>
                <a:lnTo>
                  <a:pt x="3078256" y="652161"/>
                </a:lnTo>
                <a:lnTo>
                  <a:pt x="3075056" y="656345"/>
                </a:lnTo>
                <a:lnTo>
                  <a:pt x="3074318" y="660530"/>
                </a:lnTo>
                <a:lnTo>
                  <a:pt x="3066687" y="660530"/>
                </a:lnTo>
                <a:lnTo>
                  <a:pt x="3066687" y="650438"/>
                </a:lnTo>
                <a:lnTo>
                  <a:pt x="3069395" y="649454"/>
                </a:lnTo>
                <a:lnTo>
                  <a:pt x="3070871" y="646253"/>
                </a:lnTo>
                <a:lnTo>
                  <a:pt x="3072596" y="643792"/>
                </a:lnTo>
                <a:close/>
                <a:moveTo>
                  <a:pt x="3035426" y="599238"/>
                </a:moveTo>
                <a:lnTo>
                  <a:pt x="3045272" y="599238"/>
                </a:lnTo>
                <a:lnTo>
                  <a:pt x="3045272" y="609331"/>
                </a:lnTo>
                <a:lnTo>
                  <a:pt x="3032226" y="609331"/>
                </a:lnTo>
                <a:lnTo>
                  <a:pt x="3032226" y="602684"/>
                </a:lnTo>
                <a:lnTo>
                  <a:pt x="3035426" y="602684"/>
                </a:lnTo>
                <a:close/>
                <a:moveTo>
                  <a:pt x="1985586" y="571424"/>
                </a:moveTo>
                <a:lnTo>
                  <a:pt x="1992971" y="571424"/>
                </a:lnTo>
                <a:lnTo>
                  <a:pt x="1989771" y="575609"/>
                </a:lnTo>
                <a:lnTo>
                  <a:pt x="1987309" y="579053"/>
                </a:lnTo>
                <a:lnTo>
                  <a:pt x="1983863" y="581514"/>
                </a:lnTo>
                <a:lnTo>
                  <a:pt x="1981401" y="584961"/>
                </a:lnTo>
                <a:lnTo>
                  <a:pt x="1976479" y="587422"/>
                </a:lnTo>
                <a:lnTo>
                  <a:pt x="1974017" y="587422"/>
                </a:lnTo>
                <a:lnTo>
                  <a:pt x="1974017" y="589145"/>
                </a:lnTo>
                <a:lnTo>
                  <a:pt x="1972294" y="589145"/>
                </a:lnTo>
                <a:lnTo>
                  <a:pt x="1969832" y="589145"/>
                </a:lnTo>
                <a:lnTo>
                  <a:pt x="1966632" y="590868"/>
                </a:lnTo>
                <a:lnTo>
                  <a:pt x="1964171" y="579792"/>
                </a:lnTo>
                <a:lnTo>
                  <a:pt x="1969832" y="579053"/>
                </a:lnTo>
                <a:lnTo>
                  <a:pt x="1975740" y="575609"/>
                </a:lnTo>
                <a:lnTo>
                  <a:pt x="1981401" y="574133"/>
                </a:lnTo>
                <a:close/>
                <a:moveTo>
                  <a:pt x="1865710" y="567240"/>
                </a:moveTo>
                <a:lnTo>
                  <a:pt x="1873341" y="569949"/>
                </a:lnTo>
                <a:lnTo>
                  <a:pt x="1881464" y="573149"/>
                </a:lnTo>
                <a:lnTo>
                  <a:pt x="1891310" y="575609"/>
                </a:lnTo>
                <a:lnTo>
                  <a:pt x="1897218" y="579793"/>
                </a:lnTo>
                <a:lnTo>
                  <a:pt x="1874080" y="579793"/>
                </a:lnTo>
                <a:lnTo>
                  <a:pt x="1871618" y="579053"/>
                </a:lnTo>
                <a:lnTo>
                  <a:pt x="1869895" y="579053"/>
                </a:lnTo>
                <a:lnTo>
                  <a:pt x="1867434" y="577331"/>
                </a:lnTo>
                <a:lnTo>
                  <a:pt x="1861772" y="577331"/>
                </a:lnTo>
                <a:lnTo>
                  <a:pt x="1861772" y="574133"/>
                </a:lnTo>
                <a:lnTo>
                  <a:pt x="1863249" y="573149"/>
                </a:lnTo>
                <a:lnTo>
                  <a:pt x="1864233" y="571425"/>
                </a:lnTo>
                <a:lnTo>
                  <a:pt x="1864233" y="569949"/>
                </a:lnTo>
                <a:close/>
                <a:moveTo>
                  <a:pt x="1608239" y="510379"/>
                </a:moveTo>
                <a:lnTo>
                  <a:pt x="1627932" y="510379"/>
                </a:lnTo>
                <a:lnTo>
                  <a:pt x="1627932" y="512840"/>
                </a:lnTo>
                <a:lnTo>
                  <a:pt x="1623747" y="514564"/>
                </a:lnTo>
                <a:lnTo>
                  <a:pt x="1622269" y="516041"/>
                </a:lnTo>
                <a:lnTo>
                  <a:pt x="1619561" y="517025"/>
                </a:lnTo>
                <a:lnTo>
                  <a:pt x="1616362" y="518748"/>
                </a:lnTo>
                <a:lnTo>
                  <a:pt x="1612177" y="518748"/>
                </a:lnTo>
                <a:close/>
                <a:moveTo>
                  <a:pt x="1913957" y="493394"/>
                </a:moveTo>
                <a:lnTo>
                  <a:pt x="1912234" y="495118"/>
                </a:lnTo>
                <a:lnTo>
                  <a:pt x="1910511" y="496840"/>
                </a:lnTo>
                <a:lnTo>
                  <a:pt x="1908787" y="496840"/>
                </a:lnTo>
                <a:lnTo>
                  <a:pt x="1908787" y="498563"/>
                </a:lnTo>
                <a:lnTo>
                  <a:pt x="1908049" y="499302"/>
                </a:lnTo>
                <a:lnTo>
                  <a:pt x="1906819" y="502749"/>
                </a:lnTo>
                <a:lnTo>
                  <a:pt x="1909280" y="502749"/>
                </a:lnTo>
                <a:lnTo>
                  <a:pt x="1914203" y="501025"/>
                </a:lnTo>
                <a:lnTo>
                  <a:pt x="1916665" y="499302"/>
                </a:lnTo>
                <a:lnTo>
                  <a:pt x="1919864" y="498563"/>
                </a:lnTo>
                <a:lnTo>
                  <a:pt x="1922326" y="496840"/>
                </a:lnTo>
                <a:lnTo>
                  <a:pt x="1925526" y="493394"/>
                </a:lnTo>
                <a:close/>
                <a:moveTo>
                  <a:pt x="1697345" y="493394"/>
                </a:moveTo>
                <a:lnTo>
                  <a:pt x="1701530" y="493394"/>
                </a:lnTo>
                <a:lnTo>
                  <a:pt x="1707192" y="493394"/>
                </a:lnTo>
                <a:lnTo>
                  <a:pt x="1708914" y="506934"/>
                </a:lnTo>
                <a:lnTo>
                  <a:pt x="1710639" y="522933"/>
                </a:lnTo>
                <a:lnTo>
                  <a:pt x="1703008" y="522933"/>
                </a:lnTo>
                <a:lnTo>
                  <a:pt x="1701530" y="524410"/>
                </a:lnTo>
                <a:lnTo>
                  <a:pt x="1699068" y="524410"/>
                </a:lnTo>
                <a:lnTo>
                  <a:pt x="1695621" y="524410"/>
                </a:lnTo>
                <a:lnTo>
                  <a:pt x="1691438" y="526133"/>
                </a:lnTo>
                <a:lnTo>
                  <a:pt x="1689960" y="514564"/>
                </a:lnTo>
                <a:lnTo>
                  <a:pt x="1689960" y="502749"/>
                </a:lnTo>
                <a:lnTo>
                  <a:pt x="1691438" y="496840"/>
                </a:lnTo>
                <a:lnTo>
                  <a:pt x="1693899" y="495118"/>
                </a:lnTo>
                <a:close/>
                <a:moveTo>
                  <a:pt x="1699807" y="464841"/>
                </a:moveTo>
                <a:lnTo>
                  <a:pt x="1707192" y="464841"/>
                </a:lnTo>
                <a:lnTo>
                  <a:pt x="1705468" y="470750"/>
                </a:lnTo>
                <a:lnTo>
                  <a:pt x="1705468" y="474934"/>
                </a:lnTo>
                <a:lnTo>
                  <a:pt x="1705468" y="479119"/>
                </a:lnTo>
                <a:lnTo>
                  <a:pt x="1704729" y="482565"/>
                </a:lnTo>
                <a:lnTo>
                  <a:pt x="1703007" y="486750"/>
                </a:lnTo>
                <a:lnTo>
                  <a:pt x="1697345" y="486750"/>
                </a:lnTo>
                <a:lnTo>
                  <a:pt x="1697345" y="480841"/>
                </a:lnTo>
                <a:lnTo>
                  <a:pt x="1699068" y="474934"/>
                </a:lnTo>
                <a:lnTo>
                  <a:pt x="1699068" y="469272"/>
                </a:lnTo>
                <a:close/>
                <a:moveTo>
                  <a:pt x="757274" y="424736"/>
                </a:moveTo>
                <a:lnTo>
                  <a:pt x="755814" y="426195"/>
                </a:lnTo>
                <a:lnTo>
                  <a:pt x="754104" y="427905"/>
                </a:lnTo>
                <a:lnTo>
                  <a:pt x="755812" y="426441"/>
                </a:lnTo>
                <a:close/>
                <a:moveTo>
                  <a:pt x="3219548" y="424717"/>
                </a:moveTo>
                <a:lnTo>
                  <a:pt x="3226933" y="435548"/>
                </a:lnTo>
                <a:lnTo>
                  <a:pt x="3233579" y="441455"/>
                </a:lnTo>
                <a:lnTo>
                  <a:pt x="3242687" y="443917"/>
                </a:lnTo>
                <a:lnTo>
                  <a:pt x="3248595" y="447363"/>
                </a:lnTo>
                <a:lnTo>
                  <a:pt x="3254257" y="451548"/>
                </a:lnTo>
                <a:lnTo>
                  <a:pt x="3255979" y="454009"/>
                </a:lnTo>
                <a:lnTo>
                  <a:pt x="3256717" y="457455"/>
                </a:lnTo>
                <a:lnTo>
                  <a:pt x="3256717" y="459917"/>
                </a:lnTo>
                <a:lnTo>
                  <a:pt x="3256717" y="464840"/>
                </a:lnTo>
                <a:lnTo>
                  <a:pt x="3246871" y="467548"/>
                </a:lnTo>
                <a:lnTo>
                  <a:pt x="3239487" y="473455"/>
                </a:lnTo>
                <a:lnTo>
                  <a:pt x="3233579" y="479117"/>
                </a:lnTo>
                <a:lnTo>
                  <a:pt x="3225457" y="483301"/>
                </a:lnTo>
                <a:lnTo>
                  <a:pt x="3222010" y="479117"/>
                </a:lnTo>
                <a:lnTo>
                  <a:pt x="3219548" y="477639"/>
                </a:lnTo>
                <a:lnTo>
                  <a:pt x="3217087" y="476655"/>
                </a:lnTo>
                <a:lnTo>
                  <a:pt x="3213887" y="477639"/>
                </a:lnTo>
                <a:lnTo>
                  <a:pt x="3211426" y="479117"/>
                </a:lnTo>
                <a:lnTo>
                  <a:pt x="3209702" y="482563"/>
                </a:lnTo>
                <a:lnTo>
                  <a:pt x="3206502" y="483301"/>
                </a:lnTo>
                <a:lnTo>
                  <a:pt x="3211426" y="501024"/>
                </a:lnTo>
                <a:lnTo>
                  <a:pt x="3212164" y="514563"/>
                </a:lnTo>
                <a:lnTo>
                  <a:pt x="3212164" y="524409"/>
                </a:lnTo>
                <a:lnTo>
                  <a:pt x="3211426" y="534501"/>
                </a:lnTo>
                <a:lnTo>
                  <a:pt x="3207980" y="545578"/>
                </a:lnTo>
                <a:lnTo>
                  <a:pt x="3205518" y="559855"/>
                </a:lnTo>
                <a:lnTo>
                  <a:pt x="3203795" y="577330"/>
                </a:lnTo>
                <a:lnTo>
                  <a:pt x="3184841" y="587423"/>
                </a:lnTo>
                <a:lnTo>
                  <a:pt x="3163425" y="597515"/>
                </a:lnTo>
                <a:lnTo>
                  <a:pt x="3142749" y="606868"/>
                </a:lnTo>
                <a:lnTo>
                  <a:pt x="3138564" y="599238"/>
                </a:lnTo>
                <a:lnTo>
                  <a:pt x="3134625" y="593330"/>
                </a:lnTo>
                <a:lnTo>
                  <a:pt x="3132903" y="599238"/>
                </a:lnTo>
                <a:lnTo>
                  <a:pt x="3132903" y="602684"/>
                </a:lnTo>
                <a:lnTo>
                  <a:pt x="3132165" y="606868"/>
                </a:lnTo>
                <a:lnTo>
                  <a:pt x="3130441" y="609330"/>
                </a:lnTo>
                <a:lnTo>
                  <a:pt x="3126257" y="609330"/>
                </a:lnTo>
                <a:lnTo>
                  <a:pt x="3123056" y="609330"/>
                </a:lnTo>
                <a:lnTo>
                  <a:pt x="3121333" y="611053"/>
                </a:lnTo>
                <a:lnTo>
                  <a:pt x="3120595" y="611053"/>
                </a:lnTo>
                <a:lnTo>
                  <a:pt x="3118873" y="612530"/>
                </a:lnTo>
                <a:lnTo>
                  <a:pt x="3117149" y="614253"/>
                </a:lnTo>
                <a:lnTo>
                  <a:pt x="3112964" y="614253"/>
                </a:lnTo>
                <a:lnTo>
                  <a:pt x="3109026" y="615238"/>
                </a:lnTo>
                <a:lnTo>
                  <a:pt x="3107303" y="612530"/>
                </a:lnTo>
                <a:lnTo>
                  <a:pt x="3107303" y="608346"/>
                </a:lnTo>
                <a:lnTo>
                  <a:pt x="3107303" y="606868"/>
                </a:lnTo>
                <a:lnTo>
                  <a:pt x="3107303" y="603422"/>
                </a:lnTo>
                <a:lnTo>
                  <a:pt x="3107303" y="602684"/>
                </a:lnTo>
                <a:lnTo>
                  <a:pt x="3103856" y="602684"/>
                </a:lnTo>
                <a:lnTo>
                  <a:pt x="3101395" y="600961"/>
                </a:lnTo>
                <a:lnTo>
                  <a:pt x="3095734" y="599238"/>
                </a:lnTo>
                <a:lnTo>
                  <a:pt x="3095734" y="602684"/>
                </a:lnTo>
                <a:lnTo>
                  <a:pt x="3098194" y="606868"/>
                </a:lnTo>
                <a:lnTo>
                  <a:pt x="3101395" y="608346"/>
                </a:lnTo>
                <a:lnTo>
                  <a:pt x="3101395" y="611053"/>
                </a:lnTo>
                <a:lnTo>
                  <a:pt x="3101395" y="615238"/>
                </a:lnTo>
                <a:lnTo>
                  <a:pt x="3103118" y="622623"/>
                </a:lnTo>
                <a:lnTo>
                  <a:pt x="3098194" y="626807"/>
                </a:lnTo>
                <a:lnTo>
                  <a:pt x="3095734" y="632715"/>
                </a:lnTo>
                <a:lnTo>
                  <a:pt x="3092288" y="638621"/>
                </a:lnTo>
                <a:lnTo>
                  <a:pt x="3082442" y="638621"/>
                </a:lnTo>
                <a:lnTo>
                  <a:pt x="3080964" y="626807"/>
                </a:lnTo>
                <a:lnTo>
                  <a:pt x="3079980" y="620899"/>
                </a:lnTo>
                <a:lnTo>
                  <a:pt x="3076779" y="615238"/>
                </a:lnTo>
                <a:lnTo>
                  <a:pt x="3074318" y="606868"/>
                </a:lnTo>
                <a:lnTo>
                  <a:pt x="3082442" y="606868"/>
                </a:lnTo>
                <a:lnTo>
                  <a:pt x="3092288" y="593330"/>
                </a:lnTo>
                <a:lnTo>
                  <a:pt x="3105579" y="581515"/>
                </a:lnTo>
                <a:lnTo>
                  <a:pt x="3121333" y="574132"/>
                </a:lnTo>
                <a:lnTo>
                  <a:pt x="3126994" y="573148"/>
                </a:lnTo>
                <a:lnTo>
                  <a:pt x="3132903" y="573148"/>
                </a:lnTo>
                <a:lnTo>
                  <a:pt x="3137825" y="574132"/>
                </a:lnTo>
                <a:lnTo>
                  <a:pt x="3140288" y="574132"/>
                </a:lnTo>
                <a:lnTo>
                  <a:pt x="3142749" y="574132"/>
                </a:lnTo>
                <a:lnTo>
                  <a:pt x="3146195" y="569947"/>
                </a:lnTo>
                <a:lnTo>
                  <a:pt x="3148656" y="565763"/>
                </a:lnTo>
                <a:lnTo>
                  <a:pt x="3150133" y="561331"/>
                </a:lnTo>
                <a:lnTo>
                  <a:pt x="3151856" y="558132"/>
                </a:lnTo>
                <a:lnTo>
                  <a:pt x="3154318" y="553947"/>
                </a:lnTo>
                <a:lnTo>
                  <a:pt x="3159241" y="551486"/>
                </a:lnTo>
                <a:lnTo>
                  <a:pt x="3160226" y="553947"/>
                </a:lnTo>
                <a:lnTo>
                  <a:pt x="3161703" y="555671"/>
                </a:lnTo>
                <a:lnTo>
                  <a:pt x="3163425" y="555671"/>
                </a:lnTo>
                <a:lnTo>
                  <a:pt x="3165150" y="555671"/>
                </a:lnTo>
                <a:lnTo>
                  <a:pt x="3165887" y="553947"/>
                </a:lnTo>
                <a:lnTo>
                  <a:pt x="3177456" y="543855"/>
                </a:lnTo>
                <a:lnTo>
                  <a:pt x="3184841" y="534501"/>
                </a:lnTo>
                <a:lnTo>
                  <a:pt x="3188288" y="524409"/>
                </a:lnTo>
                <a:lnTo>
                  <a:pt x="3190748" y="512840"/>
                </a:lnTo>
                <a:lnTo>
                  <a:pt x="3194933" y="502747"/>
                </a:lnTo>
                <a:lnTo>
                  <a:pt x="3203795" y="489209"/>
                </a:lnTo>
                <a:lnTo>
                  <a:pt x="3198133" y="489209"/>
                </a:lnTo>
                <a:lnTo>
                  <a:pt x="3193949" y="486747"/>
                </a:lnTo>
                <a:lnTo>
                  <a:pt x="3192472" y="483301"/>
                </a:lnTo>
                <a:lnTo>
                  <a:pt x="3190748" y="480841"/>
                </a:lnTo>
                <a:lnTo>
                  <a:pt x="3190748" y="474932"/>
                </a:lnTo>
                <a:lnTo>
                  <a:pt x="3190748" y="467548"/>
                </a:lnTo>
                <a:lnTo>
                  <a:pt x="3192472" y="465824"/>
                </a:lnTo>
                <a:lnTo>
                  <a:pt x="3193949" y="464840"/>
                </a:lnTo>
                <a:lnTo>
                  <a:pt x="3193949" y="463363"/>
                </a:lnTo>
                <a:lnTo>
                  <a:pt x="3193949" y="461640"/>
                </a:lnTo>
                <a:lnTo>
                  <a:pt x="3199856" y="459917"/>
                </a:lnTo>
                <a:lnTo>
                  <a:pt x="3203795" y="459917"/>
                </a:lnTo>
                <a:lnTo>
                  <a:pt x="3206502" y="459178"/>
                </a:lnTo>
                <a:lnTo>
                  <a:pt x="3209702" y="459178"/>
                </a:lnTo>
                <a:lnTo>
                  <a:pt x="3209702" y="443917"/>
                </a:lnTo>
                <a:lnTo>
                  <a:pt x="3212164" y="432348"/>
                </a:lnTo>
                <a:close/>
                <a:moveTo>
                  <a:pt x="763197" y="422258"/>
                </a:moveTo>
                <a:lnTo>
                  <a:pt x="761474" y="423733"/>
                </a:lnTo>
                <a:lnTo>
                  <a:pt x="759751" y="426442"/>
                </a:lnTo>
                <a:lnTo>
                  <a:pt x="759751" y="427918"/>
                </a:lnTo>
                <a:lnTo>
                  <a:pt x="759071" y="432000"/>
                </a:lnTo>
                <a:lnTo>
                  <a:pt x="759260" y="432103"/>
                </a:lnTo>
                <a:lnTo>
                  <a:pt x="759999" y="427918"/>
                </a:lnTo>
                <a:lnTo>
                  <a:pt x="759999" y="426195"/>
                </a:lnTo>
                <a:lnTo>
                  <a:pt x="761721" y="423733"/>
                </a:lnTo>
                <a:close/>
                <a:moveTo>
                  <a:pt x="1749281" y="422010"/>
                </a:moveTo>
                <a:lnTo>
                  <a:pt x="1748542" y="423733"/>
                </a:lnTo>
                <a:lnTo>
                  <a:pt x="1746819" y="423733"/>
                </a:lnTo>
                <a:lnTo>
                  <a:pt x="1745097" y="423733"/>
                </a:lnTo>
                <a:lnTo>
                  <a:pt x="1745097" y="424472"/>
                </a:lnTo>
                <a:lnTo>
                  <a:pt x="1743373" y="424472"/>
                </a:lnTo>
                <a:lnTo>
                  <a:pt x="1740911" y="427918"/>
                </a:lnTo>
                <a:lnTo>
                  <a:pt x="1737711" y="429640"/>
                </a:lnTo>
                <a:lnTo>
                  <a:pt x="1737711" y="430379"/>
                </a:lnTo>
                <a:lnTo>
                  <a:pt x="1737711" y="433825"/>
                </a:lnTo>
                <a:lnTo>
                  <a:pt x="1737711" y="436286"/>
                </a:lnTo>
                <a:lnTo>
                  <a:pt x="1737711" y="441210"/>
                </a:lnTo>
                <a:lnTo>
                  <a:pt x="1749281" y="453026"/>
                </a:lnTo>
                <a:lnTo>
                  <a:pt x="1760112" y="465578"/>
                </a:lnTo>
                <a:lnTo>
                  <a:pt x="1769958" y="480595"/>
                </a:lnTo>
                <a:lnTo>
                  <a:pt x="1781527" y="480595"/>
                </a:lnTo>
                <a:lnTo>
                  <a:pt x="1781527" y="488964"/>
                </a:lnTo>
                <a:lnTo>
                  <a:pt x="1793096" y="493147"/>
                </a:lnTo>
                <a:lnTo>
                  <a:pt x="1801465" y="499056"/>
                </a:lnTo>
                <a:lnTo>
                  <a:pt x="1810572" y="506687"/>
                </a:lnTo>
                <a:lnTo>
                  <a:pt x="1810572" y="510133"/>
                </a:lnTo>
                <a:lnTo>
                  <a:pt x="1807373" y="510133"/>
                </a:lnTo>
                <a:lnTo>
                  <a:pt x="1804911" y="510133"/>
                </a:lnTo>
                <a:lnTo>
                  <a:pt x="1801711" y="510133"/>
                </a:lnTo>
                <a:lnTo>
                  <a:pt x="1799988" y="510133"/>
                </a:lnTo>
                <a:lnTo>
                  <a:pt x="1797527" y="508409"/>
                </a:lnTo>
                <a:lnTo>
                  <a:pt x="1793342" y="506687"/>
                </a:lnTo>
                <a:lnTo>
                  <a:pt x="1789158" y="506687"/>
                </a:lnTo>
                <a:lnTo>
                  <a:pt x="1789158" y="510871"/>
                </a:lnTo>
                <a:lnTo>
                  <a:pt x="1789896" y="514317"/>
                </a:lnTo>
                <a:lnTo>
                  <a:pt x="1791619" y="516779"/>
                </a:lnTo>
                <a:lnTo>
                  <a:pt x="1791619" y="518501"/>
                </a:lnTo>
                <a:lnTo>
                  <a:pt x="1793342" y="521947"/>
                </a:lnTo>
                <a:lnTo>
                  <a:pt x="1794081" y="526132"/>
                </a:lnTo>
                <a:lnTo>
                  <a:pt x="1789896" y="528594"/>
                </a:lnTo>
                <a:lnTo>
                  <a:pt x="1787435" y="532040"/>
                </a:lnTo>
                <a:lnTo>
                  <a:pt x="1784235" y="536224"/>
                </a:lnTo>
                <a:lnTo>
                  <a:pt x="1781773" y="542133"/>
                </a:lnTo>
                <a:lnTo>
                  <a:pt x="1772666" y="542133"/>
                </a:lnTo>
                <a:lnTo>
                  <a:pt x="1772666" y="561578"/>
                </a:lnTo>
                <a:lnTo>
                  <a:pt x="1766020" y="561578"/>
                </a:lnTo>
                <a:lnTo>
                  <a:pt x="1758634" y="555672"/>
                </a:lnTo>
                <a:lnTo>
                  <a:pt x="1749528" y="552225"/>
                </a:lnTo>
                <a:lnTo>
                  <a:pt x="1742882" y="548040"/>
                </a:lnTo>
                <a:lnTo>
                  <a:pt x="1737958" y="537948"/>
                </a:lnTo>
                <a:lnTo>
                  <a:pt x="1749528" y="539671"/>
                </a:lnTo>
                <a:lnTo>
                  <a:pt x="1761096" y="537948"/>
                </a:lnTo>
                <a:lnTo>
                  <a:pt x="1770204" y="534502"/>
                </a:lnTo>
                <a:lnTo>
                  <a:pt x="1775866" y="528594"/>
                </a:lnTo>
                <a:lnTo>
                  <a:pt x="1777589" y="527856"/>
                </a:lnTo>
                <a:lnTo>
                  <a:pt x="1777589" y="526132"/>
                </a:lnTo>
                <a:lnTo>
                  <a:pt x="1778326" y="524410"/>
                </a:lnTo>
                <a:lnTo>
                  <a:pt x="1778326" y="521947"/>
                </a:lnTo>
                <a:lnTo>
                  <a:pt x="1778326" y="518501"/>
                </a:lnTo>
                <a:lnTo>
                  <a:pt x="1756912" y="502502"/>
                </a:lnTo>
                <a:lnTo>
                  <a:pt x="1733773" y="486501"/>
                </a:lnTo>
                <a:lnTo>
                  <a:pt x="1726389" y="477394"/>
                </a:lnTo>
                <a:lnTo>
                  <a:pt x="1719745" y="469025"/>
                </a:lnTo>
                <a:lnTo>
                  <a:pt x="1714084" y="458932"/>
                </a:lnTo>
                <a:lnTo>
                  <a:pt x="1704976" y="449826"/>
                </a:lnTo>
                <a:lnTo>
                  <a:pt x="1693406" y="445640"/>
                </a:lnTo>
                <a:lnTo>
                  <a:pt x="1683560" y="454009"/>
                </a:lnTo>
                <a:lnTo>
                  <a:pt x="1670268" y="461640"/>
                </a:lnTo>
                <a:lnTo>
                  <a:pt x="1654516" y="465086"/>
                </a:lnTo>
                <a:lnTo>
                  <a:pt x="1652792" y="461640"/>
                </a:lnTo>
                <a:lnTo>
                  <a:pt x="1652053" y="459179"/>
                </a:lnTo>
                <a:lnTo>
                  <a:pt x="1650330" y="457456"/>
                </a:lnTo>
                <a:lnTo>
                  <a:pt x="1647130" y="457456"/>
                </a:lnTo>
                <a:lnTo>
                  <a:pt x="1646392" y="457456"/>
                </a:lnTo>
                <a:lnTo>
                  <a:pt x="1643191" y="459179"/>
                </a:lnTo>
                <a:lnTo>
                  <a:pt x="1635808" y="465086"/>
                </a:lnTo>
                <a:lnTo>
                  <a:pt x="1633346" y="473456"/>
                </a:lnTo>
                <a:lnTo>
                  <a:pt x="1631622" y="482563"/>
                </a:lnTo>
                <a:lnTo>
                  <a:pt x="1627438" y="489210"/>
                </a:lnTo>
                <a:lnTo>
                  <a:pt x="1611685" y="489210"/>
                </a:lnTo>
                <a:lnTo>
                  <a:pt x="1606024" y="496840"/>
                </a:lnTo>
                <a:lnTo>
                  <a:pt x="1601838" y="505209"/>
                </a:lnTo>
                <a:lnTo>
                  <a:pt x="1598638" y="516041"/>
                </a:lnTo>
                <a:lnTo>
                  <a:pt x="1596915" y="516779"/>
                </a:lnTo>
                <a:lnTo>
                  <a:pt x="1596915" y="520225"/>
                </a:lnTo>
                <a:lnTo>
                  <a:pt x="1598638" y="521947"/>
                </a:lnTo>
                <a:lnTo>
                  <a:pt x="1600362" y="522686"/>
                </a:lnTo>
                <a:lnTo>
                  <a:pt x="1602823" y="526132"/>
                </a:lnTo>
                <a:lnTo>
                  <a:pt x="1604546" y="528594"/>
                </a:lnTo>
                <a:lnTo>
                  <a:pt x="1600362" y="528594"/>
                </a:lnTo>
                <a:lnTo>
                  <a:pt x="1598638" y="530318"/>
                </a:lnTo>
                <a:lnTo>
                  <a:pt x="1596915" y="530318"/>
                </a:lnTo>
                <a:lnTo>
                  <a:pt x="1596177" y="532040"/>
                </a:lnTo>
                <a:lnTo>
                  <a:pt x="1594454" y="533763"/>
                </a:lnTo>
                <a:lnTo>
                  <a:pt x="1591254" y="534502"/>
                </a:lnTo>
                <a:lnTo>
                  <a:pt x="1591254" y="537948"/>
                </a:lnTo>
                <a:lnTo>
                  <a:pt x="1591254" y="539671"/>
                </a:lnTo>
                <a:lnTo>
                  <a:pt x="1591254" y="541148"/>
                </a:lnTo>
                <a:lnTo>
                  <a:pt x="1591254" y="546071"/>
                </a:lnTo>
                <a:lnTo>
                  <a:pt x="1581408" y="546809"/>
                </a:lnTo>
                <a:lnTo>
                  <a:pt x="1577224" y="550255"/>
                </a:lnTo>
                <a:lnTo>
                  <a:pt x="1574024" y="552717"/>
                </a:lnTo>
                <a:lnTo>
                  <a:pt x="1571562" y="557640"/>
                </a:lnTo>
                <a:lnTo>
                  <a:pt x="1567377" y="561825"/>
                </a:lnTo>
                <a:lnTo>
                  <a:pt x="1562454" y="563548"/>
                </a:lnTo>
                <a:lnTo>
                  <a:pt x="1559993" y="563548"/>
                </a:lnTo>
                <a:lnTo>
                  <a:pt x="1555808" y="561825"/>
                </a:lnTo>
                <a:lnTo>
                  <a:pt x="1552608" y="560102"/>
                </a:lnTo>
                <a:lnTo>
                  <a:pt x="1550147" y="558378"/>
                </a:lnTo>
                <a:lnTo>
                  <a:pt x="1548424" y="558378"/>
                </a:lnTo>
                <a:lnTo>
                  <a:pt x="1545962" y="560102"/>
                </a:lnTo>
                <a:lnTo>
                  <a:pt x="1542761" y="561825"/>
                </a:lnTo>
                <a:lnTo>
                  <a:pt x="1540300" y="563548"/>
                </a:lnTo>
                <a:lnTo>
                  <a:pt x="1535378" y="564286"/>
                </a:lnTo>
                <a:lnTo>
                  <a:pt x="1535378" y="571917"/>
                </a:lnTo>
                <a:lnTo>
                  <a:pt x="1575746" y="577823"/>
                </a:lnTo>
                <a:lnTo>
                  <a:pt x="1587316" y="571917"/>
                </a:lnTo>
                <a:lnTo>
                  <a:pt x="1598884" y="564286"/>
                </a:lnTo>
                <a:lnTo>
                  <a:pt x="1607993" y="558378"/>
                </a:lnTo>
                <a:lnTo>
                  <a:pt x="1620300" y="555917"/>
                </a:lnTo>
                <a:lnTo>
                  <a:pt x="1639253" y="552471"/>
                </a:lnTo>
                <a:lnTo>
                  <a:pt x="1659191" y="551732"/>
                </a:lnTo>
                <a:lnTo>
                  <a:pt x="1681592" y="551732"/>
                </a:lnTo>
                <a:lnTo>
                  <a:pt x="1699807" y="551732"/>
                </a:lnTo>
                <a:lnTo>
                  <a:pt x="1715560" y="552471"/>
                </a:lnTo>
                <a:lnTo>
                  <a:pt x="1722943" y="554194"/>
                </a:lnTo>
                <a:lnTo>
                  <a:pt x="1726634" y="554194"/>
                </a:lnTo>
                <a:lnTo>
                  <a:pt x="1721712" y="567732"/>
                </a:lnTo>
                <a:lnTo>
                  <a:pt x="1719253" y="582007"/>
                </a:lnTo>
                <a:lnTo>
                  <a:pt x="1716053" y="597022"/>
                </a:lnTo>
                <a:lnTo>
                  <a:pt x="1720975" y="599484"/>
                </a:lnTo>
                <a:lnTo>
                  <a:pt x="1721712" y="602930"/>
                </a:lnTo>
                <a:lnTo>
                  <a:pt x="1724912" y="605392"/>
                </a:lnTo>
                <a:lnTo>
                  <a:pt x="1726634" y="607115"/>
                </a:lnTo>
                <a:lnTo>
                  <a:pt x="1729096" y="609576"/>
                </a:lnTo>
                <a:lnTo>
                  <a:pt x="1738943" y="613022"/>
                </a:lnTo>
                <a:lnTo>
                  <a:pt x="1750512" y="613022"/>
                </a:lnTo>
                <a:lnTo>
                  <a:pt x="1762081" y="614746"/>
                </a:lnTo>
                <a:lnTo>
                  <a:pt x="1773650" y="620653"/>
                </a:lnTo>
                <a:lnTo>
                  <a:pt x="1776850" y="632469"/>
                </a:lnTo>
                <a:lnTo>
                  <a:pt x="1782512" y="634930"/>
                </a:lnTo>
                <a:lnTo>
                  <a:pt x="1790881" y="638376"/>
                </a:lnTo>
                <a:lnTo>
                  <a:pt x="1802451" y="640837"/>
                </a:lnTo>
                <a:lnTo>
                  <a:pt x="1812296" y="644283"/>
                </a:lnTo>
                <a:lnTo>
                  <a:pt x="1817958" y="645022"/>
                </a:lnTo>
                <a:lnTo>
                  <a:pt x="1819681" y="636653"/>
                </a:lnTo>
                <a:lnTo>
                  <a:pt x="1822881" y="629022"/>
                </a:lnTo>
                <a:lnTo>
                  <a:pt x="1825342" y="621392"/>
                </a:lnTo>
                <a:lnTo>
                  <a:pt x="1834450" y="615484"/>
                </a:lnTo>
                <a:lnTo>
                  <a:pt x="1846757" y="613022"/>
                </a:lnTo>
                <a:lnTo>
                  <a:pt x="1858327" y="615484"/>
                </a:lnTo>
                <a:lnTo>
                  <a:pt x="1869895" y="621392"/>
                </a:lnTo>
                <a:lnTo>
                  <a:pt x="1881465" y="626315"/>
                </a:lnTo>
                <a:lnTo>
                  <a:pt x="1887126" y="627053"/>
                </a:lnTo>
                <a:lnTo>
                  <a:pt x="1898695" y="628776"/>
                </a:lnTo>
                <a:lnTo>
                  <a:pt x="1910265" y="632222"/>
                </a:lnTo>
                <a:lnTo>
                  <a:pt x="1921834" y="632961"/>
                </a:lnTo>
                <a:lnTo>
                  <a:pt x="1930941" y="634684"/>
                </a:lnTo>
                <a:lnTo>
                  <a:pt x="1935126" y="636407"/>
                </a:lnTo>
                <a:lnTo>
                  <a:pt x="1937587" y="634684"/>
                </a:lnTo>
                <a:lnTo>
                  <a:pt x="1939311" y="632222"/>
                </a:lnTo>
                <a:lnTo>
                  <a:pt x="1941034" y="630499"/>
                </a:lnTo>
                <a:lnTo>
                  <a:pt x="1943495" y="627053"/>
                </a:lnTo>
                <a:lnTo>
                  <a:pt x="1946695" y="626315"/>
                </a:lnTo>
                <a:lnTo>
                  <a:pt x="1949156" y="626315"/>
                </a:lnTo>
                <a:lnTo>
                  <a:pt x="1953342" y="626315"/>
                </a:lnTo>
                <a:lnTo>
                  <a:pt x="1964172" y="628776"/>
                </a:lnTo>
                <a:lnTo>
                  <a:pt x="1972541" y="632961"/>
                </a:lnTo>
                <a:lnTo>
                  <a:pt x="1982387" y="632222"/>
                </a:lnTo>
                <a:lnTo>
                  <a:pt x="1993217" y="628776"/>
                </a:lnTo>
                <a:lnTo>
                  <a:pt x="1993956" y="616960"/>
                </a:lnTo>
                <a:lnTo>
                  <a:pt x="1999618" y="602684"/>
                </a:lnTo>
                <a:lnTo>
                  <a:pt x="2004541" y="589145"/>
                </a:lnTo>
                <a:lnTo>
                  <a:pt x="2006018" y="577823"/>
                </a:lnTo>
                <a:lnTo>
                  <a:pt x="2003556" y="567732"/>
                </a:lnTo>
                <a:lnTo>
                  <a:pt x="2001834" y="564286"/>
                </a:lnTo>
                <a:lnTo>
                  <a:pt x="2001834" y="561825"/>
                </a:lnTo>
                <a:lnTo>
                  <a:pt x="2000110" y="560102"/>
                </a:lnTo>
                <a:lnTo>
                  <a:pt x="1998388" y="558378"/>
                </a:lnTo>
                <a:lnTo>
                  <a:pt x="1995925" y="558378"/>
                </a:lnTo>
                <a:lnTo>
                  <a:pt x="1992725" y="558378"/>
                </a:lnTo>
                <a:lnTo>
                  <a:pt x="1987064" y="558378"/>
                </a:lnTo>
                <a:lnTo>
                  <a:pt x="1980418" y="564286"/>
                </a:lnTo>
                <a:lnTo>
                  <a:pt x="1974756" y="566009"/>
                </a:lnTo>
                <a:lnTo>
                  <a:pt x="1969094" y="564286"/>
                </a:lnTo>
                <a:lnTo>
                  <a:pt x="1963433" y="561825"/>
                </a:lnTo>
                <a:lnTo>
                  <a:pt x="1956049" y="558378"/>
                </a:lnTo>
                <a:lnTo>
                  <a:pt x="1951864" y="557640"/>
                </a:lnTo>
                <a:lnTo>
                  <a:pt x="1948665" y="558378"/>
                </a:lnTo>
                <a:lnTo>
                  <a:pt x="1944480" y="560102"/>
                </a:lnTo>
                <a:lnTo>
                  <a:pt x="1942757" y="563548"/>
                </a:lnTo>
                <a:lnTo>
                  <a:pt x="1940295" y="566009"/>
                </a:lnTo>
                <a:lnTo>
                  <a:pt x="1937095" y="567732"/>
                </a:lnTo>
                <a:lnTo>
                  <a:pt x="1924788" y="564286"/>
                </a:lnTo>
                <a:lnTo>
                  <a:pt x="1911496" y="555917"/>
                </a:lnTo>
                <a:lnTo>
                  <a:pt x="1901649" y="542379"/>
                </a:lnTo>
                <a:lnTo>
                  <a:pt x="1896726" y="528840"/>
                </a:lnTo>
                <a:lnTo>
                  <a:pt x="1896726" y="526378"/>
                </a:lnTo>
                <a:lnTo>
                  <a:pt x="1896726" y="522932"/>
                </a:lnTo>
                <a:lnTo>
                  <a:pt x="1896726" y="520471"/>
                </a:lnTo>
                <a:lnTo>
                  <a:pt x="1896726" y="517025"/>
                </a:lnTo>
                <a:lnTo>
                  <a:pt x="1896726" y="514563"/>
                </a:lnTo>
                <a:lnTo>
                  <a:pt x="1898449" y="511117"/>
                </a:lnTo>
                <a:lnTo>
                  <a:pt x="1900173" y="506933"/>
                </a:lnTo>
                <a:lnTo>
                  <a:pt x="1896973" y="504471"/>
                </a:lnTo>
                <a:lnTo>
                  <a:pt x="1894510" y="502749"/>
                </a:lnTo>
                <a:lnTo>
                  <a:pt x="1892788" y="501025"/>
                </a:lnTo>
                <a:lnTo>
                  <a:pt x="1891064" y="499302"/>
                </a:lnTo>
                <a:lnTo>
                  <a:pt x="1888603" y="498563"/>
                </a:lnTo>
                <a:lnTo>
                  <a:pt x="1884418" y="496840"/>
                </a:lnTo>
                <a:lnTo>
                  <a:pt x="1882696" y="495118"/>
                </a:lnTo>
                <a:lnTo>
                  <a:pt x="1880972" y="495118"/>
                </a:lnTo>
                <a:lnTo>
                  <a:pt x="1879250" y="493394"/>
                </a:lnTo>
                <a:lnTo>
                  <a:pt x="1876787" y="493394"/>
                </a:lnTo>
                <a:lnTo>
                  <a:pt x="1873588" y="493394"/>
                </a:lnTo>
                <a:lnTo>
                  <a:pt x="1873588" y="496840"/>
                </a:lnTo>
                <a:lnTo>
                  <a:pt x="1871126" y="496840"/>
                </a:lnTo>
                <a:lnTo>
                  <a:pt x="1871126" y="501025"/>
                </a:lnTo>
                <a:lnTo>
                  <a:pt x="1872850" y="504471"/>
                </a:lnTo>
                <a:lnTo>
                  <a:pt x="1872850" y="505209"/>
                </a:lnTo>
                <a:lnTo>
                  <a:pt x="1872850" y="506933"/>
                </a:lnTo>
                <a:lnTo>
                  <a:pt x="1871126" y="508655"/>
                </a:lnTo>
                <a:lnTo>
                  <a:pt x="1869404" y="508655"/>
                </a:lnTo>
                <a:lnTo>
                  <a:pt x="1866942" y="508655"/>
                </a:lnTo>
                <a:lnTo>
                  <a:pt x="1861280" y="510380"/>
                </a:lnTo>
                <a:lnTo>
                  <a:pt x="1859557" y="506933"/>
                </a:lnTo>
                <a:lnTo>
                  <a:pt x="1857834" y="505209"/>
                </a:lnTo>
                <a:lnTo>
                  <a:pt x="1857834" y="504471"/>
                </a:lnTo>
                <a:lnTo>
                  <a:pt x="1855373" y="502749"/>
                </a:lnTo>
                <a:lnTo>
                  <a:pt x="1855373" y="506687"/>
                </a:lnTo>
                <a:lnTo>
                  <a:pt x="1862757" y="515794"/>
                </a:lnTo>
                <a:lnTo>
                  <a:pt x="1868419" y="528347"/>
                </a:lnTo>
                <a:lnTo>
                  <a:pt x="1870880" y="541887"/>
                </a:lnTo>
                <a:lnTo>
                  <a:pt x="1866695" y="545333"/>
                </a:lnTo>
                <a:lnTo>
                  <a:pt x="1863495" y="546071"/>
                </a:lnTo>
                <a:lnTo>
                  <a:pt x="1862757" y="549517"/>
                </a:lnTo>
                <a:lnTo>
                  <a:pt x="1861034" y="551979"/>
                </a:lnTo>
                <a:lnTo>
                  <a:pt x="1861034" y="553701"/>
                </a:lnTo>
                <a:lnTo>
                  <a:pt x="1859311" y="557147"/>
                </a:lnTo>
                <a:lnTo>
                  <a:pt x="1857589" y="557887"/>
                </a:lnTo>
                <a:lnTo>
                  <a:pt x="1853403" y="559610"/>
                </a:lnTo>
                <a:lnTo>
                  <a:pt x="1849218" y="561332"/>
                </a:lnTo>
                <a:lnTo>
                  <a:pt x="1847496" y="559610"/>
                </a:lnTo>
                <a:lnTo>
                  <a:pt x="1845772" y="559610"/>
                </a:lnTo>
                <a:lnTo>
                  <a:pt x="1845034" y="557887"/>
                </a:lnTo>
                <a:lnTo>
                  <a:pt x="1841834" y="557887"/>
                </a:lnTo>
                <a:lnTo>
                  <a:pt x="1828542" y="518501"/>
                </a:lnTo>
                <a:lnTo>
                  <a:pt x="1826081" y="516779"/>
                </a:lnTo>
                <a:lnTo>
                  <a:pt x="1822881" y="514317"/>
                </a:lnTo>
                <a:lnTo>
                  <a:pt x="1818696" y="510871"/>
                </a:lnTo>
                <a:lnTo>
                  <a:pt x="1816235" y="510133"/>
                </a:lnTo>
                <a:lnTo>
                  <a:pt x="1813035" y="506687"/>
                </a:lnTo>
                <a:lnTo>
                  <a:pt x="1811312" y="498318"/>
                </a:lnTo>
                <a:lnTo>
                  <a:pt x="1813035" y="490687"/>
                </a:lnTo>
                <a:lnTo>
                  <a:pt x="1814757" y="484779"/>
                </a:lnTo>
                <a:lnTo>
                  <a:pt x="1814757" y="478871"/>
                </a:lnTo>
                <a:lnTo>
                  <a:pt x="1810572" y="474687"/>
                </a:lnTo>
                <a:lnTo>
                  <a:pt x="1799742" y="467056"/>
                </a:lnTo>
                <a:lnTo>
                  <a:pt x="1791374" y="462871"/>
                </a:lnTo>
                <a:lnTo>
                  <a:pt x="1783988" y="461147"/>
                </a:lnTo>
                <a:lnTo>
                  <a:pt x="1777342" y="456964"/>
                </a:lnTo>
                <a:lnTo>
                  <a:pt x="1771681" y="447855"/>
                </a:lnTo>
                <a:lnTo>
                  <a:pt x="1766020" y="431856"/>
                </a:lnTo>
                <a:lnTo>
                  <a:pt x="1754450" y="435303"/>
                </a:lnTo>
                <a:lnTo>
                  <a:pt x="1752728" y="430379"/>
                </a:lnTo>
                <a:lnTo>
                  <a:pt x="1752728" y="427918"/>
                </a:lnTo>
                <a:lnTo>
                  <a:pt x="1751004" y="424472"/>
                </a:lnTo>
                <a:close/>
                <a:moveTo>
                  <a:pt x="761721" y="418564"/>
                </a:moveTo>
                <a:lnTo>
                  <a:pt x="761599" y="418810"/>
                </a:lnTo>
                <a:lnTo>
                  <a:pt x="763935" y="418810"/>
                </a:lnTo>
                <a:lnTo>
                  <a:pt x="763935" y="418811"/>
                </a:lnTo>
                <a:lnTo>
                  <a:pt x="763936" y="418811"/>
                </a:lnTo>
                <a:lnTo>
                  <a:pt x="763198" y="422257"/>
                </a:lnTo>
                <a:lnTo>
                  <a:pt x="763445" y="422010"/>
                </a:lnTo>
                <a:lnTo>
                  <a:pt x="764184" y="418564"/>
                </a:lnTo>
                <a:close/>
                <a:moveTo>
                  <a:pt x="1948172" y="406502"/>
                </a:moveTo>
                <a:lnTo>
                  <a:pt x="1944972" y="413148"/>
                </a:lnTo>
                <a:lnTo>
                  <a:pt x="1939311" y="423979"/>
                </a:lnTo>
                <a:lnTo>
                  <a:pt x="1931926" y="435794"/>
                </a:lnTo>
                <a:lnTo>
                  <a:pt x="1925280" y="447610"/>
                </a:lnTo>
                <a:lnTo>
                  <a:pt x="1919618" y="457702"/>
                </a:lnTo>
                <a:lnTo>
                  <a:pt x="1916418" y="466071"/>
                </a:lnTo>
                <a:lnTo>
                  <a:pt x="1916418" y="470994"/>
                </a:lnTo>
                <a:lnTo>
                  <a:pt x="1918142" y="476902"/>
                </a:lnTo>
                <a:lnTo>
                  <a:pt x="1918142" y="479363"/>
                </a:lnTo>
                <a:lnTo>
                  <a:pt x="1919864" y="482810"/>
                </a:lnTo>
                <a:lnTo>
                  <a:pt x="1922326" y="483548"/>
                </a:lnTo>
                <a:lnTo>
                  <a:pt x="1925526" y="485271"/>
                </a:lnTo>
                <a:lnTo>
                  <a:pt x="1929710" y="486994"/>
                </a:lnTo>
                <a:lnTo>
                  <a:pt x="1941280" y="491179"/>
                </a:lnTo>
                <a:lnTo>
                  <a:pt x="1952849" y="489456"/>
                </a:lnTo>
                <a:lnTo>
                  <a:pt x="1962695" y="485271"/>
                </a:lnTo>
                <a:lnTo>
                  <a:pt x="1974265" y="479363"/>
                </a:lnTo>
                <a:lnTo>
                  <a:pt x="1985833" y="477640"/>
                </a:lnTo>
                <a:lnTo>
                  <a:pt x="1997403" y="477640"/>
                </a:lnTo>
                <a:lnTo>
                  <a:pt x="2004787" y="482563"/>
                </a:lnTo>
                <a:lnTo>
                  <a:pt x="2010448" y="486748"/>
                </a:lnTo>
                <a:lnTo>
                  <a:pt x="2017094" y="489210"/>
                </a:lnTo>
                <a:lnTo>
                  <a:pt x="2034325" y="492656"/>
                </a:lnTo>
                <a:lnTo>
                  <a:pt x="2051556" y="490932"/>
                </a:lnTo>
                <a:lnTo>
                  <a:pt x="2067309" y="486748"/>
                </a:lnTo>
                <a:lnTo>
                  <a:pt x="2071740" y="477887"/>
                </a:lnTo>
                <a:lnTo>
                  <a:pt x="2066818" y="477887"/>
                </a:lnTo>
                <a:lnTo>
                  <a:pt x="2060171" y="466071"/>
                </a:lnTo>
                <a:lnTo>
                  <a:pt x="2048601" y="455979"/>
                </a:lnTo>
                <a:lnTo>
                  <a:pt x="2032110" y="445887"/>
                </a:lnTo>
                <a:lnTo>
                  <a:pt x="2016356" y="436778"/>
                </a:lnTo>
                <a:lnTo>
                  <a:pt x="2004049" y="432595"/>
                </a:lnTo>
                <a:lnTo>
                  <a:pt x="1996663" y="438502"/>
                </a:lnTo>
                <a:lnTo>
                  <a:pt x="1986818" y="442687"/>
                </a:lnTo>
                <a:lnTo>
                  <a:pt x="1979433" y="441949"/>
                </a:lnTo>
                <a:lnTo>
                  <a:pt x="1975249" y="436041"/>
                </a:lnTo>
                <a:lnTo>
                  <a:pt x="1969587" y="430133"/>
                </a:lnTo>
                <a:lnTo>
                  <a:pt x="1966388" y="422502"/>
                </a:lnTo>
                <a:lnTo>
                  <a:pt x="1976233" y="419056"/>
                </a:lnTo>
                <a:lnTo>
                  <a:pt x="1975495" y="418318"/>
                </a:lnTo>
                <a:lnTo>
                  <a:pt x="1973772" y="418318"/>
                </a:lnTo>
                <a:lnTo>
                  <a:pt x="1972049" y="418318"/>
                </a:lnTo>
                <a:lnTo>
                  <a:pt x="1969587" y="416595"/>
                </a:lnTo>
                <a:lnTo>
                  <a:pt x="1964664" y="412410"/>
                </a:lnTo>
                <a:lnTo>
                  <a:pt x="1960480" y="410687"/>
                </a:lnTo>
                <a:lnTo>
                  <a:pt x="1954818" y="408224"/>
                </a:lnTo>
                <a:close/>
                <a:moveTo>
                  <a:pt x="2179063" y="402318"/>
                </a:moveTo>
                <a:lnTo>
                  <a:pt x="2169955" y="409949"/>
                </a:lnTo>
                <a:lnTo>
                  <a:pt x="2160109" y="414133"/>
                </a:lnTo>
                <a:lnTo>
                  <a:pt x="2150263" y="418318"/>
                </a:lnTo>
                <a:lnTo>
                  <a:pt x="2141155" y="425948"/>
                </a:lnTo>
                <a:lnTo>
                  <a:pt x="2135494" y="435056"/>
                </a:lnTo>
                <a:lnTo>
                  <a:pt x="2133032" y="447610"/>
                </a:lnTo>
                <a:lnTo>
                  <a:pt x="2137217" y="461147"/>
                </a:lnTo>
                <a:lnTo>
                  <a:pt x="2146324" y="474687"/>
                </a:lnTo>
                <a:lnTo>
                  <a:pt x="2154694" y="488225"/>
                </a:lnTo>
                <a:lnTo>
                  <a:pt x="2164540" y="499056"/>
                </a:lnTo>
                <a:lnTo>
                  <a:pt x="2170202" y="509887"/>
                </a:lnTo>
                <a:lnTo>
                  <a:pt x="2160356" y="509887"/>
                </a:lnTo>
                <a:lnTo>
                  <a:pt x="2160356" y="528347"/>
                </a:lnTo>
                <a:lnTo>
                  <a:pt x="2163556" y="541887"/>
                </a:lnTo>
                <a:lnTo>
                  <a:pt x="2171924" y="549517"/>
                </a:lnTo>
                <a:lnTo>
                  <a:pt x="2186694" y="551979"/>
                </a:lnTo>
                <a:lnTo>
                  <a:pt x="2208108" y="551241"/>
                </a:lnTo>
                <a:lnTo>
                  <a:pt x="2206385" y="534502"/>
                </a:lnTo>
                <a:lnTo>
                  <a:pt x="2203185" y="524410"/>
                </a:lnTo>
                <a:lnTo>
                  <a:pt x="2199002" y="516041"/>
                </a:lnTo>
                <a:lnTo>
                  <a:pt x="2197278" y="506933"/>
                </a:lnTo>
                <a:lnTo>
                  <a:pt x="2199002" y="493394"/>
                </a:lnTo>
                <a:lnTo>
                  <a:pt x="2202201" y="495118"/>
                </a:lnTo>
                <a:lnTo>
                  <a:pt x="2204663" y="495118"/>
                </a:lnTo>
                <a:lnTo>
                  <a:pt x="2207863" y="495118"/>
                </a:lnTo>
                <a:lnTo>
                  <a:pt x="2210323" y="495118"/>
                </a:lnTo>
                <a:lnTo>
                  <a:pt x="2214509" y="493147"/>
                </a:lnTo>
                <a:lnTo>
                  <a:pt x="2212047" y="490687"/>
                </a:lnTo>
                <a:lnTo>
                  <a:pt x="2208848" y="488964"/>
                </a:lnTo>
                <a:lnTo>
                  <a:pt x="2208108" y="488225"/>
                </a:lnTo>
                <a:lnTo>
                  <a:pt x="2204909" y="484779"/>
                </a:lnTo>
                <a:lnTo>
                  <a:pt x="2202447" y="483055"/>
                </a:lnTo>
                <a:lnTo>
                  <a:pt x="2200724" y="484779"/>
                </a:lnTo>
                <a:lnTo>
                  <a:pt x="2200724" y="488225"/>
                </a:lnTo>
                <a:lnTo>
                  <a:pt x="2199002" y="490687"/>
                </a:lnTo>
                <a:lnTo>
                  <a:pt x="2199002" y="492410"/>
                </a:lnTo>
                <a:lnTo>
                  <a:pt x="2197278" y="493147"/>
                </a:lnTo>
                <a:lnTo>
                  <a:pt x="2196539" y="492410"/>
                </a:lnTo>
                <a:lnTo>
                  <a:pt x="2194816" y="488964"/>
                </a:lnTo>
                <a:lnTo>
                  <a:pt x="2190632" y="482317"/>
                </a:lnTo>
                <a:lnTo>
                  <a:pt x="2186447" y="474687"/>
                </a:lnTo>
                <a:lnTo>
                  <a:pt x="2187185" y="471241"/>
                </a:lnTo>
                <a:lnTo>
                  <a:pt x="2188909" y="471241"/>
                </a:lnTo>
                <a:lnTo>
                  <a:pt x="2190632" y="470502"/>
                </a:lnTo>
                <a:lnTo>
                  <a:pt x="2191371" y="467056"/>
                </a:lnTo>
                <a:lnTo>
                  <a:pt x="2179063" y="459425"/>
                </a:lnTo>
                <a:lnTo>
                  <a:pt x="2169217" y="447610"/>
                </a:lnTo>
                <a:lnTo>
                  <a:pt x="2163556" y="435056"/>
                </a:lnTo>
                <a:lnTo>
                  <a:pt x="2179309" y="433333"/>
                </a:lnTo>
                <a:lnTo>
                  <a:pt x="2190878" y="429148"/>
                </a:lnTo>
                <a:lnTo>
                  <a:pt x="2196539" y="418318"/>
                </a:lnTo>
                <a:lnTo>
                  <a:pt x="2199002" y="405764"/>
                </a:lnTo>
                <a:lnTo>
                  <a:pt x="2194816" y="404041"/>
                </a:lnTo>
                <a:lnTo>
                  <a:pt x="2190632" y="404041"/>
                </a:lnTo>
                <a:lnTo>
                  <a:pt x="2186447" y="402318"/>
                </a:lnTo>
                <a:close/>
                <a:moveTo>
                  <a:pt x="2024479" y="400349"/>
                </a:moveTo>
                <a:lnTo>
                  <a:pt x="2012911" y="406256"/>
                </a:lnTo>
                <a:lnTo>
                  <a:pt x="1998879" y="410440"/>
                </a:lnTo>
                <a:lnTo>
                  <a:pt x="1998879" y="422256"/>
                </a:lnTo>
                <a:lnTo>
                  <a:pt x="2004541" y="423979"/>
                </a:lnTo>
                <a:lnTo>
                  <a:pt x="2011187" y="424717"/>
                </a:lnTo>
                <a:lnTo>
                  <a:pt x="2020295" y="424717"/>
                </a:lnTo>
                <a:lnTo>
                  <a:pt x="2020295" y="418810"/>
                </a:lnTo>
                <a:lnTo>
                  <a:pt x="2022757" y="414626"/>
                </a:lnTo>
                <a:lnTo>
                  <a:pt x="2024479" y="410440"/>
                </a:lnTo>
                <a:lnTo>
                  <a:pt x="2024479" y="406256"/>
                </a:lnTo>
                <a:lnTo>
                  <a:pt x="2024479" y="402810"/>
                </a:lnTo>
                <a:close/>
                <a:moveTo>
                  <a:pt x="904489" y="392717"/>
                </a:moveTo>
                <a:lnTo>
                  <a:pt x="906951" y="400348"/>
                </a:lnTo>
                <a:lnTo>
                  <a:pt x="908427" y="410440"/>
                </a:lnTo>
                <a:lnTo>
                  <a:pt x="910151" y="418809"/>
                </a:lnTo>
                <a:lnTo>
                  <a:pt x="908427" y="420532"/>
                </a:lnTo>
                <a:lnTo>
                  <a:pt x="906951" y="420532"/>
                </a:lnTo>
                <a:lnTo>
                  <a:pt x="905966" y="420532"/>
                </a:lnTo>
                <a:lnTo>
                  <a:pt x="905966" y="422255"/>
                </a:lnTo>
                <a:lnTo>
                  <a:pt x="904489" y="422255"/>
                </a:lnTo>
                <a:lnTo>
                  <a:pt x="898581" y="422255"/>
                </a:lnTo>
                <a:lnTo>
                  <a:pt x="896858" y="420532"/>
                </a:lnTo>
                <a:lnTo>
                  <a:pt x="896858" y="418809"/>
                </a:lnTo>
                <a:lnTo>
                  <a:pt x="896858" y="418071"/>
                </a:lnTo>
                <a:lnTo>
                  <a:pt x="895381" y="418071"/>
                </a:lnTo>
                <a:lnTo>
                  <a:pt x="894396" y="416348"/>
                </a:lnTo>
                <a:close/>
                <a:moveTo>
                  <a:pt x="583999" y="365149"/>
                </a:moveTo>
                <a:lnTo>
                  <a:pt x="577353" y="375241"/>
                </a:lnTo>
                <a:lnTo>
                  <a:pt x="569969" y="384349"/>
                </a:lnTo>
                <a:lnTo>
                  <a:pt x="565784" y="396903"/>
                </a:lnTo>
                <a:lnTo>
                  <a:pt x="574153" y="396164"/>
                </a:lnTo>
                <a:lnTo>
                  <a:pt x="579815" y="398626"/>
                </a:lnTo>
                <a:lnTo>
                  <a:pt x="583999" y="402810"/>
                </a:lnTo>
                <a:lnTo>
                  <a:pt x="589661" y="410441"/>
                </a:lnTo>
                <a:lnTo>
                  <a:pt x="591385" y="404534"/>
                </a:lnTo>
                <a:lnTo>
                  <a:pt x="591385" y="400349"/>
                </a:lnTo>
                <a:lnTo>
                  <a:pt x="593107" y="396903"/>
                </a:lnTo>
                <a:lnTo>
                  <a:pt x="593107" y="392718"/>
                </a:lnTo>
                <a:lnTo>
                  <a:pt x="600491" y="392718"/>
                </a:lnTo>
                <a:lnTo>
                  <a:pt x="604677" y="402810"/>
                </a:lnTo>
                <a:lnTo>
                  <a:pt x="611323" y="406257"/>
                </a:lnTo>
                <a:lnTo>
                  <a:pt x="616984" y="408718"/>
                </a:lnTo>
                <a:lnTo>
                  <a:pt x="622645" y="412164"/>
                </a:lnTo>
                <a:lnTo>
                  <a:pt x="628306" y="418810"/>
                </a:lnTo>
                <a:lnTo>
                  <a:pt x="622645" y="427918"/>
                </a:lnTo>
                <a:lnTo>
                  <a:pt x="615999" y="438010"/>
                </a:lnTo>
                <a:lnTo>
                  <a:pt x="610338" y="451549"/>
                </a:lnTo>
                <a:lnTo>
                  <a:pt x="605415" y="463364"/>
                </a:lnTo>
                <a:lnTo>
                  <a:pt x="605415" y="470749"/>
                </a:lnTo>
                <a:lnTo>
                  <a:pt x="606400" y="475671"/>
                </a:lnTo>
                <a:lnTo>
                  <a:pt x="606400" y="478134"/>
                </a:lnTo>
                <a:lnTo>
                  <a:pt x="608122" y="479856"/>
                </a:lnTo>
                <a:lnTo>
                  <a:pt x="609846" y="481580"/>
                </a:lnTo>
                <a:lnTo>
                  <a:pt x="610584" y="483302"/>
                </a:lnTo>
                <a:lnTo>
                  <a:pt x="615507" y="484042"/>
                </a:lnTo>
                <a:lnTo>
                  <a:pt x="615507" y="481580"/>
                </a:lnTo>
                <a:lnTo>
                  <a:pt x="617969" y="475671"/>
                </a:lnTo>
                <a:lnTo>
                  <a:pt x="622153" y="466564"/>
                </a:lnTo>
                <a:lnTo>
                  <a:pt x="627076" y="454749"/>
                </a:lnTo>
                <a:lnTo>
                  <a:pt x="631261" y="444656"/>
                </a:lnTo>
                <a:lnTo>
                  <a:pt x="635445" y="436287"/>
                </a:lnTo>
                <a:lnTo>
                  <a:pt x="637169" y="430379"/>
                </a:lnTo>
                <a:lnTo>
                  <a:pt x="647014" y="430379"/>
                </a:lnTo>
                <a:lnTo>
                  <a:pt x="648738" y="446379"/>
                </a:lnTo>
                <a:lnTo>
                  <a:pt x="648738" y="460657"/>
                </a:lnTo>
                <a:lnTo>
                  <a:pt x="648738" y="478379"/>
                </a:lnTo>
                <a:lnTo>
                  <a:pt x="650461" y="497579"/>
                </a:lnTo>
                <a:lnTo>
                  <a:pt x="668677" y="500041"/>
                </a:lnTo>
                <a:lnTo>
                  <a:pt x="676061" y="489210"/>
                </a:lnTo>
                <a:lnTo>
                  <a:pt x="689353" y="481580"/>
                </a:lnTo>
                <a:lnTo>
                  <a:pt x="703383" y="473949"/>
                </a:lnTo>
                <a:lnTo>
                  <a:pt x="718153" y="468041"/>
                </a:lnTo>
                <a:lnTo>
                  <a:pt x="732184" y="462133"/>
                </a:lnTo>
                <a:lnTo>
                  <a:pt x="745476" y="454502"/>
                </a:lnTo>
                <a:lnTo>
                  <a:pt x="751137" y="446133"/>
                </a:lnTo>
                <a:lnTo>
                  <a:pt x="747937" y="446133"/>
                </a:lnTo>
                <a:lnTo>
                  <a:pt x="747198" y="442688"/>
                </a:lnTo>
                <a:lnTo>
                  <a:pt x="747198" y="441949"/>
                </a:lnTo>
                <a:lnTo>
                  <a:pt x="745476" y="440225"/>
                </a:lnTo>
                <a:lnTo>
                  <a:pt x="743752" y="440225"/>
                </a:lnTo>
                <a:lnTo>
                  <a:pt x="742029" y="440225"/>
                </a:lnTo>
                <a:lnTo>
                  <a:pt x="739568" y="438503"/>
                </a:lnTo>
                <a:lnTo>
                  <a:pt x="733906" y="442688"/>
                </a:lnTo>
                <a:lnTo>
                  <a:pt x="724060" y="448595"/>
                </a:lnTo>
                <a:lnTo>
                  <a:pt x="712491" y="457702"/>
                </a:lnTo>
                <a:lnTo>
                  <a:pt x="697722" y="465334"/>
                </a:lnTo>
                <a:lnTo>
                  <a:pt x="684429" y="473703"/>
                </a:lnTo>
                <a:lnTo>
                  <a:pt x="672122" y="479611"/>
                </a:lnTo>
                <a:lnTo>
                  <a:pt x="663014" y="483056"/>
                </a:lnTo>
                <a:lnTo>
                  <a:pt x="660553" y="483795"/>
                </a:lnTo>
                <a:lnTo>
                  <a:pt x="658830" y="483056"/>
                </a:lnTo>
                <a:lnTo>
                  <a:pt x="657107" y="481334"/>
                </a:lnTo>
                <a:lnTo>
                  <a:pt x="657107" y="479611"/>
                </a:lnTo>
                <a:lnTo>
                  <a:pt x="657107" y="477887"/>
                </a:lnTo>
                <a:lnTo>
                  <a:pt x="656368" y="475425"/>
                </a:lnTo>
                <a:lnTo>
                  <a:pt x="660553" y="467794"/>
                </a:lnTo>
                <a:lnTo>
                  <a:pt x="660553" y="461887"/>
                </a:lnTo>
                <a:lnTo>
                  <a:pt x="658830" y="457702"/>
                </a:lnTo>
                <a:lnTo>
                  <a:pt x="657107" y="450071"/>
                </a:lnTo>
                <a:lnTo>
                  <a:pt x="660306" y="441703"/>
                </a:lnTo>
                <a:lnTo>
                  <a:pt x="662031" y="439980"/>
                </a:lnTo>
                <a:lnTo>
                  <a:pt x="662768" y="438257"/>
                </a:lnTo>
                <a:lnTo>
                  <a:pt x="664491" y="436534"/>
                </a:lnTo>
                <a:lnTo>
                  <a:pt x="666215" y="436534"/>
                </a:lnTo>
                <a:lnTo>
                  <a:pt x="667937" y="436534"/>
                </a:lnTo>
                <a:lnTo>
                  <a:pt x="668677" y="435794"/>
                </a:lnTo>
                <a:lnTo>
                  <a:pt x="670399" y="434072"/>
                </a:lnTo>
                <a:lnTo>
                  <a:pt x="670399" y="430626"/>
                </a:lnTo>
                <a:lnTo>
                  <a:pt x="672122" y="426441"/>
                </a:lnTo>
                <a:lnTo>
                  <a:pt x="672122" y="418810"/>
                </a:lnTo>
                <a:lnTo>
                  <a:pt x="664738" y="414626"/>
                </a:lnTo>
                <a:lnTo>
                  <a:pt x="657353" y="412903"/>
                </a:lnTo>
                <a:lnTo>
                  <a:pt x="651692" y="412903"/>
                </a:lnTo>
                <a:lnTo>
                  <a:pt x="645046" y="410441"/>
                </a:lnTo>
                <a:lnTo>
                  <a:pt x="634215" y="402810"/>
                </a:lnTo>
                <a:lnTo>
                  <a:pt x="627569" y="396164"/>
                </a:lnTo>
                <a:lnTo>
                  <a:pt x="622645" y="387057"/>
                </a:lnTo>
                <a:lnTo>
                  <a:pt x="616984" y="378687"/>
                </a:lnTo>
                <a:lnTo>
                  <a:pt x="610338" y="372780"/>
                </a:lnTo>
                <a:lnTo>
                  <a:pt x="598769" y="366872"/>
                </a:lnTo>
                <a:close/>
                <a:moveTo>
                  <a:pt x="873963" y="351856"/>
                </a:moveTo>
                <a:lnTo>
                  <a:pt x="884795" y="352594"/>
                </a:lnTo>
                <a:lnTo>
                  <a:pt x="891195" y="354317"/>
                </a:lnTo>
                <a:lnTo>
                  <a:pt x="900304" y="357764"/>
                </a:lnTo>
                <a:lnTo>
                  <a:pt x="900304" y="364410"/>
                </a:lnTo>
                <a:lnTo>
                  <a:pt x="897102" y="364410"/>
                </a:lnTo>
                <a:lnTo>
                  <a:pt x="894641" y="366134"/>
                </a:lnTo>
                <a:lnTo>
                  <a:pt x="891195" y="366134"/>
                </a:lnTo>
                <a:lnTo>
                  <a:pt x="888733" y="366134"/>
                </a:lnTo>
                <a:lnTo>
                  <a:pt x="884795" y="367611"/>
                </a:lnTo>
                <a:lnTo>
                  <a:pt x="881348" y="363426"/>
                </a:lnTo>
                <a:lnTo>
                  <a:pt x="879625" y="361948"/>
                </a:lnTo>
                <a:lnTo>
                  <a:pt x="878887" y="358503"/>
                </a:lnTo>
                <a:lnTo>
                  <a:pt x="877164" y="356041"/>
                </a:lnTo>
                <a:close/>
                <a:moveTo>
                  <a:pt x="941657" y="335118"/>
                </a:moveTo>
                <a:lnTo>
                  <a:pt x="950765" y="335118"/>
                </a:lnTo>
                <a:lnTo>
                  <a:pt x="950765" y="346932"/>
                </a:lnTo>
                <a:lnTo>
                  <a:pt x="950765" y="357763"/>
                </a:lnTo>
                <a:lnTo>
                  <a:pt x="952488" y="366133"/>
                </a:lnTo>
                <a:lnTo>
                  <a:pt x="953226" y="375979"/>
                </a:lnTo>
                <a:lnTo>
                  <a:pt x="969718" y="375979"/>
                </a:lnTo>
                <a:lnTo>
                  <a:pt x="969718" y="392717"/>
                </a:lnTo>
                <a:lnTo>
                  <a:pt x="976365" y="392717"/>
                </a:lnTo>
                <a:lnTo>
                  <a:pt x="978089" y="393456"/>
                </a:lnTo>
                <a:lnTo>
                  <a:pt x="979811" y="393456"/>
                </a:lnTo>
                <a:lnTo>
                  <a:pt x="981288" y="393456"/>
                </a:lnTo>
                <a:lnTo>
                  <a:pt x="982272" y="393456"/>
                </a:lnTo>
                <a:lnTo>
                  <a:pt x="983750" y="393456"/>
                </a:lnTo>
                <a:lnTo>
                  <a:pt x="985472" y="395179"/>
                </a:lnTo>
                <a:lnTo>
                  <a:pt x="983750" y="404286"/>
                </a:lnTo>
                <a:lnTo>
                  <a:pt x="981288" y="414379"/>
                </a:lnTo>
                <a:lnTo>
                  <a:pt x="979811" y="424225"/>
                </a:lnTo>
                <a:lnTo>
                  <a:pt x="976365" y="424225"/>
                </a:lnTo>
                <a:lnTo>
                  <a:pt x="975626" y="421025"/>
                </a:lnTo>
                <a:lnTo>
                  <a:pt x="975626" y="420041"/>
                </a:lnTo>
                <a:lnTo>
                  <a:pt x="975626" y="418563"/>
                </a:lnTo>
                <a:lnTo>
                  <a:pt x="973904" y="416841"/>
                </a:lnTo>
                <a:lnTo>
                  <a:pt x="973904" y="415117"/>
                </a:lnTo>
                <a:lnTo>
                  <a:pt x="972180" y="418563"/>
                </a:lnTo>
                <a:lnTo>
                  <a:pt x="970703" y="418563"/>
                </a:lnTo>
                <a:lnTo>
                  <a:pt x="970703" y="420041"/>
                </a:lnTo>
                <a:lnTo>
                  <a:pt x="969718" y="420041"/>
                </a:lnTo>
                <a:lnTo>
                  <a:pt x="966519" y="421025"/>
                </a:lnTo>
                <a:lnTo>
                  <a:pt x="966519" y="415117"/>
                </a:lnTo>
                <a:lnTo>
                  <a:pt x="968242" y="414379"/>
                </a:lnTo>
                <a:lnTo>
                  <a:pt x="968242" y="412655"/>
                </a:lnTo>
                <a:lnTo>
                  <a:pt x="969718" y="410932"/>
                </a:lnTo>
                <a:lnTo>
                  <a:pt x="969718" y="408471"/>
                </a:lnTo>
                <a:lnTo>
                  <a:pt x="969718" y="405271"/>
                </a:lnTo>
                <a:lnTo>
                  <a:pt x="966519" y="405271"/>
                </a:lnTo>
                <a:lnTo>
                  <a:pt x="960611" y="410932"/>
                </a:lnTo>
                <a:lnTo>
                  <a:pt x="954950" y="416841"/>
                </a:lnTo>
                <a:lnTo>
                  <a:pt x="947565" y="421025"/>
                </a:lnTo>
                <a:lnTo>
                  <a:pt x="947565" y="416841"/>
                </a:lnTo>
                <a:lnTo>
                  <a:pt x="947565" y="412655"/>
                </a:lnTo>
                <a:lnTo>
                  <a:pt x="947565" y="410932"/>
                </a:lnTo>
                <a:lnTo>
                  <a:pt x="946580" y="410194"/>
                </a:lnTo>
                <a:lnTo>
                  <a:pt x="943380" y="408471"/>
                </a:lnTo>
                <a:lnTo>
                  <a:pt x="939195" y="408471"/>
                </a:lnTo>
                <a:lnTo>
                  <a:pt x="931811" y="408471"/>
                </a:lnTo>
                <a:lnTo>
                  <a:pt x="929349" y="408471"/>
                </a:lnTo>
                <a:lnTo>
                  <a:pt x="925903" y="408471"/>
                </a:lnTo>
                <a:lnTo>
                  <a:pt x="921965" y="406748"/>
                </a:lnTo>
                <a:lnTo>
                  <a:pt x="917780" y="406748"/>
                </a:lnTo>
                <a:lnTo>
                  <a:pt x="913595" y="405271"/>
                </a:lnTo>
                <a:lnTo>
                  <a:pt x="910395" y="402564"/>
                </a:lnTo>
                <a:lnTo>
                  <a:pt x="918519" y="390994"/>
                </a:lnTo>
                <a:lnTo>
                  <a:pt x="927626" y="373518"/>
                </a:lnTo>
                <a:lnTo>
                  <a:pt x="933534" y="354317"/>
                </a:lnTo>
                <a:close/>
                <a:moveTo>
                  <a:pt x="668181" y="284409"/>
                </a:moveTo>
                <a:lnTo>
                  <a:pt x="680489" y="284409"/>
                </a:lnTo>
                <a:lnTo>
                  <a:pt x="680489" y="290318"/>
                </a:lnTo>
                <a:lnTo>
                  <a:pt x="678027" y="290318"/>
                </a:lnTo>
                <a:lnTo>
                  <a:pt x="676551" y="291793"/>
                </a:lnTo>
                <a:lnTo>
                  <a:pt x="675565" y="291793"/>
                </a:lnTo>
                <a:lnTo>
                  <a:pt x="674089" y="291793"/>
                </a:lnTo>
                <a:lnTo>
                  <a:pt x="672366" y="293518"/>
                </a:lnTo>
                <a:lnTo>
                  <a:pt x="668181" y="293518"/>
                </a:lnTo>
                <a:close/>
                <a:moveTo>
                  <a:pt x="3216347" y="266933"/>
                </a:moveTo>
                <a:lnTo>
                  <a:pt x="3218071" y="268656"/>
                </a:lnTo>
                <a:lnTo>
                  <a:pt x="3218071" y="270133"/>
                </a:lnTo>
                <a:lnTo>
                  <a:pt x="3218809" y="270133"/>
                </a:lnTo>
                <a:lnTo>
                  <a:pt x="3218809" y="271856"/>
                </a:lnTo>
                <a:lnTo>
                  <a:pt x="3223732" y="281948"/>
                </a:lnTo>
                <a:lnTo>
                  <a:pt x="3223732" y="295240"/>
                </a:lnTo>
                <a:lnTo>
                  <a:pt x="3223732" y="307795"/>
                </a:lnTo>
                <a:lnTo>
                  <a:pt x="3226193" y="322810"/>
                </a:lnTo>
                <a:lnTo>
                  <a:pt x="3230377" y="336841"/>
                </a:lnTo>
                <a:lnTo>
                  <a:pt x="3237763" y="352595"/>
                </a:lnTo>
                <a:lnTo>
                  <a:pt x="3241947" y="370071"/>
                </a:lnTo>
                <a:lnTo>
                  <a:pt x="3222255" y="367609"/>
                </a:lnTo>
                <a:lnTo>
                  <a:pt x="3222255" y="380902"/>
                </a:lnTo>
                <a:lnTo>
                  <a:pt x="3224717" y="390995"/>
                </a:lnTo>
                <a:lnTo>
                  <a:pt x="3226193" y="401087"/>
                </a:lnTo>
                <a:lnTo>
                  <a:pt x="3229639" y="415117"/>
                </a:lnTo>
                <a:lnTo>
                  <a:pt x="3224717" y="415117"/>
                </a:lnTo>
                <a:lnTo>
                  <a:pt x="3222255" y="415117"/>
                </a:lnTo>
                <a:lnTo>
                  <a:pt x="3218071" y="416840"/>
                </a:lnTo>
                <a:lnTo>
                  <a:pt x="3216347" y="416840"/>
                </a:lnTo>
                <a:lnTo>
                  <a:pt x="3213885" y="418564"/>
                </a:lnTo>
                <a:lnTo>
                  <a:pt x="3210686" y="410194"/>
                </a:lnTo>
                <a:lnTo>
                  <a:pt x="3208962" y="393456"/>
                </a:lnTo>
                <a:lnTo>
                  <a:pt x="3208962" y="375240"/>
                </a:lnTo>
                <a:lnTo>
                  <a:pt x="3208962" y="354317"/>
                </a:lnTo>
                <a:lnTo>
                  <a:pt x="3208962" y="335117"/>
                </a:lnTo>
                <a:lnTo>
                  <a:pt x="3206501" y="322810"/>
                </a:lnTo>
                <a:lnTo>
                  <a:pt x="3206501" y="290318"/>
                </a:lnTo>
                <a:lnTo>
                  <a:pt x="3208962" y="286133"/>
                </a:lnTo>
                <a:lnTo>
                  <a:pt x="3210686" y="283672"/>
                </a:lnTo>
                <a:lnTo>
                  <a:pt x="3212163" y="280226"/>
                </a:lnTo>
                <a:lnTo>
                  <a:pt x="3213885" y="277764"/>
                </a:lnTo>
                <a:lnTo>
                  <a:pt x="3214625" y="272841"/>
                </a:lnTo>
                <a:close/>
                <a:moveTo>
                  <a:pt x="1521837" y="255363"/>
                </a:moveTo>
                <a:lnTo>
                  <a:pt x="1525037" y="272840"/>
                </a:lnTo>
                <a:lnTo>
                  <a:pt x="1523314" y="290318"/>
                </a:lnTo>
                <a:lnTo>
                  <a:pt x="1519375" y="309272"/>
                </a:lnTo>
                <a:lnTo>
                  <a:pt x="1507806" y="315179"/>
                </a:lnTo>
                <a:lnTo>
                  <a:pt x="1496976" y="318626"/>
                </a:lnTo>
                <a:lnTo>
                  <a:pt x="1481221" y="319364"/>
                </a:lnTo>
                <a:lnTo>
                  <a:pt x="1481221" y="312718"/>
                </a:lnTo>
                <a:lnTo>
                  <a:pt x="1485406" y="301887"/>
                </a:lnTo>
                <a:lnTo>
                  <a:pt x="1485406" y="289332"/>
                </a:lnTo>
                <a:lnTo>
                  <a:pt x="1484667" y="274317"/>
                </a:lnTo>
                <a:lnTo>
                  <a:pt x="1492791" y="266933"/>
                </a:lnTo>
                <a:lnTo>
                  <a:pt x="1500175" y="261025"/>
                </a:lnTo>
                <a:lnTo>
                  <a:pt x="1508545" y="256841"/>
                </a:lnTo>
                <a:close/>
                <a:moveTo>
                  <a:pt x="1728358" y="232718"/>
                </a:moveTo>
                <a:lnTo>
                  <a:pt x="1730820" y="235180"/>
                </a:lnTo>
                <a:lnTo>
                  <a:pt x="1732542" y="236903"/>
                </a:lnTo>
                <a:lnTo>
                  <a:pt x="1734019" y="238625"/>
                </a:lnTo>
                <a:lnTo>
                  <a:pt x="1734019" y="241087"/>
                </a:lnTo>
                <a:lnTo>
                  <a:pt x="1734019" y="244533"/>
                </a:lnTo>
                <a:lnTo>
                  <a:pt x="1735004" y="248472"/>
                </a:lnTo>
                <a:lnTo>
                  <a:pt x="1734019" y="251179"/>
                </a:lnTo>
                <a:lnTo>
                  <a:pt x="1732542" y="252656"/>
                </a:lnTo>
                <a:lnTo>
                  <a:pt x="1732542" y="254379"/>
                </a:lnTo>
                <a:lnTo>
                  <a:pt x="1732542" y="255364"/>
                </a:lnTo>
                <a:lnTo>
                  <a:pt x="1732542" y="256841"/>
                </a:lnTo>
                <a:lnTo>
                  <a:pt x="1730820" y="258564"/>
                </a:lnTo>
                <a:lnTo>
                  <a:pt x="1729095" y="260287"/>
                </a:lnTo>
                <a:lnTo>
                  <a:pt x="1728358" y="260287"/>
                </a:lnTo>
                <a:lnTo>
                  <a:pt x="1726634" y="260287"/>
                </a:lnTo>
                <a:lnTo>
                  <a:pt x="1724911" y="261025"/>
                </a:lnTo>
                <a:lnTo>
                  <a:pt x="1722449" y="261025"/>
                </a:lnTo>
                <a:lnTo>
                  <a:pt x="1717527" y="251179"/>
                </a:lnTo>
                <a:lnTo>
                  <a:pt x="1715066" y="246995"/>
                </a:lnTo>
                <a:lnTo>
                  <a:pt x="1715066" y="245271"/>
                </a:lnTo>
                <a:lnTo>
                  <a:pt x="1716788" y="244533"/>
                </a:lnTo>
                <a:lnTo>
                  <a:pt x="1722449" y="241087"/>
                </a:lnTo>
                <a:close/>
                <a:moveTo>
                  <a:pt x="1794327" y="200225"/>
                </a:moveTo>
                <a:lnTo>
                  <a:pt x="1798512" y="201949"/>
                </a:lnTo>
                <a:lnTo>
                  <a:pt x="1800236" y="201949"/>
                </a:lnTo>
                <a:lnTo>
                  <a:pt x="1801712" y="201949"/>
                </a:lnTo>
                <a:lnTo>
                  <a:pt x="1802696" y="203671"/>
                </a:lnTo>
                <a:lnTo>
                  <a:pt x="1804420" y="203671"/>
                </a:lnTo>
                <a:lnTo>
                  <a:pt x="1801712" y="207856"/>
                </a:lnTo>
                <a:lnTo>
                  <a:pt x="1800236" y="212041"/>
                </a:lnTo>
                <a:lnTo>
                  <a:pt x="1798512" y="216226"/>
                </a:lnTo>
                <a:lnTo>
                  <a:pt x="1796050" y="221148"/>
                </a:lnTo>
                <a:lnTo>
                  <a:pt x="1791127" y="223610"/>
                </a:lnTo>
                <a:lnTo>
                  <a:pt x="1791127" y="219426"/>
                </a:lnTo>
                <a:lnTo>
                  <a:pt x="1790143" y="219426"/>
                </a:lnTo>
                <a:lnTo>
                  <a:pt x="1790143" y="217703"/>
                </a:lnTo>
                <a:lnTo>
                  <a:pt x="1790143" y="216226"/>
                </a:lnTo>
                <a:lnTo>
                  <a:pt x="1788665" y="213518"/>
                </a:lnTo>
                <a:lnTo>
                  <a:pt x="1791127" y="210317"/>
                </a:lnTo>
                <a:lnTo>
                  <a:pt x="1792850" y="207856"/>
                </a:lnTo>
                <a:lnTo>
                  <a:pt x="1794327" y="204411"/>
                </a:lnTo>
                <a:close/>
                <a:moveTo>
                  <a:pt x="1846512" y="178564"/>
                </a:moveTo>
                <a:lnTo>
                  <a:pt x="1858082" y="184473"/>
                </a:lnTo>
                <a:lnTo>
                  <a:pt x="1858082" y="188657"/>
                </a:lnTo>
                <a:lnTo>
                  <a:pt x="1854635" y="188657"/>
                </a:lnTo>
                <a:lnTo>
                  <a:pt x="1853897" y="190380"/>
                </a:lnTo>
                <a:lnTo>
                  <a:pt x="1850696" y="191858"/>
                </a:lnTo>
                <a:lnTo>
                  <a:pt x="1848973" y="194565"/>
                </a:lnTo>
                <a:lnTo>
                  <a:pt x="1846512" y="192842"/>
                </a:lnTo>
                <a:lnTo>
                  <a:pt x="1844788" y="192842"/>
                </a:lnTo>
                <a:lnTo>
                  <a:pt x="1843065" y="191858"/>
                </a:lnTo>
                <a:lnTo>
                  <a:pt x="1842326" y="191858"/>
                </a:lnTo>
                <a:lnTo>
                  <a:pt x="1842326" y="188657"/>
                </a:lnTo>
                <a:lnTo>
                  <a:pt x="1842326" y="186196"/>
                </a:lnTo>
                <a:lnTo>
                  <a:pt x="1842326" y="184473"/>
                </a:lnTo>
                <a:lnTo>
                  <a:pt x="1843065" y="181026"/>
                </a:lnTo>
                <a:close/>
                <a:moveTo>
                  <a:pt x="1537343" y="171179"/>
                </a:moveTo>
                <a:lnTo>
                  <a:pt x="1552360" y="172902"/>
                </a:lnTo>
                <a:lnTo>
                  <a:pt x="1563928" y="175364"/>
                </a:lnTo>
                <a:lnTo>
                  <a:pt x="1560482" y="181025"/>
                </a:lnTo>
                <a:lnTo>
                  <a:pt x="1559006" y="186194"/>
                </a:lnTo>
                <a:lnTo>
                  <a:pt x="1556544" y="190379"/>
                </a:lnTo>
                <a:lnTo>
                  <a:pt x="1553098" y="194564"/>
                </a:lnTo>
                <a:lnTo>
                  <a:pt x="1560482" y="194564"/>
                </a:lnTo>
                <a:lnTo>
                  <a:pt x="1563928" y="191856"/>
                </a:lnTo>
                <a:lnTo>
                  <a:pt x="1564667" y="190379"/>
                </a:lnTo>
                <a:lnTo>
                  <a:pt x="1568112" y="188656"/>
                </a:lnTo>
                <a:lnTo>
                  <a:pt x="1572051" y="188656"/>
                </a:lnTo>
                <a:lnTo>
                  <a:pt x="1572051" y="194564"/>
                </a:lnTo>
                <a:lnTo>
                  <a:pt x="1576236" y="204410"/>
                </a:lnTo>
                <a:lnTo>
                  <a:pt x="1573774" y="213517"/>
                </a:lnTo>
                <a:lnTo>
                  <a:pt x="1569590" y="221148"/>
                </a:lnTo>
                <a:lnTo>
                  <a:pt x="1566390" y="227055"/>
                </a:lnTo>
                <a:lnTo>
                  <a:pt x="1573774" y="233702"/>
                </a:lnTo>
                <a:lnTo>
                  <a:pt x="1581159" y="244532"/>
                </a:lnTo>
                <a:lnTo>
                  <a:pt x="1591251" y="255363"/>
                </a:lnTo>
                <a:lnTo>
                  <a:pt x="1599374" y="268655"/>
                </a:lnTo>
                <a:lnTo>
                  <a:pt x="1606758" y="283671"/>
                </a:lnTo>
                <a:lnTo>
                  <a:pt x="1612667" y="295978"/>
                </a:lnTo>
                <a:lnTo>
                  <a:pt x="1614389" y="306810"/>
                </a:lnTo>
                <a:lnTo>
                  <a:pt x="1610943" y="316901"/>
                </a:lnTo>
                <a:lnTo>
                  <a:pt x="1604297" y="322809"/>
                </a:lnTo>
                <a:lnTo>
                  <a:pt x="1595190" y="328471"/>
                </a:lnTo>
                <a:lnTo>
                  <a:pt x="1581159" y="334379"/>
                </a:lnTo>
                <a:lnTo>
                  <a:pt x="1563928" y="338563"/>
                </a:lnTo>
                <a:lnTo>
                  <a:pt x="1548175" y="342747"/>
                </a:lnTo>
                <a:lnTo>
                  <a:pt x="1534883" y="344470"/>
                </a:lnTo>
                <a:lnTo>
                  <a:pt x="1534883" y="341025"/>
                </a:lnTo>
                <a:lnTo>
                  <a:pt x="1543251" y="328471"/>
                </a:lnTo>
                <a:lnTo>
                  <a:pt x="1550635" y="315178"/>
                </a:lnTo>
                <a:lnTo>
                  <a:pt x="1546451" y="315178"/>
                </a:lnTo>
                <a:lnTo>
                  <a:pt x="1543251" y="315178"/>
                </a:lnTo>
                <a:lnTo>
                  <a:pt x="1540790" y="313456"/>
                </a:lnTo>
                <a:lnTo>
                  <a:pt x="1540790" y="312716"/>
                </a:lnTo>
                <a:lnTo>
                  <a:pt x="1539067" y="310994"/>
                </a:lnTo>
                <a:lnTo>
                  <a:pt x="1539067" y="307793"/>
                </a:lnTo>
                <a:lnTo>
                  <a:pt x="1537343" y="303609"/>
                </a:lnTo>
                <a:lnTo>
                  <a:pt x="1548175" y="301147"/>
                </a:lnTo>
                <a:lnTo>
                  <a:pt x="1544974" y="297701"/>
                </a:lnTo>
                <a:lnTo>
                  <a:pt x="1544974" y="295978"/>
                </a:lnTo>
                <a:lnTo>
                  <a:pt x="1543251" y="295240"/>
                </a:lnTo>
                <a:lnTo>
                  <a:pt x="1543251" y="293517"/>
                </a:lnTo>
                <a:lnTo>
                  <a:pt x="1544974" y="290317"/>
                </a:lnTo>
                <a:lnTo>
                  <a:pt x="1546451" y="284409"/>
                </a:lnTo>
                <a:lnTo>
                  <a:pt x="1550635" y="280225"/>
                </a:lnTo>
                <a:lnTo>
                  <a:pt x="1553098" y="277763"/>
                </a:lnTo>
                <a:lnTo>
                  <a:pt x="1559006" y="274317"/>
                </a:lnTo>
                <a:lnTo>
                  <a:pt x="1563928" y="271855"/>
                </a:lnTo>
                <a:lnTo>
                  <a:pt x="1562205" y="268655"/>
                </a:lnTo>
                <a:lnTo>
                  <a:pt x="1562205" y="266932"/>
                </a:lnTo>
                <a:lnTo>
                  <a:pt x="1560482" y="266194"/>
                </a:lnTo>
                <a:lnTo>
                  <a:pt x="1560482" y="264471"/>
                </a:lnTo>
                <a:lnTo>
                  <a:pt x="1559006" y="261025"/>
                </a:lnTo>
                <a:lnTo>
                  <a:pt x="1558021" y="261025"/>
                </a:lnTo>
                <a:lnTo>
                  <a:pt x="1558021" y="260286"/>
                </a:lnTo>
                <a:lnTo>
                  <a:pt x="1556544" y="260286"/>
                </a:lnTo>
                <a:lnTo>
                  <a:pt x="1553098" y="258562"/>
                </a:lnTo>
                <a:lnTo>
                  <a:pt x="1550635" y="256840"/>
                </a:lnTo>
                <a:lnTo>
                  <a:pt x="1548913" y="256840"/>
                </a:lnTo>
                <a:lnTo>
                  <a:pt x="1546451" y="256840"/>
                </a:lnTo>
                <a:lnTo>
                  <a:pt x="1543251" y="255363"/>
                </a:lnTo>
                <a:lnTo>
                  <a:pt x="1540790" y="255363"/>
                </a:lnTo>
                <a:lnTo>
                  <a:pt x="1540790" y="254379"/>
                </a:lnTo>
                <a:lnTo>
                  <a:pt x="1539067" y="252656"/>
                </a:lnTo>
                <a:lnTo>
                  <a:pt x="1539067" y="251178"/>
                </a:lnTo>
                <a:lnTo>
                  <a:pt x="1539067" y="248471"/>
                </a:lnTo>
                <a:lnTo>
                  <a:pt x="1537343" y="245271"/>
                </a:lnTo>
                <a:lnTo>
                  <a:pt x="1539067" y="244532"/>
                </a:lnTo>
                <a:lnTo>
                  <a:pt x="1539067" y="242810"/>
                </a:lnTo>
                <a:lnTo>
                  <a:pt x="1540790" y="241086"/>
                </a:lnTo>
                <a:lnTo>
                  <a:pt x="1540790" y="239364"/>
                </a:lnTo>
                <a:lnTo>
                  <a:pt x="1540790" y="236902"/>
                </a:lnTo>
                <a:lnTo>
                  <a:pt x="1537343" y="236902"/>
                </a:lnTo>
                <a:lnTo>
                  <a:pt x="1536605" y="239364"/>
                </a:lnTo>
                <a:lnTo>
                  <a:pt x="1536605" y="241086"/>
                </a:lnTo>
                <a:lnTo>
                  <a:pt x="1536605" y="242810"/>
                </a:lnTo>
                <a:lnTo>
                  <a:pt x="1534883" y="242810"/>
                </a:lnTo>
                <a:lnTo>
                  <a:pt x="1533405" y="244532"/>
                </a:lnTo>
                <a:lnTo>
                  <a:pt x="1531682" y="245271"/>
                </a:lnTo>
                <a:lnTo>
                  <a:pt x="1529221" y="230994"/>
                </a:lnTo>
                <a:lnTo>
                  <a:pt x="1525774" y="217702"/>
                </a:lnTo>
                <a:lnTo>
                  <a:pt x="1525036" y="207856"/>
                </a:lnTo>
                <a:lnTo>
                  <a:pt x="1527497" y="200225"/>
                </a:lnTo>
                <a:lnTo>
                  <a:pt x="1531682" y="192840"/>
                </a:lnTo>
                <a:lnTo>
                  <a:pt x="1536605" y="184471"/>
                </a:lnTo>
                <a:close/>
                <a:moveTo>
                  <a:pt x="683935" y="95365"/>
                </a:moveTo>
                <a:lnTo>
                  <a:pt x="688119" y="98810"/>
                </a:lnTo>
                <a:lnTo>
                  <a:pt x="692058" y="102749"/>
                </a:lnTo>
                <a:lnTo>
                  <a:pt x="695504" y="108657"/>
                </a:lnTo>
                <a:lnTo>
                  <a:pt x="697227" y="114565"/>
                </a:lnTo>
                <a:lnTo>
                  <a:pt x="693781" y="114565"/>
                </a:lnTo>
                <a:lnTo>
                  <a:pt x="691319" y="116288"/>
                </a:lnTo>
                <a:lnTo>
                  <a:pt x="689596" y="116288"/>
                </a:lnTo>
                <a:lnTo>
                  <a:pt x="685657" y="117765"/>
                </a:lnTo>
                <a:lnTo>
                  <a:pt x="680488" y="117765"/>
                </a:lnTo>
                <a:lnTo>
                  <a:pt x="680488" y="114565"/>
                </a:lnTo>
                <a:lnTo>
                  <a:pt x="679750" y="114565"/>
                </a:lnTo>
                <a:lnTo>
                  <a:pt x="679750" y="112843"/>
                </a:lnTo>
                <a:lnTo>
                  <a:pt x="678027" y="112103"/>
                </a:lnTo>
                <a:lnTo>
                  <a:pt x="679750" y="108657"/>
                </a:lnTo>
                <a:lnTo>
                  <a:pt x="679750" y="106934"/>
                </a:lnTo>
                <a:lnTo>
                  <a:pt x="679750" y="106196"/>
                </a:lnTo>
                <a:lnTo>
                  <a:pt x="680488" y="104473"/>
                </a:lnTo>
                <a:close/>
                <a:moveTo>
                  <a:pt x="659074" y="85274"/>
                </a:moveTo>
                <a:lnTo>
                  <a:pt x="662520" y="88719"/>
                </a:lnTo>
                <a:lnTo>
                  <a:pt x="663997" y="90442"/>
                </a:lnTo>
                <a:lnTo>
                  <a:pt x="663997" y="91181"/>
                </a:lnTo>
                <a:lnTo>
                  <a:pt x="664982" y="94627"/>
                </a:lnTo>
                <a:lnTo>
                  <a:pt x="664982" y="97088"/>
                </a:lnTo>
                <a:lnTo>
                  <a:pt x="664982" y="101273"/>
                </a:lnTo>
                <a:lnTo>
                  <a:pt x="662520" y="101273"/>
                </a:lnTo>
                <a:lnTo>
                  <a:pt x="662520" y="104473"/>
                </a:lnTo>
                <a:lnTo>
                  <a:pt x="656613" y="102751"/>
                </a:lnTo>
                <a:lnTo>
                  <a:pt x="650951" y="101273"/>
                </a:lnTo>
                <a:lnTo>
                  <a:pt x="646766" y="98812"/>
                </a:lnTo>
                <a:lnTo>
                  <a:pt x="643320" y="98812"/>
                </a:lnTo>
                <a:lnTo>
                  <a:pt x="643320" y="95365"/>
                </a:lnTo>
                <a:lnTo>
                  <a:pt x="649228" y="92904"/>
                </a:lnTo>
                <a:lnTo>
                  <a:pt x="654889" y="90442"/>
                </a:lnTo>
                <a:close/>
                <a:moveTo>
                  <a:pt x="722827" y="59426"/>
                </a:moveTo>
                <a:lnTo>
                  <a:pt x="726028" y="61150"/>
                </a:lnTo>
                <a:lnTo>
                  <a:pt x="726766" y="62135"/>
                </a:lnTo>
                <a:lnTo>
                  <a:pt x="728489" y="63611"/>
                </a:lnTo>
                <a:lnTo>
                  <a:pt x="731935" y="63611"/>
                </a:lnTo>
                <a:lnTo>
                  <a:pt x="731935" y="65335"/>
                </a:lnTo>
                <a:lnTo>
                  <a:pt x="731935" y="67057"/>
                </a:lnTo>
                <a:lnTo>
                  <a:pt x="730213" y="67796"/>
                </a:lnTo>
                <a:lnTo>
                  <a:pt x="728489" y="69519"/>
                </a:lnTo>
                <a:lnTo>
                  <a:pt x="726766" y="71242"/>
                </a:lnTo>
                <a:lnTo>
                  <a:pt x="726028" y="71242"/>
                </a:lnTo>
                <a:lnTo>
                  <a:pt x="724304" y="72966"/>
                </a:lnTo>
                <a:lnTo>
                  <a:pt x="722827" y="72966"/>
                </a:lnTo>
                <a:lnTo>
                  <a:pt x="720366" y="72966"/>
                </a:lnTo>
                <a:lnTo>
                  <a:pt x="720366" y="67796"/>
                </a:lnTo>
                <a:lnTo>
                  <a:pt x="720366" y="65335"/>
                </a:lnTo>
                <a:lnTo>
                  <a:pt x="721104" y="63611"/>
                </a:lnTo>
                <a:close/>
                <a:moveTo>
                  <a:pt x="633474" y="8720"/>
                </a:moveTo>
                <a:lnTo>
                  <a:pt x="633474" y="15366"/>
                </a:lnTo>
                <a:lnTo>
                  <a:pt x="635197" y="18812"/>
                </a:lnTo>
                <a:lnTo>
                  <a:pt x="635936" y="21274"/>
                </a:lnTo>
                <a:lnTo>
                  <a:pt x="635936" y="26197"/>
                </a:lnTo>
                <a:lnTo>
                  <a:pt x="635936" y="32104"/>
                </a:lnTo>
                <a:lnTo>
                  <a:pt x="652428" y="32104"/>
                </a:lnTo>
                <a:lnTo>
                  <a:pt x="666459" y="47859"/>
                </a:lnTo>
                <a:lnTo>
                  <a:pt x="680489" y="63611"/>
                </a:lnTo>
                <a:lnTo>
                  <a:pt x="680489" y="65336"/>
                </a:lnTo>
                <a:lnTo>
                  <a:pt x="679752" y="67058"/>
                </a:lnTo>
                <a:lnTo>
                  <a:pt x="679752" y="67796"/>
                </a:lnTo>
                <a:lnTo>
                  <a:pt x="678028" y="69520"/>
                </a:lnTo>
                <a:lnTo>
                  <a:pt x="675566" y="72966"/>
                </a:lnTo>
                <a:lnTo>
                  <a:pt x="674090" y="73704"/>
                </a:lnTo>
                <a:lnTo>
                  <a:pt x="672367" y="75428"/>
                </a:lnTo>
                <a:lnTo>
                  <a:pt x="670643" y="75428"/>
                </a:lnTo>
                <a:lnTo>
                  <a:pt x="666459" y="75428"/>
                </a:lnTo>
                <a:lnTo>
                  <a:pt x="662520" y="77151"/>
                </a:lnTo>
                <a:lnTo>
                  <a:pt x="662520" y="72966"/>
                </a:lnTo>
                <a:lnTo>
                  <a:pt x="662520" y="67796"/>
                </a:lnTo>
                <a:lnTo>
                  <a:pt x="662520" y="65336"/>
                </a:lnTo>
                <a:lnTo>
                  <a:pt x="662520" y="63611"/>
                </a:lnTo>
                <a:lnTo>
                  <a:pt x="659074" y="61151"/>
                </a:lnTo>
                <a:lnTo>
                  <a:pt x="656613" y="59427"/>
                </a:lnTo>
                <a:lnTo>
                  <a:pt x="652428" y="56227"/>
                </a:lnTo>
                <a:lnTo>
                  <a:pt x="647505" y="67796"/>
                </a:lnTo>
                <a:lnTo>
                  <a:pt x="639381" y="75428"/>
                </a:lnTo>
                <a:lnTo>
                  <a:pt x="627813" y="79612"/>
                </a:lnTo>
                <a:lnTo>
                  <a:pt x="627813" y="75428"/>
                </a:lnTo>
                <a:lnTo>
                  <a:pt x="627813" y="72966"/>
                </a:lnTo>
                <a:lnTo>
                  <a:pt x="629290" y="69520"/>
                </a:lnTo>
                <a:lnTo>
                  <a:pt x="627813" y="67058"/>
                </a:lnTo>
                <a:lnTo>
                  <a:pt x="626089" y="63611"/>
                </a:lnTo>
                <a:lnTo>
                  <a:pt x="624367" y="59427"/>
                </a:lnTo>
                <a:lnTo>
                  <a:pt x="620182" y="57950"/>
                </a:lnTo>
                <a:lnTo>
                  <a:pt x="617720" y="56227"/>
                </a:lnTo>
                <a:lnTo>
                  <a:pt x="614520" y="56227"/>
                </a:lnTo>
                <a:lnTo>
                  <a:pt x="612058" y="55490"/>
                </a:lnTo>
                <a:lnTo>
                  <a:pt x="610335" y="55490"/>
                </a:lnTo>
                <a:lnTo>
                  <a:pt x="607135" y="53766"/>
                </a:lnTo>
                <a:lnTo>
                  <a:pt x="604674" y="50319"/>
                </a:lnTo>
                <a:lnTo>
                  <a:pt x="612797" y="40474"/>
                </a:lnTo>
                <a:lnTo>
                  <a:pt x="618704" y="28658"/>
                </a:lnTo>
                <a:lnTo>
                  <a:pt x="624367" y="17089"/>
                </a:lnTo>
                <a:close/>
                <a:moveTo>
                  <a:pt x="3641951" y="0"/>
                </a:moveTo>
                <a:lnTo>
                  <a:pt x="3750040" y="0"/>
                </a:lnTo>
                <a:lnTo>
                  <a:pt x="3751729" y="7982"/>
                </a:lnTo>
                <a:lnTo>
                  <a:pt x="3722929" y="7982"/>
                </a:lnTo>
                <a:lnTo>
                  <a:pt x="3721206" y="10443"/>
                </a:lnTo>
                <a:lnTo>
                  <a:pt x="3718744" y="13888"/>
                </a:lnTo>
                <a:lnTo>
                  <a:pt x="3717022" y="15612"/>
                </a:lnTo>
                <a:lnTo>
                  <a:pt x="3715298" y="19797"/>
                </a:lnTo>
                <a:lnTo>
                  <a:pt x="3713576" y="23981"/>
                </a:lnTo>
                <a:lnTo>
                  <a:pt x="3716775" y="25705"/>
                </a:lnTo>
                <a:lnTo>
                  <a:pt x="3718497" y="27428"/>
                </a:lnTo>
                <a:lnTo>
                  <a:pt x="3719237" y="28166"/>
                </a:lnTo>
                <a:lnTo>
                  <a:pt x="3720959" y="31611"/>
                </a:lnTo>
                <a:lnTo>
                  <a:pt x="3720959" y="33335"/>
                </a:lnTo>
                <a:lnTo>
                  <a:pt x="3719237" y="35797"/>
                </a:lnTo>
                <a:lnTo>
                  <a:pt x="3716775" y="39982"/>
                </a:lnTo>
                <a:lnTo>
                  <a:pt x="3715052" y="41704"/>
                </a:lnTo>
                <a:lnTo>
                  <a:pt x="3712591" y="43428"/>
                </a:lnTo>
                <a:lnTo>
                  <a:pt x="3709391" y="43428"/>
                </a:lnTo>
                <a:lnTo>
                  <a:pt x="3706929" y="43428"/>
                </a:lnTo>
                <a:lnTo>
                  <a:pt x="3701267" y="43428"/>
                </a:lnTo>
                <a:lnTo>
                  <a:pt x="3695606" y="34320"/>
                </a:lnTo>
                <a:lnTo>
                  <a:pt x="3686498" y="30136"/>
                </a:lnTo>
                <a:lnTo>
                  <a:pt x="3674930" y="27674"/>
                </a:lnTo>
                <a:lnTo>
                  <a:pt x="3674930" y="16844"/>
                </a:lnTo>
                <a:lnTo>
                  <a:pt x="3672467" y="16104"/>
                </a:lnTo>
                <a:lnTo>
                  <a:pt x="3669267" y="14381"/>
                </a:lnTo>
                <a:lnTo>
                  <a:pt x="3668529" y="12659"/>
                </a:lnTo>
                <a:lnTo>
                  <a:pt x="3665329" y="10935"/>
                </a:lnTo>
                <a:lnTo>
                  <a:pt x="3659668" y="10935"/>
                </a:lnTo>
                <a:lnTo>
                  <a:pt x="3657944" y="10935"/>
                </a:lnTo>
                <a:lnTo>
                  <a:pt x="3657207" y="12659"/>
                </a:lnTo>
                <a:lnTo>
                  <a:pt x="3655483" y="12659"/>
                </a:lnTo>
                <a:lnTo>
                  <a:pt x="3653760" y="12659"/>
                </a:lnTo>
                <a:lnTo>
                  <a:pt x="3651298" y="14381"/>
                </a:lnTo>
                <a:lnTo>
                  <a:pt x="3648098" y="8474"/>
                </a:lnTo>
                <a:lnTo>
                  <a:pt x="3643914" y="2567"/>
                </a:lnTo>
                <a:close/>
                <a:moveTo>
                  <a:pt x="1870193" y="0"/>
                </a:moveTo>
                <a:lnTo>
                  <a:pt x="1986120" y="0"/>
                </a:lnTo>
                <a:lnTo>
                  <a:pt x="1986571" y="3551"/>
                </a:lnTo>
                <a:lnTo>
                  <a:pt x="1988295" y="17827"/>
                </a:lnTo>
                <a:lnTo>
                  <a:pt x="1990757" y="29643"/>
                </a:lnTo>
                <a:lnTo>
                  <a:pt x="1993956" y="37274"/>
                </a:lnTo>
                <a:lnTo>
                  <a:pt x="1996418" y="41458"/>
                </a:lnTo>
                <a:lnTo>
                  <a:pt x="2000603" y="43181"/>
                </a:lnTo>
                <a:lnTo>
                  <a:pt x="2003802" y="46628"/>
                </a:lnTo>
                <a:lnTo>
                  <a:pt x="2009465" y="47366"/>
                </a:lnTo>
                <a:lnTo>
                  <a:pt x="2007741" y="37274"/>
                </a:lnTo>
                <a:lnTo>
                  <a:pt x="2006018" y="29643"/>
                </a:lnTo>
                <a:lnTo>
                  <a:pt x="2006018" y="21274"/>
                </a:lnTo>
                <a:lnTo>
                  <a:pt x="2011187" y="21274"/>
                </a:lnTo>
                <a:lnTo>
                  <a:pt x="2011187" y="17827"/>
                </a:lnTo>
                <a:lnTo>
                  <a:pt x="2021032" y="23735"/>
                </a:lnTo>
                <a:lnTo>
                  <a:pt x="2030879" y="29643"/>
                </a:lnTo>
                <a:lnTo>
                  <a:pt x="2042448" y="34566"/>
                </a:lnTo>
                <a:lnTo>
                  <a:pt x="2044171" y="31120"/>
                </a:lnTo>
                <a:lnTo>
                  <a:pt x="2045895" y="28658"/>
                </a:lnTo>
                <a:lnTo>
                  <a:pt x="2046633" y="26936"/>
                </a:lnTo>
                <a:lnTo>
                  <a:pt x="2048355" y="22750"/>
                </a:lnTo>
                <a:lnTo>
                  <a:pt x="2048355" y="17827"/>
                </a:lnTo>
                <a:lnTo>
                  <a:pt x="2046633" y="17089"/>
                </a:lnTo>
                <a:lnTo>
                  <a:pt x="2045895" y="15366"/>
                </a:lnTo>
                <a:lnTo>
                  <a:pt x="2044171" y="13643"/>
                </a:lnTo>
                <a:lnTo>
                  <a:pt x="2044171" y="11920"/>
                </a:lnTo>
                <a:lnTo>
                  <a:pt x="2044171" y="9458"/>
                </a:lnTo>
                <a:lnTo>
                  <a:pt x="2042448" y="5274"/>
                </a:lnTo>
                <a:lnTo>
                  <a:pt x="2054314" y="0"/>
                </a:lnTo>
                <a:lnTo>
                  <a:pt x="3640714" y="0"/>
                </a:lnTo>
                <a:lnTo>
                  <a:pt x="3640714" y="8474"/>
                </a:lnTo>
                <a:lnTo>
                  <a:pt x="3638252" y="20290"/>
                </a:lnTo>
                <a:lnTo>
                  <a:pt x="3635053" y="30382"/>
                </a:lnTo>
                <a:lnTo>
                  <a:pt x="3628406" y="36289"/>
                </a:lnTo>
                <a:lnTo>
                  <a:pt x="3625207" y="38012"/>
                </a:lnTo>
                <a:lnTo>
                  <a:pt x="3622745" y="38012"/>
                </a:lnTo>
                <a:lnTo>
                  <a:pt x="3621022" y="38012"/>
                </a:lnTo>
                <a:lnTo>
                  <a:pt x="3619298" y="38012"/>
                </a:lnTo>
                <a:lnTo>
                  <a:pt x="3617576" y="36289"/>
                </a:lnTo>
                <a:lnTo>
                  <a:pt x="3616838" y="36289"/>
                </a:lnTo>
                <a:lnTo>
                  <a:pt x="3615114" y="36289"/>
                </a:lnTo>
                <a:lnTo>
                  <a:pt x="3613391" y="38012"/>
                </a:lnTo>
                <a:lnTo>
                  <a:pt x="3611668" y="39735"/>
                </a:lnTo>
                <a:lnTo>
                  <a:pt x="3609207" y="43920"/>
                </a:lnTo>
                <a:lnTo>
                  <a:pt x="3617576" y="54012"/>
                </a:lnTo>
                <a:lnTo>
                  <a:pt x="3626683" y="71735"/>
                </a:lnTo>
                <a:lnTo>
                  <a:pt x="3630868" y="91920"/>
                </a:lnTo>
                <a:lnTo>
                  <a:pt x="3628406" y="91920"/>
                </a:lnTo>
                <a:lnTo>
                  <a:pt x="3626683" y="93643"/>
                </a:lnTo>
                <a:lnTo>
                  <a:pt x="3623483" y="93643"/>
                </a:lnTo>
                <a:lnTo>
                  <a:pt x="3619298" y="95365"/>
                </a:lnTo>
                <a:lnTo>
                  <a:pt x="3613637" y="91181"/>
                </a:lnTo>
                <a:lnTo>
                  <a:pt x="3609452" y="87734"/>
                </a:lnTo>
                <a:lnTo>
                  <a:pt x="3603791" y="86996"/>
                </a:lnTo>
                <a:lnTo>
                  <a:pt x="3596406" y="85274"/>
                </a:lnTo>
                <a:lnTo>
                  <a:pt x="3592222" y="97089"/>
                </a:lnTo>
                <a:lnTo>
                  <a:pt x="3583854" y="102997"/>
                </a:lnTo>
                <a:lnTo>
                  <a:pt x="3573022" y="107181"/>
                </a:lnTo>
                <a:lnTo>
                  <a:pt x="3561453" y="111366"/>
                </a:lnTo>
                <a:lnTo>
                  <a:pt x="3560715" y="123180"/>
                </a:lnTo>
                <a:lnTo>
                  <a:pt x="3557514" y="132289"/>
                </a:lnTo>
                <a:lnTo>
                  <a:pt x="3551854" y="140657"/>
                </a:lnTo>
                <a:lnTo>
                  <a:pt x="3540284" y="142381"/>
                </a:lnTo>
                <a:lnTo>
                  <a:pt x="3531915" y="144842"/>
                </a:lnTo>
                <a:lnTo>
                  <a:pt x="3526253" y="148288"/>
                </a:lnTo>
                <a:lnTo>
                  <a:pt x="3520592" y="150012"/>
                </a:lnTo>
                <a:lnTo>
                  <a:pt x="3516408" y="146565"/>
                </a:lnTo>
                <a:lnTo>
                  <a:pt x="3511484" y="142381"/>
                </a:lnTo>
                <a:lnTo>
                  <a:pt x="3509022" y="138196"/>
                </a:lnTo>
                <a:lnTo>
                  <a:pt x="3503362" y="138935"/>
                </a:lnTo>
                <a:lnTo>
                  <a:pt x="3495977" y="140657"/>
                </a:lnTo>
                <a:lnTo>
                  <a:pt x="3490315" y="144103"/>
                </a:lnTo>
                <a:lnTo>
                  <a:pt x="3486130" y="146565"/>
                </a:lnTo>
                <a:lnTo>
                  <a:pt x="3486130" y="152473"/>
                </a:lnTo>
                <a:lnTo>
                  <a:pt x="3481946" y="154195"/>
                </a:lnTo>
                <a:lnTo>
                  <a:pt x="3474562" y="154195"/>
                </a:lnTo>
                <a:lnTo>
                  <a:pt x="3464716" y="154195"/>
                </a:lnTo>
                <a:lnTo>
                  <a:pt x="3455608" y="155919"/>
                </a:lnTo>
                <a:lnTo>
                  <a:pt x="3451423" y="156658"/>
                </a:lnTo>
                <a:lnTo>
                  <a:pt x="3444038" y="174381"/>
                </a:lnTo>
                <a:lnTo>
                  <a:pt x="3443300" y="193580"/>
                </a:lnTo>
                <a:lnTo>
                  <a:pt x="3443300" y="215488"/>
                </a:lnTo>
                <a:lnTo>
                  <a:pt x="3445762" y="234687"/>
                </a:lnTo>
                <a:lnTo>
                  <a:pt x="3441577" y="234687"/>
                </a:lnTo>
                <a:lnTo>
                  <a:pt x="3439854" y="234687"/>
                </a:lnTo>
                <a:lnTo>
                  <a:pt x="3438131" y="234687"/>
                </a:lnTo>
                <a:lnTo>
                  <a:pt x="3437392" y="236410"/>
                </a:lnTo>
                <a:lnTo>
                  <a:pt x="3435670" y="237150"/>
                </a:lnTo>
                <a:lnTo>
                  <a:pt x="3433946" y="242072"/>
                </a:lnTo>
                <a:lnTo>
                  <a:pt x="3432223" y="246257"/>
                </a:lnTo>
                <a:lnTo>
                  <a:pt x="3432223" y="252164"/>
                </a:lnTo>
                <a:lnTo>
                  <a:pt x="3432223" y="258810"/>
                </a:lnTo>
                <a:lnTo>
                  <a:pt x="3422377" y="258810"/>
                </a:lnTo>
                <a:lnTo>
                  <a:pt x="3416715" y="267918"/>
                </a:lnTo>
                <a:lnTo>
                  <a:pt x="3412531" y="273825"/>
                </a:lnTo>
                <a:lnTo>
                  <a:pt x="3410808" y="279734"/>
                </a:lnTo>
                <a:lnTo>
                  <a:pt x="3409084" y="291548"/>
                </a:lnTo>
                <a:lnTo>
                  <a:pt x="3406623" y="291548"/>
                </a:lnTo>
                <a:lnTo>
                  <a:pt x="3403423" y="291548"/>
                </a:lnTo>
                <a:lnTo>
                  <a:pt x="3402685" y="291548"/>
                </a:lnTo>
                <a:lnTo>
                  <a:pt x="3400962" y="291548"/>
                </a:lnTo>
                <a:lnTo>
                  <a:pt x="3397762" y="291548"/>
                </a:lnTo>
                <a:lnTo>
                  <a:pt x="3392100" y="303365"/>
                </a:lnTo>
                <a:lnTo>
                  <a:pt x="3387915" y="317641"/>
                </a:lnTo>
                <a:lnTo>
                  <a:pt x="3378069" y="317641"/>
                </a:lnTo>
                <a:lnTo>
                  <a:pt x="3374869" y="333640"/>
                </a:lnTo>
                <a:lnTo>
                  <a:pt x="3369947" y="333640"/>
                </a:lnTo>
                <a:lnTo>
                  <a:pt x="3369947" y="329457"/>
                </a:lnTo>
                <a:lnTo>
                  <a:pt x="3358378" y="313456"/>
                </a:lnTo>
                <a:lnTo>
                  <a:pt x="3350993" y="294256"/>
                </a:lnTo>
                <a:lnTo>
                  <a:pt x="3349270" y="272349"/>
                </a:lnTo>
                <a:lnTo>
                  <a:pt x="3350993" y="246257"/>
                </a:lnTo>
                <a:lnTo>
                  <a:pt x="3355178" y="242811"/>
                </a:lnTo>
                <a:lnTo>
                  <a:pt x="3358378" y="240349"/>
                </a:lnTo>
                <a:lnTo>
                  <a:pt x="3362562" y="236903"/>
                </a:lnTo>
                <a:lnTo>
                  <a:pt x="3364285" y="232719"/>
                </a:lnTo>
                <a:lnTo>
                  <a:pt x="3366747" y="226811"/>
                </a:lnTo>
                <a:lnTo>
                  <a:pt x="3362562" y="219180"/>
                </a:lnTo>
                <a:lnTo>
                  <a:pt x="3360839" y="209088"/>
                </a:lnTo>
                <a:lnTo>
                  <a:pt x="3366501" y="197272"/>
                </a:lnTo>
                <a:lnTo>
                  <a:pt x="3372162" y="193088"/>
                </a:lnTo>
                <a:lnTo>
                  <a:pt x="3379547" y="189642"/>
                </a:lnTo>
                <a:lnTo>
                  <a:pt x="3387915" y="187180"/>
                </a:lnTo>
                <a:lnTo>
                  <a:pt x="3393577" y="181272"/>
                </a:lnTo>
                <a:lnTo>
                  <a:pt x="3405147" y="163550"/>
                </a:lnTo>
                <a:lnTo>
                  <a:pt x="3416715" y="145827"/>
                </a:lnTo>
                <a:lnTo>
                  <a:pt x="3425824" y="138196"/>
                </a:lnTo>
                <a:lnTo>
                  <a:pt x="3435670" y="131550"/>
                </a:lnTo>
                <a:lnTo>
                  <a:pt x="3445515" y="123920"/>
                </a:lnTo>
                <a:lnTo>
                  <a:pt x="3449700" y="113827"/>
                </a:lnTo>
                <a:lnTo>
                  <a:pt x="3452900" y="102011"/>
                </a:lnTo>
                <a:lnTo>
                  <a:pt x="3457085" y="91181"/>
                </a:lnTo>
                <a:lnTo>
                  <a:pt x="3457085" y="90443"/>
                </a:lnTo>
                <a:lnTo>
                  <a:pt x="3455361" y="90443"/>
                </a:lnTo>
                <a:lnTo>
                  <a:pt x="3455361" y="88719"/>
                </a:lnTo>
                <a:lnTo>
                  <a:pt x="3453639" y="86996"/>
                </a:lnTo>
                <a:lnTo>
                  <a:pt x="3451176" y="88719"/>
                </a:lnTo>
                <a:lnTo>
                  <a:pt x="3449454" y="90443"/>
                </a:lnTo>
                <a:lnTo>
                  <a:pt x="3448715" y="91181"/>
                </a:lnTo>
                <a:lnTo>
                  <a:pt x="3441331" y="102011"/>
                </a:lnTo>
                <a:lnTo>
                  <a:pt x="3433946" y="113827"/>
                </a:lnTo>
                <a:lnTo>
                  <a:pt x="3426561" y="123920"/>
                </a:lnTo>
                <a:lnTo>
                  <a:pt x="3416715" y="131550"/>
                </a:lnTo>
                <a:lnTo>
                  <a:pt x="3403423" y="137457"/>
                </a:lnTo>
                <a:lnTo>
                  <a:pt x="3402685" y="132535"/>
                </a:lnTo>
                <a:lnTo>
                  <a:pt x="3402685" y="131796"/>
                </a:lnTo>
                <a:lnTo>
                  <a:pt x="3400962" y="128350"/>
                </a:lnTo>
                <a:lnTo>
                  <a:pt x="3400962" y="124165"/>
                </a:lnTo>
                <a:lnTo>
                  <a:pt x="3402685" y="122442"/>
                </a:lnTo>
                <a:lnTo>
                  <a:pt x="3402685" y="120719"/>
                </a:lnTo>
                <a:lnTo>
                  <a:pt x="3402685" y="119980"/>
                </a:lnTo>
                <a:lnTo>
                  <a:pt x="3403423" y="116534"/>
                </a:lnTo>
                <a:lnTo>
                  <a:pt x="3403423" y="114073"/>
                </a:lnTo>
                <a:lnTo>
                  <a:pt x="3399238" y="110628"/>
                </a:lnTo>
                <a:lnTo>
                  <a:pt x="3395054" y="108903"/>
                </a:lnTo>
                <a:lnTo>
                  <a:pt x="3391854" y="108166"/>
                </a:lnTo>
                <a:lnTo>
                  <a:pt x="3387670" y="106442"/>
                </a:lnTo>
                <a:lnTo>
                  <a:pt x="3385208" y="108166"/>
                </a:lnTo>
                <a:lnTo>
                  <a:pt x="3377824" y="112350"/>
                </a:lnTo>
                <a:lnTo>
                  <a:pt x="3367978" y="120719"/>
                </a:lnTo>
                <a:lnTo>
                  <a:pt x="3358870" y="131550"/>
                </a:lnTo>
                <a:lnTo>
                  <a:pt x="3350500" y="141642"/>
                </a:lnTo>
                <a:lnTo>
                  <a:pt x="3346316" y="149273"/>
                </a:lnTo>
                <a:lnTo>
                  <a:pt x="3346316" y="151734"/>
                </a:lnTo>
                <a:lnTo>
                  <a:pt x="3346316" y="155180"/>
                </a:lnTo>
                <a:lnTo>
                  <a:pt x="3347055" y="157642"/>
                </a:lnTo>
                <a:lnTo>
                  <a:pt x="3348778" y="161826"/>
                </a:lnTo>
                <a:lnTo>
                  <a:pt x="3350500" y="165272"/>
                </a:lnTo>
                <a:lnTo>
                  <a:pt x="3350500" y="167734"/>
                </a:lnTo>
                <a:lnTo>
                  <a:pt x="3341394" y="171918"/>
                </a:lnTo>
                <a:lnTo>
                  <a:pt x="3331548" y="173642"/>
                </a:lnTo>
                <a:lnTo>
                  <a:pt x="3318255" y="175365"/>
                </a:lnTo>
                <a:lnTo>
                  <a:pt x="3305947" y="175365"/>
                </a:lnTo>
                <a:lnTo>
                  <a:pt x="3305947" y="159365"/>
                </a:lnTo>
                <a:lnTo>
                  <a:pt x="3292655" y="161826"/>
                </a:lnTo>
                <a:lnTo>
                  <a:pt x="3281085" y="166750"/>
                </a:lnTo>
                <a:lnTo>
                  <a:pt x="3271240" y="165026"/>
                </a:lnTo>
                <a:lnTo>
                  <a:pt x="3263855" y="155919"/>
                </a:lnTo>
                <a:lnTo>
                  <a:pt x="3235055" y="151734"/>
                </a:lnTo>
                <a:lnTo>
                  <a:pt x="3225209" y="161826"/>
                </a:lnTo>
                <a:lnTo>
                  <a:pt x="3213640" y="169457"/>
                </a:lnTo>
                <a:lnTo>
                  <a:pt x="3203794" y="177827"/>
                </a:lnTo>
                <a:lnTo>
                  <a:pt x="3198133" y="188657"/>
                </a:lnTo>
                <a:lnTo>
                  <a:pt x="3192471" y="198750"/>
                </a:lnTo>
                <a:lnTo>
                  <a:pt x="3186810" y="208841"/>
                </a:lnTo>
                <a:lnTo>
                  <a:pt x="3179425" y="216473"/>
                </a:lnTo>
                <a:lnTo>
                  <a:pt x="3156287" y="224103"/>
                </a:lnTo>
                <a:lnTo>
                  <a:pt x="3150625" y="230011"/>
                </a:lnTo>
                <a:lnTo>
                  <a:pt x="3146441" y="236657"/>
                </a:lnTo>
                <a:lnTo>
                  <a:pt x="3142256" y="242564"/>
                </a:lnTo>
                <a:lnTo>
                  <a:pt x="3132409" y="250195"/>
                </a:lnTo>
                <a:lnTo>
                  <a:pt x="3132409" y="258564"/>
                </a:lnTo>
                <a:lnTo>
                  <a:pt x="3144717" y="258564"/>
                </a:lnTo>
                <a:lnTo>
                  <a:pt x="3146441" y="263487"/>
                </a:lnTo>
                <a:lnTo>
                  <a:pt x="3148164" y="265949"/>
                </a:lnTo>
                <a:lnTo>
                  <a:pt x="3148902" y="269395"/>
                </a:lnTo>
                <a:lnTo>
                  <a:pt x="3152102" y="271857"/>
                </a:lnTo>
                <a:lnTo>
                  <a:pt x="3154563" y="273580"/>
                </a:lnTo>
                <a:lnTo>
                  <a:pt x="3160225" y="275303"/>
                </a:lnTo>
                <a:lnTo>
                  <a:pt x="3163425" y="271857"/>
                </a:lnTo>
                <a:lnTo>
                  <a:pt x="3165887" y="270133"/>
                </a:lnTo>
                <a:lnTo>
                  <a:pt x="3170809" y="269395"/>
                </a:lnTo>
                <a:lnTo>
                  <a:pt x="3174994" y="269395"/>
                </a:lnTo>
                <a:lnTo>
                  <a:pt x="3182379" y="269395"/>
                </a:lnTo>
                <a:lnTo>
                  <a:pt x="3188041" y="276041"/>
                </a:lnTo>
                <a:lnTo>
                  <a:pt x="3192225" y="281949"/>
                </a:lnTo>
                <a:lnTo>
                  <a:pt x="3194687" y="289580"/>
                </a:lnTo>
                <a:lnTo>
                  <a:pt x="3197887" y="301394"/>
                </a:lnTo>
                <a:lnTo>
                  <a:pt x="3199609" y="309026"/>
                </a:lnTo>
                <a:lnTo>
                  <a:pt x="3197887" y="313210"/>
                </a:lnTo>
                <a:lnTo>
                  <a:pt x="3193702" y="317395"/>
                </a:lnTo>
                <a:lnTo>
                  <a:pt x="3191978" y="325026"/>
                </a:lnTo>
                <a:lnTo>
                  <a:pt x="3191978" y="333395"/>
                </a:lnTo>
                <a:lnTo>
                  <a:pt x="3194441" y="341025"/>
                </a:lnTo>
                <a:lnTo>
                  <a:pt x="3197640" y="348656"/>
                </a:lnTo>
                <a:lnTo>
                  <a:pt x="3200102" y="358748"/>
                </a:lnTo>
                <a:lnTo>
                  <a:pt x="3191733" y="367856"/>
                </a:lnTo>
                <a:lnTo>
                  <a:pt x="3186072" y="377949"/>
                </a:lnTo>
                <a:lnTo>
                  <a:pt x="3181886" y="388041"/>
                </a:lnTo>
                <a:lnTo>
                  <a:pt x="3176226" y="401579"/>
                </a:lnTo>
                <a:lnTo>
                  <a:pt x="3173025" y="404041"/>
                </a:lnTo>
                <a:lnTo>
                  <a:pt x="3165640" y="413148"/>
                </a:lnTo>
                <a:lnTo>
                  <a:pt x="3157271" y="423241"/>
                </a:lnTo>
                <a:lnTo>
                  <a:pt x="3148164" y="435056"/>
                </a:lnTo>
                <a:lnTo>
                  <a:pt x="3138318" y="445148"/>
                </a:lnTo>
                <a:lnTo>
                  <a:pt x="3129949" y="455241"/>
                </a:lnTo>
                <a:lnTo>
                  <a:pt x="3124288" y="462871"/>
                </a:lnTo>
                <a:lnTo>
                  <a:pt x="3121088" y="466318"/>
                </a:lnTo>
                <a:lnTo>
                  <a:pt x="3111241" y="468778"/>
                </a:lnTo>
                <a:lnTo>
                  <a:pt x="3101395" y="467056"/>
                </a:lnTo>
                <a:lnTo>
                  <a:pt x="3092288" y="467056"/>
                </a:lnTo>
                <a:lnTo>
                  <a:pt x="3083918" y="468778"/>
                </a:lnTo>
                <a:lnTo>
                  <a:pt x="3076533" y="476409"/>
                </a:lnTo>
                <a:lnTo>
                  <a:pt x="3070872" y="484779"/>
                </a:lnTo>
                <a:lnTo>
                  <a:pt x="3066687" y="493887"/>
                </a:lnTo>
                <a:lnTo>
                  <a:pt x="3061026" y="502256"/>
                </a:lnTo>
                <a:lnTo>
                  <a:pt x="3052657" y="508164"/>
                </a:lnTo>
                <a:lnTo>
                  <a:pt x="3050934" y="508164"/>
                </a:lnTo>
                <a:lnTo>
                  <a:pt x="3049211" y="509887"/>
                </a:lnTo>
                <a:lnTo>
                  <a:pt x="3047487" y="509887"/>
                </a:lnTo>
                <a:lnTo>
                  <a:pt x="3045026" y="509887"/>
                </a:lnTo>
                <a:lnTo>
                  <a:pt x="3041826" y="511610"/>
                </a:lnTo>
                <a:lnTo>
                  <a:pt x="3045026" y="519979"/>
                </a:lnTo>
                <a:lnTo>
                  <a:pt x="3050688" y="529086"/>
                </a:lnTo>
                <a:lnTo>
                  <a:pt x="3054872" y="539179"/>
                </a:lnTo>
                <a:lnTo>
                  <a:pt x="3060534" y="549271"/>
                </a:lnTo>
                <a:lnTo>
                  <a:pt x="3062995" y="558378"/>
                </a:lnTo>
                <a:lnTo>
                  <a:pt x="3064719" y="568471"/>
                </a:lnTo>
                <a:lnTo>
                  <a:pt x="3062256" y="575117"/>
                </a:lnTo>
                <a:lnTo>
                  <a:pt x="3056595" y="581022"/>
                </a:lnTo>
                <a:lnTo>
                  <a:pt x="3045026" y="585945"/>
                </a:lnTo>
                <a:lnTo>
                  <a:pt x="3026073" y="588407"/>
                </a:lnTo>
                <a:lnTo>
                  <a:pt x="3026073" y="580776"/>
                </a:lnTo>
                <a:lnTo>
                  <a:pt x="3024348" y="574133"/>
                </a:lnTo>
                <a:lnTo>
                  <a:pt x="3024348" y="564040"/>
                </a:lnTo>
                <a:lnTo>
                  <a:pt x="3026073" y="552225"/>
                </a:lnTo>
                <a:lnTo>
                  <a:pt x="3026073" y="543117"/>
                </a:lnTo>
                <a:lnTo>
                  <a:pt x="3021888" y="543117"/>
                </a:lnTo>
                <a:lnTo>
                  <a:pt x="3018688" y="543117"/>
                </a:lnTo>
                <a:lnTo>
                  <a:pt x="3016226" y="543117"/>
                </a:lnTo>
                <a:lnTo>
                  <a:pt x="3014503" y="543117"/>
                </a:lnTo>
                <a:lnTo>
                  <a:pt x="3012780" y="541394"/>
                </a:lnTo>
                <a:lnTo>
                  <a:pt x="3010318" y="540655"/>
                </a:lnTo>
                <a:lnTo>
                  <a:pt x="3007118" y="535733"/>
                </a:lnTo>
                <a:lnTo>
                  <a:pt x="3010318" y="531548"/>
                </a:lnTo>
                <a:lnTo>
                  <a:pt x="3012780" y="527363"/>
                </a:lnTo>
                <a:lnTo>
                  <a:pt x="3014503" y="523179"/>
                </a:lnTo>
                <a:lnTo>
                  <a:pt x="3017703" y="517271"/>
                </a:lnTo>
                <a:lnTo>
                  <a:pt x="3010318" y="517271"/>
                </a:lnTo>
                <a:lnTo>
                  <a:pt x="3001211" y="515548"/>
                </a:lnTo>
                <a:lnTo>
                  <a:pt x="2991365" y="518010"/>
                </a:lnTo>
                <a:lnTo>
                  <a:pt x="2979796" y="522932"/>
                </a:lnTo>
                <a:lnTo>
                  <a:pt x="2969950" y="527117"/>
                </a:lnTo>
                <a:lnTo>
                  <a:pt x="2969950" y="523672"/>
                </a:lnTo>
                <a:lnTo>
                  <a:pt x="2971672" y="519486"/>
                </a:lnTo>
                <a:lnTo>
                  <a:pt x="2973396" y="517025"/>
                </a:lnTo>
                <a:lnTo>
                  <a:pt x="2974134" y="512102"/>
                </a:lnTo>
                <a:lnTo>
                  <a:pt x="2975857" y="509640"/>
                </a:lnTo>
                <a:lnTo>
                  <a:pt x="2978318" y="503733"/>
                </a:lnTo>
                <a:lnTo>
                  <a:pt x="2975857" y="503733"/>
                </a:lnTo>
                <a:lnTo>
                  <a:pt x="2973396" y="502009"/>
                </a:lnTo>
                <a:lnTo>
                  <a:pt x="2970196" y="502009"/>
                </a:lnTo>
                <a:lnTo>
                  <a:pt x="2966011" y="500287"/>
                </a:lnTo>
                <a:lnTo>
                  <a:pt x="2956904" y="509395"/>
                </a:lnTo>
                <a:lnTo>
                  <a:pt x="2947058" y="517025"/>
                </a:lnTo>
                <a:lnTo>
                  <a:pt x="2937212" y="525394"/>
                </a:lnTo>
                <a:lnTo>
                  <a:pt x="2931550" y="535487"/>
                </a:lnTo>
                <a:lnTo>
                  <a:pt x="2937212" y="538932"/>
                </a:lnTo>
                <a:lnTo>
                  <a:pt x="2941396" y="541394"/>
                </a:lnTo>
                <a:lnTo>
                  <a:pt x="2944596" y="544840"/>
                </a:lnTo>
                <a:lnTo>
                  <a:pt x="2947058" y="547301"/>
                </a:lnTo>
                <a:lnTo>
                  <a:pt x="2950257" y="552225"/>
                </a:lnTo>
                <a:lnTo>
                  <a:pt x="2958626" y="547301"/>
                </a:lnTo>
                <a:lnTo>
                  <a:pt x="2966011" y="544840"/>
                </a:lnTo>
                <a:lnTo>
                  <a:pt x="2973396" y="544840"/>
                </a:lnTo>
                <a:lnTo>
                  <a:pt x="2981764" y="549025"/>
                </a:lnTo>
                <a:lnTo>
                  <a:pt x="2985949" y="549025"/>
                </a:lnTo>
                <a:lnTo>
                  <a:pt x="2985949" y="559117"/>
                </a:lnTo>
                <a:lnTo>
                  <a:pt x="2970196" y="559117"/>
                </a:lnTo>
                <a:lnTo>
                  <a:pt x="2964534" y="566748"/>
                </a:lnTo>
                <a:lnTo>
                  <a:pt x="2958873" y="572655"/>
                </a:lnTo>
                <a:lnTo>
                  <a:pt x="2954688" y="578561"/>
                </a:lnTo>
                <a:lnTo>
                  <a:pt x="2950503" y="588653"/>
                </a:lnTo>
                <a:lnTo>
                  <a:pt x="2962073" y="596284"/>
                </a:lnTo>
                <a:lnTo>
                  <a:pt x="2968719" y="608099"/>
                </a:lnTo>
                <a:lnTo>
                  <a:pt x="2974380" y="624099"/>
                </a:lnTo>
                <a:lnTo>
                  <a:pt x="2977581" y="640099"/>
                </a:lnTo>
                <a:lnTo>
                  <a:pt x="2978318" y="657822"/>
                </a:lnTo>
                <a:lnTo>
                  <a:pt x="2978318" y="673330"/>
                </a:lnTo>
                <a:lnTo>
                  <a:pt x="2968472" y="679976"/>
                </a:lnTo>
                <a:lnTo>
                  <a:pt x="2962811" y="691791"/>
                </a:lnTo>
                <a:lnTo>
                  <a:pt x="2957149" y="702622"/>
                </a:lnTo>
                <a:lnTo>
                  <a:pt x="2950503" y="714437"/>
                </a:lnTo>
                <a:lnTo>
                  <a:pt x="2935734" y="730437"/>
                </a:lnTo>
                <a:lnTo>
                  <a:pt x="2916781" y="742251"/>
                </a:lnTo>
                <a:lnTo>
                  <a:pt x="2896842" y="750622"/>
                </a:lnTo>
                <a:lnTo>
                  <a:pt x="2873704" y="758252"/>
                </a:lnTo>
                <a:lnTo>
                  <a:pt x="2852289" y="762437"/>
                </a:lnTo>
                <a:lnTo>
                  <a:pt x="2852289" y="768345"/>
                </a:lnTo>
                <a:lnTo>
                  <a:pt x="2852289" y="771791"/>
                </a:lnTo>
                <a:lnTo>
                  <a:pt x="2852289" y="774251"/>
                </a:lnTo>
                <a:lnTo>
                  <a:pt x="2852289" y="775976"/>
                </a:lnTo>
                <a:lnTo>
                  <a:pt x="2854012" y="777698"/>
                </a:lnTo>
                <a:lnTo>
                  <a:pt x="2854012" y="781882"/>
                </a:lnTo>
                <a:lnTo>
                  <a:pt x="2854750" y="786068"/>
                </a:lnTo>
                <a:lnTo>
                  <a:pt x="2852289" y="789513"/>
                </a:lnTo>
                <a:lnTo>
                  <a:pt x="2849089" y="791974"/>
                </a:lnTo>
                <a:lnTo>
                  <a:pt x="2848350" y="793699"/>
                </a:lnTo>
                <a:lnTo>
                  <a:pt x="2845150" y="796159"/>
                </a:lnTo>
                <a:lnTo>
                  <a:pt x="2839489" y="799605"/>
                </a:lnTo>
                <a:lnTo>
                  <a:pt x="2837766" y="799605"/>
                </a:lnTo>
                <a:lnTo>
                  <a:pt x="2837027" y="801329"/>
                </a:lnTo>
                <a:lnTo>
                  <a:pt x="2835304" y="801329"/>
                </a:lnTo>
                <a:lnTo>
                  <a:pt x="2833582" y="801329"/>
                </a:lnTo>
                <a:lnTo>
                  <a:pt x="2831119" y="802067"/>
                </a:lnTo>
                <a:lnTo>
                  <a:pt x="2829396" y="797883"/>
                </a:lnTo>
                <a:lnTo>
                  <a:pt x="2827673" y="793699"/>
                </a:lnTo>
                <a:lnTo>
                  <a:pt x="2827673" y="789513"/>
                </a:lnTo>
                <a:lnTo>
                  <a:pt x="2827673" y="781882"/>
                </a:lnTo>
                <a:lnTo>
                  <a:pt x="2830873" y="780160"/>
                </a:lnTo>
                <a:lnTo>
                  <a:pt x="2833336" y="780160"/>
                </a:lnTo>
                <a:lnTo>
                  <a:pt x="2836535" y="778437"/>
                </a:lnTo>
                <a:lnTo>
                  <a:pt x="2837274" y="775976"/>
                </a:lnTo>
                <a:lnTo>
                  <a:pt x="2838997" y="772529"/>
                </a:lnTo>
                <a:lnTo>
                  <a:pt x="2837274" y="770067"/>
                </a:lnTo>
                <a:lnTo>
                  <a:pt x="2834812" y="765883"/>
                </a:lnTo>
                <a:lnTo>
                  <a:pt x="2833089" y="762437"/>
                </a:lnTo>
                <a:lnTo>
                  <a:pt x="2830627" y="760714"/>
                </a:lnTo>
                <a:lnTo>
                  <a:pt x="2828905" y="760714"/>
                </a:lnTo>
                <a:lnTo>
                  <a:pt x="2824720" y="759975"/>
                </a:lnTo>
                <a:lnTo>
                  <a:pt x="2819797" y="759975"/>
                </a:lnTo>
                <a:lnTo>
                  <a:pt x="2814874" y="766621"/>
                </a:lnTo>
                <a:lnTo>
                  <a:pt x="2809213" y="771545"/>
                </a:lnTo>
                <a:lnTo>
                  <a:pt x="2804289" y="775729"/>
                </a:lnTo>
                <a:lnTo>
                  <a:pt x="2800104" y="783360"/>
                </a:lnTo>
                <a:lnTo>
                  <a:pt x="2798382" y="795174"/>
                </a:lnTo>
                <a:lnTo>
                  <a:pt x="2811674" y="807729"/>
                </a:lnTo>
                <a:lnTo>
                  <a:pt x="2821520" y="821268"/>
                </a:lnTo>
                <a:lnTo>
                  <a:pt x="2830627" y="835544"/>
                </a:lnTo>
                <a:lnTo>
                  <a:pt x="2834812" y="854743"/>
                </a:lnTo>
                <a:lnTo>
                  <a:pt x="2836535" y="878129"/>
                </a:lnTo>
                <a:lnTo>
                  <a:pt x="2788535" y="917512"/>
                </a:lnTo>
                <a:lnTo>
                  <a:pt x="2782874" y="917512"/>
                </a:lnTo>
                <a:lnTo>
                  <a:pt x="2778689" y="901513"/>
                </a:lnTo>
                <a:lnTo>
                  <a:pt x="2769582" y="889697"/>
                </a:lnTo>
                <a:lnTo>
                  <a:pt x="2758012" y="879605"/>
                </a:lnTo>
                <a:lnTo>
                  <a:pt x="2745705" y="869513"/>
                </a:lnTo>
                <a:lnTo>
                  <a:pt x="2732412" y="858682"/>
                </a:lnTo>
                <a:lnTo>
                  <a:pt x="2726752" y="882067"/>
                </a:lnTo>
                <a:lnTo>
                  <a:pt x="2719366" y="901266"/>
                </a:lnTo>
                <a:lnTo>
                  <a:pt x="2726752" y="905451"/>
                </a:lnTo>
                <a:lnTo>
                  <a:pt x="2729951" y="911359"/>
                </a:lnTo>
                <a:lnTo>
                  <a:pt x="2730690" y="918989"/>
                </a:lnTo>
                <a:lnTo>
                  <a:pt x="2735613" y="927359"/>
                </a:lnTo>
                <a:lnTo>
                  <a:pt x="2736351" y="929082"/>
                </a:lnTo>
                <a:lnTo>
                  <a:pt x="2739551" y="929082"/>
                </a:lnTo>
                <a:lnTo>
                  <a:pt x="2742013" y="929082"/>
                </a:lnTo>
                <a:lnTo>
                  <a:pt x="2745213" y="929082"/>
                </a:lnTo>
                <a:lnTo>
                  <a:pt x="2747675" y="930805"/>
                </a:lnTo>
                <a:lnTo>
                  <a:pt x="2759243" y="942619"/>
                </a:lnTo>
                <a:lnTo>
                  <a:pt x="2768351" y="960342"/>
                </a:lnTo>
                <a:lnTo>
                  <a:pt x="2774013" y="980527"/>
                </a:lnTo>
                <a:lnTo>
                  <a:pt x="2774751" y="1001451"/>
                </a:lnTo>
                <a:lnTo>
                  <a:pt x="2766382" y="1001451"/>
                </a:lnTo>
                <a:lnTo>
                  <a:pt x="2757274" y="993820"/>
                </a:lnTo>
                <a:lnTo>
                  <a:pt x="2748905" y="989635"/>
                </a:lnTo>
                <a:lnTo>
                  <a:pt x="2747182" y="987911"/>
                </a:lnTo>
                <a:lnTo>
                  <a:pt x="2739797" y="982005"/>
                </a:lnTo>
                <a:lnTo>
                  <a:pt x="2734874" y="970188"/>
                </a:lnTo>
                <a:lnTo>
                  <a:pt x="2731675" y="956651"/>
                </a:lnTo>
                <a:lnTo>
                  <a:pt x="2727490" y="944835"/>
                </a:lnTo>
                <a:lnTo>
                  <a:pt x="2723305" y="933020"/>
                </a:lnTo>
                <a:lnTo>
                  <a:pt x="2715920" y="922928"/>
                </a:lnTo>
                <a:lnTo>
                  <a:pt x="2715920" y="920467"/>
                </a:lnTo>
                <a:lnTo>
                  <a:pt x="2708536" y="922928"/>
                </a:lnTo>
                <a:lnTo>
                  <a:pt x="2708536" y="920467"/>
                </a:lnTo>
                <a:lnTo>
                  <a:pt x="2706074" y="908651"/>
                </a:lnTo>
                <a:lnTo>
                  <a:pt x="2706074" y="893636"/>
                </a:lnTo>
                <a:lnTo>
                  <a:pt x="2706074" y="877636"/>
                </a:lnTo>
                <a:lnTo>
                  <a:pt x="2706074" y="859913"/>
                </a:lnTo>
                <a:lnTo>
                  <a:pt x="2704351" y="843913"/>
                </a:lnTo>
                <a:lnTo>
                  <a:pt x="2698690" y="830374"/>
                </a:lnTo>
                <a:lnTo>
                  <a:pt x="2689582" y="820283"/>
                </a:lnTo>
                <a:lnTo>
                  <a:pt x="2687121" y="822744"/>
                </a:lnTo>
                <a:lnTo>
                  <a:pt x="2682936" y="826190"/>
                </a:lnTo>
                <a:lnTo>
                  <a:pt x="2679736" y="827913"/>
                </a:lnTo>
                <a:lnTo>
                  <a:pt x="2674074" y="828652"/>
                </a:lnTo>
                <a:lnTo>
                  <a:pt x="2668414" y="828652"/>
                </a:lnTo>
                <a:lnTo>
                  <a:pt x="2666690" y="828652"/>
                </a:lnTo>
                <a:lnTo>
                  <a:pt x="2666690" y="827913"/>
                </a:lnTo>
                <a:lnTo>
                  <a:pt x="2665951" y="827913"/>
                </a:lnTo>
                <a:lnTo>
                  <a:pt x="2664228" y="826190"/>
                </a:lnTo>
                <a:lnTo>
                  <a:pt x="2664228" y="808467"/>
                </a:lnTo>
                <a:lnTo>
                  <a:pt x="2660044" y="794191"/>
                </a:lnTo>
                <a:lnTo>
                  <a:pt x="2654383" y="782375"/>
                </a:lnTo>
                <a:lnTo>
                  <a:pt x="2645275" y="771545"/>
                </a:lnTo>
                <a:lnTo>
                  <a:pt x="2638629" y="759729"/>
                </a:lnTo>
                <a:lnTo>
                  <a:pt x="2629522" y="745452"/>
                </a:lnTo>
                <a:lnTo>
                  <a:pt x="2627059" y="747914"/>
                </a:lnTo>
                <a:lnTo>
                  <a:pt x="2625337" y="749637"/>
                </a:lnTo>
                <a:lnTo>
                  <a:pt x="2623613" y="753083"/>
                </a:lnTo>
                <a:lnTo>
                  <a:pt x="2621891" y="753821"/>
                </a:lnTo>
                <a:lnTo>
                  <a:pt x="2621151" y="755545"/>
                </a:lnTo>
                <a:lnTo>
                  <a:pt x="2607860" y="757268"/>
                </a:lnTo>
                <a:lnTo>
                  <a:pt x="2596290" y="755545"/>
                </a:lnTo>
                <a:lnTo>
                  <a:pt x="2584721" y="755545"/>
                </a:lnTo>
                <a:lnTo>
                  <a:pt x="2581521" y="767360"/>
                </a:lnTo>
                <a:lnTo>
                  <a:pt x="2577337" y="773268"/>
                </a:lnTo>
                <a:lnTo>
                  <a:pt x="2574875" y="774991"/>
                </a:lnTo>
                <a:lnTo>
                  <a:pt x="2569214" y="774991"/>
                </a:lnTo>
                <a:lnTo>
                  <a:pt x="2563553" y="776714"/>
                </a:lnTo>
                <a:lnTo>
                  <a:pt x="2557891" y="780897"/>
                </a:lnTo>
                <a:lnTo>
                  <a:pt x="2548045" y="806991"/>
                </a:lnTo>
                <a:lnTo>
                  <a:pt x="2534753" y="806991"/>
                </a:lnTo>
                <a:lnTo>
                  <a:pt x="2527369" y="812897"/>
                </a:lnTo>
                <a:lnTo>
                  <a:pt x="2519983" y="820528"/>
                </a:lnTo>
                <a:lnTo>
                  <a:pt x="2510137" y="826436"/>
                </a:lnTo>
                <a:lnTo>
                  <a:pt x="2507676" y="855728"/>
                </a:lnTo>
                <a:lnTo>
                  <a:pt x="2500292" y="880836"/>
                </a:lnTo>
                <a:lnTo>
                  <a:pt x="2490445" y="901020"/>
                </a:lnTo>
                <a:lnTo>
                  <a:pt x="2474691" y="920221"/>
                </a:lnTo>
                <a:lnTo>
                  <a:pt x="2472968" y="920221"/>
                </a:lnTo>
                <a:lnTo>
                  <a:pt x="2471245" y="918497"/>
                </a:lnTo>
                <a:lnTo>
                  <a:pt x="2469522" y="918497"/>
                </a:lnTo>
                <a:lnTo>
                  <a:pt x="2468784" y="916775"/>
                </a:lnTo>
                <a:lnTo>
                  <a:pt x="2459676" y="906682"/>
                </a:lnTo>
                <a:lnTo>
                  <a:pt x="2451308" y="890682"/>
                </a:lnTo>
                <a:lnTo>
                  <a:pt x="2446384" y="877144"/>
                </a:lnTo>
                <a:lnTo>
                  <a:pt x="2445645" y="874682"/>
                </a:lnTo>
                <a:lnTo>
                  <a:pt x="2446384" y="871236"/>
                </a:lnTo>
                <a:lnTo>
                  <a:pt x="2448107" y="868774"/>
                </a:lnTo>
                <a:lnTo>
                  <a:pt x="2449830" y="867051"/>
                </a:lnTo>
                <a:lnTo>
                  <a:pt x="2449830" y="865328"/>
                </a:lnTo>
                <a:lnTo>
                  <a:pt x="2435061" y="843421"/>
                </a:lnTo>
                <a:lnTo>
                  <a:pt x="2425215" y="820036"/>
                </a:lnTo>
                <a:lnTo>
                  <a:pt x="2418568" y="794929"/>
                </a:lnTo>
                <a:lnTo>
                  <a:pt x="2415369" y="764652"/>
                </a:lnTo>
                <a:lnTo>
                  <a:pt x="2405523" y="765390"/>
                </a:lnTo>
                <a:lnTo>
                  <a:pt x="2398139" y="765390"/>
                </a:lnTo>
                <a:lnTo>
                  <a:pt x="2389769" y="764652"/>
                </a:lnTo>
                <a:lnTo>
                  <a:pt x="2386568" y="761206"/>
                </a:lnTo>
                <a:lnTo>
                  <a:pt x="2382384" y="758744"/>
                </a:lnTo>
                <a:lnTo>
                  <a:pt x="2379184" y="755298"/>
                </a:lnTo>
                <a:lnTo>
                  <a:pt x="2376723" y="752837"/>
                </a:lnTo>
                <a:lnTo>
                  <a:pt x="2379184" y="742006"/>
                </a:lnTo>
                <a:lnTo>
                  <a:pt x="2373523" y="733637"/>
                </a:lnTo>
                <a:lnTo>
                  <a:pt x="2363677" y="726006"/>
                </a:lnTo>
                <a:lnTo>
                  <a:pt x="2353830" y="719360"/>
                </a:lnTo>
                <a:lnTo>
                  <a:pt x="2344723" y="710252"/>
                </a:lnTo>
                <a:lnTo>
                  <a:pt x="2320847" y="713699"/>
                </a:lnTo>
                <a:lnTo>
                  <a:pt x="2295986" y="713699"/>
                </a:lnTo>
                <a:lnTo>
                  <a:pt x="2271123" y="711976"/>
                </a:lnTo>
                <a:lnTo>
                  <a:pt x="2247247" y="710252"/>
                </a:lnTo>
                <a:lnTo>
                  <a:pt x="2243063" y="701883"/>
                </a:lnTo>
                <a:lnTo>
                  <a:pt x="2237401" y="691053"/>
                </a:lnTo>
                <a:lnTo>
                  <a:pt x="2228293" y="694499"/>
                </a:lnTo>
                <a:lnTo>
                  <a:pt x="2222632" y="696222"/>
                </a:lnTo>
                <a:lnTo>
                  <a:pt x="2215247" y="696960"/>
                </a:lnTo>
                <a:lnTo>
                  <a:pt x="2205401" y="696960"/>
                </a:lnTo>
                <a:lnTo>
                  <a:pt x="2197031" y="691053"/>
                </a:lnTo>
                <a:lnTo>
                  <a:pt x="2187925" y="686868"/>
                </a:lnTo>
                <a:lnTo>
                  <a:pt x="2178078" y="680960"/>
                </a:lnTo>
                <a:lnTo>
                  <a:pt x="2170694" y="675053"/>
                </a:lnTo>
                <a:lnTo>
                  <a:pt x="2168232" y="666683"/>
                </a:lnTo>
                <a:lnTo>
                  <a:pt x="2164047" y="659053"/>
                </a:lnTo>
                <a:lnTo>
                  <a:pt x="2154940" y="651422"/>
                </a:lnTo>
                <a:lnTo>
                  <a:pt x="2153217" y="651422"/>
                </a:lnTo>
                <a:lnTo>
                  <a:pt x="2152479" y="651422"/>
                </a:lnTo>
                <a:lnTo>
                  <a:pt x="2150754" y="651422"/>
                </a:lnTo>
                <a:lnTo>
                  <a:pt x="2147555" y="651422"/>
                </a:lnTo>
                <a:lnTo>
                  <a:pt x="2141893" y="651422"/>
                </a:lnTo>
                <a:lnTo>
                  <a:pt x="2145094" y="663237"/>
                </a:lnTo>
                <a:lnTo>
                  <a:pt x="2149279" y="676776"/>
                </a:lnTo>
                <a:lnTo>
                  <a:pt x="2156663" y="690314"/>
                </a:lnTo>
                <a:lnTo>
                  <a:pt x="2162324" y="702130"/>
                </a:lnTo>
                <a:lnTo>
                  <a:pt x="2167986" y="710498"/>
                </a:lnTo>
                <a:lnTo>
                  <a:pt x="2169709" y="706314"/>
                </a:lnTo>
                <a:lnTo>
                  <a:pt x="2170448" y="704591"/>
                </a:lnTo>
                <a:lnTo>
                  <a:pt x="2170448" y="702868"/>
                </a:lnTo>
                <a:lnTo>
                  <a:pt x="2172170" y="702868"/>
                </a:lnTo>
                <a:lnTo>
                  <a:pt x="2173893" y="702868"/>
                </a:lnTo>
                <a:lnTo>
                  <a:pt x="2178078" y="704591"/>
                </a:lnTo>
                <a:lnTo>
                  <a:pt x="2179801" y="708776"/>
                </a:lnTo>
                <a:lnTo>
                  <a:pt x="2181524" y="713699"/>
                </a:lnTo>
                <a:lnTo>
                  <a:pt x="2181524" y="717883"/>
                </a:lnTo>
                <a:lnTo>
                  <a:pt x="2182262" y="722068"/>
                </a:lnTo>
                <a:lnTo>
                  <a:pt x="2183986" y="726252"/>
                </a:lnTo>
                <a:lnTo>
                  <a:pt x="2189647" y="725514"/>
                </a:lnTo>
                <a:lnTo>
                  <a:pt x="2197031" y="723791"/>
                </a:lnTo>
                <a:lnTo>
                  <a:pt x="2205401" y="723791"/>
                </a:lnTo>
                <a:lnTo>
                  <a:pt x="2218694" y="708776"/>
                </a:lnTo>
                <a:lnTo>
                  <a:pt x="2234447" y="696960"/>
                </a:lnTo>
                <a:lnTo>
                  <a:pt x="2236170" y="711976"/>
                </a:lnTo>
                <a:lnTo>
                  <a:pt x="2237892" y="723791"/>
                </a:lnTo>
                <a:lnTo>
                  <a:pt x="2259308" y="735605"/>
                </a:lnTo>
                <a:lnTo>
                  <a:pt x="2276538" y="749882"/>
                </a:lnTo>
                <a:lnTo>
                  <a:pt x="2270877" y="757513"/>
                </a:lnTo>
                <a:lnTo>
                  <a:pt x="2265954" y="765145"/>
                </a:lnTo>
                <a:lnTo>
                  <a:pt x="2261031" y="771052"/>
                </a:lnTo>
                <a:lnTo>
                  <a:pt x="2250200" y="775236"/>
                </a:lnTo>
                <a:lnTo>
                  <a:pt x="2250200" y="791236"/>
                </a:lnTo>
                <a:lnTo>
                  <a:pt x="2236170" y="800345"/>
                </a:lnTo>
                <a:lnTo>
                  <a:pt x="2221400" y="810436"/>
                </a:lnTo>
                <a:lnTo>
                  <a:pt x="2221400" y="817575"/>
                </a:lnTo>
                <a:lnTo>
                  <a:pt x="2203185" y="817575"/>
                </a:lnTo>
                <a:lnTo>
                  <a:pt x="2192355" y="823483"/>
                </a:lnTo>
                <a:lnTo>
                  <a:pt x="2183986" y="832590"/>
                </a:lnTo>
                <a:lnTo>
                  <a:pt x="2174140" y="840220"/>
                </a:lnTo>
                <a:lnTo>
                  <a:pt x="2160847" y="846129"/>
                </a:lnTo>
                <a:lnTo>
                  <a:pt x="2147555" y="848590"/>
                </a:lnTo>
                <a:lnTo>
                  <a:pt x="2133524" y="852775"/>
                </a:lnTo>
                <a:lnTo>
                  <a:pt x="2121956" y="857698"/>
                </a:lnTo>
                <a:lnTo>
                  <a:pt x="2112109" y="863605"/>
                </a:lnTo>
                <a:lnTo>
                  <a:pt x="2102263" y="866067"/>
                </a:lnTo>
                <a:lnTo>
                  <a:pt x="2094878" y="866067"/>
                </a:lnTo>
                <a:lnTo>
                  <a:pt x="2091678" y="864344"/>
                </a:lnTo>
                <a:lnTo>
                  <a:pt x="2090940" y="864344"/>
                </a:lnTo>
                <a:lnTo>
                  <a:pt x="2089217" y="863605"/>
                </a:lnTo>
                <a:lnTo>
                  <a:pt x="2087494" y="861882"/>
                </a:lnTo>
                <a:lnTo>
                  <a:pt x="2085771" y="858436"/>
                </a:lnTo>
                <a:lnTo>
                  <a:pt x="2081586" y="850067"/>
                </a:lnTo>
                <a:lnTo>
                  <a:pt x="2079864" y="840959"/>
                </a:lnTo>
                <a:lnTo>
                  <a:pt x="2079864" y="832590"/>
                </a:lnTo>
                <a:lnTo>
                  <a:pt x="2079125" y="823483"/>
                </a:lnTo>
                <a:lnTo>
                  <a:pt x="2071740" y="809206"/>
                </a:lnTo>
                <a:lnTo>
                  <a:pt x="2061895" y="795667"/>
                </a:lnTo>
                <a:lnTo>
                  <a:pt x="2051064" y="783853"/>
                </a:lnTo>
                <a:lnTo>
                  <a:pt x="2041218" y="772036"/>
                </a:lnTo>
                <a:lnTo>
                  <a:pt x="2038756" y="763667"/>
                </a:lnTo>
                <a:lnTo>
                  <a:pt x="2037033" y="753575"/>
                </a:lnTo>
                <a:lnTo>
                  <a:pt x="2035309" y="742744"/>
                </a:lnTo>
                <a:lnTo>
                  <a:pt x="2031125" y="734375"/>
                </a:lnTo>
                <a:lnTo>
                  <a:pt x="2015371" y="724284"/>
                </a:lnTo>
                <a:lnTo>
                  <a:pt x="2011187" y="714191"/>
                </a:lnTo>
                <a:lnTo>
                  <a:pt x="2006264" y="703361"/>
                </a:lnTo>
                <a:lnTo>
                  <a:pt x="2002079" y="693268"/>
                </a:lnTo>
                <a:lnTo>
                  <a:pt x="1996418" y="684899"/>
                </a:lnTo>
                <a:lnTo>
                  <a:pt x="1988049" y="678991"/>
                </a:lnTo>
                <a:lnTo>
                  <a:pt x="1983126" y="677268"/>
                </a:lnTo>
                <a:lnTo>
                  <a:pt x="1982387" y="673821"/>
                </a:lnTo>
                <a:lnTo>
                  <a:pt x="1979187" y="673083"/>
                </a:lnTo>
                <a:lnTo>
                  <a:pt x="1976725" y="671361"/>
                </a:lnTo>
                <a:lnTo>
                  <a:pt x="1973525" y="669637"/>
                </a:lnTo>
                <a:lnTo>
                  <a:pt x="1971065" y="667176"/>
                </a:lnTo>
                <a:lnTo>
                  <a:pt x="1967864" y="662253"/>
                </a:lnTo>
                <a:lnTo>
                  <a:pt x="1965403" y="656345"/>
                </a:lnTo>
                <a:lnTo>
                  <a:pt x="1962203" y="656345"/>
                </a:lnTo>
                <a:lnTo>
                  <a:pt x="1962203" y="662253"/>
                </a:lnTo>
                <a:lnTo>
                  <a:pt x="1972049" y="675791"/>
                </a:lnTo>
                <a:lnTo>
                  <a:pt x="1981156" y="690806"/>
                </a:lnTo>
                <a:lnTo>
                  <a:pt x="1986818" y="708529"/>
                </a:lnTo>
                <a:lnTo>
                  <a:pt x="1992479" y="724529"/>
                </a:lnTo>
                <a:lnTo>
                  <a:pt x="1999863" y="740529"/>
                </a:lnTo>
                <a:lnTo>
                  <a:pt x="2002326" y="742991"/>
                </a:lnTo>
                <a:lnTo>
                  <a:pt x="2006509" y="746437"/>
                </a:lnTo>
                <a:lnTo>
                  <a:pt x="2009710" y="748898"/>
                </a:lnTo>
                <a:lnTo>
                  <a:pt x="2013895" y="752344"/>
                </a:lnTo>
                <a:lnTo>
                  <a:pt x="2015618" y="756528"/>
                </a:lnTo>
                <a:lnTo>
                  <a:pt x="2015618" y="785821"/>
                </a:lnTo>
                <a:lnTo>
                  <a:pt x="2018079" y="789268"/>
                </a:lnTo>
                <a:lnTo>
                  <a:pt x="2021279" y="793452"/>
                </a:lnTo>
                <a:lnTo>
                  <a:pt x="2025464" y="795914"/>
                </a:lnTo>
                <a:lnTo>
                  <a:pt x="2029648" y="799360"/>
                </a:lnTo>
                <a:lnTo>
                  <a:pt x="2031371" y="801820"/>
                </a:lnTo>
                <a:lnTo>
                  <a:pt x="2033834" y="810929"/>
                </a:lnTo>
                <a:lnTo>
                  <a:pt x="2035556" y="817575"/>
                </a:lnTo>
                <a:lnTo>
                  <a:pt x="2038756" y="826682"/>
                </a:lnTo>
                <a:lnTo>
                  <a:pt x="2047125" y="836775"/>
                </a:lnTo>
                <a:lnTo>
                  <a:pt x="2060417" y="845882"/>
                </a:lnTo>
                <a:lnTo>
                  <a:pt x="2074448" y="854252"/>
                </a:lnTo>
                <a:lnTo>
                  <a:pt x="2086017" y="863359"/>
                </a:lnTo>
                <a:lnTo>
                  <a:pt x="2089217" y="867544"/>
                </a:lnTo>
                <a:lnTo>
                  <a:pt x="2089217" y="873451"/>
                </a:lnTo>
                <a:lnTo>
                  <a:pt x="2089217" y="877636"/>
                </a:lnTo>
                <a:lnTo>
                  <a:pt x="2090940" y="881821"/>
                </a:lnTo>
                <a:lnTo>
                  <a:pt x="2095125" y="886743"/>
                </a:lnTo>
                <a:lnTo>
                  <a:pt x="2107433" y="887482"/>
                </a:lnTo>
                <a:lnTo>
                  <a:pt x="2122201" y="880836"/>
                </a:lnTo>
                <a:lnTo>
                  <a:pt x="2142140" y="875912"/>
                </a:lnTo>
                <a:lnTo>
                  <a:pt x="2161093" y="871728"/>
                </a:lnTo>
                <a:lnTo>
                  <a:pt x="2178323" y="869267"/>
                </a:lnTo>
                <a:lnTo>
                  <a:pt x="2178323" y="871728"/>
                </a:lnTo>
                <a:lnTo>
                  <a:pt x="2174140" y="879359"/>
                </a:lnTo>
                <a:lnTo>
                  <a:pt x="2174140" y="888221"/>
                </a:lnTo>
                <a:lnTo>
                  <a:pt x="2170940" y="898313"/>
                </a:lnTo>
                <a:lnTo>
                  <a:pt x="2165278" y="913328"/>
                </a:lnTo>
                <a:lnTo>
                  <a:pt x="2156909" y="931051"/>
                </a:lnTo>
                <a:lnTo>
                  <a:pt x="2147063" y="948774"/>
                </a:lnTo>
                <a:lnTo>
                  <a:pt x="2136232" y="963051"/>
                </a:lnTo>
                <a:lnTo>
                  <a:pt x="2120479" y="979050"/>
                </a:lnTo>
                <a:lnTo>
                  <a:pt x="2103248" y="994066"/>
                </a:lnTo>
                <a:lnTo>
                  <a:pt x="2085032" y="1008343"/>
                </a:lnTo>
                <a:lnTo>
                  <a:pt x="2067802" y="1025082"/>
                </a:lnTo>
                <a:lnTo>
                  <a:pt x="2053032" y="1042804"/>
                </a:lnTo>
                <a:lnTo>
                  <a:pt x="2041464" y="1062988"/>
                </a:lnTo>
                <a:lnTo>
                  <a:pt x="2037279" y="1082189"/>
                </a:lnTo>
                <a:lnTo>
                  <a:pt x="2039740" y="1099911"/>
                </a:lnTo>
                <a:lnTo>
                  <a:pt x="2045402" y="1117634"/>
                </a:lnTo>
                <a:lnTo>
                  <a:pt x="2051064" y="1133634"/>
                </a:lnTo>
                <a:lnTo>
                  <a:pt x="2056725" y="1151357"/>
                </a:lnTo>
                <a:lnTo>
                  <a:pt x="2061648" y="1169080"/>
                </a:lnTo>
                <a:lnTo>
                  <a:pt x="2059925" y="1186804"/>
                </a:lnTo>
                <a:lnTo>
                  <a:pt x="2050818" y="1205264"/>
                </a:lnTo>
                <a:lnTo>
                  <a:pt x="2038509" y="1214372"/>
                </a:lnTo>
                <a:lnTo>
                  <a:pt x="2023741" y="1221018"/>
                </a:lnTo>
                <a:lnTo>
                  <a:pt x="2009710" y="1228649"/>
                </a:lnTo>
                <a:lnTo>
                  <a:pt x="1999990" y="1237129"/>
                </a:lnTo>
                <a:lnTo>
                  <a:pt x="1730490" y="1237129"/>
                </a:lnTo>
                <a:lnTo>
                  <a:pt x="1729835" y="1236280"/>
                </a:lnTo>
                <a:lnTo>
                  <a:pt x="1724174" y="1224465"/>
                </a:lnTo>
                <a:lnTo>
                  <a:pt x="1722450" y="1210188"/>
                </a:lnTo>
                <a:lnTo>
                  <a:pt x="1725650" y="1193450"/>
                </a:lnTo>
                <a:lnTo>
                  <a:pt x="1731312" y="1179173"/>
                </a:lnTo>
                <a:lnTo>
                  <a:pt x="1739681" y="1163172"/>
                </a:lnTo>
                <a:lnTo>
                  <a:pt x="1745342" y="1149634"/>
                </a:lnTo>
                <a:lnTo>
                  <a:pt x="1750265" y="1137819"/>
                </a:lnTo>
                <a:lnTo>
                  <a:pt x="1744604" y="1126003"/>
                </a:lnTo>
                <a:lnTo>
                  <a:pt x="1742882" y="1115911"/>
                </a:lnTo>
                <a:lnTo>
                  <a:pt x="1742882" y="1105819"/>
                </a:lnTo>
                <a:lnTo>
                  <a:pt x="1739681" y="1092281"/>
                </a:lnTo>
                <a:lnTo>
                  <a:pt x="1731312" y="1074558"/>
                </a:lnTo>
                <a:lnTo>
                  <a:pt x="1718022" y="1056835"/>
                </a:lnTo>
                <a:lnTo>
                  <a:pt x="1705715" y="1040834"/>
                </a:lnTo>
                <a:lnTo>
                  <a:pt x="1692422" y="1027297"/>
                </a:lnTo>
                <a:lnTo>
                  <a:pt x="1696606" y="1009574"/>
                </a:lnTo>
                <a:lnTo>
                  <a:pt x="1700792" y="993574"/>
                </a:lnTo>
                <a:lnTo>
                  <a:pt x="1705715" y="975851"/>
                </a:lnTo>
                <a:lnTo>
                  <a:pt x="1700792" y="973389"/>
                </a:lnTo>
                <a:lnTo>
                  <a:pt x="1698330" y="971666"/>
                </a:lnTo>
                <a:lnTo>
                  <a:pt x="1695130" y="968220"/>
                </a:lnTo>
                <a:lnTo>
                  <a:pt x="1692669" y="967481"/>
                </a:lnTo>
                <a:lnTo>
                  <a:pt x="1688484" y="967481"/>
                </a:lnTo>
                <a:lnTo>
                  <a:pt x="1682823" y="965758"/>
                </a:lnTo>
                <a:lnTo>
                  <a:pt x="1679622" y="968220"/>
                </a:lnTo>
                <a:lnTo>
                  <a:pt x="1677899" y="969943"/>
                </a:lnTo>
                <a:lnTo>
                  <a:pt x="1673715" y="971666"/>
                </a:lnTo>
                <a:lnTo>
                  <a:pt x="1669530" y="971666"/>
                </a:lnTo>
                <a:lnTo>
                  <a:pt x="1663869" y="971666"/>
                </a:lnTo>
                <a:lnTo>
                  <a:pt x="1648114" y="946558"/>
                </a:lnTo>
                <a:lnTo>
                  <a:pt x="1637284" y="944835"/>
                </a:lnTo>
                <a:lnTo>
                  <a:pt x="1627438" y="944097"/>
                </a:lnTo>
                <a:lnTo>
                  <a:pt x="1615870" y="942374"/>
                </a:lnTo>
                <a:lnTo>
                  <a:pt x="1601838" y="948282"/>
                </a:lnTo>
                <a:lnTo>
                  <a:pt x="1587070" y="954189"/>
                </a:lnTo>
                <a:lnTo>
                  <a:pt x="1575500" y="958374"/>
                </a:lnTo>
                <a:lnTo>
                  <a:pt x="1547439" y="952466"/>
                </a:lnTo>
                <a:lnTo>
                  <a:pt x="1544239" y="962558"/>
                </a:lnTo>
                <a:lnTo>
                  <a:pt x="1534393" y="962558"/>
                </a:lnTo>
                <a:lnTo>
                  <a:pt x="1525285" y="960097"/>
                </a:lnTo>
                <a:lnTo>
                  <a:pt x="1518639" y="958374"/>
                </a:lnTo>
                <a:lnTo>
                  <a:pt x="1515439" y="960097"/>
                </a:lnTo>
                <a:lnTo>
                  <a:pt x="1512978" y="962558"/>
                </a:lnTo>
                <a:lnTo>
                  <a:pt x="1508055" y="964282"/>
                </a:lnTo>
                <a:lnTo>
                  <a:pt x="1502393" y="966005"/>
                </a:lnTo>
                <a:lnTo>
                  <a:pt x="1494024" y="955912"/>
                </a:lnTo>
                <a:lnTo>
                  <a:pt x="1482455" y="950005"/>
                </a:lnTo>
                <a:lnTo>
                  <a:pt x="1470885" y="944097"/>
                </a:lnTo>
                <a:lnTo>
                  <a:pt x="1459316" y="938189"/>
                </a:lnTo>
                <a:lnTo>
                  <a:pt x="1449471" y="930558"/>
                </a:lnTo>
                <a:lnTo>
                  <a:pt x="1442086" y="911359"/>
                </a:lnTo>
                <a:lnTo>
                  <a:pt x="1433717" y="901266"/>
                </a:lnTo>
                <a:lnTo>
                  <a:pt x="1420424" y="891174"/>
                </a:lnTo>
                <a:lnTo>
                  <a:pt x="1408856" y="881082"/>
                </a:lnTo>
                <a:lnTo>
                  <a:pt x="1401471" y="871974"/>
                </a:lnTo>
                <a:lnTo>
                  <a:pt x="1401471" y="852775"/>
                </a:lnTo>
                <a:lnTo>
                  <a:pt x="1399010" y="844405"/>
                </a:lnTo>
                <a:lnTo>
                  <a:pt x="1399748" y="830867"/>
                </a:lnTo>
                <a:lnTo>
                  <a:pt x="1402948" y="819052"/>
                </a:lnTo>
                <a:lnTo>
                  <a:pt x="1405410" y="808959"/>
                </a:lnTo>
                <a:lnTo>
                  <a:pt x="1407132" y="801329"/>
                </a:lnTo>
                <a:lnTo>
                  <a:pt x="1407132" y="789513"/>
                </a:lnTo>
                <a:lnTo>
                  <a:pt x="1404671" y="782867"/>
                </a:lnTo>
                <a:lnTo>
                  <a:pt x="1399748" y="775236"/>
                </a:lnTo>
                <a:lnTo>
                  <a:pt x="1397286" y="769329"/>
                </a:lnTo>
                <a:lnTo>
                  <a:pt x="1397286" y="760221"/>
                </a:lnTo>
                <a:lnTo>
                  <a:pt x="1399748" y="748407"/>
                </a:lnTo>
                <a:lnTo>
                  <a:pt x="1405410" y="735852"/>
                </a:lnTo>
                <a:lnTo>
                  <a:pt x="1411071" y="720837"/>
                </a:lnTo>
                <a:lnTo>
                  <a:pt x="1416733" y="708283"/>
                </a:lnTo>
                <a:lnTo>
                  <a:pt x="1422394" y="697452"/>
                </a:lnTo>
                <a:lnTo>
                  <a:pt x="1425594" y="691545"/>
                </a:lnTo>
                <a:lnTo>
                  <a:pt x="1435439" y="683175"/>
                </a:lnTo>
                <a:lnTo>
                  <a:pt x="1447009" y="675545"/>
                </a:lnTo>
                <a:lnTo>
                  <a:pt x="1458578" y="669637"/>
                </a:lnTo>
                <a:lnTo>
                  <a:pt x="1470147" y="662006"/>
                </a:lnTo>
                <a:lnTo>
                  <a:pt x="1472608" y="655360"/>
                </a:lnTo>
                <a:lnTo>
                  <a:pt x="1472608" y="646253"/>
                </a:lnTo>
                <a:lnTo>
                  <a:pt x="1471871" y="636161"/>
                </a:lnTo>
                <a:lnTo>
                  <a:pt x="1472608" y="627791"/>
                </a:lnTo>
                <a:lnTo>
                  <a:pt x="1479993" y="615976"/>
                </a:lnTo>
                <a:lnTo>
                  <a:pt x="1489839" y="606868"/>
                </a:lnTo>
                <a:lnTo>
                  <a:pt x="1500669" y="598499"/>
                </a:lnTo>
                <a:lnTo>
                  <a:pt x="1510516" y="589392"/>
                </a:lnTo>
                <a:lnTo>
                  <a:pt x="1518885" y="579299"/>
                </a:lnTo>
                <a:lnTo>
                  <a:pt x="1523808" y="565763"/>
                </a:lnTo>
                <a:lnTo>
                  <a:pt x="1523808" y="565024"/>
                </a:lnTo>
                <a:lnTo>
                  <a:pt x="1522085" y="565024"/>
                </a:lnTo>
                <a:lnTo>
                  <a:pt x="1522085" y="563302"/>
                </a:lnTo>
                <a:lnTo>
                  <a:pt x="1522085" y="561578"/>
                </a:lnTo>
                <a:lnTo>
                  <a:pt x="1520363" y="559856"/>
                </a:lnTo>
                <a:lnTo>
                  <a:pt x="1517901" y="559117"/>
                </a:lnTo>
                <a:lnTo>
                  <a:pt x="1514701" y="557394"/>
                </a:lnTo>
                <a:lnTo>
                  <a:pt x="1512239" y="557394"/>
                </a:lnTo>
                <a:lnTo>
                  <a:pt x="1507316" y="555672"/>
                </a:lnTo>
                <a:lnTo>
                  <a:pt x="1504855" y="559117"/>
                </a:lnTo>
                <a:lnTo>
                  <a:pt x="1501655" y="559117"/>
                </a:lnTo>
                <a:lnTo>
                  <a:pt x="1497469" y="559856"/>
                </a:lnTo>
                <a:lnTo>
                  <a:pt x="1491808" y="559856"/>
                </a:lnTo>
                <a:lnTo>
                  <a:pt x="1491808" y="555672"/>
                </a:lnTo>
                <a:lnTo>
                  <a:pt x="1489348" y="555672"/>
                </a:lnTo>
                <a:lnTo>
                  <a:pt x="1489348" y="543855"/>
                </a:lnTo>
                <a:lnTo>
                  <a:pt x="1487624" y="527856"/>
                </a:lnTo>
                <a:lnTo>
                  <a:pt x="1485901" y="508655"/>
                </a:lnTo>
                <a:lnTo>
                  <a:pt x="1485901" y="490194"/>
                </a:lnTo>
                <a:lnTo>
                  <a:pt x="1485901" y="473456"/>
                </a:lnTo>
                <a:lnTo>
                  <a:pt x="1489101" y="463363"/>
                </a:lnTo>
                <a:lnTo>
                  <a:pt x="1489593" y="460410"/>
                </a:lnTo>
                <a:lnTo>
                  <a:pt x="1491316" y="456964"/>
                </a:lnTo>
                <a:lnTo>
                  <a:pt x="1493038" y="456225"/>
                </a:lnTo>
                <a:lnTo>
                  <a:pt x="1494762" y="456225"/>
                </a:lnTo>
                <a:lnTo>
                  <a:pt x="1497224" y="456225"/>
                </a:lnTo>
                <a:lnTo>
                  <a:pt x="1500424" y="454501"/>
                </a:lnTo>
                <a:lnTo>
                  <a:pt x="1504609" y="454501"/>
                </a:lnTo>
                <a:lnTo>
                  <a:pt x="1516177" y="458687"/>
                </a:lnTo>
                <a:lnTo>
                  <a:pt x="1529469" y="462133"/>
                </a:lnTo>
                <a:lnTo>
                  <a:pt x="1543501" y="462133"/>
                </a:lnTo>
                <a:lnTo>
                  <a:pt x="1557531" y="458687"/>
                </a:lnTo>
                <a:lnTo>
                  <a:pt x="1568362" y="454501"/>
                </a:lnTo>
                <a:lnTo>
                  <a:pt x="1569100" y="452779"/>
                </a:lnTo>
                <a:lnTo>
                  <a:pt x="1569100" y="451056"/>
                </a:lnTo>
                <a:lnTo>
                  <a:pt x="1570824" y="451056"/>
                </a:lnTo>
                <a:lnTo>
                  <a:pt x="1570824" y="450318"/>
                </a:lnTo>
                <a:lnTo>
                  <a:pt x="1570824" y="448595"/>
                </a:lnTo>
                <a:lnTo>
                  <a:pt x="1574024" y="436778"/>
                </a:lnTo>
                <a:lnTo>
                  <a:pt x="1574024" y="423241"/>
                </a:lnTo>
                <a:lnTo>
                  <a:pt x="1572300" y="410687"/>
                </a:lnTo>
                <a:lnTo>
                  <a:pt x="1570578" y="395672"/>
                </a:lnTo>
                <a:lnTo>
                  <a:pt x="1560731" y="393210"/>
                </a:lnTo>
                <a:lnTo>
                  <a:pt x="1550885" y="389764"/>
                </a:lnTo>
                <a:lnTo>
                  <a:pt x="1541039" y="383856"/>
                </a:lnTo>
                <a:lnTo>
                  <a:pt x="1533654" y="376225"/>
                </a:lnTo>
                <a:lnTo>
                  <a:pt x="1536115" y="375487"/>
                </a:lnTo>
                <a:lnTo>
                  <a:pt x="1539316" y="373764"/>
                </a:lnTo>
                <a:lnTo>
                  <a:pt x="1541039" y="372041"/>
                </a:lnTo>
                <a:lnTo>
                  <a:pt x="1543501" y="372041"/>
                </a:lnTo>
                <a:lnTo>
                  <a:pt x="1546701" y="370318"/>
                </a:lnTo>
                <a:lnTo>
                  <a:pt x="1551624" y="370318"/>
                </a:lnTo>
                <a:lnTo>
                  <a:pt x="1554823" y="369579"/>
                </a:lnTo>
                <a:lnTo>
                  <a:pt x="1559008" y="367856"/>
                </a:lnTo>
                <a:lnTo>
                  <a:pt x="1563193" y="367856"/>
                </a:lnTo>
                <a:lnTo>
                  <a:pt x="1568115" y="367856"/>
                </a:lnTo>
                <a:lnTo>
                  <a:pt x="1568115" y="351856"/>
                </a:lnTo>
                <a:lnTo>
                  <a:pt x="1572300" y="351856"/>
                </a:lnTo>
                <a:lnTo>
                  <a:pt x="1576484" y="352595"/>
                </a:lnTo>
                <a:lnTo>
                  <a:pt x="1578208" y="354318"/>
                </a:lnTo>
                <a:lnTo>
                  <a:pt x="1580670" y="354318"/>
                </a:lnTo>
                <a:lnTo>
                  <a:pt x="1583870" y="356041"/>
                </a:lnTo>
                <a:lnTo>
                  <a:pt x="1586331" y="357764"/>
                </a:lnTo>
                <a:lnTo>
                  <a:pt x="1589531" y="354318"/>
                </a:lnTo>
                <a:lnTo>
                  <a:pt x="1593716" y="352595"/>
                </a:lnTo>
                <a:lnTo>
                  <a:pt x="1596915" y="351856"/>
                </a:lnTo>
                <a:lnTo>
                  <a:pt x="1601100" y="350133"/>
                </a:lnTo>
                <a:lnTo>
                  <a:pt x="1602823" y="348410"/>
                </a:lnTo>
                <a:lnTo>
                  <a:pt x="1603562" y="345949"/>
                </a:lnTo>
                <a:lnTo>
                  <a:pt x="1603562" y="342502"/>
                </a:lnTo>
                <a:lnTo>
                  <a:pt x="1603562" y="340041"/>
                </a:lnTo>
                <a:lnTo>
                  <a:pt x="1603562" y="336595"/>
                </a:lnTo>
                <a:lnTo>
                  <a:pt x="1605285" y="334133"/>
                </a:lnTo>
                <a:lnTo>
                  <a:pt x="1607008" y="330687"/>
                </a:lnTo>
                <a:lnTo>
                  <a:pt x="1634331" y="322318"/>
                </a:lnTo>
                <a:lnTo>
                  <a:pt x="1639992" y="313210"/>
                </a:lnTo>
                <a:lnTo>
                  <a:pt x="1641715" y="304840"/>
                </a:lnTo>
                <a:lnTo>
                  <a:pt x="1645899" y="295734"/>
                </a:lnTo>
                <a:lnTo>
                  <a:pt x="1654269" y="289826"/>
                </a:lnTo>
                <a:lnTo>
                  <a:pt x="1665100" y="285641"/>
                </a:lnTo>
                <a:lnTo>
                  <a:pt x="1677407" y="281457"/>
                </a:lnTo>
                <a:lnTo>
                  <a:pt x="1688976" y="277271"/>
                </a:lnTo>
                <a:lnTo>
                  <a:pt x="1690699" y="275549"/>
                </a:lnTo>
                <a:lnTo>
                  <a:pt x="1690699" y="273825"/>
                </a:lnTo>
                <a:lnTo>
                  <a:pt x="1690699" y="272103"/>
                </a:lnTo>
                <a:lnTo>
                  <a:pt x="1692422" y="271365"/>
                </a:lnTo>
                <a:lnTo>
                  <a:pt x="1686760" y="256348"/>
                </a:lnTo>
                <a:lnTo>
                  <a:pt x="1683560" y="238625"/>
                </a:lnTo>
                <a:lnTo>
                  <a:pt x="1683560" y="222626"/>
                </a:lnTo>
                <a:lnTo>
                  <a:pt x="1682823" y="209088"/>
                </a:lnTo>
                <a:lnTo>
                  <a:pt x="1695130" y="208349"/>
                </a:lnTo>
                <a:lnTo>
                  <a:pt x="1704238" y="204903"/>
                </a:lnTo>
                <a:lnTo>
                  <a:pt x="1714084" y="202441"/>
                </a:lnTo>
                <a:lnTo>
                  <a:pt x="1714084" y="209088"/>
                </a:lnTo>
                <a:lnTo>
                  <a:pt x="1712361" y="214996"/>
                </a:lnTo>
                <a:lnTo>
                  <a:pt x="1710637" y="225826"/>
                </a:lnTo>
                <a:lnTo>
                  <a:pt x="1709899" y="240103"/>
                </a:lnTo>
                <a:lnTo>
                  <a:pt x="1708176" y="253641"/>
                </a:lnTo>
                <a:lnTo>
                  <a:pt x="1708176" y="263734"/>
                </a:lnTo>
                <a:lnTo>
                  <a:pt x="1712361" y="266194"/>
                </a:lnTo>
                <a:lnTo>
                  <a:pt x="1715560" y="267918"/>
                </a:lnTo>
                <a:lnTo>
                  <a:pt x="1716300" y="269640"/>
                </a:lnTo>
                <a:lnTo>
                  <a:pt x="1719499" y="271365"/>
                </a:lnTo>
                <a:lnTo>
                  <a:pt x="1723681" y="273825"/>
                </a:lnTo>
                <a:lnTo>
                  <a:pt x="1732789" y="269640"/>
                </a:lnTo>
                <a:lnTo>
                  <a:pt x="1739189" y="269640"/>
                </a:lnTo>
                <a:lnTo>
                  <a:pt x="1743373" y="272103"/>
                </a:lnTo>
                <a:lnTo>
                  <a:pt x="1749035" y="277026"/>
                </a:lnTo>
                <a:lnTo>
                  <a:pt x="1756419" y="277026"/>
                </a:lnTo>
                <a:lnTo>
                  <a:pt x="1764788" y="273580"/>
                </a:lnTo>
                <a:lnTo>
                  <a:pt x="1772173" y="269395"/>
                </a:lnTo>
                <a:lnTo>
                  <a:pt x="1776357" y="265210"/>
                </a:lnTo>
                <a:lnTo>
                  <a:pt x="1782019" y="261764"/>
                </a:lnTo>
                <a:lnTo>
                  <a:pt x="1789403" y="259303"/>
                </a:lnTo>
                <a:lnTo>
                  <a:pt x="1800973" y="260041"/>
                </a:lnTo>
                <a:lnTo>
                  <a:pt x="1816727" y="263487"/>
                </a:lnTo>
                <a:lnTo>
                  <a:pt x="1818450" y="259303"/>
                </a:lnTo>
                <a:lnTo>
                  <a:pt x="1819188" y="257580"/>
                </a:lnTo>
                <a:lnTo>
                  <a:pt x="1822388" y="254133"/>
                </a:lnTo>
                <a:lnTo>
                  <a:pt x="1824849" y="253395"/>
                </a:lnTo>
                <a:lnTo>
                  <a:pt x="1828049" y="253395"/>
                </a:lnTo>
                <a:lnTo>
                  <a:pt x="1832235" y="251673"/>
                </a:lnTo>
                <a:lnTo>
                  <a:pt x="1832235" y="226564"/>
                </a:lnTo>
                <a:lnTo>
                  <a:pt x="1835434" y="206380"/>
                </a:lnTo>
                <a:lnTo>
                  <a:pt x="1837895" y="202934"/>
                </a:lnTo>
                <a:lnTo>
                  <a:pt x="1841096" y="202195"/>
                </a:lnTo>
                <a:lnTo>
                  <a:pt x="1843557" y="198750"/>
                </a:lnTo>
                <a:lnTo>
                  <a:pt x="1846757" y="197026"/>
                </a:lnTo>
                <a:lnTo>
                  <a:pt x="1850943" y="196288"/>
                </a:lnTo>
                <a:lnTo>
                  <a:pt x="1850943" y="198750"/>
                </a:lnTo>
                <a:lnTo>
                  <a:pt x="1853403" y="202195"/>
                </a:lnTo>
                <a:lnTo>
                  <a:pt x="1855127" y="204657"/>
                </a:lnTo>
                <a:lnTo>
                  <a:pt x="1856849" y="208103"/>
                </a:lnTo>
                <a:lnTo>
                  <a:pt x="1858573" y="208841"/>
                </a:lnTo>
                <a:lnTo>
                  <a:pt x="1862757" y="210564"/>
                </a:lnTo>
                <a:lnTo>
                  <a:pt x="1866942" y="212288"/>
                </a:lnTo>
                <a:lnTo>
                  <a:pt x="1865219" y="198750"/>
                </a:lnTo>
                <a:lnTo>
                  <a:pt x="1864480" y="190380"/>
                </a:lnTo>
                <a:lnTo>
                  <a:pt x="1861280" y="184473"/>
                </a:lnTo>
                <a:lnTo>
                  <a:pt x="1859557" y="176842"/>
                </a:lnTo>
                <a:lnTo>
                  <a:pt x="1857096" y="163304"/>
                </a:lnTo>
                <a:lnTo>
                  <a:pt x="1864480" y="162565"/>
                </a:lnTo>
                <a:lnTo>
                  <a:pt x="1869404" y="159119"/>
                </a:lnTo>
                <a:lnTo>
                  <a:pt x="1874326" y="156658"/>
                </a:lnTo>
                <a:lnTo>
                  <a:pt x="1879988" y="153212"/>
                </a:lnTo>
                <a:lnTo>
                  <a:pt x="1889834" y="153212"/>
                </a:lnTo>
                <a:lnTo>
                  <a:pt x="1899680" y="154934"/>
                </a:lnTo>
                <a:lnTo>
                  <a:pt x="1907065" y="156658"/>
                </a:lnTo>
                <a:lnTo>
                  <a:pt x="1914449" y="153212"/>
                </a:lnTo>
                <a:lnTo>
                  <a:pt x="1920111" y="144842"/>
                </a:lnTo>
                <a:lnTo>
                  <a:pt x="1915187" y="143119"/>
                </a:lnTo>
                <a:lnTo>
                  <a:pt x="1911003" y="141396"/>
                </a:lnTo>
                <a:lnTo>
                  <a:pt x="1908541" y="139673"/>
                </a:lnTo>
                <a:lnTo>
                  <a:pt x="1903619" y="138935"/>
                </a:lnTo>
                <a:lnTo>
                  <a:pt x="1897957" y="138935"/>
                </a:lnTo>
                <a:lnTo>
                  <a:pt x="1883926" y="145581"/>
                </a:lnTo>
                <a:lnTo>
                  <a:pt x="1868173" y="150503"/>
                </a:lnTo>
                <a:lnTo>
                  <a:pt x="1850943" y="152965"/>
                </a:lnTo>
                <a:lnTo>
                  <a:pt x="1847742" y="145334"/>
                </a:lnTo>
                <a:lnTo>
                  <a:pt x="1843557" y="139427"/>
                </a:lnTo>
                <a:lnTo>
                  <a:pt x="1839373" y="133519"/>
                </a:lnTo>
                <a:lnTo>
                  <a:pt x="1836173" y="126873"/>
                </a:lnTo>
                <a:lnTo>
                  <a:pt x="1835434" y="115058"/>
                </a:lnTo>
                <a:lnTo>
                  <a:pt x="1836173" y="105950"/>
                </a:lnTo>
                <a:lnTo>
                  <a:pt x="1835434" y="95858"/>
                </a:lnTo>
                <a:lnTo>
                  <a:pt x="1833711" y="84042"/>
                </a:lnTo>
                <a:lnTo>
                  <a:pt x="1835434" y="73950"/>
                </a:lnTo>
                <a:lnTo>
                  <a:pt x="1842081" y="58935"/>
                </a:lnTo>
                <a:lnTo>
                  <a:pt x="1853649" y="48843"/>
                </a:lnTo>
                <a:lnTo>
                  <a:pt x="1865219" y="37027"/>
                </a:lnTo>
                <a:lnTo>
                  <a:pt x="1875065" y="25212"/>
                </a:lnTo>
                <a:lnTo>
                  <a:pt x="1882450" y="11673"/>
                </a:lnTo>
                <a:lnTo>
                  <a:pt x="1878265" y="7489"/>
                </a:lnTo>
                <a:lnTo>
                  <a:pt x="1874081" y="3304"/>
                </a:lnTo>
                <a:close/>
                <a:moveTo>
                  <a:pt x="1731537" y="0"/>
                </a:moveTo>
                <a:lnTo>
                  <a:pt x="1863626" y="0"/>
                </a:lnTo>
                <a:lnTo>
                  <a:pt x="1858327" y="843"/>
                </a:lnTo>
                <a:lnTo>
                  <a:pt x="1845034" y="1582"/>
                </a:lnTo>
                <a:lnTo>
                  <a:pt x="1840850" y="22505"/>
                </a:lnTo>
                <a:lnTo>
                  <a:pt x="1833465" y="38504"/>
                </a:lnTo>
                <a:lnTo>
                  <a:pt x="1823619" y="52043"/>
                </a:lnTo>
                <a:lnTo>
                  <a:pt x="1812050" y="64596"/>
                </a:lnTo>
                <a:lnTo>
                  <a:pt x="1801219" y="79612"/>
                </a:lnTo>
                <a:lnTo>
                  <a:pt x="1794573" y="97335"/>
                </a:lnTo>
                <a:lnTo>
                  <a:pt x="1789649" y="117519"/>
                </a:lnTo>
                <a:lnTo>
                  <a:pt x="1798758" y="125150"/>
                </a:lnTo>
                <a:lnTo>
                  <a:pt x="1807126" y="133519"/>
                </a:lnTo>
                <a:lnTo>
                  <a:pt x="1812788" y="144350"/>
                </a:lnTo>
                <a:lnTo>
                  <a:pt x="1815988" y="156904"/>
                </a:lnTo>
                <a:lnTo>
                  <a:pt x="1811804" y="158626"/>
                </a:lnTo>
                <a:lnTo>
                  <a:pt x="1810081" y="160350"/>
                </a:lnTo>
                <a:lnTo>
                  <a:pt x="1808357" y="162073"/>
                </a:lnTo>
                <a:lnTo>
                  <a:pt x="1808357" y="162811"/>
                </a:lnTo>
                <a:lnTo>
                  <a:pt x="1806634" y="164535"/>
                </a:lnTo>
                <a:lnTo>
                  <a:pt x="1806634" y="167981"/>
                </a:lnTo>
                <a:lnTo>
                  <a:pt x="1805896" y="168719"/>
                </a:lnTo>
                <a:lnTo>
                  <a:pt x="1786943" y="176349"/>
                </a:lnTo>
                <a:lnTo>
                  <a:pt x="1784481" y="194073"/>
                </a:lnTo>
                <a:lnTo>
                  <a:pt x="1778819" y="207611"/>
                </a:lnTo>
                <a:lnTo>
                  <a:pt x="1773158" y="217703"/>
                </a:lnTo>
                <a:lnTo>
                  <a:pt x="1764050" y="226073"/>
                </a:lnTo>
                <a:lnTo>
                  <a:pt x="1756666" y="235180"/>
                </a:lnTo>
                <a:lnTo>
                  <a:pt x="1750019" y="246995"/>
                </a:lnTo>
                <a:lnTo>
                  <a:pt x="1745097" y="246995"/>
                </a:lnTo>
                <a:lnTo>
                  <a:pt x="1745097" y="243549"/>
                </a:lnTo>
                <a:lnTo>
                  <a:pt x="1733527" y="227549"/>
                </a:lnTo>
                <a:lnTo>
                  <a:pt x="1726881" y="209826"/>
                </a:lnTo>
                <a:lnTo>
                  <a:pt x="1721958" y="190626"/>
                </a:lnTo>
                <a:lnTo>
                  <a:pt x="1713592" y="168719"/>
                </a:lnTo>
                <a:lnTo>
                  <a:pt x="1702022" y="174627"/>
                </a:lnTo>
                <a:lnTo>
                  <a:pt x="1694637" y="182257"/>
                </a:lnTo>
                <a:lnTo>
                  <a:pt x="1686269" y="188165"/>
                </a:lnTo>
                <a:lnTo>
                  <a:pt x="1677161" y="192349"/>
                </a:lnTo>
                <a:lnTo>
                  <a:pt x="1663130" y="195795"/>
                </a:lnTo>
                <a:lnTo>
                  <a:pt x="1661407" y="194073"/>
                </a:lnTo>
                <a:lnTo>
                  <a:pt x="1659684" y="194073"/>
                </a:lnTo>
                <a:lnTo>
                  <a:pt x="1658946" y="194073"/>
                </a:lnTo>
                <a:lnTo>
                  <a:pt x="1657223" y="192349"/>
                </a:lnTo>
                <a:lnTo>
                  <a:pt x="1654023" y="192349"/>
                </a:lnTo>
                <a:lnTo>
                  <a:pt x="1653285" y="174627"/>
                </a:lnTo>
                <a:lnTo>
                  <a:pt x="1651560" y="160350"/>
                </a:lnTo>
                <a:lnTo>
                  <a:pt x="1648361" y="148534"/>
                </a:lnTo>
                <a:lnTo>
                  <a:pt x="1645899" y="134996"/>
                </a:lnTo>
                <a:lnTo>
                  <a:pt x="1644176" y="117273"/>
                </a:lnTo>
                <a:lnTo>
                  <a:pt x="1651560" y="109642"/>
                </a:lnTo>
                <a:lnTo>
                  <a:pt x="1654023" y="102997"/>
                </a:lnTo>
                <a:lnTo>
                  <a:pt x="1655746" y="93889"/>
                </a:lnTo>
                <a:lnTo>
                  <a:pt x="1659931" y="82074"/>
                </a:lnTo>
                <a:lnTo>
                  <a:pt x="1663130" y="79612"/>
                </a:lnTo>
                <a:lnTo>
                  <a:pt x="1667315" y="75428"/>
                </a:lnTo>
                <a:lnTo>
                  <a:pt x="1671499" y="70504"/>
                </a:lnTo>
                <a:lnTo>
                  <a:pt x="1676422" y="66319"/>
                </a:lnTo>
                <a:lnTo>
                  <a:pt x="1678884" y="68042"/>
                </a:lnTo>
                <a:lnTo>
                  <a:pt x="1680607" y="69765"/>
                </a:lnTo>
                <a:lnTo>
                  <a:pt x="1682329" y="70504"/>
                </a:lnTo>
                <a:lnTo>
                  <a:pt x="1683068" y="72227"/>
                </a:lnTo>
                <a:lnTo>
                  <a:pt x="1686269" y="69765"/>
                </a:lnTo>
                <a:lnTo>
                  <a:pt x="1687991" y="66319"/>
                </a:lnTo>
                <a:lnTo>
                  <a:pt x="1688731" y="63858"/>
                </a:lnTo>
                <a:lnTo>
                  <a:pt x="1690453" y="58935"/>
                </a:lnTo>
                <a:lnTo>
                  <a:pt x="1692176" y="56473"/>
                </a:lnTo>
                <a:lnTo>
                  <a:pt x="1702022" y="50566"/>
                </a:lnTo>
                <a:lnTo>
                  <a:pt x="1710391" y="47119"/>
                </a:lnTo>
                <a:lnTo>
                  <a:pt x="1717775" y="40473"/>
                </a:lnTo>
                <a:lnTo>
                  <a:pt x="1715314" y="38750"/>
                </a:lnTo>
                <a:lnTo>
                  <a:pt x="1713592" y="38750"/>
                </a:lnTo>
                <a:lnTo>
                  <a:pt x="1711869" y="38750"/>
                </a:lnTo>
                <a:lnTo>
                  <a:pt x="1711869" y="37027"/>
                </a:lnTo>
                <a:lnTo>
                  <a:pt x="1711869" y="34566"/>
                </a:lnTo>
                <a:lnTo>
                  <a:pt x="1710146" y="31120"/>
                </a:lnTo>
                <a:lnTo>
                  <a:pt x="1720975" y="17581"/>
                </a:lnTo>
                <a:lnTo>
                  <a:pt x="1730820" y="1582"/>
                </a:lnTo>
                <a:close/>
                <a:moveTo>
                  <a:pt x="1335283" y="0"/>
                </a:moveTo>
                <a:lnTo>
                  <a:pt x="1355141" y="0"/>
                </a:lnTo>
                <a:lnTo>
                  <a:pt x="1357409" y="4536"/>
                </a:lnTo>
                <a:lnTo>
                  <a:pt x="1360609" y="6998"/>
                </a:lnTo>
                <a:lnTo>
                  <a:pt x="1363070" y="12905"/>
                </a:lnTo>
                <a:lnTo>
                  <a:pt x="1372178" y="5521"/>
                </a:lnTo>
                <a:lnTo>
                  <a:pt x="1380000" y="0"/>
                </a:lnTo>
                <a:lnTo>
                  <a:pt x="1394146" y="0"/>
                </a:lnTo>
                <a:lnTo>
                  <a:pt x="1396054" y="1337"/>
                </a:lnTo>
                <a:lnTo>
                  <a:pt x="1396054" y="2812"/>
                </a:lnTo>
                <a:lnTo>
                  <a:pt x="1397778" y="2812"/>
                </a:lnTo>
                <a:lnTo>
                  <a:pt x="1399501" y="2812"/>
                </a:lnTo>
                <a:lnTo>
                  <a:pt x="1401962" y="2812"/>
                </a:lnTo>
                <a:lnTo>
                  <a:pt x="1407235" y="0"/>
                </a:lnTo>
                <a:lnTo>
                  <a:pt x="1442331" y="0"/>
                </a:lnTo>
                <a:lnTo>
                  <a:pt x="1442331" y="2812"/>
                </a:lnTo>
                <a:lnTo>
                  <a:pt x="1442331" y="6998"/>
                </a:lnTo>
                <a:lnTo>
                  <a:pt x="1444054" y="18813"/>
                </a:lnTo>
                <a:lnTo>
                  <a:pt x="1445777" y="32105"/>
                </a:lnTo>
                <a:lnTo>
                  <a:pt x="1445777" y="43674"/>
                </a:lnTo>
                <a:lnTo>
                  <a:pt x="1429285" y="52043"/>
                </a:lnTo>
                <a:lnTo>
                  <a:pt x="1411070" y="59428"/>
                </a:lnTo>
                <a:lnTo>
                  <a:pt x="1393594" y="67796"/>
                </a:lnTo>
                <a:lnTo>
                  <a:pt x="1378824" y="79612"/>
                </a:lnTo>
                <a:lnTo>
                  <a:pt x="1374640" y="77151"/>
                </a:lnTo>
                <a:lnTo>
                  <a:pt x="1367255" y="73705"/>
                </a:lnTo>
                <a:lnTo>
                  <a:pt x="1357409" y="67796"/>
                </a:lnTo>
                <a:lnTo>
                  <a:pt x="1349040" y="63612"/>
                </a:lnTo>
                <a:lnTo>
                  <a:pt x="1341655" y="59428"/>
                </a:lnTo>
                <a:lnTo>
                  <a:pt x="1338209" y="56228"/>
                </a:lnTo>
                <a:lnTo>
                  <a:pt x="1339932" y="55490"/>
                </a:lnTo>
                <a:lnTo>
                  <a:pt x="1341655" y="53766"/>
                </a:lnTo>
                <a:lnTo>
                  <a:pt x="1343378" y="52043"/>
                </a:lnTo>
                <a:lnTo>
                  <a:pt x="1343378" y="50320"/>
                </a:lnTo>
                <a:lnTo>
                  <a:pt x="1344116" y="47859"/>
                </a:lnTo>
                <a:lnTo>
                  <a:pt x="1339932" y="44658"/>
                </a:lnTo>
                <a:lnTo>
                  <a:pt x="1334271" y="43674"/>
                </a:lnTo>
                <a:lnTo>
                  <a:pt x="1330086" y="40474"/>
                </a:lnTo>
                <a:lnTo>
                  <a:pt x="1325901" y="38012"/>
                </a:lnTo>
                <a:lnTo>
                  <a:pt x="1328363" y="38012"/>
                </a:lnTo>
                <a:lnTo>
                  <a:pt x="1331809" y="34567"/>
                </a:lnTo>
                <a:lnTo>
                  <a:pt x="1332547" y="32844"/>
                </a:lnTo>
                <a:lnTo>
                  <a:pt x="1334271" y="32844"/>
                </a:lnTo>
                <a:lnTo>
                  <a:pt x="1335747" y="32105"/>
                </a:lnTo>
                <a:lnTo>
                  <a:pt x="1339932" y="32105"/>
                </a:lnTo>
                <a:lnTo>
                  <a:pt x="1344116" y="32105"/>
                </a:lnTo>
                <a:lnTo>
                  <a:pt x="1344116" y="21275"/>
                </a:lnTo>
                <a:lnTo>
                  <a:pt x="1322701" y="21275"/>
                </a:lnTo>
                <a:lnTo>
                  <a:pt x="1318517" y="12905"/>
                </a:lnTo>
                <a:lnTo>
                  <a:pt x="1325901" y="6998"/>
                </a:lnTo>
                <a:lnTo>
                  <a:pt x="1331809" y="1337"/>
                </a:lnTo>
                <a:close/>
                <a:moveTo>
                  <a:pt x="994515" y="0"/>
                </a:moveTo>
                <a:lnTo>
                  <a:pt x="1240498" y="0"/>
                </a:lnTo>
                <a:lnTo>
                  <a:pt x="1238272" y="6013"/>
                </a:lnTo>
                <a:lnTo>
                  <a:pt x="1230887" y="13644"/>
                </a:lnTo>
                <a:lnTo>
                  <a:pt x="1218579" y="22012"/>
                </a:lnTo>
                <a:lnTo>
                  <a:pt x="1202088" y="29643"/>
                </a:lnTo>
                <a:lnTo>
                  <a:pt x="1188057" y="35551"/>
                </a:lnTo>
                <a:lnTo>
                  <a:pt x="1174765" y="38997"/>
                </a:lnTo>
                <a:lnTo>
                  <a:pt x="1174765" y="35551"/>
                </a:lnTo>
                <a:lnTo>
                  <a:pt x="1174765" y="33089"/>
                </a:lnTo>
                <a:lnTo>
                  <a:pt x="1173042" y="33089"/>
                </a:lnTo>
                <a:lnTo>
                  <a:pt x="1173042" y="31367"/>
                </a:lnTo>
                <a:lnTo>
                  <a:pt x="1172304" y="29643"/>
                </a:lnTo>
                <a:lnTo>
                  <a:pt x="1170580" y="41458"/>
                </a:lnTo>
                <a:lnTo>
                  <a:pt x="1166396" y="51551"/>
                </a:lnTo>
                <a:lnTo>
                  <a:pt x="1163196" y="60658"/>
                </a:lnTo>
                <a:lnTo>
                  <a:pt x="1159011" y="69027"/>
                </a:lnTo>
                <a:lnTo>
                  <a:pt x="1155811" y="80844"/>
                </a:lnTo>
                <a:lnTo>
                  <a:pt x="1159011" y="82566"/>
                </a:lnTo>
                <a:lnTo>
                  <a:pt x="1159011" y="84289"/>
                </a:lnTo>
                <a:lnTo>
                  <a:pt x="1160735" y="84289"/>
                </a:lnTo>
                <a:lnTo>
                  <a:pt x="1160735" y="86012"/>
                </a:lnTo>
                <a:lnTo>
                  <a:pt x="1159011" y="86750"/>
                </a:lnTo>
                <a:lnTo>
                  <a:pt x="1155811" y="90197"/>
                </a:lnTo>
                <a:lnTo>
                  <a:pt x="1153350" y="91920"/>
                </a:lnTo>
                <a:lnTo>
                  <a:pt x="1150889" y="94381"/>
                </a:lnTo>
                <a:lnTo>
                  <a:pt x="1147689" y="96104"/>
                </a:lnTo>
                <a:lnTo>
                  <a:pt x="1145965" y="98566"/>
                </a:lnTo>
                <a:lnTo>
                  <a:pt x="1143504" y="102750"/>
                </a:lnTo>
                <a:lnTo>
                  <a:pt x="1137597" y="119489"/>
                </a:lnTo>
                <a:lnTo>
                  <a:pt x="1133412" y="136966"/>
                </a:lnTo>
                <a:lnTo>
                  <a:pt x="1131688" y="157150"/>
                </a:lnTo>
                <a:lnTo>
                  <a:pt x="1128489" y="176350"/>
                </a:lnTo>
                <a:lnTo>
                  <a:pt x="1124305" y="193826"/>
                </a:lnTo>
                <a:lnTo>
                  <a:pt x="1121842" y="192104"/>
                </a:lnTo>
                <a:lnTo>
                  <a:pt x="1120119" y="192104"/>
                </a:lnTo>
                <a:lnTo>
                  <a:pt x="1120119" y="190380"/>
                </a:lnTo>
                <a:lnTo>
                  <a:pt x="1118396" y="190380"/>
                </a:lnTo>
                <a:lnTo>
                  <a:pt x="1114212" y="187919"/>
                </a:lnTo>
                <a:lnTo>
                  <a:pt x="1106828" y="182012"/>
                </a:lnTo>
                <a:lnTo>
                  <a:pt x="1095258" y="172903"/>
                </a:lnTo>
                <a:lnTo>
                  <a:pt x="1081966" y="165273"/>
                </a:lnTo>
                <a:lnTo>
                  <a:pt x="1069658" y="156904"/>
                </a:lnTo>
                <a:lnTo>
                  <a:pt x="1059813" y="149273"/>
                </a:lnTo>
                <a:lnTo>
                  <a:pt x="1050706" y="145088"/>
                </a:lnTo>
                <a:lnTo>
                  <a:pt x="1048243" y="143366"/>
                </a:lnTo>
                <a:lnTo>
                  <a:pt x="1045043" y="111612"/>
                </a:lnTo>
                <a:lnTo>
                  <a:pt x="1043320" y="108166"/>
                </a:lnTo>
                <a:lnTo>
                  <a:pt x="1039136" y="105705"/>
                </a:lnTo>
                <a:lnTo>
                  <a:pt x="1036674" y="103982"/>
                </a:lnTo>
                <a:lnTo>
                  <a:pt x="1031751" y="100535"/>
                </a:lnTo>
                <a:lnTo>
                  <a:pt x="1029290" y="98074"/>
                </a:lnTo>
                <a:lnTo>
                  <a:pt x="1031751" y="96351"/>
                </a:lnTo>
                <a:lnTo>
                  <a:pt x="1031751" y="94628"/>
                </a:lnTo>
                <a:lnTo>
                  <a:pt x="1033474" y="93889"/>
                </a:lnTo>
                <a:lnTo>
                  <a:pt x="1035197" y="90443"/>
                </a:lnTo>
                <a:lnTo>
                  <a:pt x="1036919" y="87982"/>
                </a:lnTo>
                <a:lnTo>
                  <a:pt x="1029536" y="87982"/>
                </a:lnTo>
                <a:lnTo>
                  <a:pt x="1025351" y="87982"/>
                </a:lnTo>
                <a:lnTo>
                  <a:pt x="1022152" y="87982"/>
                </a:lnTo>
                <a:lnTo>
                  <a:pt x="1020428" y="86258"/>
                </a:lnTo>
                <a:lnTo>
                  <a:pt x="1019689" y="83797"/>
                </a:lnTo>
                <a:lnTo>
                  <a:pt x="1016489" y="78873"/>
                </a:lnTo>
                <a:lnTo>
                  <a:pt x="1014766" y="76413"/>
                </a:lnTo>
                <a:lnTo>
                  <a:pt x="1014766" y="72966"/>
                </a:lnTo>
                <a:lnTo>
                  <a:pt x="1014766" y="72227"/>
                </a:lnTo>
                <a:lnTo>
                  <a:pt x="1014766" y="68782"/>
                </a:lnTo>
                <a:lnTo>
                  <a:pt x="1016489" y="66320"/>
                </a:lnTo>
                <a:lnTo>
                  <a:pt x="1016489" y="62874"/>
                </a:lnTo>
                <a:lnTo>
                  <a:pt x="1008119" y="62874"/>
                </a:lnTo>
                <a:lnTo>
                  <a:pt x="1008119" y="58690"/>
                </a:lnTo>
                <a:lnTo>
                  <a:pt x="1008859" y="54505"/>
                </a:lnTo>
                <a:lnTo>
                  <a:pt x="1010582" y="52782"/>
                </a:lnTo>
                <a:lnTo>
                  <a:pt x="1010582" y="49828"/>
                </a:lnTo>
                <a:lnTo>
                  <a:pt x="1012305" y="47366"/>
                </a:lnTo>
                <a:lnTo>
                  <a:pt x="1014028" y="43181"/>
                </a:lnTo>
                <a:lnTo>
                  <a:pt x="1009104" y="43181"/>
                </a:lnTo>
                <a:lnTo>
                  <a:pt x="1004182" y="43181"/>
                </a:lnTo>
                <a:lnTo>
                  <a:pt x="1001720" y="41458"/>
                </a:lnTo>
                <a:lnTo>
                  <a:pt x="996797" y="39735"/>
                </a:lnTo>
                <a:lnTo>
                  <a:pt x="996059" y="18075"/>
                </a:lnTo>
                <a:close/>
                <a:moveTo>
                  <a:pt x="864598" y="0"/>
                </a:moveTo>
                <a:lnTo>
                  <a:pt x="901871" y="0"/>
                </a:lnTo>
                <a:lnTo>
                  <a:pt x="899566" y="15368"/>
                </a:lnTo>
                <a:lnTo>
                  <a:pt x="895383" y="17090"/>
                </a:lnTo>
                <a:lnTo>
                  <a:pt x="890459" y="17090"/>
                </a:lnTo>
                <a:lnTo>
                  <a:pt x="886521" y="17829"/>
                </a:lnTo>
                <a:lnTo>
                  <a:pt x="880613" y="17829"/>
                </a:lnTo>
                <a:lnTo>
                  <a:pt x="874951" y="11183"/>
                </a:lnTo>
                <a:lnTo>
                  <a:pt x="867321" y="3552"/>
                </a:lnTo>
                <a:close/>
                <a:moveTo>
                  <a:pt x="769123" y="0"/>
                </a:moveTo>
                <a:lnTo>
                  <a:pt x="842019" y="0"/>
                </a:lnTo>
                <a:lnTo>
                  <a:pt x="845906" y="11921"/>
                </a:lnTo>
                <a:lnTo>
                  <a:pt x="851813" y="37275"/>
                </a:lnTo>
                <a:lnTo>
                  <a:pt x="861659" y="37275"/>
                </a:lnTo>
                <a:lnTo>
                  <a:pt x="867321" y="48845"/>
                </a:lnTo>
                <a:lnTo>
                  <a:pt x="872244" y="60660"/>
                </a:lnTo>
                <a:lnTo>
                  <a:pt x="873228" y="76660"/>
                </a:lnTo>
                <a:lnTo>
                  <a:pt x="872244" y="78383"/>
                </a:lnTo>
                <a:lnTo>
                  <a:pt x="870767" y="79859"/>
                </a:lnTo>
                <a:lnTo>
                  <a:pt x="870767" y="81582"/>
                </a:lnTo>
                <a:lnTo>
                  <a:pt x="869044" y="82567"/>
                </a:lnTo>
                <a:lnTo>
                  <a:pt x="867321" y="84290"/>
                </a:lnTo>
                <a:lnTo>
                  <a:pt x="864858" y="85767"/>
                </a:lnTo>
                <a:lnTo>
                  <a:pt x="859198" y="82567"/>
                </a:lnTo>
                <a:lnTo>
                  <a:pt x="851813" y="78383"/>
                </a:lnTo>
                <a:lnTo>
                  <a:pt x="844182" y="74198"/>
                </a:lnTo>
                <a:lnTo>
                  <a:pt x="838521" y="70752"/>
                </a:lnTo>
                <a:lnTo>
                  <a:pt x="836060" y="70013"/>
                </a:lnTo>
                <a:lnTo>
                  <a:pt x="833598" y="70013"/>
                </a:lnTo>
                <a:lnTo>
                  <a:pt x="841721" y="81582"/>
                </a:lnTo>
                <a:lnTo>
                  <a:pt x="849352" y="91675"/>
                </a:lnTo>
                <a:lnTo>
                  <a:pt x="855013" y="104229"/>
                </a:lnTo>
                <a:lnTo>
                  <a:pt x="851813" y="104229"/>
                </a:lnTo>
                <a:lnTo>
                  <a:pt x="841721" y="100044"/>
                </a:lnTo>
                <a:lnTo>
                  <a:pt x="828674" y="97582"/>
                </a:lnTo>
                <a:lnTo>
                  <a:pt x="814644" y="94136"/>
                </a:lnTo>
                <a:lnTo>
                  <a:pt x="804551" y="88475"/>
                </a:lnTo>
                <a:lnTo>
                  <a:pt x="795689" y="79859"/>
                </a:lnTo>
                <a:lnTo>
                  <a:pt x="789782" y="66567"/>
                </a:lnTo>
                <a:lnTo>
                  <a:pt x="784121" y="54752"/>
                </a:lnTo>
                <a:lnTo>
                  <a:pt x="775751" y="43183"/>
                </a:lnTo>
                <a:lnTo>
                  <a:pt x="766644" y="34568"/>
                </a:lnTo>
                <a:lnTo>
                  <a:pt x="754336" y="41460"/>
                </a:lnTo>
                <a:lnTo>
                  <a:pt x="739321" y="46383"/>
                </a:lnTo>
                <a:lnTo>
                  <a:pt x="722090" y="47368"/>
                </a:lnTo>
                <a:lnTo>
                  <a:pt x="720368" y="43183"/>
                </a:lnTo>
                <a:lnTo>
                  <a:pt x="719628" y="38998"/>
                </a:lnTo>
                <a:lnTo>
                  <a:pt x="719628" y="34568"/>
                </a:lnTo>
                <a:lnTo>
                  <a:pt x="719628" y="28906"/>
                </a:lnTo>
                <a:lnTo>
                  <a:pt x="731937" y="23737"/>
                </a:lnTo>
                <a:lnTo>
                  <a:pt x="748428" y="19552"/>
                </a:lnTo>
                <a:lnTo>
                  <a:pt x="762460" y="15368"/>
                </a:lnTo>
                <a:lnTo>
                  <a:pt x="766644" y="6998"/>
                </a:lnTo>
                <a:close/>
                <a:moveTo>
                  <a:pt x="0" y="0"/>
                </a:moveTo>
                <a:lnTo>
                  <a:pt x="611304" y="0"/>
                </a:lnTo>
                <a:lnTo>
                  <a:pt x="611815" y="1336"/>
                </a:lnTo>
                <a:lnTo>
                  <a:pt x="610093" y="10444"/>
                </a:lnTo>
                <a:lnTo>
                  <a:pt x="608368" y="24721"/>
                </a:lnTo>
                <a:lnTo>
                  <a:pt x="600984" y="24721"/>
                </a:lnTo>
                <a:lnTo>
                  <a:pt x="591138" y="18813"/>
                </a:lnTo>
                <a:lnTo>
                  <a:pt x="577108" y="15367"/>
                </a:lnTo>
                <a:lnTo>
                  <a:pt x="577108" y="18567"/>
                </a:lnTo>
                <a:lnTo>
                  <a:pt x="579569" y="18567"/>
                </a:lnTo>
                <a:lnTo>
                  <a:pt x="582769" y="21028"/>
                </a:lnTo>
                <a:lnTo>
                  <a:pt x="584492" y="22751"/>
                </a:lnTo>
                <a:lnTo>
                  <a:pt x="585230" y="24474"/>
                </a:lnTo>
                <a:lnTo>
                  <a:pt x="586954" y="26197"/>
                </a:lnTo>
                <a:lnTo>
                  <a:pt x="588677" y="30382"/>
                </a:lnTo>
                <a:lnTo>
                  <a:pt x="588677" y="34567"/>
                </a:lnTo>
                <a:lnTo>
                  <a:pt x="586954" y="38012"/>
                </a:lnTo>
                <a:lnTo>
                  <a:pt x="584492" y="40474"/>
                </a:lnTo>
                <a:lnTo>
                  <a:pt x="582769" y="43921"/>
                </a:lnTo>
                <a:lnTo>
                  <a:pt x="575384" y="49828"/>
                </a:lnTo>
                <a:lnTo>
                  <a:pt x="569722" y="55735"/>
                </a:lnTo>
                <a:lnTo>
                  <a:pt x="567262" y="62381"/>
                </a:lnTo>
                <a:lnTo>
                  <a:pt x="564061" y="73213"/>
                </a:lnTo>
                <a:lnTo>
                  <a:pt x="558400" y="73213"/>
                </a:lnTo>
                <a:lnTo>
                  <a:pt x="554215" y="71489"/>
                </a:lnTo>
                <a:lnTo>
                  <a:pt x="550031" y="69766"/>
                </a:lnTo>
                <a:lnTo>
                  <a:pt x="546830" y="68043"/>
                </a:lnTo>
                <a:lnTo>
                  <a:pt x="541169" y="67305"/>
                </a:lnTo>
                <a:lnTo>
                  <a:pt x="541169" y="69766"/>
                </a:lnTo>
                <a:lnTo>
                  <a:pt x="548554" y="69766"/>
                </a:lnTo>
                <a:lnTo>
                  <a:pt x="550277" y="73213"/>
                </a:lnTo>
                <a:lnTo>
                  <a:pt x="551015" y="75673"/>
                </a:lnTo>
                <a:lnTo>
                  <a:pt x="552739" y="77397"/>
                </a:lnTo>
                <a:lnTo>
                  <a:pt x="552739" y="79858"/>
                </a:lnTo>
                <a:lnTo>
                  <a:pt x="554461" y="84782"/>
                </a:lnTo>
                <a:lnTo>
                  <a:pt x="554461" y="88966"/>
                </a:lnTo>
                <a:lnTo>
                  <a:pt x="541169" y="93151"/>
                </a:lnTo>
                <a:lnTo>
                  <a:pt x="529601" y="100535"/>
                </a:lnTo>
                <a:lnTo>
                  <a:pt x="522216" y="108904"/>
                </a:lnTo>
                <a:lnTo>
                  <a:pt x="517292" y="122196"/>
                </a:lnTo>
                <a:lnTo>
                  <a:pt x="517292" y="141397"/>
                </a:lnTo>
                <a:lnTo>
                  <a:pt x="522216" y="152966"/>
                </a:lnTo>
                <a:lnTo>
                  <a:pt x="525416" y="168719"/>
                </a:lnTo>
                <a:lnTo>
                  <a:pt x="525416" y="184473"/>
                </a:lnTo>
                <a:lnTo>
                  <a:pt x="541169" y="184473"/>
                </a:lnTo>
                <a:lnTo>
                  <a:pt x="541169" y="191857"/>
                </a:lnTo>
                <a:lnTo>
                  <a:pt x="544369" y="194320"/>
                </a:lnTo>
                <a:lnTo>
                  <a:pt x="544369" y="197765"/>
                </a:lnTo>
                <a:lnTo>
                  <a:pt x="544369" y="200227"/>
                </a:lnTo>
                <a:lnTo>
                  <a:pt x="544369" y="201950"/>
                </a:lnTo>
                <a:lnTo>
                  <a:pt x="544369" y="203673"/>
                </a:lnTo>
                <a:lnTo>
                  <a:pt x="544369" y="204411"/>
                </a:lnTo>
                <a:lnTo>
                  <a:pt x="545108" y="206134"/>
                </a:lnTo>
                <a:lnTo>
                  <a:pt x="550031" y="206134"/>
                </a:lnTo>
                <a:lnTo>
                  <a:pt x="554215" y="207857"/>
                </a:lnTo>
                <a:lnTo>
                  <a:pt x="564061" y="206134"/>
                </a:lnTo>
                <a:lnTo>
                  <a:pt x="573908" y="210319"/>
                </a:lnTo>
                <a:lnTo>
                  <a:pt x="584739" y="217703"/>
                </a:lnTo>
                <a:lnTo>
                  <a:pt x="594584" y="227795"/>
                </a:lnTo>
                <a:lnTo>
                  <a:pt x="602954" y="236903"/>
                </a:lnTo>
                <a:lnTo>
                  <a:pt x="613292" y="242072"/>
                </a:lnTo>
                <a:lnTo>
                  <a:pt x="617476" y="243795"/>
                </a:lnTo>
                <a:lnTo>
                  <a:pt x="619938" y="244534"/>
                </a:lnTo>
                <a:lnTo>
                  <a:pt x="623138" y="243795"/>
                </a:lnTo>
                <a:lnTo>
                  <a:pt x="625600" y="243795"/>
                </a:lnTo>
                <a:lnTo>
                  <a:pt x="627323" y="242072"/>
                </a:lnTo>
                <a:lnTo>
                  <a:pt x="630523" y="240349"/>
                </a:lnTo>
                <a:lnTo>
                  <a:pt x="631261" y="238626"/>
                </a:lnTo>
                <a:lnTo>
                  <a:pt x="634462" y="238626"/>
                </a:lnTo>
                <a:lnTo>
                  <a:pt x="657600" y="244534"/>
                </a:lnTo>
                <a:lnTo>
                  <a:pt x="660060" y="260288"/>
                </a:lnTo>
                <a:lnTo>
                  <a:pt x="663261" y="271857"/>
                </a:lnTo>
                <a:lnTo>
                  <a:pt x="664984" y="280965"/>
                </a:lnTo>
                <a:lnTo>
                  <a:pt x="665722" y="289334"/>
                </a:lnTo>
                <a:lnTo>
                  <a:pt x="668922" y="298441"/>
                </a:lnTo>
                <a:lnTo>
                  <a:pt x="676307" y="308534"/>
                </a:lnTo>
                <a:lnTo>
                  <a:pt x="684676" y="321827"/>
                </a:lnTo>
                <a:lnTo>
                  <a:pt x="687138" y="320103"/>
                </a:lnTo>
                <a:lnTo>
                  <a:pt x="688860" y="320103"/>
                </a:lnTo>
                <a:lnTo>
                  <a:pt x="690584" y="318380"/>
                </a:lnTo>
                <a:lnTo>
                  <a:pt x="692306" y="318380"/>
                </a:lnTo>
                <a:lnTo>
                  <a:pt x="694769" y="317642"/>
                </a:lnTo>
                <a:lnTo>
                  <a:pt x="696491" y="317642"/>
                </a:lnTo>
                <a:lnTo>
                  <a:pt x="696491" y="315918"/>
                </a:lnTo>
                <a:lnTo>
                  <a:pt x="696491" y="314196"/>
                </a:lnTo>
                <a:lnTo>
                  <a:pt x="698215" y="311734"/>
                </a:lnTo>
                <a:lnTo>
                  <a:pt x="698215" y="302626"/>
                </a:lnTo>
                <a:lnTo>
                  <a:pt x="696491" y="291057"/>
                </a:lnTo>
                <a:lnTo>
                  <a:pt x="693291" y="276780"/>
                </a:lnTo>
                <a:lnTo>
                  <a:pt x="689107" y="263488"/>
                </a:lnTo>
                <a:lnTo>
                  <a:pt x="700676" y="257580"/>
                </a:lnTo>
                <a:lnTo>
                  <a:pt x="712246" y="249211"/>
                </a:lnTo>
                <a:lnTo>
                  <a:pt x="719629" y="237641"/>
                </a:lnTo>
                <a:lnTo>
                  <a:pt x="723814" y="222627"/>
                </a:lnTo>
                <a:lnTo>
                  <a:pt x="725538" y="214258"/>
                </a:lnTo>
                <a:lnTo>
                  <a:pt x="723814" y="200966"/>
                </a:lnTo>
                <a:lnTo>
                  <a:pt x="723814" y="187674"/>
                </a:lnTo>
                <a:lnTo>
                  <a:pt x="718153" y="185211"/>
                </a:lnTo>
                <a:lnTo>
                  <a:pt x="715692" y="183488"/>
                </a:lnTo>
                <a:lnTo>
                  <a:pt x="712491" y="181765"/>
                </a:lnTo>
                <a:lnTo>
                  <a:pt x="710030" y="179304"/>
                </a:lnTo>
                <a:lnTo>
                  <a:pt x="708307" y="174381"/>
                </a:lnTo>
                <a:lnTo>
                  <a:pt x="713968" y="164288"/>
                </a:lnTo>
                <a:lnTo>
                  <a:pt x="716429" y="152719"/>
                </a:lnTo>
                <a:lnTo>
                  <a:pt x="713968" y="140166"/>
                </a:lnTo>
                <a:lnTo>
                  <a:pt x="710768" y="126874"/>
                </a:lnTo>
                <a:lnTo>
                  <a:pt x="706583" y="111858"/>
                </a:lnTo>
                <a:lnTo>
                  <a:pt x="704861" y="97581"/>
                </a:lnTo>
                <a:lnTo>
                  <a:pt x="708061" y="97581"/>
                </a:lnTo>
                <a:lnTo>
                  <a:pt x="708061" y="94135"/>
                </a:lnTo>
                <a:lnTo>
                  <a:pt x="727999" y="97581"/>
                </a:lnTo>
                <a:lnTo>
                  <a:pt x="745229" y="97581"/>
                </a:lnTo>
                <a:lnTo>
                  <a:pt x="764184" y="94135"/>
                </a:lnTo>
                <a:lnTo>
                  <a:pt x="768368" y="101520"/>
                </a:lnTo>
                <a:lnTo>
                  <a:pt x="772552" y="111612"/>
                </a:lnTo>
                <a:lnTo>
                  <a:pt x="777476" y="118996"/>
                </a:lnTo>
                <a:lnTo>
                  <a:pt x="781660" y="122443"/>
                </a:lnTo>
                <a:lnTo>
                  <a:pt x="784122" y="123181"/>
                </a:lnTo>
                <a:lnTo>
                  <a:pt x="789044" y="123181"/>
                </a:lnTo>
                <a:lnTo>
                  <a:pt x="793229" y="124904"/>
                </a:lnTo>
                <a:lnTo>
                  <a:pt x="797415" y="126627"/>
                </a:lnTo>
                <a:lnTo>
                  <a:pt x="800615" y="129089"/>
                </a:lnTo>
                <a:lnTo>
                  <a:pt x="801352" y="136473"/>
                </a:lnTo>
                <a:lnTo>
                  <a:pt x="804552" y="149765"/>
                </a:lnTo>
                <a:lnTo>
                  <a:pt x="806276" y="161335"/>
                </a:lnTo>
                <a:lnTo>
                  <a:pt x="808736" y="169704"/>
                </a:lnTo>
                <a:lnTo>
                  <a:pt x="810460" y="171426"/>
                </a:lnTo>
                <a:lnTo>
                  <a:pt x="812922" y="173888"/>
                </a:lnTo>
                <a:lnTo>
                  <a:pt x="816122" y="175612"/>
                </a:lnTo>
                <a:lnTo>
                  <a:pt x="818583" y="179057"/>
                </a:lnTo>
                <a:lnTo>
                  <a:pt x="823506" y="179797"/>
                </a:lnTo>
                <a:lnTo>
                  <a:pt x="824244" y="183243"/>
                </a:lnTo>
                <a:lnTo>
                  <a:pt x="835814" y="174134"/>
                </a:lnTo>
                <a:lnTo>
                  <a:pt x="844922" y="163305"/>
                </a:lnTo>
                <a:lnTo>
                  <a:pt x="851568" y="151735"/>
                </a:lnTo>
                <a:lnTo>
                  <a:pt x="863137" y="142627"/>
                </a:lnTo>
                <a:lnTo>
                  <a:pt x="864860" y="152719"/>
                </a:lnTo>
                <a:lnTo>
                  <a:pt x="869044" y="158627"/>
                </a:lnTo>
                <a:lnTo>
                  <a:pt x="874705" y="164535"/>
                </a:lnTo>
                <a:lnTo>
                  <a:pt x="880367" y="170442"/>
                </a:lnTo>
                <a:lnTo>
                  <a:pt x="885290" y="177827"/>
                </a:lnTo>
                <a:lnTo>
                  <a:pt x="885290" y="180288"/>
                </a:lnTo>
                <a:lnTo>
                  <a:pt x="885290" y="183735"/>
                </a:lnTo>
                <a:lnTo>
                  <a:pt x="883567" y="185458"/>
                </a:lnTo>
                <a:lnTo>
                  <a:pt x="883567" y="187918"/>
                </a:lnTo>
                <a:lnTo>
                  <a:pt x="881845" y="191365"/>
                </a:lnTo>
                <a:lnTo>
                  <a:pt x="883567" y="193827"/>
                </a:lnTo>
                <a:lnTo>
                  <a:pt x="885290" y="197273"/>
                </a:lnTo>
                <a:lnTo>
                  <a:pt x="886028" y="198012"/>
                </a:lnTo>
                <a:lnTo>
                  <a:pt x="889228" y="198012"/>
                </a:lnTo>
                <a:lnTo>
                  <a:pt x="891689" y="198012"/>
                </a:lnTo>
                <a:lnTo>
                  <a:pt x="893414" y="198012"/>
                </a:lnTo>
                <a:lnTo>
                  <a:pt x="896613" y="198012"/>
                </a:lnTo>
                <a:lnTo>
                  <a:pt x="897352" y="199735"/>
                </a:lnTo>
                <a:lnTo>
                  <a:pt x="902275" y="211304"/>
                </a:lnTo>
                <a:lnTo>
                  <a:pt x="902275" y="220411"/>
                </a:lnTo>
                <a:lnTo>
                  <a:pt x="900552" y="228780"/>
                </a:lnTo>
                <a:lnTo>
                  <a:pt x="903013" y="236166"/>
                </a:lnTo>
                <a:lnTo>
                  <a:pt x="913844" y="244534"/>
                </a:lnTo>
                <a:lnTo>
                  <a:pt x="904736" y="262011"/>
                </a:lnTo>
                <a:lnTo>
                  <a:pt x="894890" y="277026"/>
                </a:lnTo>
                <a:lnTo>
                  <a:pt x="897352" y="277026"/>
                </a:lnTo>
                <a:lnTo>
                  <a:pt x="906459" y="267919"/>
                </a:lnTo>
                <a:lnTo>
                  <a:pt x="914828" y="260535"/>
                </a:lnTo>
                <a:lnTo>
                  <a:pt x="922213" y="252165"/>
                </a:lnTo>
                <a:lnTo>
                  <a:pt x="932059" y="254626"/>
                </a:lnTo>
                <a:lnTo>
                  <a:pt x="937720" y="260535"/>
                </a:lnTo>
                <a:lnTo>
                  <a:pt x="943382" y="267919"/>
                </a:lnTo>
                <a:lnTo>
                  <a:pt x="945105" y="279487"/>
                </a:lnTo>
                <a:lnTo>
                  <a:pt x="960120" y="279487"/>
                </a:lnTo>
                <a:lnTo>
                  <a:pt x="960120" y="283672"/>
                </a:lnTo>
                <a:lnTo>
                  <a:pt x="960859" y="287118"/>
                </a:lnTo>
                <a:lnTo>
                  <a:pt x="960859" y="291304"/>
                </a:lnTo>
                <a:lnTo>
                  <a:pt x="962582" y="295488"/>
                </a:lnTo>
                <a:lnTo>
                  <a:pt x="960859" y="300410"/>
                </a:lnTo>
                <a:lnTo>
                  <a:pt x="960859" y="302872"/>
                </a:lnTo>
                <a:lnTo>
                  <a:pt x="960859" y="306319"/>
                </a:lnTo>
                <a:lnTo>
                  <a:pt x="962582" y="307057"/>
                </a:lnTo>
                <a:lnTo>
                  <a:pt x="962582" y="310503"/>
                </a:lnTo>
                <a:lnTo>
                  <a:pt x="962582" y="312226"/>
                </a:lnTo>
                <a:lnTo>
                  <a:pt x="962582" y="314687"/>
                </a:lnTo>
                <a:lnTo>
                  <a:pt x="946828" y="326257"/>
                </a:lnTo>
                <a:lnTo>
                  <a:pt x="929598" y="333641"/>
                </a:lnTo>
                <a:lnTo>
                  <a:pt x="909659" y="337826"/>
                </a:lnTo>
                <a:lnTo>
                  <a:pt x="888983" y="340287"/>
                </a:lnTo>
                <a:lnTo>
                  <a:pt x="869044" y="343733"/>
                </a:lnTo>
                <a:lnTo>
                  <a:pt x="848367" y="346196"/>
                </a:lnTo>
                <a:lnTo>
                  <a:pt x="831137" y="352103"/>
                </a:lnTo>
                <a:lnTo>
                  <a:pt x="815382" y="359488"/>
                </a:lnTo>
                <a:lnTo>
                  <a:pt x="803814" y="372780"/>
                </a:lnTo>
                <a:lnTo>
                  <a:pt x="807014" y="372780"/>
                </a:lnTo>
                <a:lnTo>
                  <a:pt x="821045" y="362688"/>
                </a:lnTo>
                <a:lnTo>
                  <a:pt x="838275" y="355302"/>
                </a:lnTo>
                <a:lnTo>
                  <a:pt x="857228" y="351118"/>
                </a:lnTo>
                <a:lnTo>
                  <a:pt x="857967" y="353580"/>
                </a:lnTo>
                <a:lnTo>
                  <a:pt x="859690" y="357026"/>
                </a:lnTo>
                <a:lnTo>
                  <a:pt x="861414" y="357764"/>
                </a:lnTo>
                <a:lnTo>
                  <a:pt x="863874" y="359488"/>
                </a:lnTo>
                <a:lnTo>
                  <a:pt x="867075" y="361210"/>
                </a:lnTo>
                <a:lnTo>
                  <a:pt x="869536" y="363673"/>
                </a:lnTo>
                <a:lnTo>
                  <a:pt x="865352" y="371057"/>
                </a:lnTo>
                <a:lnTo>
                  <a:pt x="862890" y="376965"/>
                </a:lnTo>
                <a:lnTo>
                  <a:pt x="861168" y="382871"/>
                </a:lnTo>
                <a:lnTo>
                  <a:pt x="859444" y="391980"/>
                </a:lnTo>
                <a:lnTo>
                  <a:pt x="871014" y="397888"/>
                </a:lnTo>
                <a:lnTo>
                  <a:pt x="878397" y="406257"/>
                </a:lnTo>
                <a:lnTo>
                  <a:pt x="884060" y="414626"/>
                </a:lnTo>
                <a:lnTo>
                  <a:pt x="891443" y="423733"/>
                </a:lnTo>
                <a:lnTo>
                  <a:pt x="891443" y="426195"/>
                </a:lnTo>
                <a:lnTo>
                  <a:pt x="891443" y="427918"/>
                </a:lnTo>
                <a:lnTo>
                  <a:pt x="889721" y="427918"/>
                </a:lnTo>
                <a:lnTo>
                  <a:pt x="889721" y="429641"/>
                </a:lnTo>
                <a:lnTo>
                  <a:pt x="887998" y="431364"/>
                </a:lnTo>
                <a:lnTo>
                  <a:pt x="879629" y="441456"/>
                </a:lnTo>
                <a:lnTo>
                  <a:pt x="868059" y="449826"/>
                </a:lnTo>
                <a:lnTo>
                  <a:pt x="853290" y="455733"/>
                </a:lnTo>
                <a:lnTo>
                  <a:pt x="853290" y="443180"/>
                </a:lnTo>
                <a:lnTo>
                  <a:pt x="860674" y="438257"/>
                </a:lnTo>
                <a:lnTo>
                  <a:pt x="866336" y="434072"/>
                </a:lnTo>
                <a:lnTo>
                  <a:pt x="871999" y="426687"/>
                </a:lnTo>
                <a:lnTo>
                  <a:pt x="866336" y="424226"/>
                </a:lnTo>
                <a:lnTo>
                  <a:pt x="866336" y="420780"/>
                </a:lnTo>
                <a:lnTo>
                  <a:pt x="864613" y="420780"/>
                </a:lnTo>
                <a:lnTo>
                  <a:pt x="862890" y="420780"/>
                </a:lnTo>
                <a:lnTo>
                  <a:pt x="862890" y="422502"/>
                </a:lnTo>
                <a:lnTo>
                  <a:pt x="862890" y="424226"/>
                </a:lnTo>
                <a:lnTo>
                  <a:pt x="853044" y="431611"/>
                </a:lnTo>
                <a:lnTo>
                  <a:pt x="839751" y="437518"/>
                </a:lnTo>
                <a:lnTo>
                  <a:pt x="828921" y="441703"/>
                </a:lnTo>
                <a:lnTo>
                  <a:pt x="817352" y="447611"/>
                </a:lnTo>
                <a:lnTo>
                  <a:pt x="806521" y="454995"/>
                </a:lnTo>
                <a:lnTo>
                  <a:pt x="799875" y="465087"/>
                </a:lnTo>
                <a:lnTo>
                  <a:pt x="794952" y="479364"/>
                </a:lnTo>
                <a:lnTo>
                  <a:pt x="799875" y="481087"/>
                </a:lnTo>
                <a:lnTo>
                  <a:pt x="805536" y="482810"/>
                </a:lnTo>
                <a:lnTo>
                  <a:pt x="807998" y="485271"/>
                </a:lnTo>
                <a:lnTo>
                  <a:pt x="802337" y="485271"/>
                </a:lnTo>
                <a:lnTo>
                  <a:pt x="793968" y="492657"/>
                </a:lnTo>
                <a:lnTo>
                  <a:pt x="782398" y="495118"/>
                </a:lnTo>
                <a:lnTo>
                  <a:pt x="771568" y="496841"/>
                </a:lnTo>
                <a:lnTo>
                  <a:pt x="759999" y="498564"/>
                </a:lnTo>
                <a:lnTo>
                  <a:pt x="751629" y="521948"/>
                </a:lnTo>
                <a:lnTo>
                  <a:pt x="741783" y="546810"/>
                </a:lnTo>
                <a:lnTo>
                  <a:pt x="738583" y="543364"/>
                </a:lnTo>
                <a:lnTo>
                  <a:pt x="737845" y="541641"/>
                </a:lnTo>
                <a:lnTo>
                  <a:pt x="734645" y="540903"/>
                </a:lnTo>
                <a:lnTo>
                  <a:pt x="732922" y="539179"/>
                </a:lnTo>
                <a:lnTo>
                  <a:pt x="728737" y="535733"/>
                </a:lnTo>
                <a:lnTo>
                  <a:pt x="728737" y="543118"/>
                </a:lnTo>
                <a:lnTo>
                  <a:pt x="730459" y="546564"/>
                </a:lnTo>
                <a:lnTo>
                  <a:pt x="732922" y="554933"/>
                </a:lnTo>
                <a:lnTo>
                  <a:pt x="736122" y="565025"/>
                </a:lnTo>
                <a:lnTo>
                  <a:pt x="738583" y="574134"/>
                </a:lnTo>
                <a:lnTo>
                  <a:pt x="738583" y="578315"/>
                </a:lnTo>
                <a:lnTo>
                  <a:pt x="727014" y="585699"/>
                </a:lnTo>
                <a:lnTo>
                  <a:pt x="714707" y="592346"/>
                </a:lnTo>
                <a:lnTo>
                  <a:pt x="701415" y="601453"/>
                </a:lnTo>
                <a:lnTo>
                  <a:pt x="688123" y="609823"/>
                </a:lnTo>
                <a:lnTo>
                  <a:pt x="679753" y="621391"/>
                </a:lnTo>
                <a:lnTo>
                  <a:pt x="675568" y="636407"/>
                </a:lnTo>
                <a:lnTo>
                  <a:pt x="670645" y="647976"/>
                </a:lnTo>
                <a:lnTo>
                  <a:pt x="672368" y="662253"/>
                </a:lnTo>
                <a:lnTo>
                  <a:pt x="676553" y="678007"/>
                </a:lnTo>
                <a:lnTo>
                  <a:pt x="682214" y="694744"/>
                </a:lnTo>
                <a:lnTo>
                  <a:pt x="687876" y="710499"/>
                </a:lnTo>
                <a:lnTo>
                  <a:pt x="691076" y="724776"/>
                </a:lnTo>
                <a:lnTo>
                  <a:pt x="687876" y="724776"/>
                </a:lnTo>
                <a:lnTo>
                  <a:pt x="687876" y="728222"/>
                </a:lnTo>
                <a:lnTo>
                  <a:pt x="678030" y="724776"/>
                </a:lnTo>
                <a:lnTo>
                  <a:pt x="673845" y="712222"/>
                </a:lnTo>
                <a:lnTo>
                  <a:pt x="666461" y="695484"/>
                </a:lnTo>
                <a:lnTo>
                  <a:pt x="658091" y="678007"/>
                </a:lnTo>
                <a:lnTo>
                  <a:pt x="648983" y="665453"/>
                </a:lnTo>
                <a:lnTo>
                  <a:pt x="640615" y="658069"/>
                </a:lnTo>
                <a:lnTo>
                  <a:pt x="629784" y="656345"/>
                </a:lnTo>
                <a:lnTo>
                  <a:pt x="617476" y="650438"/>
                </a:lnTo>
                <a:lnTo>
                  <a:pt x="602707" y="644530"/>
                </a:lnTo>
                <a:lnTo>
                  <a:pt x="585477" y="642068"/>
                </a:lnTo>
                <a:lnTo>
                  <a:pt x="585477" y="644530"/>
                </a:lnTo>
                <a:lnTo>
                  <a:pt x="583014" y="644530"/>
                </a:lnTo>
                <a:lnTo>
                  <a:pt x="584739" y="649453"/>
                </a:lnTo>
                <a:lnTo>
                  <a:pt x="587199" y="653638"/>
                </a:lnTo>
                <a:lnTo>
                  <a:pt x="588923" y="656099"/>
                </a:lnTo>
                <a:lnTo>
                  <a:pt x="590645" y="659545"/>
                </a:lnTo>
                <a:lnTo>
                  <a:pt x="593107" y="663730"/>
                </a:lnTo>
                <a:lnTo>
                  <a:pt x="579815" y="663730"/>
                </a:lnTo>
                <a:lnTo>
                  <a:pt x="569969" y="659545"/>
                </a:lnTo>
                <a:lnTo>
                  <a:pt x="556677" y="656099"/>
                </a:lnTo>
                <a:lnTo>
                  <a:pt x="544369" y="656099"/>
                </a:lnTo>
                <a:lnTo>
                  <a:pt x="531077" y="657822"/>
                </a:lnTo>
                <a:lnTo>
                  <a:pt x="521970" y="660284"/>
                </a:lnTo>
                <a:lnTo>
                  <a:pt x="512124" y="665207"/>
                </a:lnTo>
                <a:lnTo>
                  <a:pt x="503754" y="671115"/>
                </a:lnTo>
                <a:lnTo>
                  <a:pt x="498092" y="679484"/>
                </a:lnTo>
                <a:lnTo>
                  <a:pt x="494892" y="686869"/>
                </a:lnTo>
                <a:lnTo>
                  <a:pt x="496616" y="692776"/>
                </a:lnTo>
                <a:lnTo>
                  <a:pt x="496616" y="700161"/>
                </a:lnTo>
                <a:lnTo>
                  <a:pt x="494154" y="708529"/>
                </a:lnTo>
                <a:lnTo>
                  <a:pt x="488492" y="727730"/>
                </a:lnTo>
                <a:lnTo>
                  <a:pt x="488492" y="742007"/>
                </a:lnTo>
                <a:lnTo>
                  <a:pt x="489231" y="757022"/>
                </a:lnTo>
                <a:lnTo>
                  <a:pt x="494892" y="771298"/>
                </a:lnTo>
                <a:lnTo>
                  <a:pt x="504000" y="788775"/>
                </a:lnTo>
                <a:lnTo>
                  <a:pt x="513846" y="790499"/>
                </a:lnTo>
                <a:lnTo>
                  <a:pt x="519508" y="792221"/>
                </a:lnTo>
                <a:lnTo>
                  <a:pt x="521970" y="794683"/>
                </a:lnTo>
                <a:lnTo>
                  <a:pt x="525170" y="796405"/>
                </a:lnTo>
                <a:lnTo>
                  <a:pt x="529354" y="798129"/>
                </a:lnTo>
                <a:lnTo>
                  <a:pt x="536738" y="794683"/>
                </a:lnTo>
                <a:lnTo>
                  <a:pt x="548308" y="788775"/>
                </a:lnTo>
                <a:lnTo>
                  <a:pt x="550770" y="787052"/>
                </a:lnTo>
                <a:lnTo>
                  <a:pt x="552492" y="787052"/>
                </a:lnTo>
                <a:lnTo>
                  <a:pt x="555692" y="787052"/>
                </a:lnTo>
                <a:lnTo>
                  <a:pt x="556430" y="787052"/>
                </a:lnTo>
                <a:lnTo>
                  <a:pt x="558153" y="787052"/>
                </a:lnTo>
                <a:lnTo>
                  <a:pt x="558153" y="786313"/>
                </a:lnTo>
                <a:lnTo>
                  <a:pt x="561354" y="782867"/>
                </a:lnTo>
                <a:lnTo>
                  <a:pt x="562092" y="778682"/>
                </a:lnTo>
                <a:lnTo>
                  <a:pt x="563816" y="774499"/>
                </a:lnTo>
                <a:lnTo>
                  <a:pt x="565538" y="769576"/>
                </a:lnTo>
                <a:lnTo>
                  <a:pt x="567262" y="767114"/>
                </a:lnTo>
                <a:lnTo>
                  <a:pt x="573908" y="759729"/>
                </a:lnTo>
                <a:lnTo>
                  <a:pt x="583014" y="755544"/>
                </a:lnTo>
                <a:lnTo>
                  <a:pt x="596308" y="753821"/>
                </a:lnTo>
                <a:lnTo>
                  <a:pt x="597046" y="757268"/>
                </a:lnTo>
                <a:lnTo>
                  <a:pt x="598769" y="758006"/>
                </a:lnTo>
                <a:lnTo>
                  <a:pt x="598769" y="759729"/>
                </a:lnTo>
                <a:lnTo>
                  <a:pt x="600491" y="759729"/>
                </a:lnTo>
                <a:lnTo>
                  <a:pt x="600491" y="758006"/>
                </a:lnTo>
                <a:lnTo>
                  <a:pt x="601477" y="758006"/>
                </a:lnTo>
                <a:lnTo>
                  <a:pt x="604677" y="758006"/>
                </a:lnTo>
                <a:lnTo>
                  <a:pt x="608861" y="757268"/>
                </a:lnTo>
                <a:lnTo>
                  <a:pt x="608861" y="769821"/>
                </a:lnTo>
                <a:lnTo>
                  <a:pt x="603200" y="775729"/>
                </a:lnTo>
                <a:lnTo>
                  <a:pt x="599015" y="786559"/>
                </a:lnTo>
                <a:lnTo>
                  <a:pt x="594831" y="800836"/>
                </a:lnTo>
                <a:lnTo>
                  <a:pt x="590645" y="814128"/>
                </a:lnTo>
                <a:lnTo>
                  <a:pt x="585722" y="824221"/>
                </a:lnTo>
                <a:lnTo>
                  <a:pt x="600491" y="824221"/>
                </a:lnTo>
                <a:lnTo>
                  <a:pt x="612799" y="822498"/>
                </a:lnTo>
                <a:lnTo>
                  <a:pt x="624369" y="822498"/>
                </a:lnTo>
                <a:lnTo>
                  <a:pt x="635199" y="824221"/>
                </a:lnTo>
                <a:lnTo>
                  <a:pt x="641845" y="828405"/>
                </a:lnTo>
                <a:lnTo>
                  <a:pt x="647507" y="837514"/>
                </a:lnTo>
                <a:lnTo>
                  <a:pt x="649229" y="850066"/>
                </a:lnTo>
                <a:lnTo>
                  <a:pt x="646768" y="859174"/>
                </a:lnTo>
                <a:lnTo>
                  <a:pt x="643568" y="870744"/>
                </a:lnTo>
                <a:lnTo>
                  <a:pt x="643568" y="882313"/>
                </a:lnTo>
                <a:lnTo>
                  <a:pt x="650954" y="889697"/>
                </a:lnTo>
                <a:lnTo>
                  <a:pt x="655138" y="894620"/>
                </a:lnTo>
                <a:lnTo>
                  <a:pt x="660799" y="900529"/>
                </a:lnTo>
                <a:lnTo>
                  <a:pt x="669906" y="905451"/>
                </a:lnTo>
                <a:lnTo>
                  <a:pt x="680738" y="907913"/>
                </a:lnTo>
                <a:lnTo>
                  <a:pt x="686399" y="900529"/>
                </a:lnTo>
                <a:lnTo>
                  <a:pt x="693784" y="898066"/>
                </a:lnTo>
                <a:lnTo>
                  <a:pt x="707076" y="898066"/>
                </a:lnTo>
                <a:lnTo>
                  <a:pt x="708798" y="900529"/>
                </a:lnTo>
                <a:lnTo>
                  <a:pt x="711261" y="903975"/>
                </a:lnTo>
                <a:lnTo>
                  <a:pt x="712737" y="905697"/>
                </a:lnTo>
                <a:lnTo>
                  <a:pt x="714460" y="905697"/>
                </a:lnTo>
                <a:lnTo>
                  <a:pt x="718645" y="906436"/>
                </a:lnTo>
                <a:lnTo>
                  <a:pt x="724060" y="907667"/>
                </a:lnTo>
                <a:lnTo>
                  <a:pt x="729722" y="896098"/>
                </a:lnTo>
                <a:lnTo>
                  <a:pt x="737106" y="887728"/>
                </a:lnTo>
                <a:lnTo>
                  <a:pt x="745476" y="880343"/>
                </a:lnTo>
                <a:lnTo>
                  <a:pt x="756306" y="874436"/>
                </a:lnTo>
                <a:lnTo>
                  <a:pt x="772060" y="871975"/>
                </a:lnTo>
                <a:lnTo>
                  <a:pt x="774522" y="870251"/>
                </a:lnTo>
                <a:lnTo>
                  <a:pt x="776244" y="870251"/>
                </a:lnTo>
                <a:lnTo>
                  <a:pt x="778707" y="870251"/>
                </a:lnTo>
                <a:lnTo>
                  <a:pt x="780429" y="870251"/>
                </a:lnTo>
                <a:lnTo>
                  <a:pt x="783629" y="871975"/>
                </a:lnTo>
                <a:lnTo>
                  <a:pt x="787813" y="871975"/>
                </a:lnTo>
                <a:lnTo>
                  <a:pt x="786090" y="874436"/>
                </a:lnTo>
                <a:lnTo>
                  <a:pt x="786090" y="877882"/>
                </a:lnTo>
                <a:lnTo>
                  <a:pt x="784367" y="877882"/>
                </a:lnTo>
                <a:lnTo>
                  <a:pt x="784367" y="878621"/>
                </a:lnTo>
                <a:lnTo>
                  <a:pt x="786090" y="878621"/>
                </a:lnTo>
                <a:lnTo>
                  <a:pt x="787813" y="880343"/>
                </a:lnTo>
                <a:lnTo>
                  <a:pt x="790275" y="882066"/>
                </a:lnTo>
                <a:lnTo>
                  <a:pt x="790275" y="878621"/>
                </a:lnTo>
                <a:lnTo>
                  <a:pt x="793475" y="876160"/>
                </a:lnTo>
                <a:lnTo>
                  <a:pt x="795199" y="874436"/>
                </a:lnTo>
                <a:lnTo>
                  <a:pt x="795937" y="872714"/>
                </a:lnTo>
                <a:lnTo>
                  <a:pt x="797660" y="871975"/>
                </a:lnTo>
                <a:lnTo>
                  <a:pt x="800860" y="870251"/>
                </a:lnTo>
                <a:lnTo>
                  <a:pt x="803320" y="868529"/>
                </a:lnTo>
                <a:lnTo>
                  <a:pt x="816613" y="880097"/>
                </a:lnTo>
                <a:lnTo>
                  <a:pt x="833845" y="886006"/>
                </a:lnTo>
                <a:lnTo>
                  <a:pt x="851075" y="887728"/>
                </a:lnTo>
                <a:lnTo>
                  <a:pt x="871014" y="886006"/>
                </a:lnTo>
                <a:lnTo>
                  <a:pt x="891689" y="884281"/>
                </a:lnTo>
                <a:lnTo>
                  <a:pt x="891689" y="887728"/>
                </a:lnTo>
                <a:lnTo>
                  <a:pt x="891689" y="889452"/>
                </a:lnTo>
                <a:lnTo>
                  <a:pt x="889967" y="890190"/>
                </a:lnTo>
                <a:lnTo>
                  <a:pt x="889967" y="891912"/>
                </a:lnTo>
                <a:lnTo>
                  <a:pt x="888243" y="894374"/>
                </a:lnTo>
                <a:lnTo>
                  <a:pt x="898090" y="897820"/>
                </a:lnTo>
                <a:lnTo>
                  <a:pt x="903751" y="902005"/>
                </a:lnTo>
                <a:lnTo>
                  <a:pt x="909413" y="906190"/>
                </a:lnTo>
                <a:lnTo>
                  <a:pt x="919259" y="911113"/>
                </a:lnTo>
                <a:lnTo>
                  <a:pt x="919259" y="919481"/>
                </a:lnTo>
                <a:lnTo>
                  <a:pt x="930090" y="922928"/>
                </a:lnTo>
                <a:lnTo>
                  <a:pt x="936736" y="923667"/>
                </a:lnTo>
                <a:lnTo>
                  <a:pt x="942397" y="929574"/>
                </a:lnTo>
                <a:lnTo>
                  <a:pt x="945597" y="938682"/>
                </a:lnTo>
                <a:lnTo>
                  <a:pt x="962828" y="940404"/>
                </a:lnTo>
                <a:lnTo>
                  <a:pt x="976859" y="941143"/>
                </a:lnTo>
                <a:lnTo>
                  <a:pt x="995813" y="942867"/>
                </a:lnTo>
                <a:lnTo>
                  <a:pt x="1009104" y="960343"/>
                </a:lnTo>
                <a:lnTo>
                  <a:pt x="1024859" y="976097"/>
                </a:lnTo>
                <a:lnTo>
                  <a:pt x="1042089" y="989389"/>
                </a:lnTo>
                <a:lnTo>
                  <a:pt x="1062028" y="999481"/>
                </a:lnTo>
                <a:lnTo>
                  <a:pt x="1061290" y="1005389"/>
                </a:lnTo>
                <a:lnTo>
                  <a:pt x="1058089" y="1008835"/>
                </a:lnTo>
                <a:lnTo>
                  <a:pt x="1055627" y="1013020"/>
                </a:lnTo>
                <a:lnTo>
                  <a:pt x="1052427" y="1015481"/>
                </a:lnTo>
                <a:lnTo>
                  <a:pt x="1049966" y="1020404"/>
                </a:lnTo>
                <a:lnTo>
                  <a:pt x="1068182" y="1020404"/>
                </a:lnTo>
                <a:lnTo>
                  <a:pt x="1085412" y="1026312"/>
                </a:lnTo>
                <a:lnTo>
                  <a:pt x="1088612" y="1036404"/>
                </a:lnTo>
                <a:lnTo>
                  <a:pt x="1092798" y="1034681"/>
                </a:lnTo>
                <a:lnTo>
                  <a:pt x="1095258" y="1032958"/>
                </a:lnTo>
                <a:lnTo>
                  <a:pt x="1100181" y="1034681"/>
                </a:lnTo>
                <a:lnTo>
                  <a:pt x="1100919" y="1034681"/>
                </a:lnTo>
                <a:lnTo>
                  <a:pt x="1104120" y="1036404"/>
                </a:lnTo>
                <a:lnTo>
                  <a:pt x="1106582" y="1038127"/>
                </a:lnTo>
                <a:lnTo>
                  <a:pt x="1109782" y="1038865"/>
                </a:lnTo>
                <a:lnTo>
                  <a:pt x="1154335" y="1042312"/>
                </a:lnTo>
                <a:lnTo>
                  <a:pt x="1158519" y="1046496"/>
                </a:lnTo>
                <a:lnTo>
                  <a:pt x="1161719" y="1054866"/>
                </a:lnTo>
                <a:lnTo>
                  <a:pt x="1162457" y="1062250"/>
                </a:lnTo>
                <a:lnTo>
                  <a:pt x="1167381" y="1068158"/>
                </a:lnTo>
                <a:lnTo>
                  <a:pt x="1174027" y="1069881"/>
                </a:lnTo>
                <a:lnTo>
                  <a:pt x="1181411" y="1069881"/>
                </a:lnTo>
                <a:lnTo>
                  <a:pt x="1187072" y="1068158"/>
                </a:lnTo>
                <a:lnTo>
                  <a:pt x="1191257" y="1074065"/>
                </a:lnTo>
                <a:lnTo>
                  <a:pt x="1196181" y="1078250"/>
                </a:lnTo>
                <a:lnTo>
                  <a:pt x="1198642" y="1083174"/>
                </a:lnTo>
                <a:lnTo>
                  <a:pt x="1200612" y="1088835"/>
                </a:lnTo>
                <a:lnTo>
                  <a:pt x="1202334" y="1095481"/>
                </a:lnTo>
                <a:lnTo>
                  <a:pt x="1191503" y="1108773"/>
                </a:lnTo>
                <a:lnTo>
                  <a:pt x="1179934" y="1124527"/>
                </a:lnTo>
                <a:lnTo>
                  <a:pt x="1168366" y="1142003"/>
                </a:lnTo>
                <a:lnTo>
                  <a:pt x="1158519" y="1159481"/>
                </a:lnTo>
                <a:lnTo>
                  <a:pt x="1151874" y="1172772"/>
                </a:lnTo>
                <a:lnTo>
                  <a:pt x="1151874" y="1181142"/>
                </a:lnTo>
                <a:lnTo>
                  <a:pt x="1152611" y="1192710"/>
                </a:lnTo>
                <a:lnTo>
                  <a:pt x="1155811" y="1206003"/>
                </a:lnTo>
                <a:lnTo>
                  <a:pt x="1154089" y="1217572"/>
                </a:lnTo>
                <a:lnTo>
                  <a:pt x="1151627" y="1224957"/>
                </a:lnTo>
                <a:lnTo>
                  <a:pt x="1145965" y="1236526"/>
                </a:lnTo>
                <a:lnTo>
                  <a:pt x="1145610" y="1237129"/>
                </a:lnTo>
                <a:lnTo>
                  <a:pt x="795176" y="1237129"/>
                </a:lnTo>
                <a:lnTo>
                  <a:pt x="797415" y="1220772"/>
                </a:lnTo>
                <a:lnTo>
                  <a:pt x="768614" y="1209941"/>
                </a:lnTo>
                <a:lnTo>
                  <a:pt x="743752" y="1193203"/>
                </a:lnTo>
                <a:lnTo>
                  <a:pt x="723814" y="1171542"/>
                </a:lnTo>
                <a:lnTo>
                  <a:pt x="707322" y="1148157"/>
                </a:lnTo>
                <a:lnTo>
                  <a:pt x="701661" y="1134865"/>
                </a:lnTo>
                <a:lnTo>
                  <a:pt x="697476" y="1122311"/>
                </a:lnTo>
                <a:lnTo>
                  <a:pt x="693291" y="1107296"/>
                </a:lnTo>
                <a:lnTo>
                  <a:pt x="687630" y="1095727"/>
                </a:lnTo>
                <a:lnTo>
                  <a:pt x="678522" y="1087357"/>
                </a:lnTo>
                <a:lnTo>
                  <a:pt x="676061" y="1083911"/>
                </a:lnTo>
                <a:lnTo>
                  <a:pt x="671876" y="1083911"/>
                </a:lnTo>
                <a:lnTo>
                  <a:pt x="668677" y="1083174"/>
                </a:lnTo>
                <a:lnTo>
                  <a:pt x="666215" y="1079727"/>
                </a:lnTo>
                <a:lnTo>
                  <a:pt x="663014" y="1077265"/>
                </a:lnTo>
                <a:lnTo>
                  <a:pt x="666215" y="1071358"/>
                </a:lnTo>
                <a:lnTo>
                  <a:pt x="666215" y="1066434"/>
                </a:lnTo>
                <a:lnTo>
                  <a:pt x="666215" y="1060527"/>
                </a:lnTo>
                <a:lnTo>
                  <a:pt x="666215" y="1054620"/>
                </a:lnTo>
                <a:lnTo>
                  <a:pt x="673599" y="1050435"/>
                </a:lnTo>
                <a:lnTo>
                  <a:pt x="678522" y="1046250"/>
                </a:lnTo>
                <a:lnTo>
                  <a:pt x="685907" y="1042065"/>
                </a:lnTo>
                <a:lnTo>
                  <a:pt x="685907" y="1038619"/>
                </a:lnTo>
                <a:lnTo>
                  <a:pt x="678522" y="1038619"/>
                </a:lnTo>
                <a:lnTo>
                  <a:pt x="674337" y="1037881"/>
                </a:lnTo>
                <a:lnTo>
                  <a:pt x="670152" y="1037881"/>
                </a:lnTo>
                <a:lnTo>
                  <a:pt x="665969" y="1036158"/>
                </a:lnTo>
                <a:lnTo>
                  <a:pt x="671630" y="1022866"/>
                </a:lnTo>
                <a:lnTo>
                  <a:pt x="675815" y="1009574"/>
                </a:lnTo>
                <a:lnTo>
                  <a:pt x="681476" y="997020"/>
                </a:lnTo>
                <a:lnTo>
                  <a:pt x="691322" y="986189"/>
                </a:lnTo>
                <a:lnTo>
                  <a:pt x="702891" y="976097"/>
                </a:lnTo>
                <a:lnTo>
                  <a:pt x="712737" y="964528"/>
                </a:lnTo>
                <a:lnTo>
                  <a:pt x="711998" y="956159"/>
                </a:lnTo>
                <a:lnTo>
                  <a:pt x="711998" y="944590"/>
                </a:lnTo>
                <a:lnTo>
                  <a:pt x="710276" y="933020"/>
                </a:lnTo>
                <a:lnTo>
                  <a:pt x="706091" y="925636"/>
                </a:lnTo>
                <a:lnTo>
                  <a:pt x="700430" y="917266"/>
                </a:lnTo>
                <a:lnTo>
                  <a:pt x="694769" y="908159"/>
                </a:lnTo>
                <a:lnTo>
                  <a:pt x="689107" y="908159"/>
                </a:lnTo>
                <a:lnTo>
                  <a:pt x="687384" y="909882"/>
                </a:lnTo>
                <a:lnTo>
                  <a:pt x="685660" y="911605"/>
                </a:lnTo>
                <a:lnTo>
                  <a:pt x="683938" y="912343"/>
                </a:lnTo>
                <a:lnTo>
                  <a:pt x="681476" y="914066"/>
                </a:lnTo>
                <a:lnTo>
                  <a:pt x="683199" y="917513"/>
                </a:lnTo>
                <a:lnTo>
                  <a:pt x="683199" y="919974"/>
                </a:lnTo>
                <a:lnTo>
                  <a:pt x="683199" y="921697"/>
                </a:lnTo>
                <a:lnTo>
                  <a:pt x="681476" y="924159"/>
                </a:lnTo>
                <a:lnTo>
                  <a:pt x="679753" y="924159"/>
                </a:lnTo>
                <a:lnTo>
                  <a:pt x="678030" y="925882"/>
                </a:lnTo>
                <a:lnTo>
                  <a:pt x="677292" y="925882"/>
                </a:lnTo>
                <a:lnTo>
                  <a:pt x="675568" y="925882"/>
                </a:lnTo>
                <a:lnTo>
                  <a:pt x="673108" y="927605"/>
                </a:lnTo>
                <a:lnTo>
                  <a:pt x="665722" y="921697"/>
                </a:lnTo>
                <a:lnTo>
                  <a:pt x="652430" y="914313"/>
                </a:lnTo>
                <a:lnTo>
                  <a:pt x="639137" y="906929"/>
                </a:lnTo>
                <a:lnTo>
                  <a:pt x="626831" y="901020"/>
                </a:lnTo>
                <a:lnTo>
                  <a:pt x="617722" y="898558"/>
                </a:lnTo>
                <a:lnTo>
                  <a:pt x="610338" y="881082"/>
                </a:lnTo>
                <a:lnTo>
                  <a:pt x="603692" y="870989"/>
                </a:lnTo>
                <a:lnTo>
                  <a:pt x="596308" y="863605"/>
                </a:lnTo>
                <a:lnTo>
                  <a:pt x="588923" y="861144"/>
                </a:lnTo>
                <a:lnTo>
                  <a:pt x="577353" y="857698"/>
                </a:lnTo>
                <a:lnTo>
                  <a:pt x="565046" y="853513"/>
                </a:lnTo>
                <a:lnTo>
                  <a:pt x="548554" y="847606"/>
                </a:lnTo>
                <a:lnTo>
                  <a:pt x="538708" y="840221"/>
                </a:lnTo>
                <a:lnTo>
                  <a:pt x="530338" y="832836"/>
                </a:lnTo>
                <a:lnTo>
                  <a:pt x="517046" y="826929"/>
                </a:lnTo>
                <a:lnTo>
                  <a:pt x="508677" y="826929"/>
                </a:lnTo>
                <a:lnTo>
                  <a:pt x="503016" y="830375"/>
                </a:lnTo>
                <a:lnTo>
                  <a:pt x="498092" y="832836"/>
                </a:lnTo>
                <a:lnTo>
                  <a:pt x="492431" y="836283"/>
                </a:lnTo>
                <a:lnTo>
                  <a:pt x="485785" y="834560"/>
                </a:lnTo>
                <a:lnTo>
                  <a:pt x="482585" y="832836"/>
                </a:lnTo>
                <a:lnTo>
                  <a:pt x="480124" y="830375"/>
                </a:lnTo>
                <a:lnTo>
                  <a:pt x="476924" y="826929"/>
                </a:lnTo>
                <a:lnTo>
                  <a:pt x="472739" y="822744"/>
                </a:lnTo>
                <a:lnTo>
                  <a:pt x="469539" y="820283"/>
                </a:lnTo>
                <a:lnTo>
                  <a:pt x="467077" y="818559"/>
                </a:lnTo>
                <a:lnTo>
                  <a:pt x="448124" y="815113"/>
                </a:lnTo>
                <a:lnTo>
                  <a:pt x="445662" y="812652"/>
                </a:lnTo>
                <a:lnTo>
                  <a:pt x="442462" y="810190"/>
                </a:lnTo>
                <a:lnTo>
                  <a:pt x="440000" y="806744"/>
                </a:lnTo>
                <a:lnTo>
                  <a:pt x="436801" y="804283"/>
                </a:lnTo>
                <a:lnTo>
                  <a:pt x="436062" y="802560"/>
                </a:lnTo>
                <a:lnTo>
                  <a:pt x="419570" y="805021"/>
                </a:lnTo>
                <a:lnTo>
                  <a:pt x="417108" y="804283"/>
                </a:lnTo>
                <a:lnTo>
                  <a:pt x="412924" y="798375"/>
                </a:lnTo>
                <a:lnTo>
                  <a:pt x="405539" y="792467"/>
                </a:lnTo>
                <a:lnTo>
                  <a:pt x="399878" y="785082"/>
                </a:lnTo>
                <a:lnTo>
                  <a:pt x="394217" y="779175"/>
                </a:lnTo>
                <a:lnTo>
                  <a:pt x="391017" y="775729"/>
                </a:lnTo>
                <a:lnTo>
                  <a:pt x="396677" y="757513"/>
                </a:lnTo>
                <a:lnTo>
                  <a:pt x="380924" y="740036"/>
                </a:lnTo>
                <a:lnTo>
                  <a:pt x="366893" y="720837"/>
                </a:lnTo>
                <a:lnTo>
                  <a:pt x="352124" y="700899"/>
                </a:lnTo>
                <a:lnTo>
                  <a:pt x="338094" y="679976"/>
                </a:lnTo>
                <a:lnTo>
                  <a:pt x="334894" y="678252"/>
                </a:lnTo>
                <a:lnTo>
                  <a:pt x="330709" y="677514"/>
                </a:lnTo>
                <a:lnTo>
                  <a:pt x="328248" y="677514"/>
                </a:lnTo>
                <a:lnTo>
                  <a:pt x="323324" y="675792"/>
                </a:lnTo>
                <a:lnTo>
                  <a:pt x="322586" y="674068"/>
                </a:lnTo>
                <a:lnTo>
                  <a:pt x="316925" y="666683"/>
                </a:lnTo>
                <a:lnTo>
                  <a:pt x="313725" y="658315"/>
                </a:lnTo>
                <a:lnTo>
                  <a:pt x="311262" y="649945"/>
                </a:lnTo>
                <a:lnTo>
                  <a:pt x="306339" y="640837"/>
                </a:lnTo>
                <a:lnTo>
                  <a:pt x="299694" y="636653"/>
                </a:lnTo>
                <a:lnTo>
                  <a:pt x="296493" y="633207"/>
                </a:lnTo>
                <a:lnTo>
                  <a:pt x="294032" y="630746"/>
                </a:lnTo>
                <a:lnTo>
                  <a:pt x="290832" y="629022"/>
                </a:lnTo>
                <a:lnTo>
                  <a:pt x="290832" y="644777"/>
                </a:lnTo>
                <a:lnTo>
                  <a:pt x="295017" y="650683"/>
                </a:lnTo>
                <a:lnTo>
                  <a:pt x="304124" y="660776"/>
                </a:lnTo>
                <a:lnTo>
                  <a:pt x="312494" y="672346"/>
                </a:lnTo>
                <a:lnTo>
                  <a:pt x="323324" y="687360"/>
                </a:lnTo>
                <a:lnTo>
                  <a:pt x="331693" y="701637"/>
                </a:lnTo>
                <a:lnTo>
                  <a:pt x="340801" y="716653"/>
                </a:lnTo>
                <a:lnTo>
                  <a:pt x="347447" y="729945"/>
                </a:lnTo>
                <a:lnTo>
                  <a:pt x="350647" y="738314"/>
                </a:lnTo>
                <a:lnTo>
                  <a:pt x="350647" y="744222"/>
                </a:lnTo>
                <a:lnTo>
                  <a:pt x="348925" y="746683"/>
                </a:lnTo>
                <a:lnTo>
                  <a:pt x="347200" y="748406"/>
                </a:lnTo>
                <a:lnTo>
                  <a:pt x="347200" y="750129"/>
                </a:lnTo>
                <a:lnTo>
                  <a:pt x="344740" y="751853"/>
                </a:lnTo>
                <a:lnTo>
                  <a:pt x="344740" y="745945"/>
                </a:lnTo>
                <a:lnTo>
                  <a:pt x="343017" y="741021"/>
                </a:lnTo>
                <a:lnTo>
                  <a:pt x="343017" y="738561"/>
                </a:lnTo>
                <a:lnTo>
                  <a:pt x="341294" y="735114"/>
                </a:lnTo>
                <a:lnTo>
                  <a:pt x="338832" y="735114"/>
                </a:lnTo>
                <a:lnTo>
                  <a:pt x="337109" y="735114"/>
                </a:lnTo>
                <a:lnTo>
                  <a:pt x="335386" y="735114"/>
                </a:lnTo>
                <a:lnTo>
                  <a:pt x="334648" y="735114"/>
                </a:lnTo>
                <a:lnTo>
                  <a:pt x="332924" y="735114"/>
                </a:lnTo>
                <a:lnTo>
                  <a:pt x="328740" y="735114"/>
                </a:lnTo>
                <a:lnTo>
                  <a:pt x="325540" y="725022"/>
                </a:lnTo>
                <a:lnTo>
                  <a:pt x="323078" y="714929"/>
                </a:lnTo>
                <a:lnTo>
                  <a:pt x="318156" y="706561"/>
                </a:lnTo>
                <a:lnTo>
                  <a:pt x="311509" y="699175"/>
                </a:lnTo>
                <a:lnTo>
                  <a:pt x="302401" y="693269"/>
                </a:lnTo>
                <a:lnTo>
                  <a:pt x="294032" y="687360"/>
                </a:lnTo>
                <a:lnTo>
                  <a:pt x="286647" y="677268"/>
                </a:lnTo>
                <a:lnTo>
                  <a:pt x="289109" y="675545"/>
                </a:lnTo>
                <a:lnTo>
                  <a:pt x="290832" y="675545"/>
                </a:lnTo>
                <a:lnTo>
                  <a:pt x="292555" y="675545"/>
                </a:lnTo>
                <a:lnTo>
                  <a:pt x="292555" y="673821"/>
                </a:lnTo>
                <a:lnTo>
                  <a:pt x="292555" y="672099"/>
                </a:lnTo>
                <a:lnTo>
                  <a:pt x="294278" y="671361"/>
                </a:lnTo>
                <a:lnTo>
                  <a:pt x="283447" y="663976"/>
                </a:lnTo>
                <a:lnTo>
                  <a:pt x="278524" y="654869"/>
                </a:lnTo>
                <a:lnTo>
                  <a:pt x="273601" y="644777"/>
                </a:lnTo>
                <a:lnTo>
                  <a:pt x="271140" y="633207"/>
                </a:lnTo>
                <a:lnTo>
                  <a:pt x="265478" y="623115"/>
                </a:lnTo>
                <a:lnTo>
                  <a:pt x="258093" y="614745"/>
                </a:lnTo>
                <a:lnTo>
                  <a:pt x="249725" y="609823"/>
                </a:lnTo>
                <a:lnTo>
                  <a:pt x="238894" y="605638"/>
                </a:lnTo>
                <a:lnTo>
                  <a:pt x="230524" y="599730"/>
                </a:lnTo>
                <a:lnTo>
                  <a:pt x="224863" y="592346"/>
                </a:lnTo>
                <a:lnTo>
                  <a:pt x="221663" y="583977"/>
                </a:lnTo>
                <a:lnTo>
                  <a:pt x="217478" y="574871"/>
                </a:lnTo>
                <a:lnTo>
                  <a:pt x="207633" y="560594"/>
                </a:lnTo>
                <a:lnTo>
                  <a:pt x="199264" y="550502"/>
                </a:lnTo>
                <a:lnTo>
                  <a:pt x="190156" y="541394"/>
                </a:lnTo>
                <a:lnTo>
                  <a:pt x="184494" y="531303"/>
                </a:lnTo>
                <a:lnTo>
                  <a:pt x="180309" y="518010"/>
                </a:lnTo>
                <a:lnTo>
                  <a:pt x="177109" y="500533"/>
                </a:lnTo>
                <a:lnTo>
                  <a:pt x="176371" y="476410"/>
                </a:lnTo>
                <a:lnTo>
                  <a:pt x="176371" y="470503"/>
                </a:lnTo>
                <a:lnTo>
                  <a:pt x="177109" y="458933"/>
                </a:lnTo>
                <a:lnTo>
                  <a:pt x="177109" y="443180"/>
                </a:lnTo>
                <a:lnTo>
                  <a:pt x="177109" y="423980"/>
                </a:lnTo>
                <a:lnTo>
                  <a:pt x="177109" y="406503"/>
                </a:lnTo>
                <a:lnTo>
                  <a:pt x="178833" y="392226"/>
                </a:lnTo>
                <a:lnTo>
                  <a:pt x="180556" y="383118"/>
                </a:lnTo>
                <a:lnTo>
                  <a:pt x="184740" y="381396"/>
                </a:lnTo>
                <a:lnTo>
                  <a:pt x="187940" y="381396"/>
                </a:lnTo>
                <a:lnTo>
                  <a:pt x="190402" y="381396"/>
                </a:lnTo>
                <a:lnTo>
                  <a:pt x="193602" y="381396"/>
                </a:lnTo>
                <a:lnTo>
                  <a:pt x="196064" y="383118"/>
                </a:lnTo>
                <a:lnTo>
                  <a:pt x="197787" y="386564"/>
                </a:lnTo>
                <a:lnTo>
                  <a:pt x="200248" y="389026"/>
                </a:lnTo>
                <a:lnTo>
                  <a:pt x="201970" y="392473"/>
                </a:lnTo>
                <a:lnTo>
                  <a:pt x="201970" y="375733"/>
                </a:lnTo>
                <a:lnTo>
                  <a:pt x="192125" y="364165"/>
                </a:lnTo>
                <a:lnTo>
                  <a:pt x="180556" y="352596"/>
                </a:lnTo>
                <a:lnTo>
                  <a:pt x="167264" y="344226"/>
                </a:lnTo>
                <a:lnTo>
                  <a:pt x="167264" y="351611"/>
                </a:lnTo>
                <a:lnTo>
                  <a:pt x="172926" y="355795"/>
                </a:lnTo>
                <a:lnTo>
                  <a:pt x="178586" y="359980"/>
                </a:lnTo>
                <a:lnTo>
                  <a:pt x="184247" y="364165"/>
                </a:lnTo>
                <a:lnTo>
                  <a:pt x="188433" y="370072"/>
                </a:lnTo>
                <a:lnTo>
                  <a:pt x="188433" y="373518"/>
                </a:lnTo>
                <a:lnTo>
                  <a:pt x="187694" y="373518"/>
                </a:lnTo>
                <a:lnTo>
                  <a:pt x="187694" y="375241"/>
                </a:lnTo>
                <a:lnTo>
                  <a:pt x="185971" y="375980"/>
                </a:lnTo>
                <a:lnTo>
                  <a:pt x="182772" y="377703"/>
                </a:lnTo>
                <a:lnTo>
                  <a:pt x="182032" y="379426"/>
                </a:lnTo>
                <a:lnTo>
                  <a:pt x="177109" y="379426"/>
                </a:lnTo>
                <a:lnTo>
                  <a:pt x="172926" y="379426"/>
                </a:lnTo>
                <a:lnTo>
                  <a:pt x="171202" y="379426"/>
                </a:lnTo>
                <a:lnTo>
                  <a:pt x="171202" y="377703"/>
                </a:lnTo>
                <a:lnTo>
                  <a:pt x="170463" y="377703"/>
                </a:lnTo>
                <a:lnTo>
                  <a:pt x="167264" y="375980"/>
                </a:lnTo>
                <a:lnTo>
                  <a:pt x="157418" y="363426"/>
                </a:lnTo>
                <a:lnTo>
                  <a:pt x="148310" y="350134"/>
                </a:lnTo>
                <a:lnTo>
                  <a:pt x="141664" y="335119"/>
                </a:lnTo>
                <a:lnTo>
                  <a:pt x="148310" y="335119"/>
                </a:lnTo>
                <a:lnTo>
                  <a:pt x="151510" y="336841"/>
                </a:lnTo>
                <a:lnTo>
                  <a:pt x="153972" y="336841"/>
                </a:lnTo>
                <a:lnTo>
                  <a:pt x="157171" y="336841"/>
                </a:lnTo>
                <a:lnTo>
                  <a:pt x="159633" y="335119"/>
                </a:lnTo>
                <a:lnTo>
                  <a:pt x="148064" y="330934"/>
                </a:lnTo>
                <a:lnTo>
                  <a:pt x="141418" y="324288"/>
                </a:lnTo>
                <a:lnTo>
                  <a:pt x="135756" y="315180"/>
                </a:lnTo>
                <a:lnTo>
                  <a:pt x="130834" y="305088"/>
                </a:lnTo>
                <a:lnTo>
                  <a:pt x="128371" y="294995"/>
                </a:lnTo>
                <a:lnTo>
                  <a:pt x="124187" y="285888"/>
                </a:lnTo>
                <a:lnTo>
                  <a:pt x="118525" y="278503"/>
                </a:lnTo>
                <a:lnTo>
                  <a:pt x="109418" y="274319"/>
                </a:lnTo>
                <a:lnTo>
                  <a:pt x="112618" y="255118"/>
                </a:lnTo>
                <a:lnTo>
                  <a:pt x="102772" y="244287"/>
                </a:lnTo>
                <a:lnTo>
                  <a:pt x="93664" y="230995"/>
                </a:lnTo>
                <a:lnTo>
                  <a:pt x="86279" y="217703"/>
                </a:lnTo>
                <a:lnTo>
                  <a:pt x="76433" y="204411"/>
                </a:lnTo>
                <a:lnTo>
                  <a:pt x="64865" y="194320"/>
                </a:lnTo>
                <a:lnTo>
                  <a:pt x="49111" y="186935"/>
                </a:lnTo>
                <a:lnTo>
                  <a:pt x="30156" y="182750"/>
                </a:lnTo>
                <a:lnTo>
                  <a:pt x="14403" y="175366"/>
                </a:lnTo>
                <a:lnTo>
                  <a:pt x="2834" y="165273"/>
                </a:lnTo>
                <a:lnTo>
                  <a:pt x="0" y="162806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 w="3104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ext Placeholder 9">
            <a:extLst>
              <a:ext uri="{FF2B5EF4-FFF2-40B4-BE49-F238E27FC236}">
                <a16:creationId xmlns:a16="http://schemas.microsoft.com/office/drawing/2014/main" xmlns="" id="{23DE32A5-6181-4C51-AD5C-3F1A448478A1}"/>
              </a:ext>
            </a:extLst>
          </p:cNvPr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524435" y="259243"/>
            <a:ext cx="11372291" cy="724247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5400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grpSp>
        <p:nvGrpSpPr>
          <p:cNvPr id="202" name="Group 201">
            <a:extLst>
              <a:ext uri="{FF2B5EF4-FFF2-40B4-BE49-F238E27FC236}">
                <a16:creationId xmlns:a16="http://schemas.microsoft.com/office/drawing/2014/main" xmlns="" id="{94ADDBA1-BB9A-4C4D-96C4-07E1746CFFCE}"/>
              </a:ext>
            </a:extLst>
          </p:cNvPr>
          <p:cNvGrpSpPr/>
          <p:nvPr userDrawn="1"/>
        </p:nvGrpSpPr>
        <p:grpSpPr>
          <a:xfrm>
            <a:off x="10415614" y="758756"/>
            <a:ext cx="1344926" cy="246023"/>
            <a:chOff x="6916230" y="365408"/>
            <a:chExt cx="3673340" cy="671952"/>
          </a:xfrm>
          <a:solidFill>
            <a:schemeClr val="bg1">
              <a:alpha val="94000"/>
            </a:schemeClr>
          </a:solidFill>
        </p:grpSpPr>
        <p:sp>
          <p:nvSpPr>
            <p:cNvPr id="180" name="Freeform: Shape 179">
              <a:extLst>
                <a:ext uri="{FF2B5EF4-FFF2-40B4-BE49-F238E27FC236}">
                  <a16:creationId xmlns:a16="http://schemas.microsoft.com/office/drawing/2014/main" xmlns="" id="{81473206-7C42-4786-B140-605978C37B51}"/>
                </a:ext>
              </a:extLst>
            </p:cNvPr>
            <p:cNvSpPr/>
            <p:nvPr/>
          </p:nvSpPr>
          <p:spPr>
            <a:xfrm rot="1020000">
              <a:off x="8384147" y="408886"/>
              <a:ext cx="403282" cy="600493"/>
            </a:xfrm>
            <a:custGeom>
              <a:avLst/>
              <a:gdLst>
                <a:gd name="connsiteX0" fmla="*/ 370630 w 403282"/>
                <a:gd name="connsiteY0" fmla="*/ 493654 h 600493"/>
                <a:gd name="connsiteX1" fmla="*/ 383308 w 403282"/>
                <a:gd name="connsiteY1" fmla="*/ 495095 h 600493"/>
                <a:gd name="connsiteX2" fmla="*/ 402037 w 403282"/>
                <a:gd name="connsiteY2" fmla="*/ 508637 h 600493"/>
                <a:gd name="connsiteX3" fmla="*/ 395698 w 403282"/>
                <a:gd name="connsiteY3" fmla="*/ 532265 h 600493"/>
                <a:gd name="connsiteX4" fmla="*/ 377833 w 403282"/>
                <a:gd name="connsiteY4" fmla="*/ 541197 h 600493"/>
                <a:gd name="connsiteX5" fmla="*/ 306951 w 403282"/>
                <a:gd name="connsiteY5" fmla="*/ 562519 h 600493"/>
                <a:gd name="connsiteX6" fmla="*/ 261137 w 403282"/>
                <a:gd name="connsiteY6" fmla="*/ 575774 h 600493"/>
                <a:gd name="connsiteX7" fmla="*/ 186510 w 403282"/>
                <a:gd name="connsiteY7" fmla="*/ 597384 h 600493"/>
                <a:gd name="connsiteX8" fmla="*/ 165476 w 403282"/>
                <a:gd name="connsiteY8" fmla="*/ 600265 h 600493"/>
                <a:gd name="connsiteX9" fmla="*/ 146747 w 403282"/>
                <a:gd name="connsiteY9" fmla="*/ 584706 h 600493"/>
                <a:gd name="connsiteX10" fmla="*/ 153950 w 403282"/>
                <a:gd name="connsiteY10" fmla="*/ 562519 h 600493"/>
                <a:gd name="connsiteX11" fmla="*/ 162594 w 403282"/>
                <a:gd name="connsiteY11" fmla="*/ 556180 h 600493"/>
                <a:gd name="connsiteX12" fmla="*/ 172391 w 403282"/>
                <a:gd name="connsiteY12" fmla="*/ 524773 h 600493"/>
                <a:gd name="connsiteX13" fmla="*/ 164323 w 403282"/>
                <a:gd name="connsiteY13" fmla="*/ 507197 h 600493"/>
                <a:gd name="connsiteX14" fmla="*/ 151645 w 403282"/>
                <a:gd name="connsiteY14" fmla="*/ 463400 h 600493"/>
                <a:gd name="connsiteX15" fmla="*/ 87679 w 403282"/>
                <a:gd name="connsiteY15" fmla="*/ 246432 h 600493"/>
                <a:gd name="connsiteX16" fmla="*/ 54543 w 403282"/>
                <a:gd name="connsiteY16" fmla="*/ 132330 h 600493"/>
                <a:gd name="connsiteX17" fmla="*/ 32356 w 403282"/>
                <a:gd name="connsiteY17" fmla="*/ 112737 h 600493"/>
                <a:gd name="connsiteX18" fmla="*/ 20543 w 403282"/>
                <a:gd name="connsiteY18" fmla="*/ 110720 h 600493"/>
                <a:gd name="connsiteX19" fmla="*/ 373 w 403282"/>
                <a:gd name="connsiteY19" fmla="*/ 91991 h 600493"/>
                <a:gd name="connsiteX20" fmla="*/ 12475 w 403282"/>
                <a:gd name="connsiteY20" fmla="*/ 65482 h 600493"/>
                <a:gd name="connsiteX21" fmla="*/ 33509 w 403282"/>
                <a:gd name="connsiteY21" fmla="*/ 57414 h 600493"/>
                <a:gd name="connsiteX22" fmla="*/ 219357 w 403282"/>
                <a:gd name="connsiteY22" fmla="*/ 2956 h 600493"/>
                <a:gd name="connsiteX23" fmla="*/ 233188 w 403282"/>
                <a:gd name="connsiteY23" fmla="*/ 75 h 600493"/>
                <a:gd name="connsiteX24" fmla="*/ 242697 w 403282"/>
                <a:gd name="connsiteY24" fmla="*/ 1227 h 600493"/>
                <a:gd name="connsiteX25" fmla="*/ 261426 w 403282"/>
                <a:gd name="connsiteY25" fmla="*/ 19092 h 600493"/>
                <a:gd name="connsiteX26" fmla="*/ 253070 w 403282"/>
                <a:gd name="connsiteY26" fmla="*/ 43296 h 600493"/>
                <a:gd name="connsiteX27" fmla="*/ 239527 w 403282"/>
                <a:gd name="connsiteY27" fmla="*/ 92279 h 600493"/>
                <a:gd name="connsiteX28" fmla="*/ 295714 w 403282"/>
                <a:gd name="connsiteY28" fmla="*/ 283314 h 600493"/>
                <a:gd name="connsiteX29" fmla="*/ 298019 w 403282"/>
                <a:gd name="connsiteY29" fmla="*/ 300890 h 600493"/>
                <a:gd name="connsiteX30" fmla="*/ 333748 w 403282"/>
                <a:gd name="connsiteY30" fmla="*/ 422484 h 600493"/>
                <a:gd name="connsiteX31" fmla="*/ 347867 w 403282"/>
                <a:gd name="connsiteY31" fmla="*/ 461383 h 600493"/>
                <a:gd name="connsiteX32" fmla="*/ 370630 w 403282"/>
                <a:gd name="connsiteY32" fmla="*/ 493654 h 600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403282" h="600493">
                  <a:moveTo>
                    <a:pt x="370630" y="493654"/>
                  </a:moveTo>
                  <a:cubicBezTo>
                    <a:pt x="374952" y="494230"/>
                    <a:pt x="378986" y="494807"/>
                    <a:pt x="383308" y="495095"/>
                  </a:cubicBezTo>
                  <a:cubicBezTo>
                    <a:pt x="392528" y="495671"/>
                    <a:pt x="399443" y="499705"/>
                    <a:pt x="402037" y="508637"/>
                  </a:cubicBezTo>
                  <a:cubicBezTo>
                    <a:pt x="404630" y="517281"/>
                    <a:pt x="403477" y="525638"/>
                    <a:pt x="395698" y="532265"/>
                  </a:cubicBezTo>
                  <a:cubicBezTo>
                    <a:pt x="390511" y="536587"/>
                    <a:pt x="384460" y="539180"/>
                    <a:pt x="377833" y="541197"/>
                  </a:cubicBezTo>
                  <a:cubicBezTo>
                    <a:pt x="354206" y="548112"/>
                    <a:pt x="330579" y="555316"/>
                    <a:pt x="306951" y="562519"/>
                  </a:cubicBezTo>
                  <a:cubicBezTo>
                    <a:pt x="292832" y="571163"/>
                    <a:pt x="277561" y="575197"/>
                    <a:pt x="261137" y="575774"/>
                  </a:cubicBezTo>
                  <a:cubicBezTo>
                    <a:pt x="236358" y="582977"/>
                    <a:pt x="211290" y="590180"/>
                    <a:pt x="186510" y="597384"/>
                  </a:cubicBezTo>
                  <a:cubicBezTo>
                    <a:pt x="179594" y="599401"/>
                    <a:pt x="172967" y="601130"/>
                    <a:pt x="165476" y="600265"/>
                  </a:cubicBezTo>
                  <a:cubicBezTo>
                    <a:pt x="155967" y="599113"/>
                    <a:pt x="149628" y="594214"/>
                    <a:pt x="146747" y="584706"/>
                  </a:cubicBezTo>
                  <a:cubicBezTo>
                    <a:pt x="143577" y="575485"/>
                    <a:pt x="147323" y="568570"/>
                    <a:pt x="153950" y="562519"/>
                  </a:cubicBezTo>
                  <a:cubicBezTo>
                    <a:pt x="156543" y="560214"/>
                    <a:pt x="159713" y="558485"/>
                    <a:pt x="162594" y="556180"/>
                  </a:cubicBezTo>
                  <a:cubicBezTo>
                    <a:pt x="175849" y="546383"/>
                    <a:pt x="177001" y="541773"/>
                    <a:pt x="172391" y="524773"/>
                  </a:cubicBezTo>
                  <a:cubicBezTo>
                    <a:pt x="166628" y="520163"/>
                    <a:pt x="166340" y="513248"/>
                    <a:pt x="164323" y="507197"/>
                  </a:cubicBezTo>
                  <a:cubicBezTo>
                    <a:pt x="160001" y="492502"/>
                    <a:pt x="155103" y="478383"/>
                    <a:pt x="151645" y="463400"/>
                  </a:cubicBezTo>
                  <a:cubicBezTo>
                    <a:pt x="130035" y="391077"/>
                    <a:pt x="109289" y="318755"/>
                    <a:pt x="87679" y="246432"/>
                  </a:cubicBezTo>
                  <a:cubicBezTo>
                    <a:pt x="77018" y="208398"/>
                    <a:pt x="65492" y="170364"/>
                    <a:pt x="54543" y="132330"/>
                  </a:cubicBezTo>
                  <a:cubicBezTo>
                    <a:pt x="51085" y="120805"/>
                    <a:pt x="44746" y="113601"/>
                    <a:pt x="32356" y="112737"/>
                  </a:cubicBezTo>
                  <a:cubicBezTo>
                    <a:pt x="28322" y="112449"/>
                    <a:pt x="24577" y="111584"/>
                    <a:pt x="20543" y="110720"/>
                  </a:cubicBezTo>
                  <a:cubicBezTo>
                    <a:pt x="8729" y="108415"/>
                    <a:pt x="2102" y="102076"/>
                    <a:pt x="373" y="91991"/>
                  </a:cubicBezTo>
                  <a:cubicBezTo>
                    <a:pt x="-1356" y="81330"/>
                    <a:pt x="2966" y="71533"/>
                    <a:pt x="12475" y="65482"/>
                  </a:cubicBezTo>
                  <a:cubicBezTo>
                    <a:pt x="18814" y="61448"/>
                    <a:pt x="26305" y="59431"/>
                    <a:pt x="33509" y="57414"/>
                  </a:cubicBezTo>
                  <a:cubicBezTo>
                    <a:pt x="95458" y="38974"/>
                    <a:pt x="157408" y="21397"/>
                    <a:pt x="219357" y="2956"/>
                  </a:cubicBezTo>
                  <a:cubicBezTo>
                    <a:pt x="223968" y="1516"/>
                    <a:pt x="228578" y="363"/>
                    <a:pt x="233188" y="75"/>
                  </a:cubicBezTo>
                  <a:cubicBezTo>
                    <a:pt x="236358" y="-213"/>
                    <a:pt x="239527" y="363"/>
                    <a:pt x="242697" y="1227"/>
                  </a:cubicBezTo>
                  <a:cubicBezTo>
                    <a:pt x="252205" y="3533"/>
                    <a:pt x="258832" y="9295"/>
                    <a:pt x="261426" y="19092"/>
                  </a:cubicBezTo>
                  <a:cubicBezTo>
                    <a:pt x="264307" y="29177"/>
                    <a:pt x="261426" y="38397"/>
                    <a:pt x="253070" y="43296"/>
                  </a:cubicBezTo>
                  <a:cubicBezTo>
                    <a:pt x="232036" y="55685"/>
                    <a:pt x="233476" y="72109"/>
                    <a:pt x="239527" y="92279"/>
                  </a:cubicBezTo>
                  <a:cubicBezTo>
                    <a:pt x="258832" y="155669"/>
                    <a:pt x="276985" y="219636"/>
                    <a:pt x="295714" y="283314"/>
                  </a:cubicBezTo>
                  <a:cubicBezTo>
                    <a:pt x="297443" y="289077"/>
                    <a:pt x="298595" y="294839"/>
                    <a:pt x="298019" y="300890"/>
                  </a:cubicBezTo>
                  <a:cubicBezTo>
                    <a:pt x="309833" y="341518"/>
                    <a:pt x="321646" y="381857"/>
                    <a:pt x="333748" y="422484"/>
                  </a:cubicBezTo>
                  <a:cubicBezTo>
                    <a:pt x="340951" y="434586"/>
                    <a:pt x="344409" y="448129"/>
                    <a:pt x="347867" y="461383"/>
                  </a:cubicBezTo>
                  <a:cubicBezTo>
                    <a:pt x="351324" y="474925"/>
                    <a:pt x="356223" y="487315"/>
                    <a:pt x="370630" y="493654"/>
                  </a:cubicBezTo>
                  <a:close/>
                </a:path>
              </a:pathLst>
            </a:custGeom>
            <a:grpFill/>
            <a:ln w="287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2" name="Freeform: Shape 181">
              <a:extLst>
                <a:ext uri="{FF2B5EF4-FFF2-40B4-BE49-F238E27FC236}">
                  <a16:creationId xmlns:a16="http://schemas.microsoft.com/office/drawing/2014/main" xmlns="" id="{0836F97A-1633-4467-A2A3-20FC385DF45B}"/>
                </a:ext>
              </a:extLst>
            </p:cNvPr>
            <p:cNvSpPr/>
            <p:nvPr userDrawn="1"/>
          </p:nvSpPr>
          <p:spPr>
            <a:xfrm rot="1020000">
              <a:off x="9705320" y="428745"/>
              <a:ext cx="391436" cy="584760"/>
            </a:xfrm>
            <a:custGeom>
              <a:avLst/>
              <a:gdLst>
                <a:gd name="connsiteX0" fmla="*/ 167549 w 391436"/>
                <a:gd name="connsiteY0" fmla="*/ 584760 h 584760"/>
                <a:gd name="connsiteX1" fmla="*/ 143634 w 391436"/>
                <a:gd name="connsiteY1" fmla="*/ 569201 h 584760"/>
                <a:gd name="connsiteX2" fmla="*/ 154871 w 391436"/>
                <a:gd name="connsiteY2" fmla="*/ 544709 h 584760"/>
                <a:gd name="connsiteX3" fmla="*/ 158905 w 391436"/>
                <a:gd name="connsiteY3" fmla="*/ 542404 h 584760"/>
                <a:gd name="connsiteX4" fmla="*/ 175329 w 391436"/>
                <a:gd name="connsiteY4" fmla="*/ 500048 h 584760"/>
                <a:gd name="connsiteX5" fmla="*/ 69006 w 391436"/>
                <a:gd name="connsiteY5" fmla="*/ 137859 h 584760"/>
                <a:gd name="connsiteX6" fmla="*/ 65837 w 391436"/>
                <a:gd name="connsiteY6" fmla="*/ 127774 h 584760"/>
                <a:gd name="connsiteX7" fmla="*/ 27515 w 391436"/>
                <a:gd name="connsiteY7" fmla="*/ 102706 h 584760"/>
                <a:gd name="connsiteX8" fmla="*/ 718 w 391436"/>
                <a:gd name="connsiteY8" fmla="*/ 88011 h 584760"/>
                <a:gd name="connsiteX9" fmla="*/ 18582 w 391436"/>
                <a:gd name="connsiteY9" fmla="*/ 59774 h 584760"/>
                <a:gd name="connsiteX10" fmla="*/ 123176 w 391436"/>
                <a:gd name="connsiteY10" fmla="*/ 22316 h 584760"/>
                <a:gd name="connsiteX11" fmla="*/ 182244 w 391436"/>
                <a:gd name="connsiteY11" fmla="*/ 1570 h 584760"/>
                <a:gd name="connsiteX12" fmla="*/ 194922 w 391436"/>
                <a:gd name="connsiteY12" fmla="*/ 7621 h 584760"/>
                <a:gd name="connsiteX13" fmla="*/ 277906 w 391436"/>
                <a:gd name="connsiteY13" fmla="*/ 291724 h 584760"/>
                <a:gd name="connsiteX14" fmla="*/ 327754 w 391436"/>
                <a:gd name="connsiteY14" fmla="*/ 460861 h 584760"/>
                <a:gd name="connsiteX15" fmla="*/ 357143 w 391436"/>
                <a:gd name="connsiteY15" fmla="*/ 483048 h 584760"/>
                <a:gd name="connsiteX16" fmla="*/ 371262 w 391436"/>
                <a:gd name="connsiteY16" fmla="*/ 482760 h 584760"/>
                <a:gd name="connsiteX17" fmla="*/ 389127 w 391436"/>
                <a:gd name="connsiteY17" fmla="*/ 494285 h 584760"/>
                <a:gd name="connsiteX18" fmla="*/ 385669 w 391436"/>
                <a:gd name="connsiteY18" fmla="*/ 517336 h 584760"/>
                <a:gd name="connsiteX19" fmla="*/ 368381 w 391436"/>
                <a:gd name="connsiteY19" fmla="*/ 527421 h 584760"/>
                <a:gd name="connsiteX20" fmla="*/ 178787 w 391436"/>
                <a:gd name="connsiteY20" fmla="*/ 583031 h 584760"/>
                <a:gd name="connsiteX21" fmla="*/ 167549 w 391436"/>
                <a:gd name="connsiteY21" fmla="*/ 584760 h 584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391436" h="584760">
                  <a:moveTo>
                    <a:pt x="167549" y="584760"/>
                  </a:moveTo>
                  <a:cubicBezTo>
                    <a:pt x="155447" y="584472"/>
                    <a:pt x="146803" y="580438"/>
                    <a:pt x="143634" y="569201"/>
                  </a:cubicBezTo>
                  <a:cubicBezTo>
                    <a:pt x="140464" y="557963"/>
                    <a:pt x="144786" y="549896"/>
                    <a:pt x="154871" y="544709"/>
                  </a:cubicBezTo>
                  <a:cubicBezTo>
                    <a:pt x="156312" y="544133"/>
                    <a:pt x="157753" y="543268"/>
                    <a:pt x="158905" y="542404"/>
                  </a:cubicBezTo>
                  <a:cubicBezTo>
                    <a:pt x="181380" y="528573"/>
                    <a:pt x="182820" y="525116"/>
                    <a:pt x="175329" y="500048"/>
                  </a:cubicBezTo>
                  <a:cubicBezTo>
                    <a:pt x="139888" y="379318"/>
                    <a:pt x="104447" y="258589"/>
                    <a:pt x="69006" y="137859"/>
                  </a:cubicBezTo>
                  <a:cubicBezTo>
                    <a:pt x="68142" y="134402"/>
                    <a:pt x="66989" y="130944"/>
                    <a:pt x="65837" y="127774"/>
                  </a:cubicBezTo>
                  <a:cubicBezTo>
                    <a:pt x="56904" y="102418"/>
                    <a:pt x="54311" y="100689"/>
                    <a:pt x="27515" y="102706"/>
                  </a:cubicBezTo>
                  <a:cubicBezTo>
                    <a:pt x="10226" y="103859"/>
                    <a:pt x="3887" y="100401"/>
                    <a:pt x="718" y="88011"/>
                  </a:cubicBezTo>
                  <a:cubicBezTo>
                    <a:pt x="-2164" y="76198"/>
                    <a:pt x="3599" y="65537"/>
                    <a:pt x="18582" y="59774"/>
                  </a:cubicBezTo>
                  <a:cubicBezTo>
                    <a:pt x="53159" y="46808"/>
                    <a:pt x="88312" y="34706"/>
                    <a:pt x="123176" y="22316"/>
                  </a:cubicBezTo>
                  <a:cubicBezTo>
                    <a:pt x="142770" y="15401"/>
                    <a:pt x="162939" y="8774"/>
                    <a:pt x="182244" y="1570"/>
                  </a:cubicBezTo>
                  <a:cubicBezTo>
                    <a:pt x="189736" y="-1311"/>
                    <a:pt x="192617" y="-735"/>
                    <a:pt x="194922" y="7621"/>
                  </a:cubicBezTo>
                  <a:cubicBezTo>
                    <a:pt x="222295" y="102418"/>
                    <a:pt x="250245" y="196927"/>
                    <a:pt x="277906" y="291724"/>
                  </a:cubicBezTo>
                  <a:cubicBezTo>
                    <a:pt x="294330" y="348199"/>
                    <a:pt x="311042" y="404386"/>
                    <a:pt x="327754" y="460861"/>
                  </a:cubicBezTo>
                  <a:cubicBezTo>
                    <a:pt x="333228" y="479590"/>
                    <a:pt x="337262" y="482760"/>
                    <a:pt x="357143" y="483048"/>
                  </a:cubicBezTo>
                  <a:cubicBezTo>
                    <a:pt x="361754" y="483048"/>
                    <a:pt x="366652" y="482760"/>
                    <a:pt x="371262" y="482760"/>
                  </a:cubicBezTo>
                  <a:cubicBezTo>
                    <a:pt x="379906" y="482471"/>
                    <a:pt x="385669" y="486505"/>
                    <a:pt x="389127" y="494285"/>
                  </a:cubicBezTo>
                  <a:cubicBezTo>
                    <a:pt x="392873" y="502641"/>
                    <a:pt x="392296" y="510421"/>
                    <a:pt x="385669" y="517336"/>
                  </a:cubicBezTo>
                  <a:cubicBezTo>
                    <a:pt x="380771" y="522234"/>
                    <a:pt x="374720" y="525404"/>
                    <a:pt x="368381" y="527421"/>
                  </a:cubicBezTo>
                  <a:cubicBezTo>
                    <a:pt x="305279" y="546150"/>
                    <a:pt x="241889" y="564591"/>
                    <a:pt x="178787" y="583031"/>
                  </a:cubicBezTo>
                  <a:cubicBezTo>
                    <a:pt x="175041" y="583896"/>
                    <a:pt x="170719" y="584184"/>
                    <a:pt x="167549" y="584760"/>
                  </a:cubicBezTo>
                  <a:close/>
                </a:path>
              </a:pathLst>
            </a:custGeom>
            <a:grpFill/>
            <a:ln w="287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8" name="Freeform: Shape 197">
              <a:extLst>
                <a:ext uri="{FF2B5EF4-FFF2-40B4-BE49-F238E27FC236}">
                  <a16:creationId xmlns:a16="http://schemas.microsoft.com/office/drawing/2014/main" xmlns="" id="{9B6E309C-AEC2-4925-B91D-98DDA2ACEA5E}"/>
                </a:ext>
              </a:extLst>
            </p:cNvPr>
            <p:cNvSpPr/>
            <p:nvPr/>
          </p:nvSpPr>
          <p:spPr>
            <a:xfrm rot="1020000">
              <a:off x="8699841" y="425712"/>
              <a:ext cx="573136" cy="611648"/>
            </a:xfrm>
            <a:custGeom>
              <a:avLst/>
              <a:gdLst>
                <a:gd name="connsiteX0" fmla="*/ 255772 w 573136"/>
                <a:gd name="connsiteY0" fmla="*/ 7712 h 611648"/>
                <a:gd name="connsiteX1" fmla="*/ 475333 w 573136"/>
                <a:gd name="connsiteY1" fmla="*/ 71679 h 611648"/>
                <a:gd name="connsiteX2" fmla="*/ 572723 w 573136"/>
                <a:gd name="connsiteY2" fmla="*/ 301612 h 611648"/>
                <a:gd name="connsiteX3" fmla="*/ 423756 w 573136"/>
                <a:gd name="connsiteY3" fmla="*/ 538173 h 611648"/>
                <a:gd name="connsiteX4" fmla="*/ 416553 w 573136"/>
                <a:gd name="connsiteY4" fmla="*/ 541919 h 611648"/>
                <a:gd name="connsiteX5" fmla="*/ 396095 w 573136"/>
                <a:gd name="connsiteY5" fmla="*/ 536732 h 611648"/>
                <a:gd name="connsiteX6" fmla="*/ 392061 w 573136"/>
                <a:gd name="connsiteY6" fmla="*/ 524343 h 611648"/>
                <a:gd name="connsiteX7" fmla="*/ 402722 w 573136"/>
                <a:gd name="connsiteY7" fmla="*/ 492359 h 611648"/>
                <a:gd name="connsiteX8" fmla="*/ 417129 w 573136"/>
                <a:gd name="connsiteY8" fmla="*/ 446834 h 611648"/>
                <a:gd name="connsiteX9" fmla="*/ 394366 w 573136"/>
                <a:gd name="connsiteY9" fmla="*/ 362121 h 611648"/>
                <a:gd name="connsiteX10" fmla="*/ 318010 w 573136"/>
                <a:gd name="connsiteY10" fmla="*/ 103662 h 611648"/>
                <a:gd name="connsiteX11" fmla="*/ 296399 w 573136"/>
                <a:gd name="connsiteY11" fmla="*/ 66204 h 611648"/>
                <a:gd name="connsiteX12" fmla="*/ 270755 w 573136"/>
                <a:gd name="connsiteY12" fmla="*/ 55831 h 611648"/>
                <a:gd name="connsiteX13" fmla="*/ 254619 w 573136"/>
                <a:gd name="connsiteY13" fmla="*/ 45746 h 611648"/>
                <a:gd name="connsiteX14" fmla="*/ 247992 w 573136"/>
                <a:gd name="connsiteY14" fmla="*/ 21831 h 611648"/>
                <a:gd name="connsiteX15" fmla="*/ 255772 w 573136"/>
                <a:gd name="connsiteY15" fmla="*/ 7712 h 611648"/>
                <a:gd name="connsiteX16" fmla="*/ 50907 w 573136"/>
                <a:gd name="connsiteY16" fmla="*/ 64474 h 611648"/>
                <a:gd name="connsiteX17" fmla="*/ 150026 w 573136"/>
                <a:gd name="connsiteY17" fmla="*/ 35662 h 611648"/>
                <a:gd name="connsiteX18" fmla="*/ 188925 w 573136"/>
                <a:gd name="connsiteY18" fmla="*/ 27306 h 611648"/>
                <a:gd name="connsiteX19" fmla="*/ 200162 w 573136"/>
                <a:gd name="connsiteY19" fmla="*/ 24136 h 611648"/>
                <a:gd name="connsiteX20" fmla="*/ 217451 w 573136"/>
                <a:gd name="connsiteY20" fmla="*/ 33356 h 611648"/>
                <a:gd name="connsiteX21" fmla="*/ 227824 w 573136"/>
                <a:gd name="connsiteY21" fmla="*/ 58135 h 611648"/>
                <a:gd name="connsiteX22" fmla="*/ 245688 w 573136"/>
                <a:gd name="connsiteY22" fmla="*/ 118357 h 611648"/>
                <a:gd name="connsiteX23" fmla="*/ 256061 w 573136"/>
                <a:gd name="connsiteY23" fmla="*/ 153798 h 611648"/>
                <a:gd name="connsiteX24" fmla="*/ 270468 w 573136"/>
                <a:gd name="connsiteY24" fmla="*/ 203934 h 611648"/>
                <a:gd name="connsiteX25" fmla="*/ 343654 w 573136"/>
                <a:gd name="connsiteY25" fmla="*/ 453749 h 611648"/>
                <a:gd name="connsiteX26" fmla="*/ 369299 w 573136"/>
                <a:gd name="connsiteY26" fmla="*/ 541343 h 611648"/>
                <a:gd name="connsiteX27" fmla="*/ 358638 w 573136"/>
                <a:gd name="connsiteY27" fmla="*/ 562377 h 611648"/>
                <a:gd name="connsiteX28" fmla="*/ 287179 w 573136"/>
                <a:gd name="connsiteY28" fmla="*/ 583699 h 611648"/>
                <a:gd name="connsiteX29" fmla="*/ 273061 w 573136"/>
                <a:gd name="connsiteY29" fmla="*/ 584274 h 611648"/>
                <a:gd name="connsiteX30" fmla="*/ 191230 w 573136"/>
                <a:gd name="connsiteY30" fmla="*/ 607614 h 611648"/>
                <a:gd name="connsiteX31" fmla="*/ 167891 w 573136"/>
                <a:gd name="connsiteY31" fmla="*/ 611648 h 611648"/>
                <a:gd name="connsiteX32" fmla="*/ 148874 w 573136"/>
                <a:gd name="connsiteY32" fmla="*/ 598394 h 611648"/>
                <a:gd name="connsiteX33" fmla="*/ 153484 w 573136"/>
                <a:gd name="connsiteY33" fmla="*/ 575343 h 611648"/>
                <a:gd name="connsiteX34" fmla="*/ 155213 w 573136"/>
                <a:gd name="connsiteY34" fmla="*/ 573902 h 611648"/>
                <a:gd name="connsiteX35" fmla="*/ 169908 w 573136"/>
                <a:gd name="connsiteY35" fmla="*/ 522326 h 611648"/>
                <a:gd name="connsiteX36" fmla="*/ 152332 w 573136"/>
                <a:gd name="connsiteY36" fmla="*/ 466139 h 611648"/>
                <a:gd name="connsiteX37" fmla="*/ 132738 w 573136"/>
                <a:gd name="connsiteY37" fmla="*/ 408223 h 611648"/>
                <a:gd name="connsiteX38" fmla="*/ 111992 w 573136"/>
                <a:gd name="connsiteY38" fmla="*/ 337917 h 611648"/>
                <a:gd name="connsiteX39" fmla="*/ 83467 w 573136"/>
                <a:gd name="connsiteY39" fmla="*/ 240238 h 611648"/>
                <a:gd name="connsiteX40" fmla="*/ 55517 w 573136"/>
                <a:gd name="connsiteY40" fmla="*/ 144577 h 611648"/>
                <a:gd name="connsiteX41" fmla="*/ 29297 w 573136"/>
                <a:gd name="connsiteY41" fmla="*/ 124119 h 611648"/>
                <a:gd name="connsiteX42" fmla="*/ 23534 w 573136"/>
                <a:gd name="connsiteY42" fmla="*/ 123543 h 611648"/>
                <a:gd name="connsiteX43" fmla="*/ 195 w 573136"/>
                <a:gd name="connsiteY43" fmla="*/ 101645 h 611648"/>
                <a:gd name="connsiteX44" fmla="*/ 17195 w 573136"/>
                <a:gd name="connsiteY44" fmla="*/ 75713 h 611648"/>
                <a:gd name="connsiteX45" fmla="*/ 50907 w 573136"/>
                <a:gd name="connsiteY45" fmla="*/ 64474 h 6116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573136" h="611648">
                  <a:moveTo>
                    <a:pt x="255772" y="7712"/>
                  </a:moveTo>
                  <a:cubicBezTo>
                    <a:pt x="341349" y="-12746"/>
                    <a:pt x="415688" y="7136"/>
                    <a:pt x="475333" y="71679"/>
                  </a:cubicBezTo>
                  <a:cubicBezTo>
                    <a:pt x="534977" y="136221"/>
                    <a:pt x="567537" y="214019"/>
                    <a:pt x="572723" y="301612"/>
                  </a:cubicBezTo>
                  <a:cubicBezTo>
                    <a:pt x="578774" y="403613"/>
                    <a:pt x="517977" y="498698"/>
                    <a:pt x="423756" y="538173"/>
                  </a:cubicBezTo>
                  <a:cubicBezTo>
                    <a:pt x="421163" y="539326"/>
                    <a:pt x="418858" y="540766"/>
                    <a:pt x="416553" y="541919"/>
                  </a:cubicBezTo>
                  <a:cubicBezTo>
                    <a:pt x="406468" y="549410"/>
                    <a:pt x="400705" y="547970"/>
                    <a:pt x="396095" y="536732"/>
                  </a:cubicBezTo>
                  <a:cubicBezTo>
                    <a:pt x="394366" y="532698"/>
                    <a:pt x="393214" y="528665"/>
                    <a:pt x="392061" y="524343"/>
                  </a:cubicBezTo>
                  <a:cubicBezTo>
                    <a:pt x="386587" y="504461"/>
                    <a:pt x="386587" y="504461"/>
                    <a:pt x="402722" y="492359"/>
                  </a:cubicBezTo>
                  <a:cubicBezTo>
                    <a:pt x="415976" y="479969"/>
                    <a:pt x="419722" y="464122"/>
                    <a:pt x="417129" y="446834"/>
                  </a:cubicBezTo>
                  <a:cubicBezTo>
                    <a:pt x="412807" y="417732"/>
                    <a:pt x="402722" y="390070"/>
                    <a:pt x="394366" y="362121"/>
                  </a:cubicBezTo>
                  <a:cubicBezTo>
                    <a:pt x="369010" y="275968"/>
                    <a:pt x="344518" y="189527"/>
                    <a:pt x="318010" y="103662"/>
                  </a:cubicBezTo>
                  <a:cubicBezTo>
                    <a:pt x="313688" y="89543"/>
                    <a:pt x="307925" y="76289"/>
                    <a:pt x="296399" y="66204"/>
                  </a:cubicBezTo>
                  <a:cubicBezTo>
                    <a:pt x="288908" y="59577"/>
                    <a:pt x="280840" y="55543"/>
                    <a:pt x="270755" y="55831"/>
                  </a:cubicBezTo>
                  <a:cubicBezTo>
                    <a:pt x="263840" y="54967"/>
                    <a:pt x="254908" y="57272"/>
                    <a:pt x="254619" y="45746"/>
                  </a:cubicBezTo>
                  <a:cubicBezTo>
                    <a:pt x="252603" y="37678"/>
                    <a:pt x="251162" y="29611"/>
                    <a:pt x="247992" y="21831"/>
                  </a:cubicBezTo>
                  <a:cubicBezTo>
                    <a:pt x="244535" y="12899"/>
                    <a:pt x="246840" y="9729"/>
                    <a:pt x="255772" y="7712"/>
                  </a:cubicBezTo>
                  <a:close/>
                  <a:moveTo>
                    <a:pt x="50907" y="64474"/>
                  </a:moveTo>
                  <a:cubicBezTo>
                    <a:pt x="84043" y="54966"/>
                    <a:pt x="116891" y="45169"/>
                    <a:pt x="150026" y="35662"/>
                  </a:cubicBezTo>
                  <a:cubicBezTo>
                    <a:pt x="162993" y="32492"/>
                    <a:pt x="175094" y="25865"/>
                    <a:pt x="188925" y="27306"/>
                  </a:cubicBezTo>
                  <a:cubicBezTo>
                    <a:pt x="192671" y="26152"/>
                    <a:pt x="196705" y="25576"/>
                    <a:pt x="200162" y="24136"/>
                  </a:cubicBezTo>
                  <a:cubicBezTo>
                    <a:pt x="210247" y="19526"/>
                    <a:pt x="216298" y="21831"/>
                    <a:pt x="217451" y="33356"/>
                  </a:cubicBezTo>
                  <a:cubicBezTo>
                    <a:pt x="224366" y="39984"/>
                    <a:pt x="225230" y="49492"/>
                    <a:pt x="227824" y="58135"/>
                  </a:cubicBezTo>
                  <a:cubicBezTo>
                    <a:pt x="233586" y="78305"/>
                    <a:pt x="239925" y="98187"/>
                    <a:pt x="245688" y="118357"/>
                  </a:cubicBezTo>
                  <a:cubicBezTo>
                    <a:pt x="248570" y="130459"/>
                    <a:pt x="252892" y="141695"/>
                    <a:pt x="256061" y="153798"/>
                  </a:cubicBezTo>
                  <a:cubicBezTo>
                    <a:pt x="260383" y="170510"/>
                    <a:pt x="266146" y="187222"/>
                    <a:pt x="270468" y="203934"/>
                  </a:cubicBezTo>
                  <a:cubicBezTo>
                    <a:pt x="295248" y="287206"/>
                    <a:pt x="319450" y="370477"/>
                    <a:pt x="343654" y="453749"/>
                  </a:cubicBezTo>
                  <a:cubicBezTo>
                    <a:pt x="352587" y="482850"/>
                    <a:pt x="360654" y="511953"/>
                    <a:pt x="369299" y="541343"/>
                  </a:cubicBezTo>
                  <a:cubicBezTo>
                    <a:pt x="373333" y="555461"/>
                    <a:pt x="371892" y="558343"/>
                    <a:pt x="358638" y="562377"/>
                  </a:cubicBezTo>
                  <a:cubicBezTo>
                    <a:pt x="335011" y="569868"/>
                    <a:pt x="310807" y="576496"/>
                    <a:pt x="287179" y="583699"/>
                  </a:cubicBezTo>
                  <a:cubicBezTo>
                    <a:pt x="282570" y="584563"/>
                    <a:pt x="277960" y="585715"/>
                    <a:pt x="273061" y="584274"/>
                  </a:cubicBezTo>
                  <a:cubicBezTo>
                    <a:pt x="245688" y="592055"/>
                    <a:pt x="218603" y="599835"/>
                    <a:pt x="191230" y="607614"/>
                  </a:cubicBezTo>
                  <a:cubicBezTo>
                    <a:pt x="183739" y="609919"/>
                    <a:pt x="175959" y="611647"/>
                    <a:pt x="167891" y="611648"/>
                  </a:cubicBezTo>
                  <a:cubicBezTo>
                    <a:pt x="158383" y="611647"/>
                    <a:pt x="152042" y="607326"/>
                    <a:pt x="148874" y="598394"/>
                  </a:cubicBezTo>
                  <a:cubicBezTo>
                    <a:pt x="145704" y="590038"/>
                    <a:pt x="146857" y="581970"/>
                    <a:pt x="153484" y="575343"/>
                  </a:cubicBezTo>
                  <a:cubicBezTo>
                    <a:pt x="154060" y="574766"/>
                    <a:pt x="154637" y="574190"/>
                    <a:pt x="155213" y="573902"/>
                  </a:cubicBezTo>
                  <a:cubicBezTo>
                    <a:pt x="179705" y="562088"/>
                    <a:pt x="178264" y="543936"/>
                    <a:pt x="169908" y="522326"/>
                  </a:cubicBezTo>
                  <a:cubicBezTo>
                    <a:pt x="162993" y="503885"/>
                    <a:pt x="158094" y="484868"/>
                    <a:pt x="152332" y="466139"/>
                  </a:cubicBezTo>
                  <a:cubicBezTo>
                    <a:pt x="141382" y="448273"/>
                    <a:pt x="139077" y="427527"/>
                    <a:pt x="132738" y="408223"/>
                  </a:cubicBezTo>
                  <a:cubicBezTo>
                    <a:pt x="125247" y="384884"/>
                    <a:pt x="118908" y="361257"/>
                    <a:pt x="111992" y="337917"/>
                  </a:cubicBezTo>
                  <a:cubicBezTo>
                    <a:pt x="102772" y="305358"/>
                    <a:pt x="93263" y="272799"/>
                    <a:pt x="83467" y="240238"/>
                  </a:cubicBezTo>
                  <a:cubicBezTo>
                    <a:pt x="74534" y="208256"/>
                    <a:pt x="64738" y="176560"/>
                    <a:pt x="55517" y="144577"/>
                  </a:cubicBezTo>
                  <a:cubicBezTo>
                    <a:pt x="51772" y="131322"/>
                    <a:pt x="43992" y="123255"/>
                    <a:pt x="29297" y="124119"/>
                  </a:cubicBezTo>
                  <a:cubicBezTo>
                    <a:pt x="27280" y="124119"/>
                    <a:pt x="25263" y="123832"/>
                    <a:pt x="23534" y="123543"/>
                  </a:cubicBezTo>
                  <a:cubicBezTo>
                    <a:pt x="10280" y="120950"/>
                    <a:pt x="1924" y="113170"/>
                    <a:pt x="195" y="101645"/>
                  </a:cubicBezTo>
                  <a:cubicBezTo>
                    <a:pt x="-1246" y="91559"/>
                    <a:pt x="5381" y="81187"/>
                    <a:pt x="17195" y="75713"/>
                  </a:cubicBezTo>
                  <a:cubicBezTo>
                    <a:pt x="27856" y="70526"/>
                    <a:pt x="39670" y="67645"/>
                    <a:pt x="50907" y="64474"/>
                  </a:cubicBezTo>
                  <a:close/>
                </a:path>
              </a:pathLst>
            </a:custGeom>
            <a:grpFill/>
            <a:ln w="2878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186" name="Freeform: Shape 185">
              <a:extLst>
                <a:ext uri="{FF2B5EF4-FFF2-40B4-BE49-F238E27FC236}">
                  <a16:creationId xmlns:a16="http://schemas.microsoft.com/office/drawing/2014/main" xmlns="" id="{C4F4EFB9-8BCE-4517-9C09-BBB033B96801}"/>
                </a:ext>
              </a:extLst>
            </p:cNvPr>
            <p:cNvSpPr/>
            <p:nvPr/>
          </p:nvSpPr>
          <p:spPr>
            <a:xfrm rot="1020000">
              <a:off x="9339897" y="633711"/>
              <a:ext cx="279964" cy="180525"/>
            </a:xfrm>
            <a:custGeom>
              <a:avLst/>
              <a:gdLst>
                <a:gd name="connsiteX0" fmla="*/ 34527 w 279964"/>
                <a:gd name="connsiteY0" fmla="*/ 180221 h 180525"/>
                <a:gd name="connsiteX1" fmla="*/ 29341 w 279964"/>
                <a:gd name="connsiteY1" fmla="*/ 175611 h 180525"/>
                <a:gd name="connsiteX2" fmla="*/ 527 w 279964"/>
                <a:gd name="connsiteY2" fmla="*/ 78220 h 180525"/>
                <a:gd name="connsiteX3" fmla="*/ 8019 w 279964"/>
                <a:gd name="connsiteY3" fmla="*/ 69576 h 180525"/>
                <a:gd name="connsiteX4" fmla="*/ 203087 w 279964"/>
                <a:gd name="connsiteY4" fmla="*/ 12237 h 180525"/>
                <a:gd name="connsiteX5" fmla="*/ 240545 w 279964"/>
                <a:gd name="connsiteY5" fmla="*/ 999 h 180525"/>
                <a:gd name="connsiteX6" fmla="*/ 252071 w 279964"/>
                <a:gd name="connsiteY6" fmla="*/ 7050 h 180525"/>
                <a:gd name="connsiteX7" fmla="*/ 278868 w 279964"/>
                <a:gd name="connsiteY7" fmla="*/ 98966 h 180525"/>
                <a:gd name="connsiteX8" fmla="*/ 273681 w 279964"/>
                <a:gd name="connsiteY8" fmla="*/ 109915 h 180525"/>
                <a:gd name="connsiteX9" fmla="*/ 37697 w 279964"/>
                <a:gd name="connsiteY9" fmla="*/ 178780 h 180525"/>
                <a:gd name="connsiteX10" fmla="*/ 34527 w 279964"/>
                <a:gd name="connsiteY10" fmla="*/ 180221 h 180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79964" h="180525">
                  <a:moveTo>
                    <a:pt x="34527" y="180221"/>
                  </a:moveTo>
                  <a:cubicBezTo>
                    <a:pt x="29917" y="181662"/>
                    <a:pt x="30205" y="177628"/>
                    <a:pt x="29341" y="175611"/>
                  </a:cubicBezTo>
                  <a:cubicBezTo>
                    <a:pt x="19544" y="143051"/>
                    <a:pt x="10323" y="110492"/>
                    <a:pt x="527" y="78220"/>
                  </a:cubicBezTo>
                  <a:cubicBezTo>
                    <a:pt x="-1778" y="70152"/>
                    <a:pt x="3985" y="70729"/>
                    <a:pt x="8019" y="69576"/>
                  </a:cubicBezTo>
                  <a:cubicBezTo>
                    <a:pt x="73138" y="50271"/>
                    <a:pt x="137968" y="31542"/>
                    <a:pt x="203087" y="12237"/>
                  </a:cubicBezTo>
                  <a:cubicBezTo>
                    <a:pt x="215478" y="8491"/>
                    <a:pt x="228156" y="5033"/>
                    <a:pt x="240545" y="999"/>
                  </a:cubicBezTo>
                  <a:cubicBezTo>
                    <a:pt x="246885" y="-1018"/>
                    <a:pt x="250054" y="-441"/>
                    <a:pt x="252071" y="7050"/>
                  </a:cubicBezTo>
                  <a:cubicBezTo>
                    <a:pt x="260427" y="37881"/>
                    <a:pt x="269647" y="68424"/>
                    <a:pt x="278868" y="98966"/>
                  </a:cubicBezTo>
                  <a:cubicBezTo>
                    <a:pt x="280596" y="104729"/>
                    <a:pt x="281173" y="107898"/>
                    <a:pt x="273681" y="109915"/>
                  </a:cubicBezTo>
                  <a:cubicBezTo>
                    <a:pt x="195020" y="132678"/>
                    <a:pt x="116358" y="155729"/>
                    <a:pt x="37697" y="178780"/>
                  </a:cubicBezTo>
                  <a:cubicBezTo>
                    <a:pt x="36544" y="179068"/>
                    <a:pt x="35392" y="179645"/>
                    <a:pt x="34527" y="180221"/>
                  </a:cubicBezTo>
                  <a:close/>
                </a:path>
              </a:pathLst>
            </a:custGeom>
            <a:grpFill/>
            <a:ln w="287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7" name="Freeform: Shape 196">
              <a:extLst>
                <a:ext uri="{FF2B5EF4-FFF2-40B4-BE49-F238E27FC236}">
                  <a16:creationId xmlns:a16="http://schemas.microsoft.com/office/drawing/2014/main" xmlns="" id="{273259F1-A5E6-4346-BC1B-CFDE8F987453}"/>
                </a:ext>
              </a:extLst>
            </p:cNvPr>
            <p:cNvSpPr/>
            <p:nvPr/>
          </p:nvSpPr>
          <p:spPr>
            <a:xfrm rot="1020000">
              <a:off x="10118028" y="422365"/>
              <a:ext cx="471542" cy="578663"/>
            </a:xfrm>
            <a:custGeom>
              <a:avLst/>
              <a:gdLst>
                <a:gd name="connsiteX0" fmla="*/ 175480 w 471542"/>
                <a:gd name="connsiteY0" fmla="*/ 400270 h 578663"/>
                <a:gd name="connsiteX1" fmla="*/ 245930 w 471542"/>
                <a:gd name="connsiteY1" fmla="*/ 416442 h 578663"/>
                <a:gd name="connsiteX2" fmla="*/ 262642 w 471542"/>
                <a:gd name="connsiteY2" fmla="*/ 482713 h 578663"/>
                <a:gd name="connsiteX3" fmla="*/ 256879 w 471542"/>
                <a:gd name="connsiteY3" fmla="*/ 496832 h 578663"/>
                <a:gd name="connsiteX4" fmla="*/ 281947 w 471542"/>
                <a:gd name="connsiteY4" fmla="*/ 530256 h 578663"/>
                <a:gd name="connsiteX5" fmla="*/ 296642 w 471542"/>
                <a:gd name="connsiteY5" fmla="*/ 540629 h 578663"/>
                <a:gd name="connsiteX6" fmla="*/ 300100 w 471542"/>
                <a:gd name="connsiteY6" fmla="*/ 553307 h 578663"/>
                <a:gd name="connsiteX7" fmla="*/ 286557 w 471542"/>
                <a:gd name="connsiteY7" fmla="*/ 575494 h 578663"/>
                <a:gd name="connsiteX8" fmla="*/ 255727 w 471542"/>
                <a:gd name="connsiteY8" fmla="*/ 578663 h 578663"/>
                <a:gd name="connsiteX9" fmla="*/ 159489 w 471542"/>
                <a:gd name="connsiteY9" fmla="*/ 552443 h 578663"/>
                <a:gd name="connsiteX10" fmla="*/ 120590 w 471542"/>
                <a:gd name="connsiteY10" fmla="*/ 450442 h 578663"/>
                <a:gd name="connsiteX11" fmla="*/ 175480 w 471542"/>
                <a:gd name="connsiteY11" fmla="*/ 400270 h 578663"/>
                <a:gd name="connsiteX12" fmla="*/ 183980 w 471542"/>
                <a:gd name="connsiteY12" fmla="*/ 2964 h 578663"/>
                <a:gd name="connsiteX13" fmla="*/ 305286 w 471542"/>
                <a:gd name="connsiteY13" fmla="*/ 23422 h 578663"/>
                <a:gd name="connsiteX14" fmla="*/ 427457 w 471542"/>
                <a:gd name="connsiteY14" fmla="*/ 155389 h 578663"/>
                <a:gd name="connsiteX15" fmla="*/ 471542 w 471542"/>
                <a:gd name="connsiteY15" fmla="*/ 341525 h 578663"/>
                <a:gd name="connsiteX16" fmla="*/ 420254 w 471542"/>
                <a:gd name="connsiteY16" fmla="*/ 502594 h 578663"/>
                <a:gd name="connsiteX17" fmla="*/ 345626 w 471542"/>
                <a:gd name="connsiteY17" fmla="*/ 559357 h 578663"/>
                <a:gd name="connsiteX18" fmla="*/ 334389 w 471542"/>
                <a:gd name="connsiteY18" fmla="*/ 553883 h 578663"/>
                <a:gd name="connsiteX19" fmla="*/ 331507 w 471542"/>
                <a:gd name="connsiteY19" fmla="*/ 543510 h 578663"/>
                <a:gd name="connsiteX20" fmla="*/ 338998 w 471542"/>
                <a:gd name="connsiteY20" fmla="*/ 508069 h 578663"/>
                <a:gd name="connsiteX21" fmla="*/ 349948 w 471542"/>
                <a:gd name="connsiteY21" fmla="*/ 462255 h 578663"/>
                <a:gd name="connsiteX22" fmla="*/ 308455 w 471542"/>
                <a:gd name="connsiteY22" fmla="*/ 316746 h 578663"/>
                <a:gd name="connsiteX23" fmla="*/ 244489 w 471542"/>
                <a:gd name="connsiteY23" fmla="*/ 98626 h 578663"/>
                <a:gd name="connsiteX24" fmla="*/ 234117 w 471542"/>
                <a:gd name="connsiteY24" fmla="*/ 72405 h 578663"/>
                <a:gd name="connsiteX25" fmla="*/ 192913 w 471542"/>
                <a:gd name="connsiteY25" fmla="*/ 47049 h 578663"/>
                <a:gd name="connsiteX26" fmla="*/ 184269 w 471542"/>
                <a:gd name="connsiteY26" fmla="*/ 40422 h 578663"/>
                <a:gd name="connsiteX27" fmla="*/ 176778 w 471542"/>
                <a:gd name="connsiteY27" fmla="*/ 15354 h 578663"/>
                <a:gd name="connsiteX28" fmla="*/ 183980 w 471542"/>
                <a:gd name="connsiteY28" fmla="*/ 2964 h 578663"/>
                <a:gd name="connsiteX29" fmla="*/ 131826 w 471542"/>
                <a:gd name="connsiteY29" fmla="*/ 17660 h 578663"/>
                <a:gd name="connsiteX30" fmla="*/ 145082 w 471542"/>
                <a:gd name="connsiteY30" fmla="*/ 25152 h 578663"/>
                <a:gd name="connsiteX31" fmla="*/ 148827 w 471542"/>
                <a:gd name="connsiteY31" fmla="*/ 37542 h 578663"/>
                <a:gd name="connsiteX32" fmla="*/ 142199 w 471542"/>
                <a:gd name="connsiteY32" fmla="*/ 67220 h 578663"/>
                <a:gd name="connsiteX33" fmla="*/ 135573 w 471542"/>
                <a:gd name="connsiteY33" fmla="*/ 92000 h 578663"/>
                <a:gd name="connsiteX34" fmla="*/ 183404 w 471542"/>
                <a:gd name="connsiteY34" fmla="*/ 254221 h 578663"/>
                <a:gd name="connsiteX35" fmla="*/ 237861 w 471542"/>
                <a:gd name="connsiteY35" fmla="*/ 268628 h 578663"/>
                <a:gd name="connsiteX36" fmla="*/ 246505 w 471542"/>
                <a:gd name="connsiteY36" fmla="*/ 258543 h 578663"/>
                <a:gd name="connsiteX37" fmla="*/ 258319 w 471542"/>
                <a:gd name="connsiteY37" fmla="*/ 297154 h 578663"/>
                <a:gd name="connsiteX38" fmla="*/ 256014 w 471542"/>
                <a:gd name="connsiteY38" fmla="*/ 305798 h 578663"/>
                <a:gd name="connsiteX39" fmla="*/ 35013 w 471542"/>
                <a:gd name="connsiteY39" fmla="*/ 302916 h 578663"/>
                <a:gd name="connsiteX40" fmla="*/ 147 w 471542"/>
                <a:gd name="connsiteY40" fmla="*/ 186221 h 578663"/>
                <a:gd name="connsiteX41" fmla="*/ 131826 w 471542"/>
                <a:gd name="connsiteY41" fmla="*/ 17660 h 5786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471542" h="578663">
                  <a:moveTo>
                    <a:pt x="175480" y="400270"/>
                  </a:moveTo>
                  <a:cubicBezTo>
                    <a:pt x="199756" y="393679"/>
                    <a:pt x="226625" y="398145"/>
                    <a:pt x="245930" y="416442"/>
                  </a:cubicBezTo>
                  <a:cubicBezTo>
                    <a:pt x="265235" y="434883"/>
                    <a:pt x="270421" y="457357"/>
                    <a:pt x="262642" y="482713"/>
                  </a:cubicBezTo>
                  <a:cubicBezTo>
                    <a:pt x="261201" y="487612"/>
                    <a:pt x="258608" y="492222"/>
                    <a:pt x="256879" y="496832"/>
                  </a:cubicBezTo>
                  <a:cubicBezTo>
                    <a:pt x="248811" y="518154"/>
                    <a:pt x="258608" y="532561"/>
                    <a:pt x="281947" y="530256"/>
                  </a:cubicBezTo>
                  <a:cubicBezTo>
                    <a:pt x="291744" y="529104"/>
                    <a:pt x="295201" y="531985"/>
                    <a:pt x="296642" y="540629"/>
                  </a:cubicBezTo>
                  <a:cubicBezTo>
                    <a:pt x="297506" y="544951"/>
                    <a:pt x="298659" y="548985"/>
                    <a:pt x="300100" y="553307"/>
                  </a:cubicBezTo>
                  <a:cubicBezTo>
                    <a:pt x="305863" y="572612"/>
                    <a:pt x="305863" y="572900"/>
                    <a:pt x="286557" y="575494"/>
                  </a:cubicBezTo>
                  <a:cubicBezTo>
                    <a:pt x="275032" y="577222"/>
                    <a:pt x="264083" y="577799"/>
                    <a:pt x="255727" y="578663"/>
                  </a:cubicBezTo>
                  <a:cubicBezTo>
                    <a:pt x="219709" y="577222"/>
                    <a:pt x="187726" y="571460"/>
                    <a:pt x="159489" y="552443"/>
                  </a:cubicBezTo>
                  <a:cubicBezTo>
                    <a:pt x="123759" y="528527"/>
                    <a:pt x="107912" y="487035"/>
                    <a:pt x="120590" y="450442"/>
                  </a:cubicBezTo>
                  <a:cubicBezTo>
                    <a:pt x="129523" y="424509"/>
                    <a:pt x="151204" y="406861"/>
                    <a:pt x="175480" y="400270"/>
                  </a:cubicBezTo>
                  <a:close/>
                  <a:moveTo>
                    <a:pt x="183980" y="2964"/>
                  </a:moveTo>
                  <a:cubicBezTo>
                    <a:pt x="226914" y="-4816"/>
                    <a:pt x="267253" y="2964"/>
                    <a:pt x="305286" y="23422"/>
                  </a:cubicBezTo>
                  <a:cubicBezTo>
                    <a:pt x="361185" y="53388"/>
                    <a:pt x="398931" y="100066"/>
                    <a:pt x="427457" y="155389"/>
                  </a:cubicBezTo>
                  <a:cubicBezTo>
                    <a:pt x="456847" y="212152"/>
                    <a:pt x="470678" y="272372"/>
                    <a:pt x="471542" y="341525"/>
                  </a:cubicBezTo>
                  <a:cubicBezTo>
                    <a:pt x="470678" y="396272"/>
                    <a:pt x="458000" y="453323"/>
                    <a:pt x="420254" y="502594"/>
                  </a:cubicBezTo>
                  <a:cubicBezTo>
                    <a:pt x="400660" y="528239"/>
                    <a:pt x="375880" y="547256"/>
                    <a:pt x="345626" y="559357"/>
                  </a:cubicBezTo>
                  <a:cubicBezTo>
                    <a:pt x="339287" y="561951"/>
                    <a:pt x="335540" y="561662"/>
                    <a:pt x="334389" y="553883"/>
                  </a:cubicBezTo>
                  <a:cubicBezTo>
                    <a:pt x="334100" y="550425"/>
                    <a:pt x="332660" y="546967"/>
                    <a:pt x="331507" y="543510"/>
                  </a:cubicBezTo>
                  <a:cubicBezTo>
                    <a:pt x="326321" y="529967"/>
                    <a:pt x="323440" y="519018"/>
                    <a:pt x="338998" y="508069"/>
                  </a:cubicBezTo>
                  <a:cubicBezTo>
                    <a:pt x="353694" y="497696"/>
                    <a:pt x="354270" y="478679"/>
                    <a:pt x="349948" y="462255"/>
                  </a:cubicBezTo>
                  <a:cubicBezTo>
                    <a:pt x="336694" y="413560"/>
                    <a:pt x="322575" y="365153"/>
                    <a:pt x="308455" y="316746"/>
                  </a:cubicBezTo>
                  <a:cubicBezTo>
                    <a:pt x="287422" y="244135"/>
                    <a:pt x="265811" y="171524"/>
                    <a:pt x="244489" y="98626"/>
                  </a:cubicBezTo>
                  <a:cubicBezTo>
                    <a:pt x="241897" y="89405"/>
                    <a:pt x="238727" y="80473"/>
                    <a:pt x="234117" y="72405"/>
                  </a:cubicBezTo>
                  <a:cubicBezTo>
                    <a:pt x="225185" y="56269"/>
                    <a:pt x="211641" y="47049"/>
                    <a:pt x="192913" y="47049"/>
                  </a:cubicBezTo>
                  <a:cubicBezTo>
                    <a:pt x="187438" y="47049"/>
                    <a:pt x="185421" y="45608"/>
                    <a:pt x="184269" y="40422"/>
                  </a:cubicBezTo>
                  <a:cubicBezTo>
                    <a:pt x="182251" y="32066"/>
                    <a:pt x="180235" y="23422"/>
                    <a:pt x="176778" y="15354"/>
                  </a:cubicBezTo>
                  <a:cubicBezTo>
                    <a:pt x="173320" y="6998"/>
                    <a:pt x="175912" y="4405"/>
                    <a:pt x="183980" y="2964"/>
                  </a:cubicBezTo>
                  <a:close/>
                  <a:moveTo>
                    <a:pt x="131826" y="17660"/>
                  </a:moveTo>
                  <a:cubicBezTo>
                    <a:pt x="139606" y="15355"/>
                    <a:pt x="144217" y="15643"/>
                    <a:pt x="145082" y="25152"/>
                  </a:cubicBezTo>
                  <a:cubicBezTo>
                    <a:pt x="145658" y="29474"/>
                    <a:pt x="147387" y="33508"/>
                    <a:pt x="148827" y="37542"/>
                  </a:cubicBezTo>
                  <a:cubicBezTo>
                    <a:pt x="153149" y="48779"/>
                    <a:pt x="156031" y="58864"/>
                    <a:pt x="142199" y="67220"/>
                  </a:cubicBezTo>
                  <a:cubicBezTo>
                    <a:pt x="134131" y="72118"/>
                    <a:pt x="132979" y="82491"/>
                    <a:pt x="135573" y="92000"/>
                  </a:cubicBezTo>
                  <a:cubicBezTo>
                    <a:pt x="151420" y="146170"/>
                    <a:pt x="166979" y="200339"/>
                    <a:pt x="183404" y="254221"/>
                  </a:cubicBezTo>
                  <a:cubicBezTo>
                    <a:pt x="192048" y="283035"/>
                    <a:pt x="215386" y="288798"/>
                    <a:pt x="237861" y="268628"/>
                  </a:cubicBezTo>
                  <a:cubicBezTo>
                    <a:pt x="240455" y="266323"/>
                    <a:pt x="242471" y="263153"/>
                    <a:pt x="246505" y="258543"/>
                  </a:cubicBezTo>
                  <a:cubicBezTo>
                    <a:pt x="250828" y="273238"/>
                    <a:pt x="254574" y="285340"/>
                    <a:pt x="258319" y="297154"/>
                  </a:cubicBezTo>
                  <a:cubicBezTo>
                    <a:pt x="259184" y="300323"/>
                    <a:pt x="258607" y="303204"/>
                    <a:pt x="256014" y="305798"/>
                  </a:cubicBezTo>
                  <a:cubicBezTo>
                    <a:pt x="189454" y="374086"/>
                    <a:pt x="90335" y="372069"/>
                    <a:pt x="35013" y="302916"/>
                  </a:cubicBezTo>
                  <a:cubicBezTo>
                    <a:pt x="7639" y="268916"/>
                    <a:pt x="-1292" y="228577"/>
                    <a:pt x="147" y="186221"/>
                  </a:cubicBezTo>
                  <a:cubicBezTo>
                    <a:pt x="3030" y="105542"/>
                    <a:pt x="54317" y="40711"/>
                    <a:pt x="131826" y="17660"/>
                  </a:cubicBezTo>
                  <a:close/>
                </a:path>
              </a:pathLst>
            </a:custGeom>
            <a:grpFill/>
            <a:ln w="2878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200" name="Freeform: Shape 199">
              <a:extLst>
                <a:ext uri="{FF2B5EF4-FFF2-40B4-BE49-F238E27FC236}">
                  <a16:creationId xmlns:a16="http://schemas.microsoft.com/office/drawing/2014/main" xmlns="" id="{594E921E-A6D5-4DD5-8BF2-758327B18813}"/>
                </a:ext>
              </a:extLst>
            </p:cNvPr>
            <p:cNvSpPr/>
            <p:nvPr/>
          </p:nvSpPr>
          <p:spPr>
            <a:xfrm rot="1020000">
              <a:off x="7393031" y="417861"/>
              <a:ext cx="516389" cy="582638"/>
            </a:xfrm>
            <a:custGeom>
              <a:avLst/>
              <a:gdLst>
                <a:gd name="connsiteX0" fmla="*/ 202598 w 516389"/>
                <a:gd name="connsiteY0" fmla="*/ 4066 h 582638"/>
                <a:gd name="connsiteX1" fmla="*/ 273480 w 516389"/>
                <a:gd name="connsiteY1" fmla="*/ 1761 h 582638"/>
                <a:gd name="connsiteX2" fmla="*/ 467108 w 516389"/>
                <a:gd name="connsiteY2" fmla="*/ 142084 h 582638"/>
                <a:gd name="connsiteX3" fmla="*/ 499380 w 516389"/>
                <a:gd name="connsiteY3" fmla="*/ 221034 h 582638"/>
                <a:gd name="connsiteX4" fmla="*/ 516380 w 516389"/>
                <a:gd name="connsiteY4" fmla="*/ 331967 h 582638"/>
                <a:gd name="connsiteX5" fmla="*/ 504278 w 516389"/>
                <a:gd name="connsiteY5" fmla="*/ 412645 h 582638"/>
                <a:gd name="connsiteX6" fmla="*/ 469702 w 516389"/>
                <a:gd name="connsiteY6" fmla="*/ 482662 h 582638"/>
                <a:gd name="connsiteX7" fmla="*/ 459040 w 516389"/>
                <a:gd name="connsiteY7" fmla="*/ 494188 h 582638"/>
                <a:gd name="connsiteX8" fmla="*/ 364531 w 516389"/>
                <a:gd name="connsiteY8" fmla="*/ 562189 h 582638"/>
                <a:gd name="connsiteX9" fmla="*/ 353582 w 516389"/>
                <a:gd name="connsiteY9" fmla="*/ 557002 h 582638"/>
                <a:gd name="connsiteX10" fmla="*/ 351277 w 516389"/>
                <a:gd name="connsiteY10" fmla="*/ 548934 h 582638"/>
                <a:gd name="connsiteX11" fmla="*/ 358192 w 516389"/>
                <a:gd name="connsiteY11" fmla="*/ 508883 h 582638"/>
                <a:gd name="connsiteX12" fmla="*/ 367413 w 516389"/>
                <a:gd name="connsiteY12" fmla="*/ 471425 h 582638"/>
                <a:gd name="connsiteX13" fmla="*/ 354735 w 516389"/>
                <a:gd name="connsiteY13" fmla="*/ 429645 h 582638"/>
                <a:gd name="connsiteX14" fmla="*/ 342633 w 516389"/>
                <a:gd name="connsiteY14" fmla="*/ 397374 h 582638"/>
                <a:gd name="connsiteX15" fmla="*/ 278667 w 516389"/>
                <a:gd name="connsiteY15" fmla="*/ 179830 h 582638"/>
                <a:gd name="connsiteX16" fmla="*/ 251582 w 516389"/>
                <a:gd name="connsiteY16" fmla="*/ 87626 h 582638"/>
                <a:gd name="connsiteX17" fmla="*/ 217581 w 516389"/>
                <a:gd name="connsiteY17" fmla="*/ 56219 h 582638"/>
                <a:gd name="connsiteX18" fmla="*/ 197412 w 516389"/>
                <a:gd name="connsiteY18" fmla="*/ 36338 h 582638"/>
                <a:gd name="connsiteX19" fmla="*/ 192513 w 516389"/>
                <a:gd name="connsiteY19" fmla="*/ 20490 h 582638"/>
                <a:gd name="connsiteX20" fmla="*/ 202598 w 516389"/>
                <a:gd name="connsiteY20" fmla="*/ 4066 h 582638"/>
                <a:gd name="connsiteX21" fmla="*/ 150733 w 516389"/>
                <a:gd name="connsiteY21" fmla="*/ 19050 h 582638"/>
                <a:gd name="connsiteX22" fmla="*/ 166869 w 516389"/>
                <a:gd name="connsiteY22" fmla="*/ 26541 h 582638"/>
                <a:gd name="connsiteX23" fmla="*/ 170327 w 516389"/>
                <a:gd name="connsiteY23" fmla="*/ 37779 h 582638"/>
                <a:gd name="connsiteX24" fmla="*/ 164276 w 516389"/>
                <a:gd name="connsiteY24" fmla="*/ 72643 h 582638"/>
                <a:gd name="connsiteX25" fmla="*/ 157649 w 516389"/>
                <a:gd name="connsiteY25" fmla="*/ 129983 h 582638"/>
                <a:gd name="connsiteX26" fmla="*/ 228819 w 516389"/>
                <a:gd name="connsiteY26" fmla="*/ 371442 h 582638"/>
                <a:gd name="connsiteX27" fmla="*/ 246395 w 516389"/>
                <a:gd name="connsiteY27" fmla="*/ 431951 h 582638"/>
                <a:gd name="connsiteX28" fmla="*/ 250429 w 516389"/>
                <a:gd name="connsiteY28" fmla="*/ 445781 h 582638"/>
                <a:gd name="connsiteX29" fmla="*/ 263107 w 516389"/>
                <a:gd name="connsiteY29" fmla="*/ 488714 h 582638"/>
                <a:gd name="connsiteX30" fmla="*/ 300565 w 516389"/>
                <a:gd name="connsiteY30" fmla="*/ 528188 h 582638"/>
                <a:gd name="connsiteX31" fmla="*/ 305175 w 516389"/>
                <a:gd name="connsiteY31" fmla="*/ 531358 h 582638"/>
                <a:gd name="connsiteX32" fmla="*/ 314395 w 516389"/>
                <a:gd name="connsiteY32" fmla="*/ 540290 h 582638"/>
                <a:gd name="connsiteX33" fmla="*/ 321887 w 516389"/>
                <a:gd name="connsiteY33" fmla="*/ 566223 h 582638"/>
                <a:gd name="connsiteX34" fmla="*/ 315260 w 516389"/>
                <a:gd name="connsiteY34" fmla="*/ 576307 h 582638"/>
                <a:gd name="connsiteX35" fmla="*/ 267141 w 516389"/>
                <a:gd name="connsiteY35" fmla="*/ 580918 h 582638"/>
                <a:gd name="connsiteX36" fmla="*/ 221615 w 516389"/>
                <a:gd name="connsiteY36" fmla="*/ 576019 h 582638"/>
                <a:gd name="connsiteX37" fmla="*/ 164852 w 516389"/>
                <a:gd name="connsiteY37" fmla="*/ 555850 h 582638"/>
                <a:gd name="connsiteX38" fmla="*/ 128547 w 516389"/>
                <a:gd name="connsiteY38" fmla="*/ 532799 h 582638"/>
                <a:gd name="connsiteX39" fmla="*/ 43834 w 516389"/>
                <a:gd name="connsiteY39" fmla="*/ 425035 h 582638"/>
                <a:gd name="connsiteX40" fmla="*/ 33461 w 516389"/>
                <a:gd name="connsiteY40" fmla="*/ 408035 h 582638"/>
                <a:gd name="connsiteX41" fmla="*/ 4936 w 516389"/>
                <a:gd name="connsiteY41" fmla="*/ 309492 h 582638"/>
                <a:gd name="connsiteX42" fmla="*/ 38 w 516389"/>
                <a:gd name="connsiteY42" fmla="*/ 266272 h 582638"/>
                <a:gd name="connsiteX43" fmla="*/ 51902 w 516389"/>
                <a:gd name="connsiteY43" fmla="*/ 92813 h 582638"/>
                <a:gd name="connsiteX44" fmla="*/ 72072 w 516389"/>
                <a:gd name="connsiteY44" fmla="*/ 71203 h 582638"/>
                <a:gd name="connsiteX45" fmla="*/ 150733 w 516389"/>
                <a:gd name="connsiteY45" fmla="*/ 19050 h 582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516389" h="582638">
                  <a:moveTo>
                    <a:pt x="202598" y="4066"/>
                  </a:moveTo>
                  <a:cubicBezTo>
                    <a:pt x="226226" y="-544"/>
                    <a:pt x="249853" y="-1120"/>
                    <a:pt x="273480" y="1761"/>
                  </a:cubicBezTo>
                  <a:cubicBezTo>
                    <a:pt x="363667" y="12999"/>
                    <a:pt x="425040" y="64863"/>
                    <a:pt x="467108" y="142084"/>
                  </a:cubicBezTo>
                  <a:cubicBezTo>
                    <a:pt x="480651" y="167152"/>
                    <a:pt x="491600" y="193661"/>
                    <a:pt x="499380" y="221034"/>
                  </a:cubicBezTo>
                  <a:cubicBezTo>
                    <a:pt x="510329" y="257339"/>
                    <a:pt x="516668" y="294221"/>
                    <a:pt x="516380" y="331967"/>
                  </a:cubicBezTo>
                  <a:cubicBezTo>
                    <a:pt x="516092" y="359340"/>
                    <a:pt x="512634" y="386425"/>
                    <a:pt x="504278" y="412645"/>
                  </a:cubicBezTo>
                  <a:cubicBezTo>
                    <a:pt x="495634" y="437425"/>
                    <a:pt x="485549" y="461340"/>
                    <a:pt x="469702" y="482662"/>
                  </a:cubicBezTo>
                  <a:cubicBezTo>
                    <a:pt x="467685" y="487561"/>
                    <a:pt x="465091" y="492747"/>
                    <a:pt x="459040" y="494188"/>
                  </a:cubicBezTo>
                  <a:cubicBezTo>
                    <a:pt x="432820" y="524154"/>
                    <a:pt x="401125" y="546341"/>
                    <a:pt x="364531" y="562189"/>
                  </a:cubicBezTo>
                  <a:cubicBezTo>
                    <a:pt x="358192" y="565070"/>
                    <a:pt x="354447" y="565070"/>
                    <a:pt x="353582" y="557002"/>
                  </a:cubicBezTo>
                  <a:cubicBezTo>
                    <a:pt x="353294" y="554409"/>
                    <a:pt x="352430" y="551527"/>
                    <a:pt x="351277" y="548934"/>
                  </a:cubicBezTo>
                  <a:cubicBezTo>
                    <a:pt x="344938" y="533951"/>
                    <a:pt x="342921" y="521273"/>
                    <a:pt x="358192" y="508883"/>
                  </a:cubicBezTo>
                  <a:cubicBezTo>
                    <a:pt x="368854" y="500239"/>
                    <a:pt x="371159" y="485832"/>
                    <a:pt x="367413" y="471425"/>
                  </a:cubicBezTo>
                  <a:cubicBezTo>
                    <a:pt x="363955" y="457306"/>
                    <a:pt x="360786" y="443188"/>
                    <a:pt x="354735" y="429645"/>
                  </a:cubicBezTo>
                  <a:cubicBezTo>
                    <a:pt x="346955" y="420137"/>
                    <a:pt x="347531" y="407747"/>
                    <a:pt x="342633" y="397374"/>
                  </a:cubicBezTo>
                  <a:cubicBezTo>
                    <a:pt x="321599" y="324763"/>
                    <a:pt x="299989" y="252153"/>
                    <a:pt x="278667" y="179830"/>
                  </a:cubicBezTo>
                  <a:cubicBezTo>
                    <a:pt x="270310" y="148711"/>
                    <a:pt x="261090" y="118169"/>
                    <a:pt x="251582" y="87626"/>
                  </a:cubicBezTo>
                  <a:cubicBezTo>
                    <a:pt x="246395" y="70914"/>
                    <a:pt x="234870" y="59389"/>
                    <a:pt x="217581" y="56219"/>
                  </a:cubicBezTo>
                  <a:cubicBezTo>
                    <a:pt x="205480" y="54202"/>
                    <a:pt x="199429" y="47863"/>
                    <a:pt x="197412" y="36338"/>
                  </a:cubicBezTo>
                  <a:cubicBezTo>
                    <a:pt x="196547" y="30863"/>
                    <a:pt x="193954" y="25965"/>
                    <a:pt x="192513" y="20490"/>
                  </a:cubicBezTo>
                  <a:cubicBezTo>
                    <a:pt x="189632" y="8965"/>
                    <a:pt x="191361" y="6083"/>
                    <a:pt x="202598" y="4066"/>
                  </a:cubicBezTo>
                  <a:close/>
                  <a:moveTo>
                    <a:pt x="150733" y="19050"/>
                  </a:moveTo>
                  <a:cubicBezTo>
                    <a:pt x="161106" y="14439"/>
                    <a:pt x="163411" y="15592"/>
                    <a:pt x="166869" y="26541"/>
                  </a:cubicBezTo>
                  <a:cubicBezTo>
                    <a:pt x="168022" y="30287"/>
                    <a:pt x="168598" y="34321"/>
                    <a:pt x="170327" y="37779"/>
                  </a:cubicBezTo>
                  <a:cubicBezTo>
                    <a:pt x="175801" y="50745"/>
                    <a:pt x="176666" y="61118"/>
                    <a:pt x="164276" y="72643"/>
                  </a:cubicBezTo>
                  <a:cubicBezTo>
                    <a:pt x="146700" y="88779"/>
                    <a:pt x="149869" y="109813"/>
                    <a:pt x="157649" y="129983"/>
                  </a:cubicBezTo>
                  <a:cubicBezTo>
                    <a:pt x="181564" y="210373"/>
                    <a:pt x="204903" y="291051"/>
                    <a:pt x="228819" y="371442"/>
                  </a:cubicBezTo>
                  <a:cubicBezTo>
                    <a:pt x="234293" y="391611"/>
                    <a:pt x="240920" y="411493"/>
                    <a:pt x="246395" y="431951"/>
                  </a:cubicBezTo>
                  <a:cubicBezTo>
                    <a:pt x="247836" y="436561"/>
                    <a:pt x="248700" y="441171"/>
                    <a:pt x="250429" y="445781"/>
                  </a:cubicBezTo>
                  <a:cubicBezTo>
                    <a:pt x="255039" y="459900"/>
                    <a:pt x="259073" y="474307"/>
                    <a:pt x="263107" y="488714"/>
                  </a:cubicBezTo>
                  <a:cubicBezTo>
                    <a:pt x="268293" y="508883"/>
                    <a:pt x="279243" y="523290"/>
                    <a:pt x="300565" y="528188"/>
                  </a:cubicBezTo>
                  <a:cubicBezTo>
                    <a:pt x="302294" y="529053"/>
                    <a:pt x="303734" y="529917"/>
                    <a:pt x="305175" y="531358"/>
                  </a:cubicBezTo>
                  <a:cubicBezTo>
                    <a:pt x="310362" y="532222"/>
                    <a:pt x="313243" y="535104"/>
                    <a:pt x="314395" y="540290"/>
                  </a:cubicBezTo>
                  <a:cubicBezTo>
                    <a:pt x="316412" y="548934"/>
                    <a:pt x="318429" y="557867"/>
                    <a:pt x="321887" y="566223"/>
                  </a:cubicBezTo>
                  <a:cubicBezTo>
                    <a:pt x="325057" y="574002"/>
                    <a:pt x="321599" y="575731"/>
                    <a:pt x="315260" y="576307"/>
                  </a:cubicBezTo>
                  <a:cubicBezTo>
                    <a:pt x="299124" y="577748"/>
                    <a:pt x="283277" y="579477"/>
                    <a:pt x="267141" y="580918"/>
                  </a:cubicBezTo>
                  <a:cubicBezTo>
                    <a:pt x="251581" y="583511"/>
                    <a:pt x="236310" y="584087"/>
                    <a:pt x="221615" y="576019"/>
                  </a:cubicBezTo>
                  <a:cubicBezTo>
                    <a:pt x="202310" y="570545"/>
                    <a:pt x="183005" y="564782"/>
                    <a:pt x="164852" y="555850"/>
                  </a:cubicBezTo>
                  <a:cubicBezTo>
                    <a:pt x="149869" y="552680"/>
                    <a:pt x="137479" y="545189"/>
                    <a:pt x="128547" y="532799"/>
                  </a:cubicBezTo>
                  <a:cubicBezTo>
                    <a:pt x="91953" y="503409"/>
                    <a:pt x="65157" y="466239"/>
                    <a:pt x="43834" y="425035"/>
                  </a:cubicBezTo>
                  <a:cubicBezTo>
                    <a:pt x="37784" y="421001"/>
                    <a:pt x="36343" y="414086"/>
                    <a:pt x="33461" y="408035"/>
                  </a:cubicBezTo>
                  <a:cubicBezTo>
                    <a:pt x="19343" y="376628"/>
                    <a:pt x="11275" y="343204"/>
                    <a:pt x="4936" y="309492"/>
                  </a:cubicBezTo>
                  <a:cubicBezTo>
                    <a:pt x="2343" y="295085"/>
                    <a:pt x="2343" y="280678"/>
                    <a:pt x="38" y="266272"/>
                  </a:cubicBezTo>
                  <a:cubicBezTo>
                    <a:pt x="-827" y="203169"/>
                    <a:pt x="12716" y="144101"/>
                    <a:pt x="51902" y="92813"/>
                  </a:cubicBezTo>
                  <a:cubicBezTo>
                    <a:pt x="57953" y="85033"/>
                    <a:pt x="65157" y="78406"/>
                    <a:pt x="72072" y="71203"/>
                  </a:cubicBezTo>
                  <a:cubicBezTo>
                    <a:pt x="94547" y="48152"/>
                    <a:pt x="121632" y="32304"/>
                    <a:pt x="150733" y="19050"/>
                  </a:cubicBezTo>
                  <a:close/>
                </a:path>
              </a:pathLst>
            </a:custGeom>
            <a:grpFill/>
            <a:ln w="2878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201" name="Freeform: Shape 200">
              <a:extLst>
                <a:ext uri="{FF2B5EF4-FFF2-40B4-BE49-F238E27FC236}">
                  <a16:creationId xmlns:a16="http://schemas.microsoft.com/office/drawing/2014/main" xmlns="" id="{4BEE51DD-653A-463B-97D1-43CA56EE5161}"/>
                </a:ext>
              </a:extLst>
            </p:cNvPr>
            <p:cNvSpPr/>
            <p:nvPr/>
          </p:nvSpPr>
          <p:spPr>
            <a:xfrm rot="1020000">
              <a:off x="6916230" y="374174"/>
              <a:ext cx="483867" cy="617945"/>
            </a:xfrm>
            <a:custGeom>
              <a:avLst/>
              <a:gdLst>
                <a:gd name="connsiteX0" fmla="*/ 444716 w 483867"/>
                <a:gd name="connsiteY0" fmla="*/ 394271 h 617945"/>
                <a:gd name="connsiteX1" fmla="*/ 468667 w 483867"/>
                <a:gd name="connsiteY1" fmla="*/ 392002 h 617945"/>
                <a:gd name="connsiteX2" fmla="*/ 481345 w 483867"/>
                <a:gd name="connsiteY2" fmla="*/ 448765 h 617945"/>
                <a:gd name="connsiteX3" fmla="*/ 413345 w 483867"/>
                <a:gd name="connsiteY3" fmla="*/ 568630 h 617945"/>
                <a:gd name="connsiteX4" fmla="*/ 409311 w 483867"/>
                <a:gd name="connsiteY4" fmla="*/ 572664 h 617945"/>
                <a:gd name="connsiteX5" fmla="*/ 368972 w 483867"/>
                <a:gd name="connsiteY5" fmla="*/ 598596 h 617945"/>
                <a:gd name="connsiteX6" fmla="*/ 354565 w 483867"/>
                <a:gd name="connsiteY6" fmla="*/ 591393 h 617945"/>
                <a:gd name="connsiteX7" fmla="*/ 346497 w 483867"/>
                <a:gd name="connsiteY7" fmla="*/ 564020 h 617945"/>
                <a:gd name="connsiteX8" fmla="*/ 362057 w 483867"/>
                <a:gd name="connsiteY8" fmla="*/ 546732 h 617945"/>
                <a:gd name="connsiteX9" fmla="*/ 434955 w 483867"/>
                <a:gd name="connsiteY9" fmla="*/ 425714 h 617945"/>
                <a:gd name="connsiteX10" fmla="*/ 435243 w 483867"/>
                <a:gd name="connsiteY10" fmla="*/ 416205 h 617945"/>
                <a:gd name="connsiteX11" fmla="*/ 444716 w 483867"/>
                <a:gd name="connsiteY11" fmla="*/ 394271 h 617945"/>
                <a:gd name="connsiteX12" fmla="*/ 201564 w 483867"/>
                <a:gd name="connsiteY12" fmla="*/ 41050 h 617945"/>
                <a:gd name="connsiteX13" fmla="*/ 212225 w 483867"/>
                <a:gd name="connsiteY13" fmla="*/ 39897 h 617945"/>
                <a:gd name="connsiteX14" fmla="*/ 253141 w 483867"/>
                <a:gd name="connsiteY14" fmla="*/ 37592 h 617945"/>
                <a:gd name="connsiteX15" fmla="*/ 314226 w 483867"/>
                <a:gd name="connsiteY15" fmla="*/ 35863 h 617945"/>
                <a:gd name="connsiteX16" fmla="*/ 320853 w 483867"/>
                <a:gd name="connsiteY16" fmla="*/ 20016 h 617945"/>
                <a:gd name="connsiteX17" fmla="*/ 341023 w 483867"/>
                <a:gd name="connsiteY17" fmla="*/ 134 h 617945"/>
                <a:gd name="connsiteX18" fmla="*/ 364362 w 483867"/>
                <a:gd name="connsiteY18" fmla="*/ 16270 h 617945"/>
                <a:gd name="connsiteX19" fmla="*/ 385108 w 483867"/>
                <a:gd name="connsiteY19" fmla="*/ 85423 h 617945"/>
                <a:gd name="connsiteX20" fmla="*/ 392599 w 483867"/>
                <a:gd name="connsiteY20" fmla="*/ 109050 h 617945"/>
                <a:gd name="connsiteX21" fmla="*/ 401820 w 483867"/>
                <a:gd name="connsiteY21" fmla="*/ 130661 h 617945"/>
                <a:gd name="connsiteX22" fmla="*/ 418243 w 483867"/>
                <a:gd name="connsiteY22" fmla="*/ 188864 h 617945"/>
                <a:gd name="connsiteX23" fmla="*/ 394040 w 483867"/>
                <a:gd name="connsiteY23" fmla="*/ 223153 h 617945"/>
                <a:gd name="connsiteX24" fmla="*/ 366091 w 483867"/>
                <a:gd name="connsiteY24" fmla="*/ 208169 h 617945"/>
                <a:gd name="connsiteX25" fmla="*/ 346209 w 483867"/>
                <a:gd name="connsiteY25" fmla="*/ 175898 h 617945"/>
                <a:gd name="connsiteX26" fmla="*/ 284548 w 483867"/>
                <a:gd name="connsiteY26" fmla="*/ 111067 h 617945"/>
                <a:gd name="connsiteX27" fmla="*/ 272734 w 483867"/>
                <a:gd name="connsiteY27" fmla="*/ 103864 h 617945"/>
                <a:gd name="connsiteX28" fmla="*/ 228073 w 483867"/>
                <a:gd name="connsiteY28" fmla="*/ 88592 h 617945"/>
                <a:gd name="connsiteX29" fmla="*/ 199547 w 483867"/>
                <a:gd name="connsiteY29" fmla="*/ 51711 h 617945"/>
                <a:gd name="connsiteX30" fmla="*/ 201564 w 483867"/>
                <a:gd name="connsiteY30" fmla="*/ 41050 h 617945"/>
                <a:gd name="connsiteX31" fmla="*/ 153732 w 483867"/>
                <a:gd name="connsiteY31" fmla="*/ 55458 h 617945"/>
                <a:gd name="connsiteX32" fmla="*/ 168428 w 483867"/>
                <a:gd name="connsiteY32" fmla="*/ 63238 h 617945"/>
                <a:gd name="connsiteX33" fmla="*/ 173039 w 483867"/>
                <a:gd name="connsiteY33" fmla="*/ 77645 h 617945"/>
                <a:gd name="connsiteX34" fmla="*/ 172462 w 483867"/>
                <a:gd name="connsiteY34" fmla="*/ 99831 h 617945"/>
                <a:gd name="connsiteX35" fmla="*/ 152869 w 483867"/>
                <a:gd name="connsiteY35" fmla="*/ 167832 h 617945"/>
                <a:gd name="connsiteX36" fmla="*/ 215682 w 483867"/>
                <a:gd name="connsiteY36" fmla="*/ 383358 h 617945"/>
                <a:gd name="connsiteX37" fmla="*/ 254581 w 483867"/>
                <a:gd name="connsiteY37" fmla="*/ 514461 h 617945"/>
                <a:gd name="connsiteX38" fmla="*/ 267259 w 483867"/>
                <a:gd name="connsiteY38" fmla="*/ 539817 h 617945"/>
                <a:gd name="connsiteX39" fmla="*/ 273886 w 483867"/>
                <a:gd name="connsiteY39" fmla="*/ 548173 h 617945"/>
                <a:gd name="connsiteX40" fmla="*/ 309327 w 483867"/>
                <a:gd name="connsiteY40" fmla="*/ 562868 h 617945"/>
                <a:gd name="connsiteX41" fmla="*/ 318835 w 483867"/>
                <a:gd name="connsiteY41" fmla="*/ 568631 h 617945"/>
                <a:gd name="connsiteX42" fmla="*/ 328057 w 483867"/>
                <a:gd name="connsiteY42" fmla="*/ 605512 h 617945"/>
                <a:gd name="connsiteX43" fmla="*/ 272158 w 483867"/>
                <a:gd name="connsiteY43" fmla="*/ 617326 h 617945"/>
                <a:gd name="connsiteX44" fmla="*/ 75936 w 483867"/>
                <a:gd name="connsiteY44" fmla="*/ 525986 h 617945"/>
                <a:gd name="connsiteX45" fmla="*/ 12258 w 483867"/>
                <a:gd name="connsiteY45" fmla="*/ 211917 h 617945"/>
                <a:gd name="connsiteX46" fmla="*/ 153732 w 483867"/>
                <a:gd name="connsiteY46" fmla="*/ 55458 h 6179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483867" h="617945">
                  <a:moveTo>
                    <a:pt x="444716" y="394271"/>
                  </a:moveTo>
                  <a:cubicBezTo>
                    <a:pt x="450371" y="390201"/>
                    <a:pt x="458438" y="389409"/>
                    <a:pt x="468667" y="392002"/>
                  </a:cubicBezTo>
                  <a:cubicBezTo>
                    <a:pt x="487684" y="407561"/>
                    <a:pt x="484803" y="428884"/>
                    <a:pt x="481345" y="448765"/>
                  </a:cubicBezTo>
                  <a:cubicBezTo>
                    <a:pt x="472989" y="496596"/>
                    <a:pt x="448786" y="536071"/>
                    <a:pt x="413345" y="568630"/>
                  </a:cubicBezTo>
                  <a:cubicBezTo>
                    <a:pt x="411904" y="570071"/>
                    <a:pt x="410752" y="571512"/>
                    <a:pt x="409311" y="572664"/>
                  </a:cubicBezTo>
                  <a:cubicBezTo>
                    <a:pt x="398938" y="585918"/>
                    <a:pt x="383955" y="592546"/>
                    <a:pt x="368972" y="598596"/>
                  </a:cubicBezTo>
                  <a:cubicBezTo>
                    <a:pt x="361480" y="601766"/>
                    <a:pt x="357158" y="598885"/>
                    <a:pt x="354565" y="591393"/>
                  </a:cubicBezTo>
                  <a:cubicBezTo>
                    <a:pt x="351684" y="582461"/>
                    <a:pt x="349090" y="573240"/>
                    <a:pt x="346497" y="564020"/>
                  </a:cubicBezTo>
                  <a:cubicBezTo>
                    <a:pt x="343904" y="555088"/>
                    <a:pt x="346497" y="552494"/>
                    <a:pt x="362057" y="546732"/>
                  </a:cubicBezTo>
                  <a:cubicBezTo>
                    <a:pt x="405853" y="517918"/>
                    <a:pt x="430633" y="478155"/>
                    <a:pt x="434955" y="425714"/>
                  </a:cubicBezTo>
                  <a:cubicBezTo>
                    <a:pt x="435243" y="422545"/>
                    <a:pt x="434955" y="419375"/>
                    <a:pt x="435243" y="416205"/>
                  </a:cubicBezTo>
                  <a:cubicBezTo>
                    <a:pt x="435820" y="405688"/>
                    <a:pt x="439061" y="398340"/>
                    <a:pt x="444716" y="394271"/>
                  </a:cubicBezTo>
                  <a:close/>
                  <a:moveTo>
                    <a:pt x="201564" y="41050"/>
                  </a:moveTo>
                  <a:cubicBezTo>
                    <a:pt x="204661" y="40114"/>
                    <a:pt x="209200" y="40762"/>
                    <a:pt x="212225" y="39897"/>
                  </a:cubicBezTo>
                  <a:cubicBezTo>
                    <a:pt x="225479" y="34135"/>
                    <a:pt x="239598" y="36151"/>
                    <a:pt x="253141" y="37592"/>
                  </a:cubicBezTo>
                  <a:cubicBezTo>
                    <a:pt x="273310" y="39321"/>
                    <a:pt x="293768" y="40185"/>
                    <a:pt x="314226" y="35863"/>
                  </a:cubicBezTo>
                  <a:cubicBezTo>
                    <a:pt x="319700" y="32118"/>
                    <a:pt x="320277" y="25779"/>
                    <a:pt x="320853" y="20016"/>
                  </a:cubicBezTo>
                  <a:cubicBezTo>
                    <a:pt x="322582" y="7914"/>
                    <a:pt x="329497" y="1575"/>
                    <a:pt x="341023" y="134"/>
                  </a:cubicBezTo>
                  <a:cubicBezTo>
                    <a:pt x="353124" y="-1018"/>
                    <a:pt x="360904" y="5321"/>
                    <a:pt x="364362" y="16270"/>
                  </a:cubicBezTo>
                  <a:cubicBezTo>
                    <a:pt x="371853" y="39033"/>
                    <a:pt x="378192" y="62372"/>
                    <a:pt x="385108" y="85423"/>
                  </a:cubicBezTo>
                  <a:cubicBezTo>
                    <a:pt x="387413" y="93203"/>
                    <a:pt x="390006" y="101271"/>
                    <a:pt x="392599" y="109050"/>
                  </a:cubicBezTo>
                  <a:cubicBezTo>
                    <a:pt x="397497" y="115389"/>
                    <a:pt x="398938" y="123457"/>
                    <a:pt x="401820" y="130661"/>
                  </a:cubicBezTo>
                  <a:cubicBezTo>
                    <a:pt x="407006" y="149966"/>
                    <a:pt x="414209" y="168983"/>
                    <a:pt x="418243" y="188864"/>
                  </a:cubicBezTo>
                  <a:cubicBezTo>
                    <a:pt x="422277" y="208458"/>
                    <a:pt x="412481" y="222000"/>
                    <a:pt x="394040" y="223153"/>
                  </a:cubicBezTo>
                  <a:cubicBezTo>
                    <a:pt x="382226" y="223729"/>
                    <a:pt x="372718" y="217966"/>
                    <a:pt x="366091" y="208169"/>
                  </a:cubicBezTo>
                  <a:cubicBezTo>
                    <a:pt x="358887" y="197797"/>
                    <a:pt x="353413" y="186271"/>
                    <a:pt x="346209" y="175898"/>
                  </a:cubicBezTo>
                  <a:cubicBezTo>
                    <a:pt x="329785" y="150254"/>
                    <a:pt x="309904" y="128067"/>
                    <a:pt x="284548" y="111067"/>
                  </a:cubicBezTo>
                  <a:cubicBezTo>
                    <a:pt x="280802" y="108474"/>
                    <a:pt x="277056" y="105881"/>
                    <a:pt x="272734" y="103864"/>
                  </a:cubicBezTo>
                  <a:cubicBezTo>
                    <a:pt x="258615" y="96372"/>
                    <a:pt x="243920" y="90898"/>
                    <a:pt x="228073" y="88592"/>
                  </a:cubicBezTo>
                  <a:cubicBezTo>
                    <a:pt x="205598" y="85423"/>
                    <a:pt x="197530" y="75050"/>
                    <a:pt x="199547" y="51711"/>
                  </a:cubicBezTo>
                  <a:cubicBezTo>
                    <a:pt x="196810" y="44508"/>
                    <a:pt x="198467" y="41986"/>
                    <a:pt x="201564" y="41050"/>
                  </a:cubicBezTo>
                  <a:close/>
                  <a:moveTo>
                    <a:pt x="153732" y="55458"/>
                  </a:moveTo>
                  <a:cubicBezTo>
                    <a:pt x="163530" y="51712"/>
                    <a:pt x="166700" y="54306"/>
                    <a:pt x="168428" y="63238"/>
                  </a:cubicBezTo>
                  <a:cubicBezTo>
                    <a:pt x="169292" y="68136"/>
                    <a:pt x="171309" y="73035"/>
                    <a:pt x="173039" y="77645"/>
                  </a:cubicBezTo>
                  <a:cubicBezTo>
                    <a:pt x="180241" y="87729"/>
                    <a:pt x="180817" y="93492"/>
                    <a:pt x="172462" y="99831"/>
                  </a:cubicBezTo>
                  <a:cubicBezTo>
                    <a:pt x="148834" y="117696"/>
                    <a:pt x="147683" y="141611"/>
                    <a:pt x="152869" y="167832"/>
                  </a:cubicBezTo>
                  <a:cubicBezTo>
                    <a:pt x="173039" y="239866"/>
                    <a:pt x="194648" y="311612"/>
                    <a:pt x="215682" y="383358"/>
                  </a:cubicBezTo>
                  <a:cubicBezTo>
                    <a:pt x="228360" y="427155"/>
                    <a:pt x="240750" y="470952"/>
                    <a:pt x="254581" y="514461"/>
                  </a:cubicBezTo>
                  <a:cubicBezTo>
                    <a:pt x="257462" y="523681"/>
                    <a:pt x="261496" y="532037"/>
                    <a:pt x="267259" y="539817"/>
                  </a:cubicBezTo>
                  <a:cubicBezTo>
                    <a:pt x="269277" y="542698"/>
                    <a:pt x="271005" y="545868"/>
                    <a:pt x="273886" y="548173"/>
                  </a:cubicBezTo>
                  <a:cubicBezTo>
                    <a:pt x="284260" y="556529"/>
                    <a:pt x="295497" y="562292"/>
                    <a:pt x="309327" y="562868"/>
                  </a:cubicBezTo>
                  <a:cubicBezTo>
                    <a:pt x="313361" y="563156"/>
                    <a:pt x="317396" y="564309"/>
                    <a:pt x="318835" y="568631"/>
                  </a:cubicBezTo>
                  <a:cubicBezTo>
                    <a:pt x="322869" y="580444"/>
                    <a:pt x="328633" y="592258"/>
                    <a:pt x="328057" y="605512"/>
                  </a:cubicBezTo>
                  <a:cubicBezTo>
                    <a:pt x="310767" y="615021"/>
                    <a:pt x="291174" y="616174"/>
                    <a:pt x="272158" y="617326"/>
                  </a:cubicBezTo>
                  <a:cubicBezTo>
                    <a:pt x="190326" y="622801"/>
                    <a:pt x="123478" y="591970"/>
                    <a:pt x="75936" y="525986"/>
                  </a:cubicBezTo>
                  <a:cubicBezTo>
                    <a:pt x="7935" y="431477"/>
                    <a:pt x="-17420" y="326019"/>
                    <a:pt x="12258" y="211917"/>
                  </a:cubicBezTo>
                  <a:cubicBezTo>
                    <a:pt x="31851" y="136425"/>
                    <a:pt x="80835" y="84560"/>
                    <a:pt x="153732" y="55458"/>
                  </a:cubicBezTo>
                  <a:close/>
                </a:path>
              </a:pathLst>
            </a:custGeom>
            <a:grpFill/>
            <a:ln w="2878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199" name="Freeform: Shape 198">
              <a:extLst>
                <a:ext uri="{FF2B5EF4-FFF2-40B4-BE49-F238E27FC236}">
                  <a16:creationId xmlns:a16="http://schemas.microsoft.com/office/drawing/2014/main" xmlns="" id="{915132EF-CEE4-4E38-A8E4-AEF410B8749A}"/>
                </a:ext>
              </a:extLst>
            </p:cNvPr>
            <p:cNvSpPr/>
            <p:nvPr/>
          </p:nvSpPr>
          <p:spPr>
            <a:xfrm rot="1020000">
              <a:off x="7873009" y="365408"/>
              <a:ext cx="472408" cy="616235"/>
            </a:xfrm>
            <a:custGeom>
              <a:avLst/>
              <a:gdLst>
                <a:gd name="connsiteX0" fmla="*/ 340279 w 472408"/>
                <a:gd name="connsiteY0" fmla="*/ 30674 h 616235"/>
                <a:gd name="connsiteX1" fmla="*/ 435653 w 472408"/>
                <a:gd name="connsiteY1" fmla="*/ 2725 h 616235"/>
                <a:gd name="connsiteX2" fmla="*/ 440263 w 472408"/>
                <a:gd name="connsiteY2" fmla="*/ 1284 h 616235"/>
                <a:gd name="connsiteX3" fmla="*/ 469364 w 472408"/>
                <a:gd name="connsiteY3" fmla="*/ 10217 h 616235"/>
                <a:gd name="connsiteX4" fmla="*/ 459856 w 472408"/>
                <a:gd name="connsiteY4" fmla="*/ 40759 h 616235"/>
                <a:gd name="connsiteX5" fmla="*/ 422974 w 472408"/>
                <a:gd name="connsiteY5" fmla="*/ 122302 h 616235"/>
                <a:gd name="connsiteX6" fmla="*/ 426432 w 472408"/>
                <a:gd name="connsiteY6" fmla="*/ 297778 h 616235"/>
                <a:gd name="connsiteX7" fmla="*/ 426432 w 472408"/>
                <a:gd name="connsiteY7" fmla="*/ 378168 h 616235"/>
                <a:gd name="connsiteX8" fmla="*/ 388974 w 472408"/>
                <a:gd name="connsiteY8" fmla="*/ 318812 h 616235"/>
                <a:gd name="connsiteX9" fmla="*/ 383788 w 472408"/>
                <a:gd name="connsiteY9" fmla="*/ 297490 h 616235"/>
                <a:gd name="connsiteX10" fmla="*/ 380618 w 472408"/>
                <a:gd name="connsiteY10" fmla="*/ 132675 h 616235"/>
                <a:gd name="connsiteX11" fmla="*/ 369957 w 472408"/>
                <a:gd name="connsiteY11" fmla="*/ 95793 h 616235"/>
                <a:gd name="connsiteX12" fmla="*/ 333364 w 472408"/>
                <a:gd name="connsiteY12" fmla="*/ 79946 h 616235"/>
                <a:gd name="connsiteX13" fmla="*/ 314059 w 472408"/>
                <a:gd name="connsiteY13" fmla="*/ 72166 h 616235"/>
                <a:gd name="connsiteX14" fmla="*/ 316940 w 472408"/>
                <a:gd name="connsiteY14" fmla="*/ 41624 h 616235"/>
                <a:gd name="connsiteX15" fmla="*/ 340279 w 472408"/>
                <a:gd name="connsiteY15" fmla="*/ 30674 h 616235"/>
                <a:gd name="connsiteX16" fmla="*/ 101162 w 472408"/>
                <a:gd name="connsiteY16" fmla="*/ 97126 h 616235"/>
                <a:gd name="connsiteX17" fmla="*/ 114091 w 472408"/>
                <a:gd name="connsiteY17" fmla="*/ 93777 h 616235"/>
                <a:gd name="connsiteX18" fmla="*/ 150974 w 472408"/>
                <a:gd name="connsiteY18" fmla="*/ 82828 h 616235"/>
                <a:gd name="connsiteX19" fmla="*/ 227330 w 472408"/>
                <a:gd name="connsiteY19" fmla="*/ 61217 h 616235"/>
                <a:gd name="connsiteX20" fmla="*/ 256720 w 472408"/>
                <a:gd name="connsiteY20" fmla="*/ 71014 h 616235"/>
                <a:gd name="connsiteX21" fmla="*/ 253550 w 472408"/>
                <a:gd name="connsiteY21" fmla="*/ 104150 h 616235"/>
                <a:gd name="connsiteX22" fmla="*/ 251246 w 472408"/>
                <a:gd name="connsiteY22" fmla="*/ 150252 h 616235"/>
                <a:gd name="connsiteX23" fmla="*/ 358145 w 472408"/>
                <a:gd name="connsiteY23" fmla="*/ 319677 h 616235"/>
                <a:gd name="connsiteX24" fmla="*/ 364196 w 472408"/>
                <a:gd name="connsiteY24" fmla="*/ 333507 h 616235"/>
                <a:gd name="connsiteX25" fmla="*/ 423264 w 472408"/>
                <a:gd name="connsiteY25" fmla="*/ 427728 h 616235"/>
                <a:gd name="connsiteX26" fmla="*/ 429026 w 472408"/>
                <a:gd name="connsiteY26" fmla="*/ 446457 h 616235"/>
                <a:gd name="connsiteX27" fmla="*/ 431043 w 472408"/>
                <a:gd name="connsiteY27" fmla="*/ 518780 h 616235"/>
                <a:gd name="connsiteX28" fmla="*/ 431620 w 472408"/>
                <a:gd name="connsiteY28" fmla="*/ 574390 h 616235"/>
                <a:gd name="connsiteX29" fmla="*/ 421246 w 472408"/>
                <a:gd name="connsiteY29" fmla="*/ 587644 h 616235"/>
                <a:gd name="connsiteX30" fmla="*/ 401077 w 472408"/>
                <a:gd name="connsiteY30" fmla="*/ 593695 h 616235"/>
                <a:gd name="connsiteX31" fmla="*/ 399060 w 472408"/>
                <a:gd name="connsiteY31" fmla="*/ 596577 h 616235"/>
                <a:gd name="connsiteX32" fmla="*/ 334229 w 472408"/>
                <a:gd name="connsiteY32" fmla="*/ 615882 h 616235"/>
                <a:gd name="connsiteX33" fmla="*/ 320111 w 472408"/>
                <a:gd name="connsiteY33" fmla="*/ 607526 h 616235"/>
                <a:gd name="connsiteX34" fmla="*/ 294466 w 472408"/>
                <a:gd name="connsiteY34" fmla="*/ 566322 h 616235"/>
                <a:gd name="connsiteX35" fmla="*/ 184974 w 472408"/>
                <a:gd name="connsiteY35" fmla="*/ 398914 h 616235"/>
                <a:gd name="connsiteX36" fmla="*/ 181516 w 472408"/>
                <a:gd name="connsiteY36" fmla="*/ 390558 h 616235"/>
                <a:gd name="connsiteX37" fmla="*/ 89313 w 472408"/>
                <a:gd name="connsiteY37" fmla="*/ 247066 h 616235"/>
                <a:gd name="connsiteX38" fmla="*/ 56177 w 472408"/>
                <a:gd name="connsiteY38" fmla="*/ 195201 h 616235"/>
                <a:gd name="connsiteX39" fmla="*/ 19583 w 472408"/>
                <a:gd name="connsiteY39" fmla="*/ 170133 h 616235"/>
                <a:gd name="connsiteX40" fmla="*/ 1431 w 472408"/>
                <a:gd name="connsiteY40" fmla="*/ 155438 h 616235"/>
                <a:gd name="connsiteX41" fmla="*/ 7769 w 472408"/>
                <a:gd name="connsiteY41" fmla="*/ 133828 h 616235"/>
                <a:gd name="connsiteX42" fmla="*/ 68278 w 472408"/>
                <a:gd name="connsiteY42" fmla="*/ 110201 h 616235"/>
                <a:gd name="connsiteX43" fmla="*/ 89313 w 472408"/>
                <a:gd name="connsiteY43" fmla="*/ 103285 h 616235"/>
                <a:gd name="connsiteX44" fmla="*/ 101162 w 472408"/>
                <a:gd name="connsiteY44" fmla="*/ 97126 h 616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472408" h="616235">
                  <a:moveTo>
                    <a:pt x="340279" y="30674"/>
                  </a:moveTo>
                  <a:cubicBezTo>
                    <a:pt x="371974" y="21454"/>
                    <a:pt x="403669" y="11945"/>
                    <a:pt x="435653" y="2725"/>
                  </a:cubicBezTo>
                  <a:cubicBezTo>
                    <a:pt x="437093" y="2149"/>
                    <a:pt x="438534" y="1573"/>
                    <a:pt x="440263" y="1284"/>
                  </a:cubicBezTo>
                  <a:cubicBezTo>
                    <a:pt x="455534" y="-1885"/>
                    <a:pt x="464466" y="708"/>
                    <a:pt x="469364" y="10217"/>
                  </a:cubicBezTo>
                  <a:cubicBezTo>
                    <a:pt x="475127" y="21454"/>
                    <a:pt x="473110" y="31251"/>
                    <a:pt x="459856" y="40759"/>
                  </a:cubicBezTo>
                  <a:cubicBezTo>
                    <a:pt x="431330" y="60929"/>
                    <a:pt x="422398" y="89743"/>
                    <a:pt x="422974" y="122302"/>
                  </a:cubicBezTo>
                  <a:cubicBezTo>
                    <a:pt x="423839" y="180794"/>
                    <a:pt x="425279" y="239286"/>
                    <a:pt x="426432" y="297778"/>
                  </a:cubicBezTo>
                  <a:cubicBezTo>
                    <a:pt x="426432" y="323998"/>
                    <a:pt x="426432" y="350219"/>
                    <a:pt x="426432" y="378168"/>
                  </a:cubicBezTo>
                  <a:cubicBezTo>
                    <a:pt x="413754" y="357998"/>
                    <a:pt x="401364" y="338405"/>
                    <a:pt x="388974" y="318812"/>
                  </a:cubicBezTo>
                  <a:cubicBezTo>
                    <a:pt x="384652" y="312185"/>
                    <a:pt x="384076" y="304981"/>
                    <a:pt x="383788" y="297490"/>
                  </a:cubicBezTo>
                  <a:cubicBezTo>
                    <a:pt x="382923" y="242455"/>
                    <a:pt x="381771" y="187709"/>
                    <a:pt x="380618" y="132675"/>
                  </a:cubicBezTo>
                  <a:cubicBezTo>
                    <a:pt x="380330" y="119421"/>
                    <a:pt x="377449" y="106743"/>
                    <a:pt x="369957" y="95793"/>
                  </a:cubicBezTo>
                  <a:cubicBezTo>
                    <a:pt x="361313" y="82827"/>
                    <a:pt x="347482" y="80810"/>
                    <a:pt x="333364" y="79946"/>
                  </a:cubicBezTo>
                  <a:cubicBezTo>
                    <a:pt x="326160" y="79370"/>
                    <a:pt x="319245" y="78217"/>
                    <a:pt x="314059" y="72166"/>
                  </a:cubicBezTo>
                  <a:cubicBezTo>
                    <a:pt x="306279" y="62946"/>
                    <a:pt x="307431" y="49403"/>
                    <a:pt x="316940" y="41624"/>
                  </a:cubicBezTo>
                  <a:cubicBezTo>
                    <a:pt x="323855" y="35861"/>
                    <a:pt x="331923" y="33268"/>
                    <a:pt x="340279" y="30674"/>
                  </a:cubicBezTo>
                  <a:close/>
                  <a:moveTo>
                    <a:pt x="101162" y="97126"/>
                  </a:moveTo>
                  <a:cubicBezTo>
                    <a:pt x="105447" y="95938"/>
                    <a:pt x="109914" y="95218"/>
                    <a:pt x="114091" y="93777"/>
                  </a:cubicBezTo>
                  <a:cubicBezTo>
                    <a:pt x="126194" y="89743"/>
                    <a:pt x="138583" y="85997"/>
                    <a:pt x="150974" y="82828"/>
                  </a:cubicBezTo>
                  <a:cubicBezTo>
                    <a:pt x="176329" y="75624"/>
                    <a:pt x="201397" y="66692"/>
                    <a:pt x="227330" y="61217"/>
                  </a:cubicBezTo>
                  <a:cubicBezTo>
                    <a:pt x="239143" y="58624"/>
                    <a:pt x="249517" y="60641"/>
                    <a:pt x="256720" y="71014"/>
                  </a:cubicBezTo>
                  <a:cubicBezTo>
                    <a:pt x="263059" y="79946"/>
                    <a:pt x="261331" y="93777"/>
                    <a:pt x="253550" y="104150"/>
                  </a:cubicBezTo>
                  <a:cubicBezTo>
                    <a:pt x="237991" y="124608"/>
                    <a:pt x="237415" y="128353"/>
                    <a:pt x="251246" y="150252"/>
                  </a:cubicBezTo>
                  <a:cubicBezTo>
                    <a:pt x="286686" y="206727"/>
                    <a:pt x="322416" y="263202"/>
                    <a:pt x="358145" y="319677"/>
                  </a:cubicBezTo>
                  <a:cubicBezTo>
                    <a:pt x="361026" y="323999"/>
                    <a:pt x="363907" y="328321"/>
                    <a:pt x="364196" y="333507"/>
                  </a:cubicBezTo>
                  <a:cubicBezTo>
                    <a:pt x="383789" y="364914"/>
                    <a:pt x="403382" y="396609"/>
                    <a:pt x="423264" y="427728"/>
                  </a:cubicBezTo>
                  <a:cubicBezTo>
                    <a:pt x="427010" y="433491"/>
                    <a:pt x="428738" y="439254"/>
                    <a:pt x="429026" y="446457"/>
                  </a:cubicBezTo>
                  <a:cubicBezTo>
                    <a:pt x="429314" y="470661"/>
                    <a:pt x="428162" y="494576"/>
                    <a:pt x="431043" y="518780"/>
                  </a:cubicBezTo>
                  <a:cubicBezTo>
                    <a:pt x="431042" y="537220"/>
                    <a:pt x="430466" y="555949"/>
                    <a:pt x="431620" y="574390"/>
                  </a:cubicBezTo>
                  <a:cubicBezTo>
                    <a:pt x="432196" y="583322"/>
                    <a:pt x="428737" y="585916"/>
                    <a:pt x="421246" y="587644"/>
                  </a:cubicBezTo>
                  <a:cubicBezTo>
                    <a:pt x="414332" y="589085"/>
                    <a:pt x="407704" y="591678"/>
                    <a:pt x="401077" y="593695"/>
                  </a:cubicBezTo>
                  <a:cubicBezTo>
                    <a:pt x="400789" y="594848"/>
                    <a:pt x="400213" y="596000"/>
                    <a:pt x="399060" y="596577"/>
                  </a:cubicBezTo>
                  <a:cubicBezTo>
                    <a:pt x="377738" y="604068"/>
                    <a:pt x="356127" y="610119"/>
                    <a:pt x="334229" y="615882"/>
                  </a:cubicBezTo>
                  <a:cubicBezTo>
                    <a:pt x="327313" y="617611"/>
                    <a:pt x="323279" y="612712"/>
                    <a:pt x="320111" y="607526"/>
                  </a:cubicBezTo>
                  <a:cubicBezTo>
                    <a:pt x="311466" y="593695"/>
                    <a:pt x="301958" y="580729"/>
                    <a:pt x="294466" y="566322"/>
                  </a:cubicBezTo>
                  <a:cubicBezTo>
                    <a:pt x="256719" y="511288"/>
                    <a:pt x="222144" y="454525"/>
                    <a:pt x="184974" y="398914"/>
                  </a:cubicBezTo>
                  <a:cubicBezTo>
                    <a:pt x="182381" y="396609"/>
                    <a:pt x="180652" y="394016"/>
                    <a:pt x="181516" y="390558"/>
                  </a:cubicBezTo>
                  <a:cubicBezTo>
                    <a:pt x="150686" y="342728"/>
                    <a:pt x="120143" y="294897"/>
                    <a:pt x="89313" y="247066"/>
                  </a:cubicBezTo>
                  <a:cubicBezTo>
                    <a:pt x="78074" y="229778"/>
                    <a:pt x="65973" y="213066"/>
                    <a:pt x="56177" y="195201"/>
                  </a:cubicBezTo>
                  <a:cubicBezTo>
                    <a:pt x="47820" y="179930"/>
                    <a:pt x="37448" y="170133"/>
                    <a:pt x="19583" y="170133"/>
                  </a:cubicBezTo>
                  <a:cubicBezTo>
                    <a:pt x="8922" y="170710"/>
                    <a:pt x="4024" y="164082"/>
                    <a:pt x="1431" y="155438"/>
                  </a:cubicBezTo>
                  <a:cubicBezTo>
                    <a:pt x="-1163" y="147082"/>
                    <a:pt x="-875" y="139014"/>
                    <a:pt x="7769" y="133828"/>
                  </a:cubicBezTo>
                  <a:cubicBezTo>
                    <a:pt x="25633" y="119709"/>
                    <a:pt x="47821" y="117404"/>
                    <a:pt x="68278" y="110201"/>
                  </a:cubicBezTo>
                  <a:cubicBezTo>
                    <a:pt x="75194" y="107896"/>
                    <a:pt x="82108" y="105591"/>
                    <a:pt x="89313" y="103285"/>
                  </a:cubicBezTo>
                  <a:cubicBezTo>
                    <a:pt x="92770" y="99972"/>
                    <a:pt x="96876" y="98315"/>
                    <a:pt x="101162" y="97126"/>
                  </a:cubicBezTo>
                  <a:close/>
                </a:path>
              </a:pathLst>
            </a:custGeom>
            <a:grpFill/>
            <a:ln w="2878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14842262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9"/>
          <p:cNvSpPr txBox="1">
            <a:spLocks noGrp="1"/>
          </p:cNvSpPr>
          <p:nvPr>
            <p:ph type="subTitle" idx="1"/>
          </p:nvPr>
        </p:nvSpPr>
        <p:spPr>
          <a:xfrm>
            <a:off x="8013733" y="2842100"/>
            <a:ext cx="3341200" cy="190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867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50" name="Google Shape;50;p9"/>
          <p:cNvSpPr txBox="1">
            <a:spLocks noGrp="1"/>
          </p:cNvSpPr>
          <p:nvPr>
            <p:ph type="title"/>
          </p:nvPr>
        </p:nvSpPr>
        <p:spPr>
          <a:xfrm>
            <a:off x="7236467" y="474832"/>
            <a:ext cx="4130400" cy="124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8000"/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 sz="8000"/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 sz="8000"/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 sz="8000"/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 sz="8000"/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 sz="8000"/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 sz="8000"/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 sz="8000"/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 sz="8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2563921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lt1"/>
        </a:solidFill>
        <a:effectLst/>
      </p:bgPr>
    </p:bg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27"/>
          <p:cNvSpPr/>
          <p:nvPr/>
        </p:nvSpPr>
        <p:spPr>
          <a:xfrm>
            <a:off x="11301267" y="0"/>
            <a:ext cx="8908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7" name="Google Shape;187;p27"/>
          <p:cNvSpPr txBox="1">
            <a:spLocks noGrp="1"/>
          </p:cNvSpPr>
          <p:nvPr>
            <p:ph type="sldNum" idx="12"/>
          </p:nvPr>
        </p:nvSpPr>
        <p:spPr>
          <a:xfrm>
            <a:off x="11504267" y="587300"/>
            <a:ext cx="4848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 sz="2400" b="1"/>
            </a:lvl1pPr>
            <a:lvl2pPr lvl="1" rtl="0">
              <a:buNone/>
              <a:defRPr sz="2400" b="1"/>
            </a:lvl2pPr>
            <a:lvl3pPr lvl="2" rtl="0">
              <a:buNone/>
              <a:defRPr sz="2400" b="1"/>
            </a:lvl3pPr>
            <a:lvl4pPr lvl="3" rtl="0">
              <a:buNone/>
              <a:defRPr sz="2400" b="1"/>
            </a:lvl4pPr>
            <a:lvl5pPr lvl="4" rtl="0">
              <a:buNone/>
              <a:defRPr sz="2400" b="1"/>
            </a:lvl5pPr>
            <a:lvl6pPr lvl="5" rtl="0">
              <a:buNone/>
              <a:defRPr sz="2400" b="1"/>
            </a:lvl6pPr>
            <a:lvl7pPr lvl="6" rtl="0">
              <a:buNone/>
              <a:defRPr sz="2400" b="1"/>
            </a:lvl7pPr>
            <a:lvl8pPr lvl="7" rtl="0">
              <a:buNone/>
              <a:defRPr sz="2400" b="1"/>
            </a:lvl8pPr>
            <a:lvl9pPr lvl="8" rtl="0">
              <a:buNone/>
              <a:defRPr sz="2400" b="1"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2760063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t>8/4/2020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179155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lt1"/>
        </a:solidFill>
        <a:effectLst/>
      </p:bgPr>
    </p:bg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28"/>
          <p:cNvSpPr/>
          <p:nvPr/>
        </p:nvSpPr>
        <p:spPr>
          <a:xfrm>
            <a:off x="0" y="0"/>
            <a:ext cx="92328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0" name="Google Shape;190;p28"/>
          <p:cNvSpPr txBox="1">
            <a:spLocks noGrp="1"/>
          </p:cNvSpPr>
          <p:nvPr>
            <p:ph type="sldNum" idx="12"/>
          </p:nvPr>
        </p:nvSpPr>
        <p:spPr>
          <a:xfrm>
            <a:off x="11504267" y="587300"/>
            <a:ext cx="4848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 sz="2400" b="1"/>
            </a:lvl1pPr>
            <a:lvl2pPr lvl="1" rtl="0">
              <a:buNone/>
              <a:defRPr sz="2400" b="1"/>
            </a:lvl2pPr>
            <a:lvl3pPr lvl="2" rtl="0">
              <a:buNone/>
              <a:defRPr sz="2400" b="1"/>
            </a:lvl3pPr>
            <a:lvl4pPr lvl="3" rtl="0">
              <a:buNone/>
              <a:defRPr sz="2400" b="1"/>
            </a:lvl4pPr>
            <a:lvl5pPr lvl="4" rtl="0">
              <a:buNone/>
              <a:defRPr sz="2400" b="1"/>
            </a:lvl5pPr>
            <a:lvl6pPr lvl="5" rtl="0">
              <a:buNone/>
              <a:defRPr sz="2400" b="1"/>
            </a:lvl6pPr>
            <a:lvl7pPr lvl="6" rtl="0">
              <a:buNone/>
              <a:defRPr sz="2400" b="1"/>
            </a:lvl7pPr>
            <a:lvl8pPr lvl="7" rtl="0">
              <a:buNone/>
              <a:defRPr sz="2400" b="1"/>
            </a:lvl8pPr>
            <a:lvl9pPr lvl="8" rtl="0">
              <a:buNone/>
              <a:defRPr sz="2400" b="1"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01223100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3"/>
        </a:solidFill>
        <a:effectLst/>
      </p:bgPr>
    </p:bg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29"/>
          <p:cNvSpPr txBox="1">
            <a:spLocks noGrp="1"/>
          </p:cNvSpPr>
          <p:nvPr>
            <p:ph type="sldNum" idx="12"/>
          </p:nvPr>
        </p:nvSpPr>
        <p:spPr>
          <a:xfrm>
            <a:off x="11504267" y="587300"/>
            <a:ext cx="4848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 sz="2400" b="1"/>
            </a:lvl1pPr>
            <a:lvl2pPr lvl="1" rtl="0">
              <a:buNone/>
              <a:defRPr sz="2400" b="1"/>
            </a:lvl2pPr>
            <a:lvl3pPr lvl="2" rtl="0">
              <a:buNone/>
              <a:defRPr sz="2400" b="1"/>
            </a:lvl3pPr>
            <a:lvl4pPr lvl="3" rtl="0">
              <a:buNone/>
              <a:defRPr sz="2400" b="1"/>
            </a:lvl4pPr>
            <a:lvl5pPr lvl="4" rtl="0">
              <a:buNone/>
              <a:defRPr sz="2400" b="1"/>
            </a:lvl5pPr>
            <a:lvl6pPr lvl="5" rtl="0">
              <a:buNone/>
              <a:defRPr sz="2400" b="1"/>
            </a:lvl6pPr>
            <a:lvl7pPr lvl="6" rtl="0">
              <a:buNone/>
              <a:defRPr sz="2400" b="1"/>
            </a:lvl7pPr>
            <a:lvl8pPr lvl="7" rtl="0">
              <a:buNone/>
              <a:defRPr sz="2400" b="1"/>
            </a:lvl8pPr>
            <a:lvl9pPr lvl="8" rtl="0">
              <a:buNone/>
              <a:defRPr sz="2400" b="1"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4060312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End slide layout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7187087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BB4AE70F-BF4F-41FE-ABBC-2D33AA57CB75}"/>
              </a:ext>
            </a:extLst>
          </p:cNvPr>
          <p:cNvSpPr/>
          <p:nvPr userDrawn="1"/>
        </p:nvSpPr>
        <p:spPr>
          <a:xfrm>
            <a:off x="0" y="0"/>
            <a:ext cx="12192000" cy="116205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123" name="Freeform: Shape 122">
            <a:extLst>
              <a:ext uri="{FF2B5EF4-FFF2-40B4-BE49-F238E27FC236}">
                <a16:creationId xmlns:a16="http://schemas.microsoft.com/office/drawing/2014/main" xmlns="" id="{942E463B-FB92-43C3-B3B3-02BEE25288E3}"/>
              </a:ext>
            </a:extLst>
          </p:cNvPr>
          <p:cNvSpPr/>
          <p:nvPr/>
        </p:nvSpPr>
        <p:spPr>
          <a:xfrm>
            <a:off x="2" y="1"/>
            <a:ext cx="4020671" cy="1325812"/>
          </a:xfrm>
          <a:custGeom>
            <a:avLst/>
            <a:gdLst>
              <a:gd name="connsiteX0" fmla="*/ 2921457 w 3751729"/>
              <a:gd name="connsiteY0" fmla="*/ 929082 h 1237129"/>
              <a:gd name="connsiteX1" fmla="*/ 2929580 w 3751729"/>
              <a:gd name="connsiteY1" fmla="*/ 931543 h 1237129"/>
              <a:gd name="connsiteX2" fmla="*/ 2939672 w 3751729"/>
              <a:gd name="connsiteY2" fmla="*/ 937451 h 1237129"/>
              <a:gd name="connsiteX3" fmla="*/ 2948781 w 3751729"/>
              <a:gd name="connsiteY3" fmla="*/ 946559 h 1237129"/>
              <a:gd name="connsiteX4" fmla="*/ 2952719 w 3751729"/>
              <a:gd name="connsiteY4" fmla="*/ 954190 h 1237129"/>
              <a:gd name="connsiteX5" fmla="*/ 2948781 w 3751729"/>
              <a:gd name="connsiteY5" fmla="*/ 956651 h 1237129"/>
              <a:gd name="connsiteX6" fmla="*/ 2944596 w 3751729"/>
              <a:gd name="connsiteY6" fmla="*/ 960835 h 1237129"/>
              <a:gd name="connsiteX7" fmla="*/ 2939672 w 3751729"/>
              <a:gd name="connsiteY7" fmla="*/ 964282 h 1237129"/>
              <a:gd name="connsiteX8" fmla="*/ 2933765 w 3751729"/>
              <a:gd name="connsiteY8" fmla="*/ 966743 h 1237129"/>
              <a:gd name="connsiteX9" fmla="*/ 2938688 w 3751729"/>
              <a:gd name="connsiteY9" fmla="*/ 980035 h 1237129"/>
              <a:gd name="connsiteX10" fmla="*/ 2944596 w 3751729"/>
              <a:gd name="connsiteY10" fmla="*/ 990128 h 1237129"/>
              <a:gd name="connsiteX11" fmla="*/ 2950257 w 3751729"/>
              <a:gd name="connsiteY11" fmla="*/ 1001944 h 1237129"/>
              <a:gd name="connsiteX12" fmla="*/ 2945334 w 3751729"/>
              <a:gd name="connsiteY12" fmla="*/ 1003666 h 1237129"/>
              <a:gd name="connsiteX13" fmla="*/ 2942872 w 3751729"/>
              <a:gd name="connsiteY13" fmla="*/ 1003666 h 1237129"/>
              <a:gd name="connsiteX14" fmla="*/ 2941150 w 3751729"/>
              <a:gd name="connsiteY14" fmla="*/ 1003666 h 1237129"/>
              <a:gd name="connsiteX15" fmla="*/ 2939672 w 3751729"/>
              <a:gd name="connsiteY15" fmla="*/ 1005389 h 1237129"/>
              <a:gd name="connsiteX16" fmla="*/ 2938688 w 3751729"/>
              <a:gd name="connsiteY16" fmla="*/ 1006128 h 1237129"/>
              <a:gd name="connsiteX17" fmla="*/ 2937212 w 3751729"/>
              <a:gd name="connsiteY17" fmla="*/ 1009574 h 1237129"/>
              <a:gd name="connsiteX18" fmla="*/ 2929580 w 3751729"/>
              <a:gd name="connsiteY18" fmla="*/ 1022867 h 1237129"/>
              <a:gd name="connsiteX19" fmla="*/ 2925642 w 3751729"/>
              <a:gd name="connsiteY19" fmla="*/ 1038866 h 1237129"/>
              <a:gd name="connsiteX20" fmla="*/ 2918011 w 3751729"/>
              <a:gd name="connsiteY20" fmla="*/ 1053143 h 1237129"/>
              <a:gd name="connsiteX21" fmla="*/ 2914073 w 3751729"/>
              <a:gd name="connsiteY21" fmla="*/ 1056589 h 1237129"/>
              <a:gd name="connsiteX22" fmla="*/ 2909888 w 3751729"/>
              <a:gd name="connsiteY22" fmla="*/ 1056589 h 1237129"/>
              <a:gd name="connsiteX23" fmla="*/ 2904965 w 3751729"/>
              <a:gd name="connsiteY23" fmla="*/ 1057327 h 1237129"/>
              <a:gd name="connsiteX24" fmla="*/ 2900041 w 3751729"/>
              <a:gd name="connsiteY24" fmla="*/ 1057327 h 1237129"/>
              <a:gd name="connsiteX25" fmla="*/ 2890935 w 3751729"/>
              <a:gd name="connsiteY25" fmla="*/ 1052404 h 1237129"/>
              <a:gd name="connsiteX26" fmla="*/ 2882565 w 3751729"/>
              <a:gd name="connsiteY26" fmla="*/ 1050681 h 1237129"/>
              <a:gd name="connsiteX27" fmla="*/ 2871981 w 3751729"/>
              <a:gd name="connsiteY27" fmla="*/ 1050681 h 1237129"/>
              <a:gd name="connsiteX28" fmla="*/ 2861888 w 3751729"/>
              <a:gd name="connsiteY28" fmla="*/ 1048958 h 1237129"/>
              <a:gd name="connsiteX29" fmla="*/ 2852042 w 3751729"/>
              <a:gd name="connsiteY29" fmla="*/ 1044774 h 1237129"/>
              <a:gd name="connsiteX30" fmla="*/ 2842196 w 3751729"/>
              <a:gd name="connsiteY30" fmla="*/ 1031235 h 1237129"/>
              <a:gd name="connsiteX31" fmla="*/ 2834812 w 3751729"/>
              <a:gd name="connsiteY31" fmla="*/ 1013758 h 1237129"/>
              <a:gd name="connsiteX32" fmla="*/ 2833088 w 3751729"/>
              <a:gd name="connsiteY32" fmla="*/ 993574 h 1237129"/>
              <a:gd name="connsiteX33" fmla="*/ 2840472 w 3751729"/>
              <a:gd name="connsiteY33" fmla="*/ 990128 h 1237129"/>
              <a:gd name="connsiteX34" fmla="*/ 2846380 w 3751729"/>
              <a:gd name="connsiteY34" fmla="*/ 990128 h 1237129"/>
              <a:gd name="connsiteX35" fmla="*/ 2852042 w 3751729"/>
              <a:gd name="connsiteY35" fmla="*/ 991851 h 1237129"/>
              <a:gd name="connsiteX36" fmla="*/ 2857950 w 3751729"/>
              <a:gd name="connsiteY36" fmla="*/ 988651 h 1237129"/>
              <a:gd name="connsiteX37" fmla="*/ 2865334 w 3751729"/>
              <a:gd name="connsiteY37" fmla="*/ 976835 h 1237129"/>
              <a:gd name="connsiteX38" fmla="*/ 2883549 w 3751729"/>
              <a:gd name="connsiteY38" fmla="*/ 974374 h 1237129"/>
              <a:gd name="connsiteX39" fmla="*/ 2886749 w 3751729"/>
              <a:gd name="connsiteY39" fmla="*/ 971666 h 1237129"/>
              <a:gd name="connsiteX40" fmla="*/ 2889211 w 3751729"/>
              <a:gd name="connsiteY40" fmla="*/ 968466 h 1237129"/>
              <a:gd name="connsiteX41" fmla="*/ 2889211 w 3751729"/>
              <a:gd name="connsiteY41" fmla="*/ 966743 h 1237129"/>
              <a:gd name="connsiteX42" fmla="*/ 2890935 w 3751729"/>
              <a:gd name="connsiteY42" fmla="*/ 965758 h 1237129"/>
              <a:gd name="connsiteX43" fmla="*/ 2890935 w 3751729"/>
              <a:gd name="connsiteY43" fmla="*/ 964282 h 1237129"/>
              <a:gd name="connsiteX44" fmla="*/ 2890935 w 3751729"/>
              <a:gd name="connsiteY44" fmla="*/ 962559 h 1237129"/>
              <a:gd name="connsiteX45" fmla="*/ 2892411 w 3751729"/>
              <a:gd name="connsiteY45" fmla="*/ 960835 h 1237129"/>
              <a:gd name="connsiteX46" fmla="*/ 2895119 w 3751729"/>
              <a:gd name="connsiteY46" fmla="*/ 960835 h 1237129"/>
              <a:gd name="connsiteX47" fmla="*/ 2900041 w 3751729"/>
              <a:gd name="connsiteY47" fmla="*/ 960835 h 1237129"/>
              <a:gd name="connsiteX48" fmla="*/ 2904965 w 3751729"/>
              <a:gd name="connsiteY48" fmla="*/ 960835 h 1237129"/>
              <a:gd name="connsiteX49" fmla="*/ 2908165 w 3751729"/>
              <a:gd name="connsiteY49" fmla="*/ 950743 h 1237129"/>
              <a:gd name="connsiteX50" fmla="*/ 2912349 w 3751729"/>
              <a:gd name="connsiteY50" fmla="*/ 943112 h 1237129"/>
              <a:gd name="connsiteX51" fmla="*/ 2916534 w 3751729"/>
              <a:gd name="connsiteY51" fmla="*/ 936466 h 1237129"/>
              <a:gd name="connsiteX52" fmla="*/ 2505952 w 3751729"/>
              <a:gd name="connsiteY52" fmla="*/ 909636 h 1237129"/>
              <a:gd name="connsiteX53" fmla="*/ 2514321 w 3751729"/>
              <a:gd name="connsiteY53" fmla="*/ 915544 h 1237129"/>
              <a:gd name="connsiteX54" fmla="*/ 2519244 w 3751729"/>
              <a:gd name="connsiteY54" fmla="*/ 925636 h 1237129"/>
              <a:gd name="connsiteX55" fmla="*/ 2519244 w 3751729"/>
              <a:gd name="connsiteY55" fmla="*/ 940651 h 1237129"/>
              <a:gd name="connsiteX56" fmla="*/ 2519244 w 3751729"/>
              <a:gd name="connsiteY56" fmla="*/ 942374 h 1237129"/>
              <a:gd name="connsiteX57" fmla="*/ 2519983 w 3751729"/>
              <a:gd name="connsiteY57" fmla="*/ 942374 h 1237129"/>
              <a:gd name="connsiteX58" fmla="*/ 2521707 w 3751729"/>
              <a:gd name="connsiteY58" fmla="*/ 943113 h 1237129"/>
              <a:gd name="connsiteX59" fmla="*/ 2521707 w 3751729"/>
              <a:gd name="connsiteY59" fmla="*/ 944836 h 1237129"/>
              <a:gd name="connsiteX60" fmla="*/ 2521707 w 3751729"/>
              <a:gd name="connsiteY60" fmla="*/ 948282 h 1237129"/>
              <a:gd name="connsiteX61" fmla="*/ 2519244 w 3751729"/>
              <a:gd name="connsiteY61" fmla="*/ 948282 h 1237129"/>
              <a:gd name="connsiteX62" fmla="*/ 2515798 w 3751729"/>
              <a:gd name="connsiteY62" fmla="*/ 949021 h 1237129"/>
              <a:gd name="connsiteX63" fmla="*/ 2514321 w 3751729"/>
              <a:gd name="connsiteY63" fmla="*/ 952466 h 1237129"/>
              <a:gd name="connsiteX64" fmla="*/ 2511860 w 3751729"/>
              <a:gd name="connsiteY64" fmla="*/ 954190 h 1237129"/>
              <a:gd name="connsiteX65" fmla="*/ 2510137 w 3751729"/>
              <a:gd name="connsiteY65" fmla="*/ 954190 h 1237129"/>
              <a:gd name="connsiteX66" fmla="*/ 2508413 w 3751729"/>
              <a:gd name="connsiteY66" fmla="*/ 952466 h 1237129"/>
              <a:gd name="connsiteX67" fmla="*/ 2507675 w 3751729"/>
              <a:gd name="connsiteY67" fmla="*/ 952466 h 1237129"/>
              <a:gd name="connsiteX68" fmla="*/ 2505952 w 3751729"/>
              <a:gd name="connsiteY68" fmla="*/ 950743 h 1237129"/>
              <a:gd name="connsiteX69" fmla="*/ 2500290 w 3751729"/>
              <a:gd name="connsiteY69" fmla="*/ 938928 h 1237129"/>
              <a:gd name="connsiteX70" fmla="*/ 2500290 w 3751729"/>
              <a:gd name="connsiteY70" fmla="*/ 921452 h 1237129"/>
              <a:gd name="connsiteX71" fmla="*/ 2501768 w 3751729"/>
              <a:gd name="connsiteY71" fmla="*/ 918990 h 1237129"/>
              <a:gd name="connsiteX72" fmla="*/ 2503490 w 3751729"/>
              <a:gd name="connsiteY72" fmla="*/ 917267 h 1237129"/>
              <a:gd name="connsiteX73" fmla="*/ 2504229 w 3751729"/>
              <a:gd name="connsiteY73" fmla="*/ 913821 h 1237129"/>
              <a:gd name="connsiteX74" fmla="*/ 3023856 w 3751729"/>
              <a:gd name="connsiteY74" fmla="*/ 892159 h 1237129"/>
              <a:gd name="connsiteX75" fmla="*/ 3030503 w 3751729"/>
              <a:gd name="connsiteY75" fmla="*/ 899544 h 1237129"/>
              <a:gd name="connsiteX76" fmla="*/ 3035425 w 3751729"/>
              <a:gd name="connsiteY76" fmla="*/ 907913 h 1237129"/>
              <a:gd name="connsiteX77" fmla="*/ 3035425 w 3751729"/>
              <a:gd name="connsiteY77" fmla="*/ 921452 h 1237129"/>
              <a:gd name="connsiteX78" fmla="*/ 3036164 w 3751729"/>
              <a:gd name="connsiteY78" fmla="*/ 924652 h 1237129"/>
              <a:gd name="connsiteX79" fmla="*/ 3037887 w 3751729"/>
              <a:gd name="connsiteY79" fmla="*/ 924652 h 1237129"/>
              <a:gd name="connsiteX80" fmla="*/ 3037887 w 3751729"/>
              <a:gd name="connsiteY80" fmla="*/ 925637 h 1237129"/>
              <a:gd name="connsiteX81" fmla="*/ 3036164 w 3751729"/>
              <a:gd name="connsiteY81" fmla="*/ 925637 h 1237129"/>
              <a:gd name="connsiteX82" fmla="*/ 3035425 w 3751729"/>
              <a:gd name="connsiteY82" fmla="*/ 929083 h 1237129"/>
              <a:gd name="connsiteX83" fmla="*/ 3035425 w 3751729"/>
              <a:gd name="connsiteY83" fmla="*/ 931543 h 1237129"/>
              <a:gd name="connsiteX84" fmla="*/ 3033703 w 3751729"/>
              <a:gd name="connsiteY84" fmla="*/ 931543 h 1237129"/>
              <a:gd name="connsiteX85" fmla="*/ 3033703 w 3751729"/>
              <a:gd name="connsiteY85" fmla="*/ 933267 h 1237129"/>
              <a:gd name="connsiteX86" fmla="*/ 3032225 w 3751729"/>
              <a:gd name="connsiteY86" fmla="*/ 933267 h 1237129"/>
              <a:gd name="connsiteX87" fmla="*/ 3029519 w 3751729"/>
              <a:gd name="connsiteY87" fmla="*/ 934744 h 1237129"/>
              <a:gd name="connsiteX88" fmla="*/ 3028041 w 3751729"/>
              <a:gd name="connsiteY88" fmla="*/ 931543 h 1237129"/>
              <a:gd name="connsiteX89" fmla="*/ 3028041 w 3751729"/>
              <a:gd name="connsiteY89" fmla="*/ 930559 h 1237129"/>
              <a:gd name="connsiteX90" fmla="*/ 3026319 w 3751729"/>
              <a:gd name="connsiteY90" fmla="*/ 930559 h 1237129"/>
              <a:gd name="connsiteX91" fmla="*/ 3024595 w 3751729"/>
              <a:gd name="connsiteY91" fmla="*/ 930559 h 1237129"/>
              <a:gd name="connsiteX92" fmla="*/ 3023856 w 3751729"/>
              <a:gd name="connsiteY92" fmla="*/ 929083 h 1237129"/>
              <a:gd name="connsiteX93" fmla="*/ 3023856 w 3751729"/>
              <a:gd name="connsiteY93" fmla="*/ 931543 h 1237129"/>
              <a:gd name="connsiteX94" fmla="*/ 3024595 w 3751729"/>
              <a:gd name="connsiteY94" fmla="*/ 933267 h 1237129"/>
              <a:gd name="connsiteX95" fmla="*/ 3026319 w 3751729"/>
              <a:gd name="connsiteY95" fmla="*/ 934744 h 1237129"/>
              <a:gd name="connsiteX96" fmla="*/ 3028041 w 3751729"/>
              <a:gd name="connsiteY96" fmla="*/ 936467 h 1237129"/>
              <a:gd name="connsiteX97" fmla="*/ 3026319 w 3751729"/>
              <a:gd name="connsiteY97" fmla="*/ 937452 h 1237129"/>
              <a:gd name="connsiteX98" fmla="*/ 3026319 w 3751729"/>
              <a:gd name="connsiteY98" fmla="*/ 938929 h 1237129"/>
              <a:gd name="connsiteX99" fmla="*/ 3026319 w 3751729"/>
              <a:gd name="connsiteY99" fmla="*/ 940652 h 1237129"/>
              <a:gd name="connsiteX100" fmla="*/ 3026319 w 3751729"/>
              <a:gd name="connsiteY100" fmla="*/ 944836 h 1237129"/>
              <a:gd name="connsiteX101" fmla="*/ 3018933 w 3751729"/>
              <a:gd name="connsiteY101" fmla="*/ 944836 h 1237129"/>
              <a:gd name="connsiteX102" fmla="*/ 3018933 w 3751729"/>
              <a:gd name="connsiteY102" fmla="*/ 940652 h 1237129"/>
              <a:gd name="connsiteX103" fmla="*/ 3014749 w 3751729"/>
              <a:gd name="connsiteY103" fmla="*/ 938929 h 1237129"/>
              <a:gd name="connsiteX104" fmla="*/ 3010564 w 3751729"/>
              <a:gd name="connsiteY104" fmla="*/ 936467 h 1237129"/>
              <a:gd name="connsiteX105" fmla="*/ 3009087 w 3751729"/>
              <a:gd name="connsiteY105" fmla="*/ 933267 h 1237129"/>
              <a:gd name="connsiteX106" fmla="*/ 3007364 w 3751729"/>
              <a:gd name="connsiteY106" fmla="*/ 929083 h 1237129"/>
              <a:gd name="connsiteX107" fmla="*/ 3006626 w 3751729"/>
              <a:gd name="connsiteY107" fmla="*/ 924652 h 1237129"/>
              <a:gd name="connsiteX108" fmla="*/ 3003180 w 3751729"/>
              <a:gd name="connsiteY108" fmla="*/ 918990 h 1237129"/>
              <a:gd name="connsiteX109" fmla="*/ 2998995 w 3751729"/>
              <a:gd name="connsiteY109" fmla="*/ 921452 h 1237129"/>
              <a:gd name="connsiteX110" fmla="*/ 2993334 w 3751729"/>
              <a:gd name="connsiteY110" fmla="*/ 924652 h 1237129"/>
              <a:gd name="connsiteX111" fmla="*/ 2987426 w 3751729"/>
              <a:gd name="connsiteY111" fmla="*/ 925637 h 1237129"/>
              <a:gd name="connsiteX112" fmla="*/ 2981764 w 3751729"/>
              <a:gd name="connsiteY112" fmla="*/ 929083 h 1237129"/>
              <a:gd name="connsiteX113" fmla="*/ 2981764 w 3751729"/>
              <a:gd name="connsiteY113" fmla="*/ 921452 h 1237129"/>
              <a:gd name="connsiteX114" fmla="*/ 2983488 w 3751729"/>
              <a:gd name="connsiteY114" fmla="*/ 919729 h 1237129"/>
              <a:gd name="connsiteX115" fmla="*/ 2983488 w 3751729"/>
              <a:gd name="connsiteY115" fmla="*/ 918990 h 1237129"/>
              <a:gd name="connsiteX116" fmla="*/ 2984226 w 3751729"/>
              <a:gd name="connsiteY116" fmla="*/ 918990 h 1237129"/>
              <a:gd name="connsiteX117" fmla="*/ 2984226 w 3751729"/>
              <a:gd name="connsiteY117" fmla="*/ 915544 h 1237129"/>
              <a:gd name="connsiteX118" fmla="*/ 2995794 w 3751729"/>
              <a:gd name="connsiteY118" fmla="*/ 911360 h 1237129"/>
              <a:gd name="connsiteX119" fmla="*/ 3006626 w 3751729"/>
              <a:gd name="connsiteY119" fmla="*/ 907913 h 1237129"/>
              <a:gd name="connsiteX120" fmla="*/ 3016472 w 3751729"/>
              <a:gd name="connsiteY120" fmla="*/ 902005 h 1237129"/>
              <a:gd name="connsiteX121" fmla="*/ 2952719 w 3751729"/>
              <a:gd name="connsiteY121" fmla="*/ 876159 h 1237129"/>
              <a:gd name="connsiteX122" fmla="*/ 2956165 w 3751729"/>
              <a:gd name="connsiteY122" fmla="*/ 879359 h 1237129"/>
              <a:gd name="connsiteX123" fmla="*/ 2956904 w 3751729"/>
              <a:gd name="connsiteY123" fmla="*/ 879359 h 1237129"/>
              <a:gd name="connsiteX124" fmla="*/ 2958626 w 3751729"/>
              <a:gd name="connsiteY124" fmla="*/ 879359 h 1237129"/>
              <a:gd name="connsiteX125" fmla="*/ 2958626 w 3751729"/>
              <a:gd name="connsiteY125" fmla="*/ 880344 h 1237129"/>
              <a:gd name="connsiteX126" fmla="*/ 2958626 w 3751729"/>
              <a:gd name="connsiteY126" fmla="*/ 883543 h 1237129"/>
              <a:gd name="connsiteX127" fmla="*/ 2960350 w 3751729"/>
              <a:gd name="connsiteY127" fmla="*/ 886251 h 1237129"/>
              <a:gd name="connsiteX128" fmla="*/ 2951242 w 3751729"/>
              <a:gd name="connsiteY128" fmla="*/ 893636 h 1237129"/>
              <a:gd name="connsiteX129" fmla="*/ 2945334 w 3751729"/>
              <a:gd name="connsiteY129" fmla="*/ 901267 h 1237129"/>
              <a:gd name="connsiteX130" fmla="*/ 2938687 w 3751729"/>
              <a:gd name="connsiteY130" fmla="*/ 907175 h 1237129"/>
              <a:gd name="connsiteX131" fmla="*/ 2928103 w 3751729"/>
              <a:gd name="connsiteY131" fmla="*/ 913082 h 1237129"/>
              <a:gd name="connsiteX132" fmla="*/ 2928103 w 3751729"/>
              <a:gd name="connsiteY132" fmla="*/ 909636 h 1237129"/>
              <a:gd name="connsiteX133" fmla="*/ 2937212 w 3751729"/>
              <a:gd name="connsiteY133" fmla="*/ 899544 h 1237129"/>
              <a:gd name="connsiteX134" fmla="*/ 2947058 w 3751729"/>
              <a:gd name="connsiteY134" fmla="*/ 889451 h 1237129"/>
              <a:gd name="connsiteX135" fmla="*/ 882825 w 3751729"/>
              <a:gd name="connsiteY135" fmla="*/ 798867 h 1237129"/>
              <a:gd name="connsiteX136" fmla="*/ 888734 w 3751729"/>
              <a:gd name="connsiteY136" fmla="*/ 798867 h 1237129"/>
              <a:gd name="connsiteX137" fmla="*/ 894395 w 3751729"/>
              <a:gd name="connsiteY137" fmla="*/ 799852 h 1237129"/>
              <a:gd name="connsiteX138" fmla="*/ 901041 w 3751729"/>
              <a:gd name="connsiteY138" fmla="*/ 803052 h 1237129"/>
              <a:gd name="connsiteX139" fmla="*/ 898579 w 3751729"/>
              <a:gd name="connsiteY139" fmla="*/ 804776 h 1237129"/>
              <a:gd name="connsiteX140" fmla="*/ 896857 w 3751729"/>
              <a:gd name="connsiteY140" fmla="*/ 807236 h 1237129"/>
              <a:gd name="connsiteX141" fmla="*/ 894395 w 3751729"/>
              <a:gd name="connsiteY141" fmla="*/ 808960 h 1237129"/>
              <a:gd name="connsiteX142" fmla="*/ 889472 w 3751729"/>
              <a:gd name="connsiteY142" fmla="*/ 808960 h 1237129"/>
              <a:gd name="connsiteX143" fmla="*/ 885288 w 3751729"/>
              <a:gd name="connsiteY143" fmla="*/ 807236 h 1237129"/>
              <a:gd name="connsiteX144" fmla="*/ 881350 w 3751729"/>
              <a:gd name="connsiteY144" fmla="*/ 807236 h 1237129"/>
              <a:gd name="connsiteX145" fmla="*/ 877164 w 3751729"/>
              <a:gd name="connsiteY145" fmla="*/ 807236 h 1237129"/>
              <a:gd name="connsiteX146" fmla="*/ 872241 w 3751729"/>
              <a:gd name="connsiteY146" fmla="*/ 808960 h 1237129"/>
              <a:gd name="connsiteX147" fmla="*/ 872241 w 3751729"/>
              <a:gd name="connsiteY147" fmla="*/ 799852 h 1237129"/>
              <a:gd name="connsiteX148" fmla="*/ 2977580 w 3751729"/>
              <a:gd name="connsiteY148" fmla="*/ 789759 h 1237129"/>
              <a:gd name="connsiteX149" fmla="*/ 2981764 w 3751729"/>
              <a:gd name="connsiteY149" fmla="*/ 789759 h 1237129"/>
              <a:gd name="connsiteX150" fmla="*/ 2987426 w 3751729"/>
              <a:gd name="connsiteY150" fmla="*/ 789759 h 1237129"/>
              <a:gd name="connsiteX151" fmla="*/ 2987426 w 3751729"/>
              <a:gd name="connsiteY151" fmla="*/ 804775 h 1237129"/>
              <a:gd name="connsiteX152" fmla="*/ 2985948 w 3751729"/>
              <a:gd name="connsiteY152" fmla="*/ 814867 h 1237129"/>
              <a:gd name="connsiteX153" fmla="*/ 2983488 w 3751729"/>
              <a:gd name="connsiteY153" fmla="*/ 823237 h 1237129"/>
              <a:gd name="connsiteX154" fmla="*/ 2981764 w 3751729"/>
              <a:gd name="connsiteY154" fmla="*/ 838251 h 1237129"/>
              <a:gd name="connsiteX155" fmla="*/ 2984226 w 3751729"/>
              <a:gd name="connsiteY155" fmla="*/ 838251 h 1237129"/>
              <a:gd name="connsiteX156" fmla="*/ 2984226 w 3751729"/>
              <a:gd name="connsiteY156" fmla="*/ 840960 h 1237129"/>
              <a:gd name="connsiteX157" fmla="*/ 2989888 w 3751729"/>
              <a:gd name="connsiteY157" fmla="*/ 840960 h 1237129"/>
              <a:gd name="connsiteX158" fmla="*/ 2993334 w 3751729"/>
              <a:gd name="connsiteY158" fmla="*/ 840960 h 1237129"/>
              <a:gd name="connsiteX159" fmla="*/ 2995794 w 3751729"/>
              <a:gd name="connsiteY159" fmla="*/ 840960 h 1237129"/>
              <a:gd name="connsiteX160" fmla="*/ 2998995 w 3751729"/>
              <a:gd name="connsiteY160" fmla="*/ 842435 h 1237129"/>
              <a:gd name="connsiteX161" fmla="*/ 3001457 w 3751729"/>
              <a:gd name="connsiteY161" fmla="*/ 844160 h 1237129"/>
              <a:gd name="connsiteX162" fmla="*/ 3007364 w 3751729"/>
              <a:gd name="connsiteY162" fmla="*/ 845144 h 1237129"/>
              <a:gd name="connsiteX163" fmla="*/ 3010564 w 3751729"/>
              <a:gd name="connsiteY163" fmla="*/ 855974 h 1237129"/>
              <a:gd name="connsiteX164" fmla="*/ 3016472 w 3751729"/>
              <a:gd name="connsiteY164" fmla="*/ 862621 h 1237129"/>
              <a:gd name="connsiteX165" fmla="*/ 3023856 w 3751729"/>
              <a:gd name="connsiteY165" fmla="*/ 870251 h 1237129"/>
              <a:gd name="connsiteX166" fmla="*/ 3029519 w 3751729"/>
              <a:gd name="connsiteY166" fmla="*/ 880344 h 1237129"/>
              <a:gd name="connsiteX167" fmla="*/ 3024595 w 3751729"/>
              <a:gd name="connsiteY167" fmla="*/ 882066 h 1237129"/>
              <a:gd name="connsiteX168" fmla="*/ 3022133 w 3751729"/>
              <a:gd name="connsiteY168" fmla="*/ 883544 h 1237129"/>
              <a:gd name="connsiteX169" fmla="*/ 3020656 w 3751729"/>
              <a:gd name="connsiteY169" fmla="*/ 883544 h 1237129"/>
              <a:gd name="connsiteX170" fmla="*/ 3020656 w 3751729"/>
              <a:gd name="connsiteY170" fmla="*/ 885267 h 1237129"/>
              <a:gd name="connsiteX171" fmla="*/ 3020656 w 3751729"/>
              <a:gd name="connsiteY171" fmla="*/ 886252 h 1237129"/>
              <a:gd name="connsiteX172" fmla="*/ 3020656 w 3751729"/>
              <a:gd name="connsiteY172" fmla="*/ 887728 h 1237129"/>
              <a:gd name="connsiteX173" fmla="*/ 3017948 w 3751729"/>
              <a:gd name="connsiteY173" fmla="*/ 887728 h 1237129"/>
              <a:gd name="connsiteX174" fmla="*/ 3013026 w 3751729"/>
              <a:gd name="connsiteY174" fmla="*/ 889452 h 1237129"/>
              <a:gd name="connsiteX175" fmla="*/ 3012287 w 3751729"/>
              <a:gd name="connsiteY175" fmla="*/ 886252 h 1237129"/>
              <a:gd name="connsiteX176" fmla="*/ 3012287 w 3751729"/>
              <a:gd name="connsiteY176" fmla="*/ 885267 h 1237129"/>
              <a:gd name="connsiteX177" fmla="*/ 3010564 w 3751729"/>
              <a:gd name="connsiteY177" fmla="*/ 885267 h 1237129"/>
              <a:gd name="connsiteX178" fmla="*/ 3009087 w 3751729"/>
              <a:gd name="connsiteY178" fmla="*/ 885267 h 1237129"/>
              <a:gd name="connsiteX179" fmla="*/ 3007364 w 3751729"/>
              <a:gd name="connsiteY179" fmla="*/ 883544 h 1237129"/>
              <a:gd name="connsiteX180" fmla="*/ 3004903 w 3751729"/>
              <a:gd name="connsiteY180" fmla="*/ 889452 h 1237129"/>
              <a:gd name="connsiteX181" fmla="*/ 3003180 w 3751729"/>
              <a:gd name="connsiteY181" fmla="*/ 893636 h 1237129"/>
              <a:gd name="connsiteX182" fmla="*/ 3000718 w 3751729"/>
              <a:gd name="connsiteY182" fmla="*/ 897821 h 1237129"/>
              <a:gd name="connsiteX183" fmla="*/ 2995794 w 3751729"/>
              <a:gd name="connsiteY183" fmla="*/ 899544 h 1237129"/>
              <a:gd name="connsiteX184" fmla="*/ 2991611 w 3751729"/>
              <a:gd name="connsiteY184" fmla="*/ 902005 h 1237129"/>
              <a:gd name="connsiteX185" fmla="*/ 2991611 w 3751729"/>
              <a:gd name="connsiteY185" fmla="*/ 899544 h 1237129"/>
              <a:gd name="connsiteX186" fmla="*/ 2989148 w 3751729"/>
              <a:gd name="connsiteY186" fmla="*/ 896343 h 1237129"/>
              <a:gd name="connsiteX187" fmla="*/ 2989148 w 3751729"/>
              <a:gd name="connsiteY187" fmla="*/ 893636 h 1237129"/>
              <a:gd name="connsiteX188" fmla="*/ 2989148 w 3751729"/>
              <a:gd name="connsiteY188" fmla="*/ 892159 h 1237129"/>
              <a:gd name="connsiteX189" fmla="*/ 2989148 w 3751729"/>
              <a:gd name="connsiteY189" fmla="*/ 891175 h 1237129"/>
              <a:gd name="connsiteX190" fmla="*/ 2989148 w 3751729"/>
              <a:gd name="connsiteY190" fmla="*/ 889452 h 1237129"/>
              <a:gd name="connsiteX191" fmla="*/ 2987426 w 3751729"/>
              <a:gd name="connsiteY191" fmla="*/ 887728 h 1237129"/>
              <a:gd name="connsiteX192" fmla="*/ 2985948 w 3751729"/>
              <a:gd name="connsiteY192" fmla="*/ 887728 h 1237129"/>
              <a:gd name="connsiteX193" fmla="*/ 2981764 w 3751729"/>
              <a:gd name="connsiteY193" fmla="*/ 886252 h 1237129"/>
              <a:gd name="connsiteX194" fmla="*/ 2981764 w 3751729"/>
              <a:gd name="connsiteY194" fmla="*/ 882066 h 1237129"/>
              <a:gd name="connsiteX195" fmla="*/ 2981764 w 3751729"/>
              <a:gd name="connsiteY195" fmla="*/ 877882 h 1237129"/>
              <a:gd name="connsiteX196" fmla="*/ 2983488 w 3751729"/>
              <a:gd name="connsiteY196" fmla="*/ 874435 h 1237129"/>
              <a:gd name="connsiteX197" fmla="*/ 2983488 w 3751729"/>
              <a:gd name="connsiteY197" fmla="*/ 873698 h 1237129"/>
              <a:gd name="connsiteX198" fmla="*/ 2984226 w 3751729"/>
              <a:gd name="connsiteY198" fmla="*/ 871975 h 1237129"/>
              <a:gd name="connsiteX199" fmla="*/ 2987426 w 3751729"/>
              <a:gd name="connsiteY199" fmla="*/ 871975 h 1237129"/>
              <a:gd name="connsiteX200" fmla="*/ 2991611 w 3751729"/>
              <a:gd name="connsiteY200" fmla="*/ 870251 h 1237129"/>
              <a:gd name="connsiteX201" fmla="*/ 2997519 w 3751729"/>
              <a:gd name="connsiteY201" fmla="*/ 870251 h 1237129"/>
              <a:gd name="connsiteX202" fmla="*/ 2997519 w 3751729"/>
              <a:gd name="connsiteY202" fmla="*/ 880344 h 1237129"/>
              <a:gd name="connsiteX203" fmla="*/ 3007364 w 3751729"/>
              <a:gd name="connsiteY203" fmla="*/ 880344 h 1237129"/>
              <a:gd name="connsiteX204" fmla="*/ 3007364 w 3751729"/>
              <a:gd name="connsiteY204" fmla="*/ 877882 h 1237129"/>
              <a:gd name="connsiteX205" fmla="*/ 3009087 w 3751729"/>
              <a:gd name="connsiteY205" fmla="*/ 874435 h 1237129"/>
              <a:gd name="connsiteX206" fmla="*/ 3010564 w 3751729"/>
              <a:gd name="connsiteY206" fmla="*/ 873698 h 1237129"/>
              <a:gd name="connsiteX207" fmla="*/ 3010564 w 3751729"/>
              <a:gd name="connsiteY207" fmla="*/ 871975 h 1237129"/>
              <a:gd name="connsiteX208" fmla="*/ 3012287 w 3751729"/>
              <a:gd name="connsiteY208" fmla="*/ 870251 h 1237129"/>
              <a:gd name="connsiteX209" fmla="*/ 3013026 w 3751729"/>
              <a:gd name="connsiteY209" fmla="*/ 867789 h 1237129"/>
              <a:gd name="connsiteX210" fmla="*/ 3010564 w 3751729"/>
              <a:gd name="connsiteY210" fmla="*/ 867789 h 1237129"/>
              <a:gd name="connsiteX211" fmla="*/ 2995794 w 3751729"/>
              <a:gd name="connsiteY211" fmla="*/ 855974 h 1237129"/>
              <a:gd name="connsiteX212" fmla="*/ 2979303 w 3751729"/>
              <a:gd name="connsiteY212" fmla="*/ 848344 h 1237129"/>
              <a:gd name="connsiteX213" fmla="*/ 2979303 w 3751729"/>
              <a:gd name="connsiteY213" fmla="*/ 854252 h 1237129"/>
              <a:gd name="connsiteX214" fmla="*/ 2977580 w 3751729"/>
              <a:gd name="connsiteY214" fmla="*/ 858436 h 1237129"/>
              <a:gd name="connsiteX215" fmla="*/ 2975857 w 3751729"/>
              <a:gd name="connsiteY215" fmla="*/ 862621 h 1237129"/>
              <a:gd name="connsiteX216" fmla="*/ 2975857 w 3751729"/>
              <a:gd name="connsiteY216" fmla="*/ 867789 h 1237129"/>
              <a:gd name="connsiteX217" fmla="*/ 2974380 w 3751729"/>
              <a:gd name="connsiteY217" fmla="*/ 866067 h 1237129"/>
              <a:gd name="connsiteX218" fmla="*/ 2973396 w 3751729"/>
              <a:gd name="connsiteY218" fmla="*/ 864344 h 1237129"/>
              <a:gd name="connsiteX219" fmla="*/ 2973396 w 3751729"/>
              <a:gd name="connsiteY219" fmla="*/ 862621 h 1237129"/>
              <a:gd name="connsiteX220" fmla="*/ 2971918 w 3751729"/>
              <a:gd name="connsiteY220" fmla="*/ 861883 h 1237129"/>
              <a:gd name="connsiteX221" fmla="*/ 2967734 w 3751729"/>
              <a:gd name="connsiteY221" fmla="*/ 850806 h 1237129"/>
              <a:gd name="connsiteX222" fmla="*/ 2962810 w 3751729"/>
              <a:gd name="connsiteY222" fmla="*/ 838251 h 1237129"/>
              <a:gd name="connsiteX223" fmla="*/ 2961826 w 3751729"/>
              <a:gd name="connsiteY223" fmla="*/ 821513 h 1237129"/>
              <a:gd name="connsiteX224" fmla="*/ 2962810 w 3751729"/>
              <a:gd name="connsiteY224" fmla="*/ 807236 h 1237129"/>
              <a:gd name="connsiteX225" fmla="*/ 2968472 w 3751729"/>
              <a:gd name="connsiteY225" fmla="*/ 792959 h 1237129"/>
              <a:gd name="connsiteX226" fmla="*/ 2973396 w 3751729"/>
              <a:gd name="connsiteY226" fmla="*/ 791237 h 1237129"/>
              <a:gd name="connsiteX227" fmla="*/ 835074 w 3751729"/>
              <a:gd name="connsiteY227" fmla="*/ 789759 h 1237129"/>
              <a:gd name="connsiteX228" fmla="*/ 840735 w 3751729"/>
              <a:gd name="connsiteY228" fmla="*/ 789759 h 1237129"/>
              <a:gd name="connsiteX229" fmla="*/ 846643 w 3751729"/>
              <a:gd name="connsiteY229" fmla="*/ 791237 h 1237129"/>
              <a:gd name="connsiteX230" fmla="*/ 852305 w 3751729"/>
              <a:gd name="connsiteY230" fmla="*/ 791237 h 1237129"/>
              <a:gd name="connsiteX231" fmla="*/ 856490 w 3751729"/>
              <a:gd name="connsiteY231" fmla="*/ 792959 h 1237129"/>
              <a:gd name="connsiteX232" fmla="*/ 856490 w 3751729"/>
              <a:gd name="connsiteY232" fmla="*/ 799852 h 1237129"/>
              <a:gd name="connsiteX233" fmla="*/ 835074 w 3751729"/>
              <a:gd name="connsiteY233" fmla="*/ 799852 h 1237129"/>
              <a:gd name="connsiteX234" fmla="*/ 713473 w 3751729"/>
              <a:gd name="connsiteY234" fmla="*/ 789759 h 1237129"/>
              <a:gd name="connsiteX235" fmla="*/ 721104 w 3751729"/>
              <a:gd name="connsiteY235" fmla="*/ 791237 h 1237129"/>
              <a:gd name="connsiteX236" fmla="*/ 725043 w 3751729"/>
              <a:gd name="connsiteY236" fmla="*/ 793944 h 1237129"/>
              <a:gd name="connsiteX237" fmla="*/ 730950 w 3751729"/>
              <a:gd name="connsiteY237" fmla="*/ 797144 h 1237129"/>
              <a:gd name="connsiteX238" fmla="*/ 735873 w 3751729"/>
              <a:gd name="connsiteY238" fmla="*/ 799852 h 1237129"/>
              <a:gd name="connsiteX239" fmla="*/ 735873 w 3751729"/>
              <a:gd name="connsiteY239" fmla="*/ 803052 h 1237129"/>
              <a:gd name="connsiteX240" fmla="*/ 730212 w 3751729"/>
              <a:gd name="connsiteY240" fmla="*/ 803052 h 1237129"/>
              <a:gd name="connsiteX241" fmla="*/ 725043 w 3751729"/>
              <a:gd name="connsiteY241" fmla="*/ 804776 h 1237129"/>
              <a:gd name="connsiteX242" fmla="*/ 721104 w 3751729"/>
              <a:gd name="connsiteY242" fmla="*/ 805515 h 1237129"/>
              <a:gd name="connsiteX243" fmla="*/ 718642 w 3751729"/>
              <a:gd name="connsiteY243" fmla="*/ 804776 h 1237129"/>
              <a:gd name="connsiteX244" fmla="*/ 712735 w 3751729"/>
              <a:gd name="connsiteY244" fmla="*/ 804776 h 1237129"/>
              <a:gd name="connsiteX245" fmla="*/ 707812 w 3751729"/>
              <a:gd name="connsiteY245" fmla="*/ 803052 h 1237129"/>
              <a:gd name="connsiteX246" fmla="*/ 707812 w 3751729"/>
              <a:gd name="connsiteY246" fmla="*/ 792959 h 1237129"/>
              <a:gd name="connsiteX247" fmla="*/ 709535 w 3751729"/>
              <a:gd name="connsiteY247" fmla="*/ 792959 h 1237129"/>
              <a:gd name="connsiteX248" fmla="*/ 711012 w 3751729"/>
              <a:gd name="connsiteY248" fmla="*/ 791237 h 1237129"/>
              <a:gd name="connsiteX249" fmla="*/ 712735 w 3751729"/>
              <a:gd name="connsiteY249" fmla="*/ 791237 h 1237129"/>
              <a:gd name="connsiteX250" fmla="*/ 763934 w 3751729"/>
              <a:gd name="connsiteY250" fmla="*/ 776221 h 1237129"/>
              <a:gd name="connsiteX251" fmla="*/ 781411 w 3751729"/>
              <a:gd name="connsiteY251" fmla="*/ 777945 h 1237129"/>
              <a:gd name="connsiteX252" fmla="*/ 796181 w 3751729"/>
              <a:gd name="connsiteY252" fmla="*/ 781391 h 1237129"/>
              <a:gd name="connsiteX253" fmla="*/ 807751 w 3751729"/>
              <a:gd name="connsiteY253" fmla="*/ 785575 h 1237129"/>
              <a:gd name="connsiteX254" fmla="*/ 821781 w 3751729"/>
              <a:gd name="connsiteY254" fmla="*/ 789760 h 1237129"/>
              <a:gd name="connsiteX255" fmla="*/ 821781 w 3751729"/>
              <a:gd name="connsiteY255" fmla="*/ 797144 h 1237129"/>
              <a:gd name="connsiteX256" fmla="*/ 816120 w 3751729"/>
              <a:gd name="connsiteY256" fmla="*/ 797144 h 1237129"/>
              <a:gd name="connsiteX257" fmla="*/ 813412 w 3751729"/>
              <a:gd name="connsiteY257" fmla="*/ 798867 h 1237129"/>
              <a:gd name="connsiteX258" fmla="*/ 809474 w 3751729"/>
              <a:gd name="connsiteY258" fmla="*/ 799852 h 1237129"/>
              <a:gd name="connsiteX259" fmla="*/ 806028 w 3751729"/>
              <a:gd name="connsiteY259" fmla="*/ 801330 h 1237129"/>
              <a:gd name="connsiteX260" fmla="*/ 803565 w 3751729"/>
              <a:gd name="connsiteY260" fmla="*/ 803052 h 1237129"/>
              <a:gd name="connsiteX261" fmla="*/ 798643 w 3751729"/>
              <a:gd name="connsiteY261" fmla="*/ 803052 h 1237129"/>
              <a:gd name="connsiteX262" fmla="*/ 798643 w 3751729"/>
              <a:gd name="connsiteY262" fmla="*/ 801330 h 1237129"/>
              <a:gd name="connsiteX263" fmla="*/ 798643 w 3751729"/>
              <a:gd name="connsiteY263" fmla="*/ 799852 h 1237129"/>
              <a:gd name="connsiteX264" fmla="*/ 797904 w 3751729"/>
              <a:gd name="connsiteY264" fmla="*/ 798867 h 1237129"/>
              <a:gd name="connsiteX265" fmla="*/ 796181 w 3751729"/>
              <a:gd name="connsiteY265" fmla="*/ 797144 h 1237129"/>
              <a:gd name="connsiteX266" fmla="*/ 794458 w 3751729"/>
              <a:gd name="connsiteY266" fmla="*/ 795667 h 1237129"/>
              <a:gd name="connsiteX267" fmla="*/ 792981 w 3751729"/>
              <a:gd name="connsiteY267" fmla="*/ 797144 h 1237129"/>
              <a:gd name="connsiteX268" fmla="*/ 790519 w 3751729"/>
              <a:gd name="connsiteY268" fmla="*/ 805513 h 1237129"/>
              <a:gd name="connsiteX269" fmla="*/ 786335 w 3751729"/>
              <a:gd name="connsiteY269" fmla="*/ 805513 h 1237129"/>
              <a:gd name="connsiteX270" fmla="*/ 775504 w 3751729"/>
              <a:gd name="connsiteY270" fmla="*/ 804776 h 1237129"/>
              <a:gd name="connsiteX271" fmla="*/ 763934 w 3751729"/>
              <a:gd name="connsiteY271" fmla="*/ 803052 h 1237129"/>
              <a:gd name="connsiteX272" fmla="*/ 755812 w 3751729"/>
              <a:gd name="connsiteY272" fmla="*/ 803052 h 1237129"/>
              <a:gd name="connsiteX273" fmla="*/ 751627 w 3751729"/>
              <a:gd name="connsiteY273" fmla="*/ 792959 h 1237129"/>
              <a:gd name="connsiteX274" fmla="*/ 759011 w 3751729"/>
              <a:gd name="connsiteY274" fmla="*/ 792959 h 1237129"/>
              <a:gd name="connsiteX275" fmla="*/ 763934 w 3751729"/>
              <a:gd name="connsiteY275" fmla="*/ 792959 h 1237129"/>
              <a:gd name="connsiteX276" fmla="*/ 769842 w 3751729"/>
              <a:gd name="connsiteY276" fmla="*/ 791237 h 1237129"/>
              <a:gd name="connsiteX277" fmla="*/ 774765 w 3751729"/>
              <a:gd name="connsiteY277" fmla="*/ 789760 h 1237129"/>
              <a:gd name="connsiteX278" fmla="*/ 771319 w 3751729"/>
              <a:gd name="connsiteY278" fmla="*/ 788037 h 1237129"/>
              <a:gd name="connsiteX279" fmla="*/ 768858 w 3751729"/>
              <a:gd name="connsiteY279" fmla="*/ 785575 h 1237129"/>
              <a:gd name="connsiteX280" fmla="*/ 767381 w 3751729"/>
              <a:gd name="connsiteY280" fmla="*/ 783853 h 1237129"/>
              <a:gd name="connsiteX281" fmla="*/ 765658 w 3751729"/>
              <a:gd name="connsiteY281" fmla="*/ 781391 h 1237129"/>
              <a:gd name="connsiteX282" fmla="*/ 663259 w 3751729"/>
              <a:gd name="connsiteY282" fmla="*/ 735114 h 1237129"/>
              <a:gd name="connsiteX283" fmla="*/ 686398 w 3751729"/>
              <a:gd name="connsiteY283" fmla="*/ 740283 h 1237129"/>
              <a:gd name="connsiteX284" fmla="*/ 707074 w 3751729"/>
              <a:gd name="connsiteY284" fmla="*/ 746929 h 1237129"/>
              <a:gd name="connsiteX285" fmla="*/ 722582 w 3751729"/>
              <a:gd name="connsiteY285" fmla="*/ 754314 h 1237129"/>
              <a:gd name="connsiteX286" fmla="*/ 738335 w 3751729"/>
              <a:gd name="connsiteY286" fmla="*/ 761944 h 1237129"/>
              <a:gd name="connsiteX287" fmla="*/ 755813 w 3751729"/>
              <a:gd name="connsiteY287" fmla="*/ 770315 h 1237129"/>
              <a:gd name="connsiteX288" fmla="*/ 755813 w 3751729"/>
              <a:gd name="connsiteY288" fmla="*/ 776221 h 1237129"/>
              <a:gd name="connsiteX289" fmla="*/ 748182 w 3751729"/>
              <a:gd name="connsiteY289" fmla="*/ 776221 h 1237129"/>
              <a:gd name="connsiteX290" fmla="*/ 740059 w 3751729"/>
              <a:gd name="connsiteY290" fmla="*/ 779668 h 1237129"/>
              <a:gd name="connsiteX291" fmla="*/ 730212 w 3751729"/>
              <a:gd name="connsiteY291" fmla="*/ 782130 h 1237129"/>
              <a:gd name="connsiteX292" fmla="*/ 719382 w 3751729"/>
              <a:gd name="connsiteY292" fmla="*/ 783853 h 1237129"/>
              <a:gd name="connsiteX293" fmla="*/ 721105 w 3751729"/>
              <a:gd name="connsiteY293" fmla="*/ 781392 h 1237129"/>
              <a:gd name="connsiteX294" fmla="*/ 721105 w 3751729"/>
              <a:gd name="connsiteY294" fmla="*/ 777945 h 1237129"/>
              <a:gd name="connsiteX295" fmla="*/ 721105 w 3751729"/>
              <a:gd name="connsiteY295" fmla="*/ 776221 h 1237129"/>
              <a:gd name="connsiteX296" fmla="*/ 721105 w 3751729"/>
              <a:gd name="connsiteY296" fmla="*/ 775484 h 1237129"/>
              <a:gd name="connsiteX297" fmla="*/ 721105 w 3751729"/>
              <a:gd name="connsiteY297" fmla="*/ 773761 h 1237129"/>
              <a:gd name="connsiteX298" fmla="*/ 719382 w 3751729"/>
              <a:gd name="connsiteY298" fmla="*/ 770315 h 1237129"/>
              <a:gd name="connsiteX299" fmla="*/ 697966 w 3751729"/>
              <a:gd name="connsiteY299" fmla="*/ 764406 h 1237129"/>
              <a:gd name="connsiteX300" fmla="*/ 678028 w 3751729"/>
              <a:gd name="connsiteY300" fmla="*/ 754314 h 1237129"/>
              <a:gd name="connsiteX301" fmla="*/ 656613 w 3751729"/>
              <a:gd name="connsiteY301" fmla="*/ 744468 h 1237129"/>
              <a:gd name="connsiteX302" fmla="*/ 651689 w 3751729"/>
              <a:gd name="connsiteY302" fmla="*/ 748653 h 1237129"/>
              <a:gd name="connsiteX303" fmla="*/ 649228 w 3751729"/>
              <a:gd name="connsiteY303" fmla="*/ 752837 h 1237129"/>
              <a:gd name="connsiteX304" fmla="*/ 645043 w 3751729"/>
              <a:gd name="connsiteY304" fmla="*/ 757760 h 1237129"/>
              <a:gd name="connsiteX305" fmla="*/ 640120 w 3751729"/>
              <a:gd name="connsiteY305" fmla="*/ 756038 h 1237129"/>
              <a:gd name="connsiteX306" fmla="*/ 634212 w 3751729"/>
              <a:gd name="connsiteY306" fmla="*/ 752837 h 1237129"/>
              <a:gd name="connsiteX307" fmla="*/ 631751 w 3751729"/>
              <a:gd name="connsiteY307" fmla="*/ 751853 h 1237129"/>
              <a:gd name="connsiteX308" fmla="*/ 637659 w 3751729"/>
              <a:gd name="connsiteY308" fmla="*/ 751853 h 1237129"/>
              <a:gd name="connsiteX309" fmla="*/ 641597 w 3751729"/>
              <a:gd name="connsiteY309" fmla="*/ 745945 h 1237129"/>
              <a:gd name="connsiteX310" fmla="*/ 645781 w 3751729"/>
              <a:gd name="connsiteY310" fmla="*/ 742745 h 1237129"/>
              <a:gd name="connsiteX311" fmla="*/ 650704 w 3751729"/>
              <a:gd name="connsiteY311" fmla="*/ 738560 h 1237129"/>
              <a:gd name="connsiteX312" fmla="*/ 654889 w 3751729"/>
              <a:gd name="connsiteY312" fmla="*/ 738560 h 1237129"/>
              <a:gd name="connsiteX313" fmla="*/ 657351 w 3751729"/>
              <a:gd name="connsiteY313" fmla="*/ 736837 h 1237129"/>
              <a:gd name="connsiteX314" fmla="*/ 660797 w 3751729"/>
              <a:gd name="connsiteY314" fmla="*/ 736837 h 1237129"/>
              <a:gd name="connsiteX315" fmla="*/ 707812 w 3751729"/>
              <a:gd name="connsiteY315" fmla="*/ 712468 h 1237129"/>
              <a:gd name="connsiteX316" fmla="*/ 712736 w 3751729"/>
              <a:gd name="connsiteY316" fmla="*/ 714929 h 1237129"/>
              <a:gd name="connsiteX317" fmla="*/ 715197 w 3751729"/>
              <a:gd name="connsiteY317" fmla="*/ 718376 h 1237129"/>
              <a:gd name="connsiteX318" fmla="*/ 718643 w 3751729"/>
              <a:gd name="connsiteY318" fmla="*/ 720838 h 1237129"/>
              <a:gd name="connsiteX319" fmla="*/ 719382 w 3751729"/>
              <a:gd name="connsiteY319" fmla="*/ 725023 h 1237129"/>
              <a:gd name="connsiteX320" fmla="*/ 719382 w 3751729"/>
              <a:gd name="connsiteY320" fmla="*/ 732654 h 1237129"/>
              <a:gd name="connsiteX321" fmla="*/ 713473 w 3751729"/>
              <a:gd name="connsiteY321" fmla="*/ 732654 h 1237129"/>
              <a:gd name="connsiteX322" fmla="*/ 712736 w 3751729"/>
              <a:gd name="connsiteY322" fmla="*/ 728469 h 1237129"/>
              <a:gd name="connsiteX323" fmla="*/ 711012 w 3751729"/>
              <a:gd name="connsiteY323" fmla="*/ 726745 h 1237129"/>
              <a:gd name="connsiteX324" fmla="*/ 709535 w 3751729"/>
              <a:gd name="connsiteY324" fmla="*/ 724284 h 1237129"/>
              <a:gd name="connsiteX325" fmla="*/ 707812 w 3751729"/>
              <a:gd name="connsiteY325" fmla="*/ 720838 h 1237129"/>
              <a:gd name="connsiteX326" fmla="*/ 707812 w 3751729"/>
              <a:gd name="connsiteY326" fmla="*/ 718376 h 1237129"/>
              <a:gd name="connsiteX327" fmla="*/ 2981766 w 3751729"/>
              <a:gd name="connsiteY327" fmla="*/ 706561 h 1237129"/>
              <a:gd name="connsiteX328" fmla="*/ 2984227 w 3751729"/>
              <a:gd name="connsiteY328" fmla="*/ 709022 h 1237129"/>
              <a:gd name="connsiteX329" fmla="*/ 2985950 w 3751729"/>
              <a:gd name="connsiteY329" fmla="*/ 712468 h 1237129"/>
              <a:gd name="connsiteX330" fmla="*/ 2987428 w 3751729"/>
              <a:gd name="connsiteY330" fmla="*/ 714930 h 1237129"/>
              <a:gd name="connsiteX331" fmla="*/ 2987428 w 3751729"/>
              <a:gd name="connsiteY331" fmla="*/ 719115 h 1237129"/>
              <a:gd name="connsiteX332" fmla="*/ 2987428 w 3751729"/>
              <a:gd name="connsiteY332" fmla="*/ 725022 h 1237129"/>
              <a:gd name="connsiteX333" fmla="*/ 2975858 w 3751729"/>
              <a:gd name="connsiteY333" fmla="*/ 754316 h 1237129"/>
              <a:gd name="connsiteX334" fmla="*/ 2970196 w 3751729"/>
              <a:gd name="connsiteY334" fmla="*/ 746931 h 1237129"/>
              <a:gd name="connsiteX335" fmla="*/ 2967735 w 3751729"/>
              <a:gd name="connsiteY335" fmla="*/ 740284 h 1237129"/>
              <a:gd name="connsiteX336" fmla="*/ 2966011 w 3751729"/>
              <a:gd name="connsiteY336" fmla="*/ 728469 h 1237129"/>
              <a:gd name="connsiteX337" fmla="*/ 701166 w 3751729"/>
              <a:gd name="connsiteY337" fmla="*/ 693268 h 1237129"/>
              <a:gd name="connsiteX338" fmla="*/ 719382 w 3751729"/>
              <a:gd name="connsiteY338" fmla="*/ 693268 h 1237129"/>
              <a:gd name="connsiteX339" fmla="*/ 721104 w 3751729"/>
              <a:gd name="connsiteY339" fmla="*/ 695729 h 1237129"/>
              <a:gd name="connsiteX340" fmla="*/ 724304 w 3751729"/>
              <a:gd name="connsiteY340" fmla="*/ 697452 h 1237129"/>
              <a:gd name="connsiteX341" fmla="*/ 724304 w 3751729"/>
              <a:gd name="connsiteY341" fmla="*/ 699176 h 1237129"/>
              <a:gd name="connsiteX342" fmla="*/ 725043 w 3751729"/>
              <a:gd name="connsiteY342" fmla="*/ 700652 h 1237129"/>
              <a:gd name="connsiteX343" fmla="*/ 725043 w 3751729"/>
              <a:gd name="connsiteY343" fmla="*/ 701637 h 1237129"/>
              <a:gd name="connsiteX344" fmla="*/ 724304 w 3751729"/>
              <a:gd name="connsiteY344" fmla="*/ 703361 h 1237129"/>
              <a:gd name="connsiteX345" fmla="*/ 724304 w 3751729"/>
              <a:gd name="connsiteY345" fmla="*/ 706561 h 1237129"/>
              <a:gd name="connsiteX346" fmla="*/ 719382 w 3751729"/>
              <a:gd name="connsiteY346" fmla="*/ 703361 h 1237129"/>
              <a:gd name="connsiteX347" fmla="*/ 715197 w 3751729"/>
              <a:gd name="connsiteY347" fmla="*/ 701637 h 1237129"/>
              <a:gd name="connsiteX348" fmla="*/ 711012 w 3751729"/>
              <a:gd name="connsiteY348" fmla="*/ 701637 h 1237129"/>
              <a:gd name="connsiteX349" fmla="*/ 707812 w 3751729"/>
              <a:gd name="connsiteY349" fmla="*/ 700652 h 1237129"/>
              <a:gd name="connsiteX350" fmla="*/ 705350 w 3751729"/>
              <a:gd name="connsiteY350" fmla="*/ 700652 h 1237129"/>
              <a:gd name="connsiteX351" fmla="*/ 701904 w 3751729"/>
              <a:gd name="connsiteY351" fmla="*/ 699176 h 1237129"/>
              <a:gd name="connsiteX352" fmla="*/ 701166 w 3751729"/>
              <a:gd name="connsiteY352" fmla="*/ 695729 h 1237129"/>
              <a:gd name="connsiteX353" fmla="*/ 3074318 w 3751729"/>
              <a:gd name="connsiteY353" fmla="*/ 638622 h 1237129"/>
              <a:gd name="connsiteX354" fmla="*/ 3076780 w 3751729"/>
              <a:gd name="connsiteY354" fmla="*/ 640346 h 1237129"/>
              <a:gd name="connsiteX355" fmla="*/ 3078256 w 3751729"/>
              <a:gd name="connsiteY355" fmla="*/ 640346 h 1237129"/>
              <a:gd name="connsiteX356" fmla="*/ 3078256 w 3751729"/>
              <a:gd name="connsiteY356" fmla="*/ 642068 h 1237129"/>
              <a:gd name="connsiteX357" fmla="*/ 3079980 w 3751729"/>
              <a:gd name="connsiteY357" fmla="*/ 644530 h 1237129"/>
              <a:gd name="connsiteX358" fmla="*/ 3079980 w 3751729"/>
              <a:gd name="connsiteY358" fmla="*/ 647977 h 1237129"/>
              <a:gd name="connsiteX359" fmla="*/ 3078256 w 3751729"/>
              <a:gd name="connsiteY359" fmla="*/ 652161 h 1237129"/>
              <a:gd name="connsiteX360" fmla="*/ 3075056 w 3751729"/>
              <a:gd name="connsiteY360" fmla="*/ 656345 h 1237129"/>
              <a:gd name="connsiteX361" fmla="*/ 3074318 w 3751729"/>
              <a:gd name="connsiteY361" fmla="*/ 660530 h 1237129"/>
              <a:gd name="connsiteX362" fmla="*/ 3066687 w 3751729"/>
              <a:gd name="connsiteY362" fmla="*/ 660530 h 1237129"/>
              <a:gd name="connsiteX363" fmla="*/ 3066687 w 3751729"/>
              <a:gd name="connsiteY363" fmla="*/ 650438 h 1237129"/>
              <a:gd name="connsiteX364" fmla="*/ 3069395 w 3751729"/>
              <a:gd name="connsiteY364" fmla="*/ 649454 h 1237129"/>
              <a:gd name="connsiteX365" fmla="*/ 3070871 w 3751729"/>
              <a:gd name="connsiteY365" fmla="*/ 646253 h 1237129"/>
              <a:gd name="connsiteX366" fmla="*/ 3072596 w 3751729"/>
              <a:gd name="connsiteY366" fmla="*/ 643792 h 1237129"/>
              <a:gd name="connsiteX367" fmla="*/ 3035426 w 3751729"/>
              <a:gd name="connsiteY367" fmla="*/ 599238 h 1237129"/>
              <a:gd name="connsiteX368" fmla="*/ 3045272 w 3751729"/>
              <a:gd name="connsiteY368" fmla="*/ 599238 h 1237129"/>
              <a:gd name="connsiteX369" fmla="*/ 3045272 w 3751729"/>
              <a:gd name="connsiteY369" fmla="*/ 609331 h 1237129"/>
              <a:gd name="connsiteX370" fmla="*/ 3032226 w 3751729"/>
              <a:gd name="connsiteY370" fmla="*/ 609331 h 1237129"/>
              <a:gd name="connsiteX371" fmla="*/ 3032226 w 3751729"/>
              <a:gd name="connsiteY371" fmla="*/ 602684 h 1237129"/>
              <a:gd name="connsiteX372" fmla="*/ 3035426 w 3751729"/>
              <a:gd name="connsiteY372" fmla="*/ 602684 h 1237129"/>
              <a:gd name="connsiteX373" fmla="*/ 1985586 w 3751729"/>
              <a:gd name="connsiteY373" fmla="*/ 571424 h 1237129"/>
              <a:gd name="connsiteX374" fmla="*/ 1992971 w 3751729"/>
              <a:gd name="connsiteY374" fmla="*/ 571424 h 1237129"/>
              <a:gd name="connsiteX375" fmla="*/ 1989771 w 3751729"/>
              <a:gd name="connsiteY375" fmla="*/ 575609 h 1237129"/>
              <a:gd name="connsiteX376" fmla="*/ 1987309 w 3751729"/>
              <a:gd name="connsiteY376" fmla="*/ 579053 h 1237129"/>
              <a:gd name="connsiteX377" fmla="*/ 1983863 w 3751729"/>
              <a:gd name="connsiteY377" fmla="*/ 581514 h 1237129"/>
              <a:gd name="connsiteX378" fmla="*/ 1981401 w 3751729"/>
              <a:gd name="connsiteY378" fmla="*/ 584961 h 1237129"/>
              <a:gd name="connsiteX379" fmla="*/ 1976479 w 3751729"/>
              <a:gd name="connsiteY379" fmla="*/ 587422 h 1237129"/>
              <a:gd name="connsiteX380" fmla="*/ 1974017 w 3751729"/>
              <a:gd name="connsiteY380" fmla="*/ 587422 h 1237129"/>
              <a:gd name="connsiteX381" fmla="*/ 1974017 w 3751729"/>
              <a:gd name="connsiteY381" fmla="*/ 589145 h 1237129"/>
              <a:gd name="connsiteX382" fmla="*/ 1972294 w 3751729"/>
              <a:gd name="connsiteY382" fmla="*/ 589145 h 1237129"/>
              <a:gd name="connsiteX383" fmla="*/ 1969832 w 3751729"/>
              <a:gd name="connsiteY383" fmla="*/ 589145 h 1237129"/>
              <a:gd name="connsiteX384" fmla="*/ 1966632 w 3751729"/>
              <a:gd name="connsiteY384" fmla="*/ 590868 h 1237129"/>
              <a:gd name="connsiteX385" fmla="*/ 1964171 w 3751729"/>
              <a:gd name="connsiteY385" fmla="*/ 579792 h 1237129"/>
              <a:gd name="connsiteX386" fmla="*/ 1969832 w 3751729"/>
              <a:gd name="connsiteY386" fmla="*/ 579053 h 1237129"/>
              <a:gd name="connsiteX387" fmla="*/ 1975740 w 3751729"/>
              <a:gd name="connsiteY387" fmla="*/ 575609 h 1237129"/>
              <a:gd name="connsiteX388" fmla="*/ 1981401 w 3751729"/>
              <a:gd name="connsiteY388" fmla="*/ 574133 h 1237129"/>
              <a:gd name="connsiteX389" fmla="*/ 1865710 w 3751729"/>
              <a:gd name="connsiteY389" fmla="*/ 567240 h 1237129"/>
              <a:gd name="connsiteX390" fmla="*/ 1873341 w 3751729"/>
              <a:gd name="connsiteY390" fmla="*/ 569949 h 1237129"/>
              <a:gd name="connsiteX391" fmla="*/ 1881464 w 3751729"/>
              <a:gd name="connsiteY391" fmla="*/ 573149 h 1237129"/>
              <a:gd name="connsiteX392" fmla="*/ 1891310 w 3751729"/>
              <a:gd name="connsiteY392" fmla="*/ 575609 h 1237129"/>
              <a:gd name="connsiteX393" fmla="*/ 1897218 w 3751729"/>
              <a:gd name="connsiteY393" fmla="*/ 579793 h 1237129"/>
              <a:gd name="connsiteX394" fmla="*/ 1874080 w 3751729"/>
              <a:gd name="connsiteY394" fmla="*/ 579793 h 1237129"/>
              <a:gd name="connsiteX395" fmla="*/ 1871618 w 3751729"/>
              <a:gd name="connsiteY395" fmla="*/ 579053 h 1237129"/>
              <a:gd name="connsiteX396" fmla="*/ 1869895 w 3751729"/>
              <a:gd name="connsiteY396" fmla="*/ 579053 h 1237129"/>
              <a:gd name="connsiteX397" fmla="*/ 1867434 w 3751729"/>
              <a:gd name="connsiteY397" fmla="*/ 577331 h 1237129"/>
              <a:gd name="connsiteX398" fmla="*/ 1861772 w 3751729"/>
              <a:gd name="connsiteY398" fmla="*/ 577331 h 1237129"/>
              <a:gd name="connsiteX399" fmla="*/ 1861772 w 3751729"/>
              <a:gd name="connsiteY399" fmla="*/ 574133 h 1237129"/>
              <a:gd name="connsiteX400" fmla="*/ 1863249 w 3751729"/>
              <a:gd name="connsiteY400" fmla="*/ 573149 h 1237129"/>
              <a:gd name="connsiteX401" fmla="*/ 1864233 w 3751729"/>
              <a:gd name="connsiteY401" fmla="*/ 571425 h 1237129"/>
              <a:gd name="connsiteX402" fmla="*/ 1864233 w 3751729"/>
              <a:gd name="connsiteY402" fmla="*/ 569949 h 1237129"/>
              <a:gd name="connsiteX403" fmla="*/ 1608239 w 3751729"/>
              <a:gd name="connsiteY403" fmla="*/ 510379 h 1237129"/>
              <a:gd name="connsiteX404" fmla="*/ 1627932 w 3751729"/>
              <a:gd name="connsiteY404" fmla="*/ 510379 h 1237129"/>
              <a:gd name="connsiteX405" fmla="*/ 1627932 w 3751729"/>
              <a:gd name="connsiteY405" fmla="*/ 512840 h 1237129"/>
              <a:gd name="connsiteX406" fmla="*/ 1623747 w 3751729"/>
              <a:gd name="connsiteY406" fmla="*/ 514564 h 1237129"/>
              <a:gd name="connsiteX407" fmla="*/ 1622269 w 3751729"/>
              <a:gd name="connsiteY407" fmla="*/ 516041 h 1237129"/>
              <a:gd name="connsiteX408" fmla="*/ 1619561 w 3751729"/>
              <a:gd name="connsiteY408" fmla="*/ 517025 h 1237129"/>
              <a:gd name="connsiteX409" fmla="*/ 1616362 w 3751729"/>
              <a:gd name="connsiteY409" fmla="*/ 518748 h 1237129"/>
              <a:gd name="connsiteX410" fmla="*/ 1612177 w 3751729"/>
              <a:gd name="connsiteY410" fmla="*/ 518748 h 1237129"/>
              <a:gd name="connsiteX411" fmla="*/ 1913957 w 3751729"/>
              <a:gd name="connsiteY411" fmla="*/ 493394 h 1237129"/>
              <a:gd name="connsiteX412" fmla="*/ 1912234 w 3751729"/>
              <a:gd name="connsiteY412" fmla="*/ 495118 h 1237129"/>
              <a:gd name="connsiteX413" fmla="*/ 1910511 w 3751729"/>
              <a:gd name="connsiteY413" fmla="*/ 496840 h 1237129"/>
              <a:gd name="connsiteX414" fmla="*/ 1908787 w 3751729"/>
              <a:gd name="connsiteY414" fmla="*/ 496840 h 1237129"/>
              <a:gd name="connsiteX415" fmla="*/ 1908787 w 3751729"/>
              <a:gd name="connsiteY415" fmla="*/ 498563 h 1237129"/>
              <a:gd name="connsiteX416" fmla="*/ 1908049 w 3751729"/>
              <a:gd name="connsiteY416" fmla="*/ 499302 h 1237129"/>
              <a:gd name="connsiteX417" fmla="*/ 1906819 w 3751729"/>
              <a:gd name="connsiteY417" fmla="*/ 502749 h 1237129"/>
              <a:gd name="connsiteX418" fmla="*/ 1909280 w 3751729"/>
              <a:gd name="connsiteY418" fmla="*/ 502749 h 1237129"/>
              <a:gd name="connsiteX419" fmla="*/ 1914203 w 3751729"/>
              <a:gd name="connsiteY419" fmla="*/ 501025 h 1237129"/>
              <a:gd name="connsiteX420" fmla="*/ 1916665 w 3751729"/>
              <a:gd name="connsiteY420" fmla="*/ 499302 h 1237129"/>
              <a:gd name="connsiteX421" fmla="*/ 1919864 w 3751729"/>
              <a:gd name="connsiteY421" fmla="*/ 498563 h 1237129"/>
              <a:gd name="connsiteX422" fmla="*/ 1922326 w 3751729"/>
              <a:gd name="connsiteY422" fmla="*/ 496840 h 1237129"/>
              <a:gd name="connsiteX423" fmla="*/ 1925526 w 3751729"/>
              <a:gd name="connsiteY423" fmla="*/ 493394 h 1237129"/>
              <a:gd name="connsiteX424" fmla="*/ 1697345 w 3751729"/>
              <a:gd name="connsiteY424" fmla="*/ 493394 h 1237129"/>
              <a:gd name="connsiteX425" fmla="*/ 1701530 w 3751729"/>
              <a:gd name="connsiteY425" fmla="*/ 493394 h 1237129"/>
              <a:gd name="connsiteX426" fmla="*/ 1707192 w 3751729"/>
              <a:gd name="connsiteY426" fmla="*/ 493394 h 1237129"/>
              <a:gd name="connsiteX427" fmla="*/ 1708914 w 3751729"/>
              <a:gd name="connsiteY427" fmla="*/ 506934 h 1237129"/>
              <a:gd name="connsiteX428" fmla="*/ 1710639 w 3751729"/>
              <a:gd name="connsiteY428" fmla="*/ 522933 h 1237129"/>
              <a:gd name="connsiteX429" fmla="*/ 1703008 w 3751729"/>
              <a:gd name="connsiteY429" fmla="*/ 522933 h 1237129"/>
              <a:gd name="connsiteX430" fmla="*/ 1701530 w 3751729"/>
              <a:gd name="connsiteY430" fmla="*/ 524410 h 1237129"/>
              <a:gd name="connsiteX431" fmla="*/ 1699068 w 3751729"/>
              <a:gd name="connsiteY431" fmla="*/ 524410 h 1237129"/>
              <a:gd name="connsiteX432" fmla="*/ 1695621 w 3751729"/>
              <a:gd name="connsiteY432" fmla="*/ 524410 h 1237129"/>
              <a:gd name="connsiteX433" fmla="*/ 1691438 w 3751729"/>
              <a:gd name="connsiteY433" fmla="*/ 526133 h 1237129"/>
              <a:gd name="connsiteX434" fmla="*/ 1689960 w 3751729"/>
              <a:gd name="connsiteY434" fmla="*/ 514564 h 1237129"/>
              <a:gd name="connsiteX435" fmla="*/ 1689960 w 3751729"/>
              <a:gd name="connsiteY435" fmla="*/ 502749 h 1237129"/>
              <a:gd name="connsiteX436" fmla="*/ 1691438 w 3751729"/>
              <a:gd name="connsiteY436" fmla="*/ 496840 h 1237129"/>
              <a:gd name="connsiteX437" fmla="*/ 1693899 w 3751729"/>
              <a:gd name="connsiteY437" fmla="*/ 495118 h 1237129"/>
              <a:gd name="connsiteX438" fmla="*/ 1699807 w 3751729"/>
              <a:gd name="connsiteY438" fmla="*/ 464841 h 1237129"/>
              <a:gd name="connsiteX439" fmla="*/ 1707192 w 3751729"/>
              <a:gd name="connsiteY439" fmla="*/ 464841 h 1237129"/>
              <a:gd name="connsiteX440" fmla="*/ 1705468 w 3751729"/>
              <a:gd name="connsiteY440" fmla="*/ 470750 h 1237129"/>
              <a:gd name="connsiteX441" fmla="*/ 1705468 w 3751729"/>
              <a:gd name="connsiteY441" fmla="*/ 474934 h 1237129"/>
              <a:gd name="connsiteX442" fmla="*/ 1705468 w 3751729"/>
              <a:gd name="connsiteY442" fmla="*/ 479119 h 1237129"/>
              <a:gd name="connsiteX443" fmla="*/ 1704729 w 3751729"/>
              <a:gd name="connsiteY443" fmla="*/ 482565 h 1237129"/>
              <a:gd name="connsiteX444" fmla="*/ 1703007 w 3751729"/>
              <a:gd name="connsiteY444" fmla="*/ 486750 h 1237129"/>
              <a:gd name="connsiteX445" fmla="*/ 1697345 w 3751729"/>
              <a:gd name="connsiteY445" fmla="*/ 486750 h 1237129"/>
              <a:gd name="connsiteX446" fmla="*/ 1697345 w 3751729"/>
              <a:gd name="connsiteY446" fmla="*/ 480841 h 1237129"/>
              <a:gd name="connsiteX447" fmla="*/ 1699068 w 3751729"/>
              <a:gd name="connsiteY447" fmla="*/ 474934 h 1237129"/>
              <a:gd name="connsiteX448" fmla="*/ 1699068 w 3751729"/>
              <a:gd name="connsiteY448" fmla="*/ 469272 h 1237129"/>
              <a:gd name="connsiteX449" fmla="*/ 757274 w 3751729"/>
              <a:gd name="connsiteY449" fmla="*/ 424736 h 1237129"/>
              <a:gd name="connsiteX450" fmla="*/ 755814 w 3751729"/>
              <a:gd name="connsiteY450" fmla="*/ 426195 h 1237129"/>
              <a:gd name="connsiteX451" fmla="*/ 754104 w 3751729"/>
              <a:gd name="connsiteY451" fmla="*/ 427905 h 1237129"/>
              <a:gd name="connsiteX452" fmla="*/ 755812 w 3751729"/>
              <a:gd name="connsiteY452" fmla="*/ 426441 h 1237129"/>
              <a:gd name="connsiteX453" fmla="*/ 3219548 w 3751729"/>
              <a:gd name="connsiteY453" fmla="*/ 424717 h 1237129"/>
              <a:gd name="connsiteX454" fmla="*/ 3226933 w 3751729"/>
              <a:gd name="connsiteY454" fmla="*/ 435548 h 1237129"/>
              <a:gd name="connsiteX455" fmla="*/ 3233579 w 3751729"/>
              <a:gd name="connsiteY455" fmla="*/ 441455 h 1237129"/>
              <a:gd name="connsiteX456" fmla="*/ 3242687 w 3751729"/>
              <a:gd name="connsiteY456" fmla="*/ 443917 h 1237129"/>
              <a:gd name="connsiteX457" fmla="*/ 3248595 w 3751729"/>
              <a:gd name="connsiteY457" fmla="*/ 447363 h 1237129"/>
              <a:gd name="connsiteX458" fmla="*/ 3254257 w 3751729"/>
              <a:gd name="connsiteY458" fmla="*/ 451548 h 1237129"/>
              <a:gd name="connsiteX459" fmla="*/ 3255979 w 3751729"/>
              <a:gd name="connsiteY459" fmla="*/ 454009 h 1237129"/>
              <a:gd name="connsiteX460" fmla="*/ 3256717 w 3751729"/>
              <a:gd name="connsiteY460" fmla="*/ 457455 h 1237129"/>
              <a:gd name="connsiteX461" fmla="*/ 3256717 w 3751729"/>
              <a:gd name="connsiteY461" fmla="*/ 459917 h 1237129"/>
              <a:gd name="connsiteX462" fmla="*/ 3256717 w 3751729"/>
              <a:gd name="connsiteY462" fmla="*/ 464840 h 1237129"/>
              <a:gd name="connsiteX463" fmla="*/ 3246871 w 3751729"/>
              <a:gd name="connsiteY463" fmla="*/ 467548 h 1237129"/>
              <a:gd name="connsiteX464" fmla="*/ 3239487 w 3751729"/>
              <a:gd name="connsiteY464" fmla="*/ 473455 h 1237129"/>
              <a:gd name="connsiteX465" fmla="*/ 3233579 w 3751729"/>
              <a:gd name="connsiteY465" fmla="*/ 479117 h 1237129"/>
              <a:gd name="connsiteX466" fmla="*/ 3225457 w 3751729"/>
              <a:gd name="connsiteY466" fmla="*/ 483301 h 1237129"/>
              <a:gd name="connsiteX467" fmla="*/ 3222010 w 3751729"/>
              <a:gd name="connsiteY467" fmla="*/ 479117 h 1237129"/>
              <a:gd name="connsiteX468" fmla="*/ 3219548 w 3751729"/>
              <a:gd name="connsiteY468" fmla="*/ 477639 h 1237129"/>
              <a:gd name="connsiteX469" fmla="*/ 3217087 w 3751729"/>
              <a:gd name="connsiteY469" fmla="*/ 476655 h 1237129"/>
              <a:gd name="connsiteX470" fmla="*/ 3213887 w 3751729"/>
              <a:gd name="connsiteY470" fmla="*/ 477639 h 1237129"/>
              <a:gd name="connsiteX471" fmla="*/ 3211426 w 3751729"/>
              <a:gd name="connsiteY471" fmla="*/ 479117 h 1237129"/>
              <a:gd name="connsiteX472" fmla="*/ 3209702 w 3751729"/>
              <a:gd name="connsiteY472" fmla="*/ 482563 h 1237129"/>
              <a:gd name="connsiteX473" fmla="*/ 3206502 w 3751729"/>
              <a:gd name="connsiteY473" fmla="*/ 483301 h 1237129"/>
              <a:gd name="connsiteX474" fmla="*/ 3211426 w 3751729"/>
              <a:gd name="connsiteY474" fmla="*/ 501024 h 1237129"/>
              <a:gd name="connsiteX475" fmla="*/ 3212164 w 3751729"/>
              <a:gd name="connsiteY475" fmla="*/ 514563 h 1237129"/>
              <a:gd name="connsiteX476" fmla="*/ 3212164 w 3751729"/>
              <a:gd name="connsiteY476" fmla="*/ 524409 h 1237129"/>
              <a:gd name="connsiteX477" fmla="*/ 3211426 w 3751729"/>
              <a:gd name="connsiteY477" fmla="*/ 534501 h 1237129"/>
              <a:gd name="connsiteX478" fmla="*/ 3207980 w 3751729"/>
              <a:gd name="connsiteY478" fmla="*/ 545578 h 1237129"/>
              <a:gd name="connsiteX479" fmla="*/ 3205518 w 3751729"/>
              <a:gd name="connsiteY479" fmla="*/ 559855 h 1237129"/>
              <a:gd name="connsiteX480" fmla="*/ 3203795 w 3751729"/>
              <a:gd name="connsiteY480" fmla="*/ 577330 h 1237129"/>
              <a:gd name="connsiteX481" fmla="*/ 3184841 w 3751729"/>
              <a:gd name="connsiteY481" fmla="*/ 587423 h 1237129"/>
              <a:gd name="connsiteX482" fmla="*/ 3163425 w 3751729"/>
              <a:gd name="connsiteY482" fmla="*/ 597515 h 1237129"/>
              <a:gd name="connsiteX483" fmla="*/ 3142749 w 3751729"/>
              <a:gd name="connsiteY483" fmla="*/ 606868 h 1237129"/>
              <a:gd name="connsiteX484" fmla="*/ 3138564 w 3751729"/>
              <a:gd name="connsiteY484" fmla="*/ 599238 h 1237129"/>
              <a:gd name="connsiteX485" fmla="*/ 3134625 w 3751729"/>
              <a:gd name="connsiteY485" fmla="*/ 593330 h 1237129"/>
              <a:gd name="connsiteX486" fmla="*/ 3132903 w 3751729"/>
              <a:gd name="connsiteY486" fmla="*/ 599238 h 1237129"/>
              <a:gd name="connsiteX487" fmla="*/ 3132903 w 3751729"/>
              <a:gd name="connsiteY487" fmla="*/ 602684 h 1237129"/>
              <a:gd name="connsiteX488" fmla="*/ 3132165 w 3751729"/>
              <a:gd name="connsiteY488" fmla="*/ 606868 h 1237129"/>
              <a:gd name="connsiteX489" fmla="*/ 3130441 w 3751729"/>
              <a:gd name="connsiteY489" fmla="*/ 609330 h 1237129"/>
              <a:gd name="connsiteX490" fmla="*/ 3126257 w 3751729"/>
              <a:gd name="connsiteY490" fmla="*/ 609330 h 1237129"/>
              <a:gd name="connsiteX491" fmla="*/ 3123056 w 3751729"/>
              <a:gd name="connsiteY491" fmla="*/ 609330 h 1237129"/>
              <a:gd name="connsiteX492" fmla="*/ 3121333 w 3751729"/>
              <a:gd name="connsiteY492" fmla="*/ 611053 h 1237129"/>
              <a:gd name="connsiteX493" fmla="*/ 3120595 w 3751729"/>
              <a:gd name="connsiteY493" fmla="*/ 611053 h 1237129"/>
              <a:gd name="connsiteX494" fmla="*/ 3118873 w 3751729"/>
              <a:gd name="connsiteY494" fmla="*/ 612530 h 1237129"/>
              <a:gd name="connsiteX495" fmla="*/ 3117149 w 3751729"/>
              <a:gd name="connsiteY495" fmla="*/ 614253 h 1237129"/>
              <a:gd name="connsiteX496" fmla="*/ 3112964 w 3751729"/>
              <a:gd name="connsiteY496" fmla="*/ 614253 h 1237129"/>
              <a:gd name="connsiteX497" fmla="*/ 3109026 w 3751729"/>
              <a:gd name="connsiteY497" fmla="*/ 615238 h 1237129"/>
              <a:gd name="connsiteX498" fmla="*/ 3107303 w 3751729"/>
              <a:gd name="connsiteY498" fmla="*/ 612530 h 1237129"/>
              <a:gd name="connsiteX499" fmla="*/ 3107303 w 3751729"/>
              <a:gd name="connsiteY499" fmla="*/ 608346 h 1237129"/>
              <a:gd name="connsiteX500" fmla="*/ 3107303 w 3751729"/>
              <a:gd name="connsiteY500" fmla="*/ 606868 h 1237129"/>
              <a:gd name="connsiteX501" fmla="*/ 3107303 w 3751729"/>
              <a:gd name="connsiteY501" fmla="*/ 603422 h 1237129"/>
              <a:gd name="connsiteX502" fmla="*/ 3107303 w 3751729"/>
              <a:gd name="connsiteY502" fmla="*/ 602684 h 1237129"/>
              <a:gd name="connsiteX503" fmla="*/ 3103856 w 3751729"/>
              <a:gd name="connsiteY503" fmla="*/ 602684 h 1237129"/>
              <a:gd name="connsiteX504" fmla="*/ 3101395 w 3751729"/>
              <a:gd name="connsiteY504" fmla="*/ 600961 h 1237129"/>
              <a:gd name="connsiteX505" fmla="*/ 3095734 w 3751729"/>
              <a:gd name="connsiteY505" fmla="*/ 599238 h 1237129"/>
              <a:gd name="connsiteX506" fmla="*/ 3095734 w 3751729"/>
              <a:gd name="connsiteY506" fmla="*/ 602684 h 1237129"/>
              <a:gd name="connsiteX507" fmla="*/ 3098194 w 3751729"/>
              <a:gd name="connsiteY507" fmla="*/ 606868 h 1237129"/>
              <a:gd name="connsiteX508" fmla="*/ 3101395 w 3751729"/>
              <a:gd name="connsiteY508" fmla="*/ 608346 h 1237129"/>
              <a:gd name="connsiteX509" fmla="*/ 3101395 w 3751729"/>
              <a:gd name="connsiteY509" fmla="*/ 611053 h 1237129"/>
              <a:gd name="connsiteX510" fmla="*/ 3101395 w 3751729"/>
              <a:gd name="connsiteY510" fmla="*/ 615238 h 1237129"/>
              <a:gd name="connsiteX511" fmla="*/ 3103118 w 3751729"/>
              <a:gd name="connsiteY511" fmla="*/ 622623 h 1237129"/>
              <a:gd name="connsiteX512" fmla="*/ 3098194 w 3751729"/>
              <a:gd name="connsiteY512" fmla="*/ 626807 h 1237129"/>
              <a:gd name="connsiteX513" fmla="*/ 3095734 w 3751729"/>
              <a:gd name="connsiteY513" fmla="*/ 632715 h 1237129"/>
              <a:gd name="connsiteX514" fmla="*/ 3092288 w 3751729"/>
              <a:gd name="connsiteY514" fmla="*/ 638621 h 1237129"/>
              <a:gd name="connsiteX515" fmla="*/ 3082442 w 3751729"/>
              <a:gd name="connsiteY515" fmla="*/ 638621 h 1237129"/>
              <a:gd name="connsiteX516" fmla="*/ 3080964 w 3751729"/>
              <a:gd name="connsiteY516" fmla="*/ 626807 h 1237129"/>
              <a:gd name="connsiteX517" fmla="*/ 3079980 w 3751729"/>
              <a:gd name="connsiteY517" fmla="*/ 620899 h 1237129"/>
              <a:gd name="connsiteX518" fmla="*/ 3076779 w 3751729"/>
              <a:gd name="connsiteY518" fmla="*/ 615238 h 1237129"/>
              <a:gd name="connsiteX519" fmla="*/ 3074318 w 3751729"/>
              <a:gd name="connsiteY519" fmla="*/ 606868 h 1237129"/>
              <a:gd name="connsiteX520" fmla="*/ 3082442 w 3751729"/>
              <a:gd name="connsiteY520" fmla="*/ 606868 h 1237129"/>
              <a:gd name="connsiteX521" fmla="*/ 3092288 w 3751729"/>
              <a:gd name="connsiteY521" fmla="*/ 593330 h 1237129"/>
              <a:gd name="connsiteX522" fmla="*/ 3105579 w 3751729"/>
              <a:gd name="connsiteY522" fmla="*/ 581515 h 1237129"/>
              <a:gd name="connsiteX523" fmla="*/ 3121333 w 3751729"/>
              <a:gd name="connsiteY523" fmla="*/ 574132 h 1237129"/>
              <a:gd name="connsiteX524" fmla="*/ 3126994 w 3751729"/>
              <a:gd name="connsiteY524" fmla="*/ 573148 h 1237129"/>
              <a:gd name="connsiteX525" fmla="*/ 3132903 w 3751729"/>
              <a:gd name="connsiteY525" fmla="*/ 573148 h 1237129"/>
              <a:gd name="connsiteX526" fmla="*/ 3137825 w 3751729"/>
              <a:gd name="connsiteY526" fmla="*/ 574132 h 1237129"/>
              <a:gd name="connsiteX527" fmla="*/ 3140288 w 3751729"/>
              <a:gd name="connsiteY527" fmla="*/ 574132 h 1237129"/>
              <a:gd name="connsiteX528" fmla="*/ 3142749 w 3751729"/>
              <a:gd name="connsiteY528" fmla="*/ 574132 h 1237129"/>
              <a:gd name="connsiteX529" fmla="*/ 3146195 w 3751729"/>
              <a:gd name="connsiteY529" fmla="*/ 569947 h 1237129"/>
              <a:gd name="connsiteX530" fmla="*/ 3148656 w 3751729"/>
              <a:gd name="connsiteY530" fmla="*/ 565763 h 1237129"/>
              <a:gd name="connsiteX531" fmla="*/ 3150133 w 3751729"/>
              <a:gd name="connsiteY531" fmla="*/ 561331 h 1237129"/>
              <a:gd name="connsiteX532" fmla="*/ 3151856 w 3751729"/>
              <a:gd name="connsiteY532" fmla="*/ 558132 h 1237129"/>
              <a:gd name="connsiteX533" fmla="*/ 3154318 w 3751729"/>
              <a:gd name="connsiteY533" fmla="*/ 553947 h 1237129"/>
              <a:gd name="connsiteX534" fmla="*/ 3159241 w 3751729"/>
              <a:gd name="connsiteY534" fmla="*/ 551486 h 1237129"/>
              <a:gd name="connsiteX535" fmla="*/ 3160226 w 3751729"/>
              <a:gd name="connsiteY535" fmla="*/ 553947 h 1237129"/>
              <a:gd name="connsiteX536" fmla="*/ 3161703 w 3751729"/>
              <a:gd name="connsiteY536" fmla="*/ 555671 h 1237129"/>
              <a:gd name="connsiteX537" fmla="*/ 3163425 w 3751729"/>
              <a:gd name="connsiteY537" fmla="*/ 555671 h 1237129"/>
              <a:gd name="connsiteX538" fmla="*/ 3165150 w 3751729"/>
              <a:gd name="connsiteY538" fmla="*/ 555671 h 1237129"/>
              <a:gd name="connsiteX539" fmla="*/ 3165887 w 3751729"/>
              <a:gd name="connsiteY539" fmla="*/ 553947 h 1237129"/>
              <a:gd name="connsiteX540" fmla="*/ 3177456 w 3751729"/>
              <a:gd name="connsiteY540" fmla="*/ 543855 h 1237129"/>
              <a:gd name="connsiteX541" fmla="*/ 3184841 w 3751729"/>
              <a:gd name="connsiteY541" fmla="*/ 534501 h 1237129"/>
              <a:gd name="connsiteX542" fmla="*/ 3188288 w 3751729"/>
              <a:gd name="connsiteY542" fmla="*/ 524409 h 1237129"/>
              <a:gd name="connsiteX543" fmla="*/ 3190748 w 3751729"/>
              <a:gd name="connsiteY543" fmla="*/ 512840 h 1237129"/>
              <a:gd name="connsiteX544" fmla="*/ 3194933 w 3751729"/>
              <a:gd name="connsiteY544" fmla="*/ 502747 h 1237129"/>
              <a:gd name="connsiteX545" fmla="*/ 3203795 w 3751729"/>
              <a:gd name="connsiteY545" fmla="*/ 489209 h 1237129"/>
              <a:gd name="connsiteX546" fmla="*/ 3198133 w 3751729"/>
              <a:gd name="connsiteY546" fmla="*/ 489209 h 1237129"/>
              <a:gd name="connsiteX547" fmla="*/ 3193949 w 3751729"/>
              <a:gd name="connsiteY547" fmla="*/ 486747 h 1237129"/>
              <a:gd name="connsiteX548" fmla="*/ 3192472 w 3751729"/>
              <a:gd name="connsiteY548" fmla="*/ 483301 h 1237129"/>
              <a:gd name="connsiteX549" fmla="*/ 3190748 w 3751729"/>
              <a:gd name="connsiteY549" fmla="*/ 480841 h 1237129"/>
              <a:gd name="connsiteX550" fmla="*/ 3190748 w 3751729"/>
              <a:gd name="connsiteY550" fmla="*/ 474932 h 1237129"/>
              <a:gd name="connsiteX551" fmla="*/ 3190748 w 3751729"/>
              <a:gd name="connsiteY551" fmla="*/ 467548 h 1237129"/>
              <a:gd name="connsiteX552" fmla="*/ 3192472 w 3751729"/>
              <a:gd name="connsiteY552" fmla="*/ 465824 h 1237129"/>
              <a:gd name="connsiteX553" fmla="*/ 3193949 w 3751729"/>
              <a:gd name="connsiteY553" fmla="*/ 464840 h 1237129"/>
              <a:gd name="connsiteX554" fmla="*/ 3193949 w 3751729"/>
              <a:gd name="connsiteY554" fmla="*/ 463363 h 1237129"/>
              <a:gd name="connsiteX555" fmla="*/ 3193949 w 3751729"/>
              <a:gd name="connsiteY555" fmla="*/ 461640 h 1237129"/>
              <a:gd name="connsiteX556" fmla="*/ 3199856 w 3751729"/>
              <a:gd name="connsiteY556" fmla="*/ 459917 h 1237129"/>
              <a:gd name="connsiteX557" fmla="*/ 3203795 w 3751729"/>
              <a:gd name="connsiteY557" fmla="*/ 459917 h 1237129"/>
              <a:gd name="connsiteX558" fmla="*/ 3206502 w 3751729"/>
              <a:gd name="connsiteY558" fmla="*/ 459178 h 1237129"/>
              <a:gd name="connsiteX559" fmla="*/ 3209702 w 3751729"/>
              <a:gd name="connsiteY559" fmla="*/ 459178 h 1237129"/>
              <a:gd name="connsiteX560" fmla="*/ 3209702 w 3751729"/>
              <a:gd name="connsiteY560" fmla="*/ 443917 h 1237129"/>
              <a:gd name="connsiteX561" fmla="*/ 3212164 w 3751729"/>
              <a:gd name="connsiteY561" fmla="*/ 432348 h 1237129"/>
              <a:gd name="connsiteX562" fmla="*/ 763197 w 3751729"/>
              <a:gd name="connsiteY562" fmla="*/ 422258 h 1237129"/>
              <a:gd name="connsiteX563" fmla="*/ 761474 w 3751729"/>
              <a:gd name="connsiteY563" fmla="*/ 423733 h 1237129"/>
              <a:gd name="connsiteX564" fmla="*/ 759751 w 3751729"/>
              <a:gd name="connsiteY564" fmla="*/ 426442 h 1237129"/>
              <a:gd name="connsiteX565" fmla="*/ 759751 w 3751729"/>
              <a:gd name="connsiteY565" fmla="*/ 427918 h 1237129"/>
              <a:gd name="connsiteX566" fmla="*/ 759071 w 3751729"/>
              <a:gd name="connsiteY566" fmla="*/ 432000 h 1237129"/>
              <a:gd name="connsiteX567" fmla="*/ 759260 w 3751729"/>
              <a:gd name="connsiteY567" fmla="*/ 432103 h 1237129"/>
              <a:gd name="connsiteX568" fmla="*/ 759999 w 3751729"/>
              <a:gd name="connsiteY568" fmla="*/ 427918 h 1237129"/>
              <a:gd name="connsiteX569" fmla="*/ 759999 w 3751729"/>
              <a:gd name="connsiteY569" fmla="*/ 426195 h 1237129"/>
              <a:gd name="connsiteX570" fmla="*/ 761721 w 3751729"/>
              <a:gd name="connsiteY570" fmla="*/ 423733 h 1237129"/>
              <a:gd name="connsiteX571" fmla="*/ 1749281 w 3751729"/>
              <a:gd name="connsiteY571" fmla="*/ 422010 h 1237129"/>
              <a:gd name="connsiteX572" fmla="*/ 1748542 w 3751729"/>
              <a:gd name="connsiteY572" fmla="*/ 423733 h 1237129"/>
              <a:gd name="connsiteX573" fmla="*/ 1746819 w 3751729"/>
              <a:gd name="connsiteY573" fmla="*/ 423733 h 1237129"/>
              <a:gd name="connsiteX574" fmla="*/ 1745097 w 3751729"/>
              <a:gd name="connsiteY574" fmla="*/ 423733 h 1237129"/>
              <a:gd name="connsiteX575" fmla="*/ 1745097 w 3751729"/>
              <a:gd name="connsiteY575" fmla="*/ 424472 h 1237129"/>
              <a:gd name="connsiteX576" fmla="*/ 1743373 w 3751729"/>
              <a:gd name="connsiteY576" fmla="*/ 424472 h 1237129"/>
              <a:gd name="connsiteX577" fmla="*/ 1740911 w 3751729"/>
              <a:gd name="connsiteY577" fmla="*/ 427918 h 1237129"/>
              <a:gd name="connsiteX578" fmla="*/ 1737711 w 3751729"/>
              <a:gd name="connsiteY578" fmla="*/ 429640 h 1237129"/>
              <a:gd name="connsiteX579" fmla="*/ 1737711 w 3751729"/>
              <a:gd name="connsiteY579" fmla="*/ 430379 h 1237129"/>
              <a:gd name="connsiteX580" fmla="*/ 1737711 w 3751729"/>
              <a:gd name="connsiteY580" fmla="*/ 433825 h 1237129"/>
              <a:gd name="connsiteX581" fmla="*/ 1737711 w 3751729"/>
              <a:gd name="connsiteY581" fmla="*/ 436286 h 1237129"/>
              <a:gd name="connsiteX582" fmla="*/ 1737711 w 3751729"/>
              <a:gd name="connsiteY582" fmla="*/ 441210 h 1237129"/>
              <a:gd name="connsiteX583" fmla="*/ 1749281 w 3751729"/>
              <a:gd name="connsiteY583" fmla="*/ 453026 h 1237129"/>
              <a:gd name="connsiteX584" fmla="*/ 1760112 w 3751729"/>
              <a:gd name="connsiteY584" fmla="*/ 465578 h 1237129"/>
              <a:gd name="connsiteX585" fmla="*/ 1769958 w 3751729"/>
              <a:gd name="connsiteY585" fmla="*/ 480595 h 1237129"/>
              <a:gd name="connsiteX586" fmla="*/ 1781527 w 3751729"/>
              <a:gd name="connsiteY586" fmla="*/ 480595 h 1237129"/>
              <a:gd name="connsiteX587" fmla="*/ 1781527 w 3751729"/>
              <a:gd name="connsiteY587" fmla="*/ 488964 h 1237129"/>
              <a:gd name="connsiteX588" fmla="*/ 1793096 w 3751729"/>
              <a:gd name="connsiteY588" fmla="*/ 493147 h 1237129"/>
              <a:gd name="connsiteX589" fmla="*/ 1801465 w 3751729"/>
              <a:gd name="connsiteY589" fmla="*/ 499056 h 1237129"/>
              <a:gd name="connsiteX590" fmla="*/ 1810572 w 3751729"/>
              <a:gd name="connsiteY590" fmla="*/ 506687 h 1237129"/>
              <a:gd name="connsiteX591" fmla="*/ 1810572 w 3751729"/>
              <a:gd name="connsiteY591" fmla="*/ 510133 h 1237129"/>
              <a:gd name="connsiteX592" fmla="*/ 1807373 w 3751729"/>
              <a:gd name="connsiteY592" fmla="*/ 510133 h 1237129"/>
              <a:gd name="connsiteX593" fmla="*/ 1804911 w 3751729"/>
              <a:gd name="connsiteY593" fmla="*/ 510133 h 1237129"/>
              <a:gd name="connsiteX594" fmla="*/ 1801711 w 3751729"/>
              <a:gd name="connsiteY594" fmla="*/ 510133 h 1237129"/>
              <a:gd name="connsiteX595" fmla="*/ 1799988 w 3751729"/>
              <a:gd name="connsiteY595" fmla="*/ 510133 h 1237129"/>
              <a:gd name="connsiteX596" fmla="*/ 1797527 w 3751729"/>
              <a:gd name="connsiteY596" fmla="*/ 508409 h 1237129"/>
              <a:gd name="connsiteX597" fmla="*/ 1793342 w 3751729"/>
              <a:gd name="connsiteY597" fmla="*/ 506687 h 1237129"/>
              <a:gd name="connsiteX598" fmla="*/ 1789158 w 3751729"/>
              <a:gd name="connsiteY598" fmla="*/ 506687 h 1237129"/>
              <a:gd name="connsiteX599" fmla="*/ 1789158 w 3751729"/>
              <a:gd name="connsiteY599" fmla="*/ 510871 h 1237129"/>
              <a:gd name="connsiteX600" fmla="*/ 1789896 w 3751729"/>
              <a:gd name="connsiteY600" fmla="*/ 514317 h 1237129"/>
              <a:gd name="connsiteX601" fmla="*/ 1791619 w 3751729"/>
              <a:gd name="connsiteY601" fmla="*/ 516779 h 1237129"/>
              <a:gd name="connsiteX602" fmla="*/ 1791619 w 3751729"/>
              <a:gd name="connsiteY602" fmla="*/ 518501 h 1237129"/>
              <a:gd name="connsiteX603" fmla="*/ 1793342 w 3751729"/>
              <a:gd name="connsiteY603" fmla="*/ 521947 h 1237129"/>
              <a:gd name="connsiteX604" fmla="*/ 1794081 w 3751729"/>
              <a:gd name="connsiteY604" fmla="*/ 526132 h 1237129"/>
              <a:gd name="connsiteX605" fmla="*/ 1789896 w 3751729"/>
              <a:gd name="connsiteY605" fmla="*/ 528594 h 1237129"/>
              <a:gd name="connsiteX606" fmla="*/ 1787435 w 3751729"/>
              <a:gd name="connsiteY606" fmla="*/ 532040 h 1237129"/>
              <a:gd name="connsiteX607" fmla="*/ 1784235 w 3751729"/>
              <a:gd name="connsiteY607" fmla="*/ 536224 h 1237129"/>
              <a:gd name="connsiteX608" fmla="*/ 1781773 w 3751729"/>
              <a:gd name="connsiteY608" fmla="*/ 542133 h 1237129"/>
              <a:gd name="connsiteX609" fmla="*/ 1772666 w 3751729"/>
              <a:gd name="connsiteY609" fmla="*/ 542133 h 1237129"/>
              <a:gd name="connsiteX610" fmla="*/ 1772666 w 3751729"/>
              <a:gd name="connsiteY610" fmla="*/ 561578 h 1237129"/>
              <a:gd name="connsiteX611" fmla="*/ 1766020 w 3751729"/>
              <a:gd name="connsiteY611" fmla="*/ 561578 h 1237129"/>
              <a:gd name="connsiteX612" fmla="*/ 1758634 w 3751729"/>
              <a:gd name="connsiteY612" fmla="*/ 555672 h 1237129"/>
              <a:gd name="connsiteX613" fmla="*/ 1749528 w 3751729"/>
              <a:gd name="connsiteY613" fmla="*/ 552225 h 1237129"/>
              <a:gd name="connsiteX614" fmla="*/ 1742882 w 3751729"/>
              <a:gd name="connsiteY614" fmla="*/ 548040 h 1237129"/>
              <a:gd name="connsiteX615" fmla="*/ 1737958 w 3751729"/>
              <a:gd name="connsiteY615" fmla="*/ 537948 h 1237129"/>
              <a:gd name="connsiteX616" fmla="*/ 1749528 w 3751729"/>
              <a:gd name="connsiteY616" fmla="*/ 539671 h 1237129"/>
              <a:gd name="connsiteX617" fmla="*/ 1761096 w 3751729"/>
              <a:gd name="connsiteY617" fmla="*/ 537948 h 1237129"/>
              <a:gd name="connsiteX618" fmla="*/ 1770204 w 3751729"/>
              <a:gd name="connsiteY618" fmla="*/ 534502 h 1237129"/>
              <a:gd name="connsiteX619" fmla="*/ 1775866 w 3751729"/>
              <a:gd name="connsiteY619" fmla="*/ 528594 h 1237129"/>
              <a:gd name="connsiteX620" fmla="*/ 1777589 w 3751729"/>
              <a:gd name="connsiteY620" fmla="*/ 527856 h 1237129"/>
              <a:gd name="connsiteX621" fmla="*/ 1777589 w 3751729"/>
              <a:gd name="connsiteY621" fmla="*/ 526132 h 1237129"/>
              <a:gd name="connsiteX622" fmla="*/ 1778326 w 3751729"/>
              <a:gd name="connsiteY622" fmla="*/ 524410 h 1237129"/>
              <a:gd name="connsiteX623" fmla="*/ 1778326 w 3751729"/>
              <a:gd name="connsiteY623" fmla="*/ 521947 h 1237129"/>
              <a:gd name="connsiteX624" fmla="*/ 1778326 w 3751729"/>
              <a:gd name="connsiteY624" fmla="*/ 518501 h 1237129"/>
              <a:gd name="connsiteX625" fmla="*/ 1756912 w 3751729"/>
              <a:gd name="connsiteY625" fmla="*/ 502502 h 1237129"/>
              <a:gd name="connsiteX626" fmla="*/ 1733773 w 3751729"/>
              <a:gd name="connsiteY626" fmla="*/ 486501 h 1237129"/>
              <a:gd name="connsiteX627" fmla="*/ 1726389 w 3751729"/>
              <a:gd name="connsiteY627" fmla="*/ 477394 h 1237129"/>
              <a:gd name="connsiteX628" fmla="*/ 1719745 w 3751729"/>
              <a:gd name="connsiteY628" fmla="*/ 469025 h 1237129"/>
              <a:gd name="connsiteX629" fmla="*/ 1714084 w 3751729"/>
              <a:gd name="connsiteY629" fmla="*/ 458932 h 1237129"/>
              <a:gd name="connsiteX630" fmla="*/ 1704976 w 3751729"/>
              <a:gd name="connsiteY630" fmla="*/ 449826 h 1237129"/>
              <a:gd name="connsiteX631" fmla="*/ 1693406 w 3751729"/>
              <a:gd name="connsiteY631" fmla="*/ 445640 h 1237129"/>
              <a:gd name="connsiteX632" fmla="*/ 1683560 w 3751729"/>
              <a:gd name="connsiteY632" fmla="*/ 454009 h 1237129"/>
              <a:gd name="connsiteX633" fmla="*/ 1670268 w 3751729"/>
              <a:gd name="connsiteY633" fmla="*/ 461640 h 1237129"/>
              <a:gd name="connsiteX634" fmla="*/ 1654516 w 3751729"/>
              <a:gd name="connsiteY634" fmla="*/ 465086 h 1237129"/>
              <a:gd name="connsiteX635" fmla="*/ 1652792 w 3751729"/>
              <a:gd name="connsiteY635" fmla="*/ 461640 h 1237129"/>
              <a:gd name="connsiteX636" fmla="*/ 1652053 w 3751729"/>
              <a:gd name="connsiteY636" fmla="*/ 459179 h 1237129"/>
              <a:gd name="connsiteX637" fmla="*/ 1650330 w 3751729"/>
              <a:gd name="connsiteY637" fmla="*/ 457456 h 1237129"/>
              <a:gd name="connsiteX638" fmla="*/ 1647130 w 3751729"/>
              <a:gd name="connsiteY638" fmla="*/ 457456 h 1237129"/>
              <a:gd name="connsiteX639" fmla="*/ 1646392 w 3751729"/>
              <a:gd name="connsiteY639" fmla="*/ 457456 h 1237129"/>
              <a:gd name="connsiteX640" fmla="*/ 1643191 w 3751729"/>
              <a:gd name="connsiteY640" fmla="*/ 459179 h 1237129"/>
              <a:gd name="connsiteX641" fmla="*/ 1635808 w 3751729"/>
              <a:gd name="connsiteY641" fmla="*/ 465086 h 1237129"/>
              <a:gd name="connsiteX642" fmla="*/ 1633346 w 3751729"/>
              <a:gd name="connsiteY642" fmla="*/ 473456 h 1237129"/>
              <a:gd name="connsiteX643" fmla="*/ 1631622 w 3751729"/>
              <a:gd name="connsiteY643" fmla="*/ 482563 h 1237129"/>
              <a:gd name="connsiteX644" fmla="*/ 1627438 w 3751729"/>
              <a:gd name="connsiteY644" fmla="*/ 489210 h 1237129"/>
              <a:gd name="connsiteX645" fmla="*/ 1611685 w 3751729"/>
              <a:gd name="connsiteY645" fmla="*/ 489210 h 1237129"/>
              <a:gd name="connsiteX646" fmla="*/ 1606024 w 3751729"/>
              <a:gd name="connsiteY646" fmla="*/ 496840 h 1237129"/>
              <a:gd name="connsiteX647" fmla="*/ 1601838 w 3751729"/>
              <a:gd name="connsiteY647" fmla="*/ 505209 h 1237129"/>
              <a:gd name="connsiteX648" fmla="*/ 1598638 w 3751729"/>
              <a:gd name="connsiteY648" fmla="*/ 516041 h 1237129"/>
              <a:gd name="connsiteX649" fmla="*/ 1596915 w 3751729"/>
              <a:gd name="connsiteY649" fmla="*/ 516779 h 1237129"/>
              <a:gd name="connsiteX650" fmla="*/ 1596915 w 3751729"/>
              <a:gd name="connsiteY650" fmla="*/ 520225 h 1237129"/>
              <a:gd name="connsiteX651" fmla="*/ 1598638 w 3751729"/>
              <a:gd name="connsiteY651" fmla="*/ 521947 h 1237129"/>
              <a:gd name="connsiteX652" fmla="*/ 1600362 w 3751729"/>
              <a:gd name="connsiteY652" fmla="*/ 522686 h 1237129"/>
              <a:gd name="connsiteX653" fmla="*/ 1602823 w 3751729"/>
              <a:gd name="connsiteY653" fmla="*/ 526132 h 1237129"/>
              <a:gd name="connsiteX654" fmla="*/ 1604546 w 3751729"/>
              <a:gd name="connsiteY654" fmla="*/ 528594 h 1237129"/>
              <a:gd name="connsiteX655" fmla="*/ 1600362 w 3751729"/>
              <a:gd name="connsiteY655" fmla="*/ 528594 h 1237129"/>
              <a:gd name="connsiteX656" fmla="*/ 1598638 w 3751729"/>
              <a:gd name="connsiteY656" fmla="*/ 530318 h 1237129"/>
              <a:gd name="connsiteX657" fmla="*/ 1596915 w 3751729"/>
              <a:gd name="connsiteY657" fmla="*/ 530318 h 1237129"/>
              <a:gd name="connsiteX658" fmla="*/ 1596177 w 3751729"/>
              <a:gd name="connsiteY658" fmla="*/ 532040 h 1237129"/>
              <a:gd name="connsiteX659" fmla="*/ 1594454 w 3751729"/>
              <a:gd name="connsiteY659" fmla="*/ 533763 h 1237129"/>
              <a:gd name="connsiteX660" fmla="*/ 1591254 w 3751729"/>
              <a:gd name="connsiteY660" fmla="*/ 534502 h 1237129"/>
              <a:gd name="connsiteX661" fmla="*/ 1591254 w 3751729"/>
              <a:gd name="connsiteY661" fmla="*/ 537948 h 1237129"/>
              <a:gd name="connsiteX662" fmla="*/ 1591254 w 3751729"/>
              <a:gd name="connsiteY662" fmla="*/ 539671 h 1237129"/>
              <a:gd name="connsiteX663" fmla="*/ 1591254 w 3751729"/>
              <a:gd name="connsiteY663" fmla="*/ 541148 h 1237129"/>
              <a:gd name="connsiteX664" fmla="*/ 1591254 w 3751729"/>
              <a:gd name="connsiteY664" fmla="*/ 546071 h 1237129"/>
              <a:gd name="connsiteX665" fmla="*/ 1581408 w 3751729"/>
              <a:gd name="connsiteY665" fmla="*/ 546809 h 1237129"/>
              <a:gd name="connsiteX666" fmla="*/ 1577224 w 3751729"/>
              <a:gd name="connsiteY666" fmla="*/ 550255 h 1237129"/>
              <a:gd name="connsiteX667" fmla="*/ 1574024 w 3751729"/>
              <a:gd name="connsiteY667" fmla="*/ 552717 h 1237129"/>
              <a:gd name="connsiteX668" fmla="*/ 1571562 w 3751729"/>
              <a:gd name="connsiteY668" fmla="*/ 557640 h 1237129"/>
              <a:gd name="connsiteX669" fmla="*/ 1567377 w 3751729"/>
              <a:gd name="connsiteY669" fmla="*/ 561825 h 1237129"/>
              <a:gd name="connsiteX670" fmla="*/ 1562454 w 3751729"/>
              <a:gd name="connsiteY670" fmla="*/ 563548 h 1237129"/>
              <a:gd name="connsiteX671" fmla="*/ 1559993 w 3751729"/>
              <a:gd name="connsiteY671" fmla="*/ 563548 h 1237129"/>
              <a:gd name="connsiteX672" fmla="*/ 1555808 w 3751729"/>
              <a:gd name="connsiteY672" fmla="*/ 561825 h 1237129"/>
              <a:gd name="connsiteX673" fmla="*/ 1552608 w 3751729"/>
              <a:gd name="connsiteY673" fmla="*/ 560102 h 1237129"/>
              <a:gd name="connsiteX674" fmla="*/ 1550147 w 3751729"/>
              <a:gd name="connsiteY674" fmla="*/ 558378 h 1237129"/>
              <a:gd name="connsiteX675" fmla="*/ 1548424 w 3751729"/>
              <a:gd name="connsiteY675" fmla="*/ 558378 h 1237129"/>
              <a:gd name="connsiteX676" fmla="*/ 1545962 w 3751729"/>
              <a:gd name="connsiteY676" fmla="*/ 560102 h 1237129"/>
              <a:gd name="connsiteX677" fmla="*/ 1542761 w 3751729"/>
              <a:gd name="connsiteY677" fmla="*/ 561825 h 1237129"/>
              <a:gd name="connsiteX678" fmla="*/ 1540300 w 3751729"/>
              <a:gd name="connsiteY678" fmla="*/ 563548 h 1237129"/>
              <a:gd name="connsiteX679" fmla="*/ 1535378 w 3751729"/>
              <a:gd name="connsiteY679" fmla="*/ 564286 h 1237129"/>
              <a:gd name="connsiteX680" fmla="*/ 1535378 w 3751729"/>
              <a:gd name="connsiteY680" fmla="*/ 571917 h 1237129"/>
              <a:gd name="connsiteX681" fmla="*/ 1575746 w 3751729"/>
              <a:gd name="connsiteY681" fmla="*/ 577823 h 1237129"/>
              <a:gd name="connsiteX682" fmla="*/ 1587316 w 3751729"/>
              <a:gd name="connsiteY682" fmla="*/ 571917 h 1237129"/>
              <a:gd name="connsiteX683" fmla="*/ 1598884 w 3751729"/>
              <a:gd name="connsiteY683" fmla="*/ 564286 h 1237129"/>
              <a:gd name="connsiteX684" fmla="*/ 1607993 w 3751729"/>
              <a:gd name="connsiteY684" fmla="*/ 558378 h 1237129"/>
              <a:gd name="connsiteX685" fmla="*/ 1620300 w 3751729"/>
              <a:gd name="connsiteY685" fmla="*/ 555917 h 1237129"/>
              <a:gd name="connsiteX686" fmla="*/ 1639253 w 3751729"/>
              <a:gd name="connsiteY686" fmla="*/ 552471 h 1237129"/>
              <a:gd name="connsiteX687" fmla="*/ 1659191 w 3751729"/>
              <a:gd name="connsiteY687" fmla="*/ 551732 h 1237129"/>
              <a:gd name="connsiteX688" fmla="*/ 1681592 w 3751729"/>
              <a:gd name="connsiteY688" fmla="*/ 551732 h 1237129"/>
              <a:gd name="connsiteX689" fmla="*/ 1699807 w 3751729"/>
              <a:gd name="connsiteY689" fmla="*/ 551732 h 1237129"/>
              <a:gd name="connsiteX690" fmla="*/ 1715560 w 3751729"/>
              <a:gd name="connsiteY690" fmla="*/ 552471 h 1237129"/>
              <a:gd name="connsiteX691" fmla="*/ 1722943 w 3751729"/>
              <a:gd name="connsiteY691" fmla="*/ 554194 h 1237129"/>
              <a:gd name="connsiteX692" fmla="*/ 1726634 w 3751729"/>
              <a:gd name="connsiteY692" fmla="*/ 554194 h 1237129"/>
              <a:gd name="connsiteX693" fmla="*/ 1721712 w 3751729"/>
              <a:gd name="connsiteY693" fmla="*/ 567732 h 1237129"/>
              <a:gd name="connsiteX694" fmla="*/ 1719253 w 3751729"/>
              <a:gd name="connsiteY694" fmla="*/ 582007 h 1237129"/>
              <a:gd name="connsiteX695" fmla="*/ 1716053 w 3751729"/>
              <a:gd name="connsiteY695" fmla="*/ 597022 h 1237129"/>
              <a:gd name="connsiteX696" fmla="*/ 1720975 w 3751729"/>
              <a:gd name="connsiteY696" fmla="*/ 599484 h 1237129"/>
              <a:gd name="connsiteX697" fmla="*/ 1721712 w 3751729"/>
              <a:gd name="connsiteY697" fmla="*/ 602930 h 1237129"/>
              <a:gd name="connsiteX698" fmla="*/ 1724912 w 3751729"/>
              <a:gd name="connsiteY698" fmla="*/ 605392 h 1237129"/>
              <a:gd name="connsiteX699" fmla="*/ 1726634 w 3751729"/>
              <a:gd name="connsiteY699" fmla="*/ 607115 h 1237129"/>
              <a:gd name="connsiteX700" fmla="*/ 1729096 w 3751729"/>
              <a:gd name="connsiteY700" fmla="*/ 609576 h 1237129"/>
              <a:gd name="connsiteX701" fmla="*/ 1738943 w 3751729"/>
              <a:gd name="connsiteY701" fmla="*/ 613022 h 1237129"/>
              <a:gd name="connsiteX702" fmla="*/ 1750512 w 3751729"/>
              <a:gd name="connsiteY702" fmla="*/ 613022 h 1237129"/>
              <a:gd name="connsiteX703" fmla="*/ 1762081 w 3751729"/>
              <a:gd name="connsiteY703" fmla="*/ 614746 h 1237129"/>
              <a:gd name="connsiteX704" fmla="*/ 1773650 w 3751729"/>
              <a:gd name="connsiteY704" fmla="*/ 620653 h 1237129"/>
              <a:gd name="connsiteX705" fmla="*/ 1776850 w 3751729"/>
              <a:gd name="connsiteY705" fmla="*/ 632469 h 1237129"/>
              <a:gd name="connsiteX706" fmla="*/ 1782512 w 3751729"/>
              <a:gd name="connsiteY706" fmla="*/ 634930 h 1237129"/>
              <a:gd name="connsiteX707" fmla="*/ 1790881 w 3751729"/>
              <a:gd name="connsiteY707" fmla="*/ 638376 h 1237129"/>
              <a:gd name="connsiteX708" fmla="*/ 1802451 w 3751729"/>
              <a:gd name="connsiteY708" fmla="*/ 640837 h 1237129"/>
              <a:gd name="connsiteX709" fmla="*/ 1812296 w 3751729"/>
              <a:gd name="connsiteY709" fmla="*/ 644283 h 1237129"/>
              <a:gd name="connsiteX710" fmla="*/ 1817958 w 3751729"/>
              <a:gd name="connsiteY710" fmla="*/ 645022 h 1237129"/>
              <a:gd name="connsiteX711" fmla="*/ 1819681 w 3751729"/>
              <a:gd name="connsiteY711" fmla="*/ 636653 h 1237129"/>
              <a:gd name="connsiteX712" fmla="*/ 1822881 w 3751729"/>
              <a:gd name="connsiteY712" fmla="*/ 629022 h 1237129"/>
              <a:gd name="connsiteX713" fmla="*/ 1825342 w 3751729"/>
              <a:gd name="connsiteY713" fmla="*/ 621392 h 1237129"/>
              <a:gd name="connsiteX714" fmla="*/ 1834450 w 3751729"/>
              <a:gd name="connsiteY714" fmla="*/ 615484 h 1237129"/>
              <a:gd name="connsiteX715" fmla="*/ 1846757 w 3751729"/>
              <a:gd name="connsiteY715" fmla="*/ 613022 h 1237129"/>
              <a:gd name="connsiteX716" fmla="*/ 1858327 w 3751729"/>
              <a:gd name="connsiteY716" fmla="*/ 615484 h 1237129"/>
              <a:gd name="connsiteX717" fmla="*/ 1869895 w 3751729"/>
              <a:gd name="connsiteY717" fmla="*/ 621392 h 1237129"/>
              <a:gd name="connsiteX718" fmla="*/ 1881465 w 3751729"/>
              <a:gd name="connsiteY718" fmla="*/ 626315 h 1237129"/>
              <a:gd name="connsiteX719" fmla="*/ 1887126 w 3751729"/>
              <a:gd name="connsiteY719" fmla="*/ 627053 h 1237129"/>
              <a:gd name="connsiteX720" fmla="*/ 1898695 w 3751729"/>
              <a:gd name="connsiteY720" fmla="*/ 628776 h 1237129"/>
              <a:gd name="connsiteX721" fmla="*/ 1910265 w 3751729"/>
              <a:gd name="connsiteY721" fmla="*/ 632222 h 1237129"/>
              <a:gd name="connsiteX722" fmla="*/ 1921834 w 3751729"/>
              <a:gd name="connsiteY722" fmla="*/ 632961 h 1237129"/>
              <a:gd name="connsiteX723" fmla="*/ 1930941 w 3751729"/>
              <a:gd name="connsiteY723" fmla="*/ 634684 h 1237129"/>
              <a:gd name="connsiteX724" fmla="*/ 1935126 w 3751729"/>
              <a:gd name="connsiteY724" fmla="*/ 636407 h 1237129"/>
              <a:gd name="connsiteX725" fmla="*/ 1937587 w 3751729"/>
              <a:gd name="connsiteY725" fmla="*/ 634684 h 1237129"/>
              <a:gd name="connsiteX726" fmla="*/ 1939311 w 3751729"/>
              <a:gd name="connsiteY726" fmla="*/ 632222 h 1237129"/>
              <a:gd name="connsiteX727" fmla="*/ 1941034 w 3751729"/>
              <a:gd name="connsiteY727" fmla="*/ 630499 h 1237129"/>
              <a:gd name="connsiteX728" fmla="*/ 1943495 w 3751729"/>
              <a:gd name="connsiteY728" fmla="*/ 627053 h 1237129"/>
              <a:gd name="connsiteX729" fmla="*/ 1946695 w 3751729"/>
              <a:gd name="connsiteY729" fmla="*/ 626315 h 1237129"/>
              <a:gd name="connsiteX730" fmla="*/ 1949156 w 3751729"/>
              <a:gd name="connsiteY730" fmla="*/ 626315 h 1237129"/>
              <a:gd name="connsiteX731" fmla="*/ 1953342 w 3751729"/>
              <a:gd name="connsiteY731" fmla="*/ 626315 h 1237129"/>
              <a:gd name="connsiteX732" fmla="*/ 1964172 w 3751729"/>
              <a:gd name="connsiteY732" fmla="*/ 628776 h 1237129"/>
              <a:gd name="connsiteX733" fmla="*/ 1972541 w 3751729"/>
              <a:gd name="connsiteY733" fmla="*/ 632961 h 1237129"/>
              <a:gd name="connsiteX734" fmla="*/ 1982387 w 3751729"/>
              <a:gd name="connsiteY734" fmla="*/ 632222 h 1237129"/>
              <a:gd name="connsiteX735" fmla="*/ 1993217 w 3751729"/>
              <a:gd name="connsiteY735" fmla="*/ 628776 h 1237129"/>
              <a:gd name="connsiteX736" fmla="*/ 1993956 w 3751729"/>
              <a:gd name="connsiteY736" fmla="*/ 616960 h 1237129"/>
              <a:gd name="connsiteX737" fmla="*/ 1999618 w 3751729"/>
              <a:gd name="connsiteY737" fmla="*/ 602684 h 1237129"/>
              <a:gd name="connsiteX738" fmla="*/ 2004541 w 3751729"/>
              <a:gd name="connsiteY738" fmla="*/ 589145 h 1237129"/>
              <a:gd name="connsiteX739" fmla="*/ 2006018 w 3751729"/>
              <a:gd name="connsiteY739" fmla="*/ 577823 h 1237129"/>
              <a:gd name="connsiteX740" fmla="*/ 2003556 w 3751729"/>
              <a:gd name="connsiteY740" fmla="*/ 567732 h 1237129"/>
              <a:gd name="connsiteX741" fmla="*/ 2001834 w 3751729"/>
              <a:gd name="connsiteY741" fmla="*/ 564286 h 1237129"/>
              <a:gd name="connsiteX742" fmla="*/ 2001834 w 3751729"/>
              <a:gd name="connsiteY742" fmla="*/ 561825 h 1237129"/>
              <a:gd name="connsiteX743" fmla="*/ 2000110 w 3751729"/>
              <a:gd name="connsiteY743" fmla="*/ 560102 h 1237129"/>
              <a:gd name="connsiteX744" fmla="*/ 1998388 w 3751729"/>
              <a:gd name="connsiteY744" fmla="*/ 558378 h 1237129"/>
              <a:gd name="connsiteX745" fmla="*/ 1995925 w 3751729"/>
              <a:gd name="connsiteY745" fmla="*/ 558378 h 1237129"/>
              <a:gd name="connsiteX746" fmla="*/ 1992725 w 3751729"/>
              <a:gd name="connsiteY746" fmla="*/ 558378 h 1237129"/>
              <a:gd name="connsiteX747" fmla="*/ 1987064 w 3751729"/>
              <a:gd name="connsiteY747" fmla="*/ 558378 h 1237129"/>
              <a:gd name="connsiteX748" fmla="*/ 1980418 w 3751729"/>
              <a:gd name="connsiteY748" fmla="*/ 564286 h 1237129"/>
              <a:gd name="connsiteX749" fmla="*/ 1974756 w 3751729"/>
              <a:gd name="connsiteY749" fmla="*/ 566009 h 1237129"/>
              <a:gd name="connsiteX750" fmla="*/ 1969094 w 3751729"/>
              <a:gd name="connsiteY750" fmla="*/ 564286 h 1237129"/>
              <a:gd name="connsiteX751" fmla="*/ 1963433 w 3751729"/>
              <a:gd name="connsiteY751" fmla="*/ 561825 h 1237129"/>
              <a:gd name="connsiteX752" fmla="*/ 1956049 w 3751729"/>
              <a:gd name="connsiteY752" fmla="*/ 558378 h 1237129"/>
              <a:gd name="connsiteX753" fmla="*/ 1951864 w 3751729"/>
              <a:gd name="connsiteY753" fmla="*/ 557640 h 1237129"/>
              <a:gd name="connsiteX754" fmla="*/ 1948665 w 3751729"/>
              <a:gd name="connsiteY754" fmla="*/ 558378 h 1237129"/>
              <a:gd name="connsiteX755" fmla="*/ 1944480 w 3751729"/>
              <a:gd name="connsiteY755" fmla="*/ 560102 h 1237129"/>
              <a:gd name="connsiteX756" fmla="*/ 1942757 w 3751729"/>
              <a:gd name="connsiteY756" fmla="*/ 563548 h 1237129"/>
              <a:gd name="connsiteX757" fmla="*/ 1940295 w 3751729"/>
              <a:gd name="connsiteY757" fmla="*/ 566009 h 1237129"/>
              <a:gd name="connsiteX758" fmla="*/ 1937095 w 3751729"/>
              <a:gd name="connsiteY758" fmla="*/ 567732 h 1237129"/>
              <a:gd name="connsiteX759" fmla="*/ 1924788 w 3751729"/>
              <a:gd name="connsiteY759" fmla="*/ 564286 h 1237129"/>
              <a:gd name="connsiteX760" fmla="*/ 1911496 w 3751729"/>
              <a:gd name="connsiteY760" fmla="*/ 555917 h 1237129"/>
              <a:gd name="connsiteX761" fmla="*/ 1901649 w 3751729"/>
              <a:gd name="connsiteY761" fmla="*/ 542379 h 1237129"/>
              <a:gd name="connsiteX762" fmla="*/ 1896726 w 3751729"/>
              <a:gd name="connsiteY762" fmla="*/ 528840 h 1237129"/>
              <a:gd name="connsiteX763" fmla="*/ 1896726 w 3751729"/>
              <a:gd name="connsiteY763" fmla="*/ 526378 h 1237129"/>
              <a:gd name="connsiteX764" fmla="*/ 1896726 w 3751729"/>
              <a:gd name="connsiteY764" fmla="*/ 522932 h 1237129"/>
              <a:gd name="connsiteX765" fmla="*/ 1896726 w 3751729"/>
              <a:gd name="connsiteY765" fmla="*/ 520471 h 1237129"/>
              <a:gd name="connsiteX766" fmla="*/ 1896726 w 3751729"/>
              <a:gd name="connsiteY766" fmla="*/ 517025 h 1237129"/>
              <a:gd name="connsiteX767" fmla="*/ 1896726 w 3751729"/>
              <a:gd name="connsiteY767" fmla="*/ 514563 h 1237129"/>
              <a:gd name="connsiteX768" fmla="*/ 1898449 w 3751729"/>
              <a:gd name="connsiteY768" fmla="*/ 511117 h 1237129"/>
              <a:gd name="connsiteX769" fmla="*/ 1900173 w 3751729"/>
              <a:gd name="connsiteY769" fmla="*/ 506933 h 1237129"/>
              <a:gd name="connsiteX770" fmla="*/ 1896973 w 3751729"/>
              <a:gd name="connsiteY770" fmla="*/ 504471 h 1237129"/>
              <a:gd name="connsiteX771" fmla="*/ 1894510 w 3751729"/>
              <a:gd name="connsiteY771" fmla="*/ 502749 h 1237129"/>
              <a:gd name="connsiteX772" fmla="*/ 1892788 w 3751729"/>
              <a:gd name="connsiteY772" fmla="*/ 501025 h 1237129"/>
              <a:gd name="connsiteX773" fmla="*/ 1891064 w 3751729"/>
              <a:gd name="connsiteY773" fmla="*/ 499302 h 1237129"/>
              <a:gd name="connsiteX774" fmla="*/ 1888603 w 3751729"/>
              <a:gd name="connsiteY774" fmla="*/ 498563 h 1237129"/>
              <a:gd name="connsiteX775" fmla="*/ 1884418 w 3751729"/>
              <a:gd name="connsiteY775" fmla="*/ 496840 h 1237129"/>
              <a:gd name="connsiteX776" fmla="*/ 1882696 w 3751729"/>
              <a:gd name="connsiteY776" fmla="*/ 495118 h 1237129"/>
              <a:gd name="connsiteX777" fmla="*/ 1880972 w 3751729"/>
              <a:gd name="connsiteY777" fmla="*/ 495118 h 1237129"/>
              <a:gd name="connsiteX778" fmla="*/ 1879250 w 3751729"/>
              <a:gd name="connsiteY778" fmla="*/ 493394 h 1237129"/>
              <a:gd name="connsiteX779" fmla="*/ 1876787 w 3751729"/>
              <a:gd name="connsiteY779" fmla="*/ 493394 h 1237129"/>
              <a:gd name="connsiteX780" fmla="*/ 1873588 w 3751729"/>
              <a:gd name="connsiteY780" fmla="*/ 493394 h 1237129"/>
              <a:gd name="connsiteX781" fmla="*/ 1873588 w 3751729"/>
              <a:gd name="connsiteY781" fmla="*/ 496840 h 1237129"/>
              <a:gd name="connsiteX782" fmla="*/ 1871126 w 3751729"/>
              <a:gd name="connsiteY782" fmla="*/ 496840 h 1237129"/>
              <a:gd name="connsiteX783" fmla="*/ 1871126 w 3751729"/>
              <a:gd name="connsiteY783" fmla="*/ 501025 h 1237129"/>
              <a:gd name="connsiteX784" fmla="*/ 1872850 w 3751729"/>
              <a:gd name="connsiteY784" fmla="*/ 504471 h 1237129"/>
              <a:gd name="connsiteX785" fmla="*/ 1872850 w 3751729"/>
              <a:gd name="connsiteY785" fmla="*/ 505209 h 1237129"/>
              <a:gd name="connsiteX786" fmla="*/ 1872850 w 3751729"/>
              <a:gd name="connsiteY786" fmla="*/ 506933 h 1237129"/>
              <a:gd name="connsiteX787" fmla="*/ 1871126 w 3751729"/>
              <a:gd name="connsiteY787" fmla="*/ 508655 h 1237129"/>
              <a:gd name="connsiteX788" fmla="*/ 1869404 w 3751729"/>
              <a:gd name="connsiteY788" fmla="*/ 508655 h 1237129"/>
              <a:gd name="connsiteX789" fmla="*/ 1866942 w 3751729"/>
              <a:gd name="connsiteY789" fmla="*/ 508655 h 1237129"/>
              <a:gd name="connsiteX790" fmla="*/ 1861280 w 3751729"/>
              <a:gd name="connsiteY790" fmla="*/ 510380 h 1237129"/>
              <a:gd name="connsiteX791" fmla="*/ 1859557 w 3751729"/>
              <a:gd name="connsiteY791" fmla="*/ 506933 h 1237129"/>
              <a:gd name="connsiteX792" fmla="*/ 1857834 w 3751729"/>
              <a:gd name="connsiteY792" fmla="*/ 505209 h 1237129"/>
              <a:gd name="connsiteX793" fmla="*/ 1857834 w 3751729"/>
              <a:gd name="connsiteY793" fmla="*/ 504471 h 1237129"/>
              <a:gd name="connsiteX794" fmla="*/ 1855373 w 3751729"/>
              <a:gd name="connsiteY794" fmla="*/ 502749 h 1237129"/>
              <a:gd name="connsiteX795" fmla="*/ 1855373 w 3751729"/>
              <a:gd name="connsiteY795" fmla="*/ 506687 h 1237129"/>
              <a:gd name="connsiteX796" fmla="*/ 1862757 w 3751729"/>
              <a:gd name="connsiteY796" fmla="*/ 515794 h 1237129"/>
              <a:gd name="connsiteX797" fmla="*/ 1868419 w 3751729"/>
              <a:gd name="connsiteY797" fmla="*/ 528347 h 1237129"/>
              <a:gd name="connsiteX798" fmla="*/ 1870880 w 3751729"/>
              <a:gd name="connsiteY798" fmla="*/ 541887 h 1237129"/>
              <a:gd name="connsiteX799" fmla="*/ 1866695 w 3751729"/>
              <a:gd name="connsiteY799" fmla="*/ 545333 h 1237129"/>
              <a:gd name="connsiteX800" fmla="*/ 1863495 w 3751729"/>
              <a:gd name="connsiteY800" fmla="*/ 546071 h 1237129"/>
              <a:gd name="connsiteX801" fmla="*/ 1862757 w 3751729"/>
              <a:gd name="connsiteY801" fmla="*/ 549517 h 1237129"/>
              <a:gd name="connsiteX802" fmla="*/ 1861034 w 3751729"/>
              <a:gd name="connsiteY802" fmla="*/ 551979 h 1237129"/>
              <a:gd name="connsiteX803" fmla="*/ 1861034 w 3751729"/>
              <a:gd name="connsiteY803" fmla="*/ 553701 h 1237129"/>
              <a:gd name="connsiteX804" fmla="*/ 1859311 w 3751729"/>
              <a:gd name="connsiteY804" fmla="*/ 557147 h 1237129"/>
              <a:gd name="connsiteX805" fmla="*/ 1857589 w 3751729"/>
              <a:gd name="connsiteY805" fmla="*/ 557887 h 1237129"/>
              <a:gd name="connsiteX806" fmla="*/ 1853403 w 3751729"/>
              <a:gd name="connsiteY806" fmla="*/ 559610 h 1237129"/>
              <a:gd name="connsiteX807" fmla="*/ 1849218 w 3751729"/>
              <a:gd name="connsiteY807" fmla="*/ 561332 h 1237129"/>
              <a:gd name="connsiteX808" fmla="*/ 1847496 w 3751729"/>
              <a:gd name="connsiteY808" fmla="*/ 559610 h 1237129"/>
              <a:gd name="connsiteX809" fmla="*/ 1845772 w 3751729"/>
              <a:gd name="connsiteY809" fmla="*/ 559610 h 1237129"/>
              <a:gd name="connsiteX810" fmla="*/ 1845034 w 3751729"/>
              <a:gd name="connsiteY810" fmla="*/ 557887 h 1237129"/>
              <a:gd name="connsiteX811" fmla="*/ 1841834 w 3751729"/>
              <a:gd name="connsiteY811" fmla="*/ 557887 h 1237129"/>
              <a:gd name="connsiteX812" fmla="*/ 1828542 w 3751729"/>
              <a:gd name="connsiteY812" fmla="*/ 518501 h 1237129"/>
              <a:gd name="connsiteX813" fmla="*/ 1826081 w 3751729"/>
              <a:gd name="connsiteY813" fmla="*/ 516779 h 1237129"/>
              <a:gd name="connsiteX814" fmla="*/ 1822881 w 3751729"/>
              <a:gd name="connsiteY814" fmla="*/ 514317 h 1237129"/>
              <a:gd name="connsiteX815" fmla="*/ 1818696 w 3751729"/>
              <a:gd name="connsiteY815" fmla="*/ 510871 h 1237129"/>
              <a:gd name="connsiteX816" fmla="*/ 1816235 w 3751729"/>
              <a:gd name="connsiteY816" fmla="*/ 510133 h 1237129"/>
              <a:gd name="connsiteX817" fmla="*/ 1813035 w 3751729"/>
              <a:gd name="connsiteY817" fmla="*/ 506687 h 1237129"/>
              <a:gd name="connsiteX818" fmla="*/ 1811312 w 3751729"/>
              <a:gd name="connsiteY818" fmla="*/ 498318 h 1237129"/>
              <a:gd name="connsiteX819" fmla="*/ 1813035 w 3751729"/>
              <a:gd name="connsiteY819" fmla="*/ 490687 h 1237129"/>
              <a:gd name="connsiteX820" fmla="*/ 1814757 w 3751729"/>
              <a:gd name="connsiteY820" fmla="*/ 484779 h 1237129"/>
              <a:gd name="connsiteX821" fmla="*/ 1814757 w 3751729"/>
              <a:gd name="connsiteY821" fmla="*/ 478871 h 1237129"/>
              <a:gd name="connsiteX822" fmla="*/ 1810572 w 3751729"/>
              <a:gd name="connsiteY822" fmla="*/ 474687 h 1237129"/>
              <a:gd name="connsiteX823" fmla="*/ 1799742 w 3751729"/>
              <a:gd name="connsiteY823" fmla="*/ 467056 h 1237129"/>
              <a:gd name="connsiteX824" fmla="*/ 1791374 w 3751729"/>
              <a:gd name="connsiteY824" fmla="*/ 462871 h 1237129"/>
              <a:gd name="connsiteX825" fmla="*/ 1783988 w 3751729"/>
              <a:gd name="connsiteY825" fmla="*/ 461147 h 1237129"/>
              <a:gd name="connsiteX826" fmla="*/ 1777342 w 3751729"/>
              <a:gd name="connsiteY826" fmla="*/ 456964 h 1237129"/>
              <a:gd name="connsiteX827" fmla="*/ 1771681 w 3751729"/>
              <a:gd name="connsiteY827" fmla="*/ 447855 h 1237129"/>
              <a:gd name="connsiteX828" fmla="*/ 1766020 w 3751729"/>
              <a:gd name="connsiteY828" fmla="*/ 431856 h 1237129"/>
              <a:gd name="connsiteX829" fmla="*/ 1754450 w 3751729"/>
              <a:gd name="connsiteY829" fmla="*/ 435303 h 1237129"/>
              <a:gd name="connsiteX830" fmla="*/ 1752728 w 3751729"/>
              <a:gd name="connsiteY830" fmla="*/ 430379 h 1237129"/>
              <a:gd name="connsiteX831" fmla="*/ 1752728 w 3751729"/>
              <a:gd name="connsiteY831" fmla="*/ 427918 h 1237129"/>
              <a:gd name="connsiteX832" fmla="*/ 1751004 w 3751729"/>
              <a:gd name="connsiteY832" fmla="*/ 424472 h 1237129"/>
              <a:gd name="connsiteX833" fmla="*/ 761721 w 3751729"/>
              <a:gd name="connsiteY833" fmla="*/ 418564 h 1237129"/>
              <a:gd name="connsiteX834" fmla="*/ 761599 w 3751729"/>
              <a:gd name="connsiteY834" fmla="*/ 418810 h 1237129"/>
              <a:gd name="connsiteX835" fmla="*/ 763935 w 3751729"/>
              <a:gd name="connsiteY835" fmla="*/ 418810 h 1237129"/>
              <a:gd name="connsiteX836" fmla="*/ 763935 w 3751729"/>
              <a:gd name="connsiteY836" fmla="*/ 418811 h 1237129"/>
              <a:gd name="connsiteX837" fmla="*/ 763936 w 3751729"/>
              <a:gd name="connsiteY837" fmla="*/ 418811 h 1237129"/>
              <a:gd name="connsiteX838" fmla="*/ 763198 w 3751729"/>
              <a:gd name="connsiteY838" fmla="*/ 422257 h 1237129"/>
              <a:gd name="connsiteX839" fmla="*/ 763445 w 3751729"/>
              <a:gd name="connsiteY839" fmla="*/ 422010 h 1237129"/>
              <a:gd name="connsiteX840" fmla="*/ 764184 w 3751729"/>
              <a:gd name="connsiteY840" fmla="*/ 418564 h 1237129"/>
              <a:gd name="connsiteX841" fmla="*/ 1948172 w 3751729"/>
              <a:gd name="connsiteY841" fmla="*/ 406502 h 1237129"/>
              <a:gd name="connsiteX842" fmla="*/ 1944972 w 3751729"/>
              <a:gd name="connsiteY842" fmla="*/ 413148 h 1237129"/>
              <a:gd name="connsiteX843" fmla="*/ 1939311 w 3751729"/>
              <a:gd name="connsiteY843" fmla="*/ 423979 h 1237129"/>
              <a:gd name="connsiteX844" fmla="*/ 1931926 w 3751729"/>
              <a:gd name="connsiteY844" fmla="*/ 435794 h 1237129"/>
              <a:gd name="connsiteX845" fmla="*/ 1925280 w 3751729"/>
              <a:gd name="connsiteY845" fmla="*/ 447610 h 1237129"/>
              <a:gd name="connsiteX846" fmla="*/ 1919618 w 3751729"/>
              <a:gd name="connsiteY846" fmla="*/ 457702 h 1237129"/>
              <a:gd name="connsiteX847" fmla="*/ 1916418 w 3751729"/>
              <a:gd name="connsiteY847" fmla="*/ 466071 h 1237129"/>
              <a:gd name="connsiteX848" fmla="*/ 1916418 w 3751729"/>
              <a:gd name="connsiteY848" fmla="*/ 470994 h 1237129"/>
              <a:gd name="connsiteX849" fmla="*/ 1918142 w 3751729"/>
              <a:gd name="connsiteY849" fmla="*/ 476902 h 1237129"/>
              <a:gd name="connsiteX850" fmla="*/ 1918142 w 3751729"/>
              <a:gd name="connsiteY850" fmla="*/ 479363 h 1237129"/>
              <a:gd name="connsiteX851" fmla="*/ 1919864 w 3751729"/>
              <a:gd name="connsiteY851" fmla="*/ 482810 h 1237129"/>
              <a:gd name="connsiteX852" fmla="*/ 1922326 w 3751729"/>
              <a:gd name="connsiteY852" fmla="*/ 483548 h 1237129"/>
              <a:gd name="connsiteX853" fmla="*/ 1925526 w 3751729"/>
              <a:gd name="connsiteY853" fmla="*/ 485271 h 1237129"/>
              <a:gd name="connsiteX854" fmla="*/ 1929710 w 3751729"/>
              <a:gd name="connsiteY854" fmla="*/ 486994 h 1237129"/>
              <a:gd name="connsiteX855" fmla="*/ 1941280 w 3751729"/>
              <a:gd name="connsiteY855" fmla="*/ 491179 h 1237129"/>
              <a:gd name="connsiteX856" fmla="*/ 1952849 w 3751729"/>
              <a:gd name="connsiteY856" fmla="*/ 489456 h 1237129"/>
              <a:gd name="connsiteX857" fmla="*/ 1962695 w 3751729"/>
              <a:gd name="connsiteY857" fmla="*/ 485271 h 1237129"/>
              <a:gd name="connsiteX858" fmla="*/ 1974265 w 3751729"/>
              <a:gd name="connsiteY858" fmla="*/ 479363 h 1237129"/>
              <a:gd name="connsiteX859" fmla="*/ 1985833 w 3751729"/>
              <a:gd name="connsiteY859" fmla="*/ 477640 h 1237129"/>
              <a:gd name="connsiteX860" fmla="*/ 1997403 w 3751729"/>
              <a:gd name="connsiteY860" fmla="*/ 477640 h 1237129"/>
              <a:gd name="connsiteX861" fmla="*/ 2004787 w 3751729"/>
              <a:gd name="connsiteY861" fmla="*/ 482563 h 1237129"/>
              <a:gd name="connsiteX862" fmla="*/ 2010448 w 3751729"/>
              <a:gd name="connsiteY862" fmla="*/ 486748 h 1237129"/>
              <a:gd name="connsiteX863" fmla="*/ 2017094 w 3751729"/>
              <a:gd name="connsiteY863" fmla="*/ 489210 h 1237129"/>
              <a:gd name="connsiteX864" fmla="*/ 2034325 w 3751729"/>
              <a:gd name="connsiteY864" fmla="*/ 492656 h 1237129"/>
              <a:gd name="connsiteX865" fmla="*/ 2051556 w 3751729"/>
              <a:gd name="connsiteY865" fmla="*/ 490932 h 1237129"/>
              <a:gd name="connsiteX866" fmla="*/ 2067309 w 3751729"/>
              <a:gd name="connsiteY866" fmla="*/ 486748 h 1237129"/>
              <a:gd name="connsiteX867" fmla="*/ 2071740 w 3751729"/>
              <a:gd name="connsiteY867" fmla="*/ 477887 h 1237129"/>
              <a:gd name="connsiteX868" fmla="*/ 2066818 w 3751729"/>
              <a:gd name="connsiteY868" fmla="*/ 477887 h 1237129"/>
              <a:gd name="connsiteX869" fmla="*/ 2060171 w 3751729"/>
              <a:gd name="connsiteY869" fmla="*/ 466071 h 1237129"/>
              <a:gd name="connsiteX870" fmla="*/ 2048601 w 3751729"/>
              <a:gd name="connsiteY870" fmla="*/ 455979 h 1237129"/>
              <a:gd name="connsiteX871" fmla="*/ 2032110 w 3751729"/>
              <a:gd name="connsiteY871" fmla="*/ 445887 h 1237129"/>
              <a:gd name="connsiteX872" fmla="*/ 2016356 w 3751729"/>
              <a:gd name="connsiteY872" fmla="*/ 436778 h 1237129"/>
              <a:gd name="connsiteX873" fmla="*/ 2004049 w 3751729"/>
              <a:gd name="connsiteY873" fmla="*/ 432595 h 1237129"/>
              <a:gd name="connsiteX874" fmla="*/ 1996663 w 3751729"/>
              <a:gd name="connsiteY874" fmla="*/ 438502 h 1237129"/>
              <a:gd name="connsiteX875" fmla="*/ 1986818 w 3751729"/>
              <a:gd name="connsiteY875" fmla="*/ 442687 h 1237129"/>
              <a:gd name="connsiteX876" fmla="*/ 1979433 w 3751729"/>
              <a:gd name="connsiteY876" fmla="*/ 441949 h 1237129"/>
              <a:gd name="connsiteX877" fmla="*/ 1975249 w 3751729"/>
              <a:gd name="connsiteY877" fmla="*/ 436041 h 1237129"/>
              <a:gd name="connsiteX878" fmla="*/ 1969587 w 3751729"/>
              <a:gd name="connsiteY878" fmla="*/ 430133 h 1237129"/>
              <a:gd name="connsiteX879" fmla="*/ 1966388 w 3751729"/>
              <a:gd name="connsiteY879" fmla="*/ 422502 h 1237129"/>
              <a:gd name="connsiteX880" fmla="*/ 1976233 w 3751729"/>
              <a:gd name="connsiteY880" fmla="*/ 419056 h 1237129"/>
              <a:gd name="connsiteX881" fmla="*/ 1975495 w 3751729"/>
              <a:gd name="connsiteY881" fmla="*/ 418318 h 1237129"/>
              <a:gd name="connsiteX882" fmla="*/ 1973772 w 3751729"/>
              <a:gd name="connsiteY882" fmla="*/ 418318 h 1237129"/>
              <a:gd name="connsiteX883" fmla="*/ 1972049 w 3751729"/>
              <a:gd name="connsiteY883" fmla="*/ 418318 h 1237129"/>
              <a:gd name="connsiteX884" fmla="*/ 1969587 w 3751729"/>
              <a:gd name="connsiteY884" fmla="*/ 416595 h 1237129"/>
              <a:gd name="connsiteX885" fmla="*/ 1964664 w 3751729"/>
              <a:gd name="connsiteY885" fmla="*/ 412410 h 1237129"/>
              <a:gd name="connsiteX886" fmla="*/ 1960480 w 3751729"/>
              <a:gd name="connsiteY886" fmla="*/ 410687 h 1237129"/>
              <a:gd name="connsiteX887" fmla="*/ 1954818 w 3751729"/>
              <a:gd name="connsiteY887" fmla="*/ 408224 h 1237129"/>
              <a:gd name="connsiteX888" fmla="*/ 2179063 w 3751729"/>
              <a:gd name="connsiteY888" fmla="*/ 402318 h 1237129"/>
              <a:gd name="connsiteX889" fmla="*/ 2169955 w 3751729"/>
              <a:gd name="connsiteY889" fmla="*/ 409949 h 1237129"/>
              <a:gd name="connsiteX890" fmla="*/ 2160109 w 3751729"/>
              <a:gd name="connsiteY890" fmla="*/ 414133 h 1237129"/>
              <a:gd name="connsiteX891" fmla="*/ 2150263 w 3751729"/>
              <a:gd name="connsiteY891" fmla="*/ 418318 h 1237129"/>
              <a:gd name="connsiteX892" fmla="*/ 2141155 w 3751729"/>
              <a:gd name="connsiteY892" fmla="*/ 425948 h 1237129"/>
              <a:gd name="connsiteX893" fmla="*/ 2135494 w 3751729"/>
              <a:gd name="connsiteY893" fmla="*/ 435056 h 1237129"/>
              <a:gd name="connsiteX894" fmla="*/ 2133032 w 3751729"/>
              <a:gd name="connsiteY894" fmla="*/ 447610 h 1237129"/>
              <a:gd name="connsiteX895" fmla="*/ 2137217 w 3751729"/>
              <a:gd name="connsiteY895" fmla="*/ 461147 h 1237129"/>
              <a:gd name="connsiteX896" fmla="*/ 2146324 w 3751729"/>
              <a:gd name="connsiteY896" fmla="*/ 474687 h 1237129"/>
              <a:gd name="connsiteX897" fmla="*/ 2154694 w 3751729"/>
              <a:gd name="connsiteY897" fmla="*/ 488225 h 1237129"/>
              <a:gd name="connsiteX898" fmla="*/ 2164540 w 3751729"/>
              <a:gd name="connsiteY898" fmla="*/ 499056 h 1237129"/>
              <a:gd name="connsiteX899" fmla="*/ 2170202 w 3751729"/>
              <a:gd name="connsiteY899" fmla="*/ 509887 h 1237129"/>
              <a:gd name="connsiteX900" fmla="*/ 2160356 w 3751729"/>
              <a:gd name="connsiteY900" fmla="*/ 509887 h 1237129"/>
              <a:gd name="connsiteX901" fmla="*/ 2160356 w 3751729"/>
              <a:gd name="connsiteY901" fmla="*/ 528347 h 1237129"/>
              <a:gd name="connsiteX902" fmla="*/ 2163556 w 3751729"/>
              <a:gd name="connsiteY902" fmla="*/ 541887 h 1237129"/>
              <a:gd name="connsiteX903" fmla="*/ 2171924 w 3751729"/>
              <a:gd name="connsiteY903" fmla="*/ 549517 h 1237129"/>
              <a:gd name="connsiteX904" fmla="*/ 2186694 w 3751729"/>
              <a:gd name="connsiteY904" fmla="*/ 551979 h 1237129"/>
              <a:gd name="connsiteX905" fmla="*/ 2208108 w 3751729"/>
              <a:gd name="connsiteY905" fmla="*/ 551241 h 1237129"/>
              <a:gd name="connsiteX906" fmla="*/ 2206385 w 3751729"/>
              <a:gd name="connsiteY906" fmla="*/ 534502 h 1237129"/>
              <a:gd name="connsiteX907" fmla="*/ 2203185 w 3751729"/>
              <a:gd name="connsiteY907" fmla="*/ 524410 h 1237129"/>
              <a:gd name="connsiteX908" fmla="*/ 2199002 w 3751729"/>
              <a:gd name="connsiteY908" fmla="*/ 516041 h 1237129"/>
              <a:gd name="connsiteX909" fmla="*/ 2197278 w 3751729"/>
              <a:gd name="connsiteY909" fmla="*/ 506933 h 1237129"/>
              <a:gd name="connsiteX910" fmla="*/ 2199002 w 3751729"/>
              <a:gd name="connsiteY910" fmla="*/ 493394 h 1237129"/>
              <a:gd name="connsiteX911" fmla="*/ 2202201 w 3751729"/>
              <a:gd name="connsiteY911" fmla="*/ 495118 h 1237129"/>
              <a:gd name="connsiteX912" fmla="*/ 2204663 w 3751729"/>
              <a:gd name="connsiteY912" fmla="*/ 495118 h 1237129"/>
              <a:gd name="connsiteX913" fmla="*/ 2207863 w 3751729"/>
              <a:gd name="connsiteY913" fmla="*/ 495118 h 1237129"/>
              <a:gd name="connsiteX914" fmla="*/ 2210323 w 3751729"/>
              <a:gd name="connsiteY914" fmla="*/ 495118 h 1237129"/>
              <a:gd name="connsiteX915" fmla="*/ 2214509 w 3751729"/>
              <a:gd name="connsiteY915" fmla="*/ 493147 h 1237129"/>
              <a:gd name="connsiteX916" fmla="*/ 2212047 w 3751729"/>
              <a:gd name="connsiteY916" fmla="*/ 490687 h 1237129"/>
              <a:gd name="connsiteX917" fmla="*/ 2208848 w 3751729"/>
              <a:gd name="connsiteY917" fmla="*/ 488964 h 1237129"/>
              <a:gd name="connsiteX918" fmla="*/ 2208108 w 3751729"/>
              <a:gd name="connsiteY918" fmla="*/ 488225 h 1237129"/>
              <a:gd name="connsiteX919" fmla="*/ 2204909 w 3751729"/>
              <a:gd name="connsiteY919" fmla="*/ 484779 h 1237129"/>
              <a:gd name="connsiteX920" fmla="*/ 2202447 w 3751729"/>
              <a:gd name="connsiteY920" fmla="*/ 483055 h 1237129"/>
              <a:gd name="connsiteX921" fmla="*/ 2200724 w 3751729"/>
              <a:gd name="connsiteY921" fmla="*/ 484779 h 1237129"/>
              <a:gd name="connsiteX922" fmla="*/ 2200724 w 3751729"/>
              <a:gd name="connsiteY922" fmla="*/ 488225 h 1237129"/>
              <a:gd name="connsiteX923" fmla="*/ 2199002 w 3751729"/>
              <a:gd name="connsiteY923" fmla="*/ 490687 h 1237129"/>
              <a:gd name="connsiteX924" fmla="*/ 2199002 w 3751729"/>
              <a:gd name="connsiteY924" fmla="*/ 492410 h 1237129"/>
              <a:gd name="connsiteX925" fmla="*/ 2197278 w 3751729"/>
              <a:gd name="connsiteY925" fmla="*/ 493147 h 1237129"/>
              <a:gd name="connsiteX926" fmla="*/ 2196539 w 3751729"/>
              <a:gd name="connsiteY926" fmla="*/ 492410 h 1237129"/>
              <a:gd name="connsiteX927" fmla="*/ 2194816 w 3751729"/>
              <a:gd name="connsiteY927" fmla="*/ 488964 h 1237129"/>
              <a:gd name="connsiteX928" fmla="*/ 2190632 w 3751729"/>
              <a:gd name="connsiteY928" fmla="*/ 482317 h 1237129"/>
              <a:gd name="connsiteX929" fmla="*/ 2186447 w 3751729"/>
              <a:gd name="connsiteY929" fmla="*/ 474687 h 1237129"/>
              <a:gd name="connsiteX930" fmla="*/ 2187185 w 3751729"/>
              <a:gd name="connsiteY930" fmla="*/ 471241 h 1237129"/>
              <a:gd name="connsiteX931" fmla="*/ 2188909 w 3751729"/>
              <a:gd name="connsiteY931" fmla="*/ 471241 h 1237129"/>
              <a:gd name="connsiteX932" fmla="*/ 2190632 w 3751729"/>
              <a:gd name="connsiteY932" fmla="*/ 470502 h 1237129"/>
              <a:gd name="connsiteX933" fmla="*/ 2191371 w 3751729"/>
              <a:gd name="connsiteY933" fmla="*/ 467056 h 1237129"/>
              <a:gd name="connsiteX934" fmla="*/ 2179063 w 3751729"/>
              <a:gd name="connsiteY934" fmla="*/ 459425 h 1237129"/>
              <a:gd name="connsiteX935" fmla="*/ 2169217 w 3751729"/>
              <a:gd name="connsiteY935" fmla="*/ 447610 h 1237129"/>
              <a:gd name="connsiteX936" fmla="*/ 2163556 w 3751729"/>
              <a:gd name="connsiteY936" fmla="*/ 435056 h 1237129"/>
              <a:gd name="connsiteX937" fmla="*/ 2179309 w 3751729"/>
              <a:gd name="connsiteY937" fmla="*/ 433333 h 1237129"/>
              <a:gd name="connsiteX938" fmla="*/ 2190878 w 3751729"/>
              <a:gd name="connsiteY938" fmla="*/ 429148 h 1237129"/>
              <a:gd name="connsiteX939" fmla="*/ 2196539 w 3751729"/>
              <a:gd name="connsiteY939" fmla="*/ 418318 h 1237129"/>
              <a:gd name="connsiteX940" fmla="*/ 2199002 w 3751729"/>
              <a:gd name="connsiteY940" fmla="*/ 405764 h 1237129"/>
              <a:gd name="connsiteX941" fmla="*/ 2194816 w 3751729"/>
              <a:gd name="connsiteY941" fmla="*/ 404041 h 1237129"/>
              <a:gd name="connsiteX942" fmla="*/ 2190632 w 3751729"/>
              <a:gd name="connsiteY942" fmla="*/ 404041 h 1237129"/>
              <a:gd name="connsiteX943" fmla="*/ 2186447 w 3751729"/>
              <a:gd name="connsiteY943" fmla="*/ 402318 h 1237129"/>
              <a:gd name="connsiteX944" fmla="*/ 2024479 w 3751729"/>
              <a:gd name="connsiteY944" fmla="*/ 400349 h 1237129"/>
              <a:gd name="connsiteX945" fmla="*/ 2012911 w 3751729"/>
              <a:gd name="connsiteY945" fmla="*/ 406256 h 1237129"/>
              <a:gd name="connsiteX946" fmla="*/ 1998879 w 3751729"/>
              <a:gd name="connsiteY946" fmla="*/ 410440 h 1237129"/>
              <a:gd name="connsiteX947" fmla="*/ 1998879 w 3751729"/>
              <a:gd name="connsiteY947" fmla="*/ 422256 h 1237129"/>
              <a:gd name="connsiteX948" fmla="*/ 2004541 w 3751729"/>
              <a:gd name="connsiteY948" fmla="*/ 423979 h 1237129"/>
              <a:gd name="connsiteX949" fmla="*/ 2011187 w 3751729"/>
              <a:gd name="connsiteY949" fmla="*/ 424717 h 1237129"/>
              <a:gd name="connsiteX950" fmla="*/ 2020295 w 3751729"/>
              <a:gd name="connsiteY950" fmla="*/ 424717 h 1237129"/>
              <a:gd name="connsiteX951" fmla="*/ 2020295 w 3751729"/>
              <a:gd name="connsiteY951" fmla="*/ 418810 h 1237129"/>
              <a:gd name="connsiteX952" fmla="*/ 2022757 w 3751729"/>
              <a:gd name="connsiteY952" fmla="*/ 414626 h 1237129"/>
              <a:gd name="connsiteX953" fmla="*/ 2024479 w 3751729"/>
              <a:gd name="connsiteY953" fmla="*/ 410440 h 1237129"/>
              <a:gd name="connsiteX954" fmla="*/ 2024479 w 3751729"/>
              <a:gd name="connsiteY954" fmla="*/ 406256 h 1237129"/>
              <a:gd name="connsiteX955" fmla="*/ 2024479 w 3751729"/>
              <a:gd name="connsiteY955" fmla="*/ 402810 h 1237129"/>
              <a:gd name="connsiteX956" fmla="*/ 904489 w 3751729"/>
              <a:gd name="connsiteY956" fmla="*/ 392717 h 1237129"/>
              <a:gd name="connsiteX957" fmla="*/ 906951 w 3751729"/>
              <a:gd name="connsiteY957" fmla="*/ 400348 h 1237129"/>
              <a:gd name="connsiteX958" fmla="*/ 908427 w 3751729"/>
              <a:gd name="connsiteY958" fmla="*/ 410440 h 1237129"/>
              <a:gd name="connsiteX959" fmla="*/ 910151 w 3751729"/>
              <a:gd name="connsiteY959" fmla="*/ 418809 h 1237129"/>
              <a:gd name="connsiteX960" fmla="*/ 908427 w 3751729"/>
              <a:gd name="connsiteY960" fmla="*/ 420532 h 1237129"/>
              <a:gd name="connsiteX961" fmla="*/ 906951 w 3751729"/>
              <a:gd name="connsiteY961" fmla="*/ 420532 h 1237129"/>
              <a:gd name="connsiteX962" fmla="*/ 905966 w 3751729"/>
              <a:gd name="connsiteY962" fmla="*/ 420532 h 1237129"/>
              <a:gd name="connsiteX963" fmla="*/ 905966 w 3751729"/>
              <a:gd name="connsiteY963" fmla="*/ 422255 h 1237129"/>
              <a:gd name="connsiteX964" fmla="*/ 904489 w 3751729"/>
              <a:gd name="connsiteY964" fmla="*/ 422255 h 1237129"/>
              <a:gd name="connsiteX965" fmla="*/ 898581 w 3751729"/>
              <a:gd name="connsiteY965" fmla="*/ 422255 h 1237129"/>
              <a:gd name="connsiteX966" fmla="*/ 896858 w 3751729"/>
              <a:gd name="connsiteY966" fmla="*/ 420532 h 1237129"/>
              <a:gd name="connsiteX967" fmla="*/ 896858 w 3751729"/>
              <a:gd name="connsiteY967" fmla="*/ 418809 h 1237129"/>
              <a:gd name="connsiteX968" fmla="*/ 896858 w 3751729"/>
              <a:gd name="connsiteY968" fmla="*/ 418071 h 1237129"/>
              <a:gd name="connsiteX969" fmla="*/ 895381 w 3751729"/>
              <a:gd name="connsiteY969" fmla="*/ 418071 h 1237129"/>
              <a:gd name="connsiteX970" fmla="*/ 894396 w 3751729"/>
              <a:gd name="connsiteY970" fmla="*/ 416348 h 1237129"/>
              <a:gd name="connsiteX971" fmla="*/ 583999 w 3751729"/>
              <a:gd name="connsiteY971" fmla="*/ 365149 h 1237129"/>
              <a:gd name="connsiteX972" fmla="*/ 577353 w 3751729"/>
              <a:gd name="connsiteY972" fmla="*/ 375241 h 1237129"/>
              <a:gd name="connsiteX973" fmla="*/ 569969 w 3751729"/>
              <a:gd name="connsiteY973" fmla="*/ 384349 h 1237129"/>
              <a:gd name="connsiteX974" fmla="*/ 565784 w 3751729"/>
              <a:gd name="connsiteY974" fmla="*/ 396903 h 1237129"/>
              <a:gd name="connsiteX975" fmla="*/ 574153 w 3751729"/>
              <a:gd name="connsiteY975" fmla="*/ 396164 h 1237129"/>
              <a:gd name="connsiteX976" fmla="*/ 579815 w 3751729"/>
              <a:gd name="connsiteY976" fmla="*/ 398626 h 1237129"/>
              <a:gd name="connsiteX977" fmla="*/ 583999 w 3751729"/>
              <a:gd name="connsiteY977" fmla="*/ 402810 h 1237129"/>
              <a:gd name="connsiteX978" fmla="*/ 589661 w 3751729"/>
              <a:gd name="connsiteY978" fmla="*/ 410441 h 1237129"/>
              <a:gd name="connsiteX979" fmla="*/ 591385 w 3751729"/>
              <a:gd name="connsiteY979" fmla="*/ 404534 h 1237129"/>
              <a:gd name="connsiteX980" fmla="*/ 591385 w 3751729"/>
              <a:gd name="connsiteY980" fmla="*/ 400349 h 1237129"/>
              <a:gd name="connsiteX981" fmla="*/ 593107 w 3751729"/>
              <a:gd name="connsiteY981" fmla="*/ 396903 h 1237129"/>
              <a:gd name="connsiteX982" fmla="*/ 593107 w 3751729"/>
              <a:gd name="connsiteY982" fmla="*/ 392718 h 1237129"/>
              <a:gd name="connsiteX983" fmla="*/ 600491 w 3751729"/>
              <a:gd name="connsiteY983" fmla="*/ 392718 h 1237129"/>
              <a:gd name="connsiteX984" fmla="*/ 604677 w 3751729"/>
              <a:gd name="connsiteY984" fmla="*/ 402810 h 1237129"/>
              <a:gd name="connsiteX985" fmla="*/ 611323 w 3751729"/>
              <a:gd name="connsiteY985" fmla="*/ 406257 h 1237129"/>
              <a:gd name="connsiteX986" fmla="*/ 616984 w 3751729"/>
              <a:gd name="connsiteY986" fmla="*/ 408718 h 1237129"/>
              <a:gd name="connsiteX987" fmla="*/ 622645 w 3751729"/>
              <a:gd name="connsiteY987" fmla="*/ 412164 h 1237129"/>
              <a:gd name="connsiteX988" fmla="*/ 628306 w 3751729"/>
              <a:gd name="connsiteY988" fmla="*/ 418810 h 1237129"/>
              <a:gd name="connsiteX989" fmla="*/ 622645 w 3751729"/>
              <a:gd name="connsiteY989" fmla="*/ 427918 h 1237129"/>
              <a:gd name="connsiteX990" fmla="*/ 615999 w 3751729"/>
              <a:gd name="connsiteY990" fmla="*/ 438010 h 1237129"/>
              <a:gd name="connsiteX991" fmla="*/ 610338 w 3751729"/>
              <a:gd name="connsiteY991" fmla="*/ 451549 h 1237129"/>
              <a:gd name="connsiteX992" fmla="*/ 605415 w 3751729"/>
              <a:gd name="connsiteY992" fmla="*/ 463364 h 1237129"/>
              <a:gd name="connsiteX993" fmla="*/ 605415 w 3751729"/>
              <a:gd name="connsiteY993" fmla="*/ 470749 h 1237129"/>
              <a:gd name="connsiteX994" fmla="*/ 606400 w 3751729"/>
              <a:gd name="connsiteY994" fmla="*/ 475671 h 1237129"/>
              <a:gd name="connsiteX995" fmla="*/ 606400 w 3751729"/>
              <a:gd name="connsiteY995" fmla="*/ 478134 h 1237129"/>
              <a:gd name="connsiteX996" fmla="*/ 608122 w 3751729"/>
              <a:gd name="connsiteY996" fmla="*/ 479856 h 1237129"/>
              <a:gd name="connsiteX997" fmla="*/ 609846 w 3751729"/>
              <a:gd name="connsiteY997" fmla="*/ 481580 h 1237129"/>
              <a:gd name="connsiteX998" fmla="*/ 610584 w 3751729"/>
              <a:gd name="connsiteY998" fmla="*/ 483302 h 1237129"/>
              <a:gd name="connsiteX999" fmla="*/ 615507 w 3751729"/>
              <a:gd name="connsiteY999" fmla="*/ 484042 h 1237129"/>
              <a:gd name="connsiteX1000" fmla="*/ 615507 w 3751729"/>
              <a:gd name="connsiteY1000" fmla="*/ 481580 h 1237129"/>
              <a:gd name="connsiteX1001" fmla="*/ 617969 w 3751729"/>
              <a:gd name="connsiteY1001" fmla="*/ 475671 h 1237129"/>
              <a:gd name="connsiteX1002" fmla="*/ 622153 w 3751729"/>
              <a:gd name="connsiteY1002" fmla="*/ 466564 h 1237129"/>
              <a:gd name="connsiteX1003" fmla="*/ 627076 w 3751729"/>
              <a:gd name="connsiteY1003" fmla="*/ 454749 h 1237129"/>
              <a:gd name="connsiteX1004" fmla="*/ 631261 w 3751729"/>
              <a:gd name="connsiteY1004" fmla="*/ 444656 h 1237129"/>
              <a:gd name="connsiteX1005" fmla="*/ 635445 w 3751729"/>
              <a:gd name="connsiteY1005" fmla="*/ 436287 h 1237129"/>
              <a:gd name="connsiteX1006" fmla="*/ 637169 w 3751729"/>
              <a:gd name="connsiteY1006" fmla="*/ 430379 h 1237129"/>
              <a:gd name="connsiteX1007" fmla="*/ 647014 w 3751729"/>
              <a:gd name="connsiteY1007" fmla="*/ 430379 h 1237129"/>
              <a:gd name="connsiteX1008" fmla="*/ 648738 w 3751729"/>
              <a:gd name="connsiteY1008" fmla="*/ 446379 h 1237129"/>
              <a:gd name="connsiteX1009" fmla="*/ 648738 w 3751729"/>
              <a:gd name="connsiteY1009" fmla="*/ 460657 h 1237129"/>
              <a:gd name="connsiteX1010" fmla="*/ 648738 w 3751729"/>
              <a:gd name="connsiteY1010" fmla="*/ 478379 h 1237129"/>
              <a:gd name="connsiteX1011" fmla="*/ 650461 w 3751729"/>
              <a:gd name="connsiteY1011" fmla="*/ 497579 h 1237129"/>
              <a:gd name="connsiteX1012" fmla="*/ 668677 w 3751729"/>
              <a:gd name="connsiteY1012" fmla="*/ 500041 h 1237129"/>
              <a:gd name="connsiteX1013" fmla="*/ 676061 w 3751729"/>
              <a:gd name="connsiteY1013" fmla="*/ 489210 h 1237129"/>
              <a:gd name="connsiteX1014" fmla="*/ 689353 w 3751729"/>
              <a:gd name="connsiteY1014" fmla="*/ 481580 h 1237129"/>
              <a:gd name="connsiteX1015" fmla="*/ 703383 w 3751729"/>
              <a:gd name="connsiteY1015" fmla="*/ 473949 h 1237129"/>
              <a:gd name="connsiteX1016" fmla="*/ 718153 w 3751729"/>
              <a:gd name="connsiteY1016" fmla="*/ 468041 h 1237129"/>
              <a:gd name="connsiteX1017" fmla="*/ 732184 w 3751729"/>
              <a:gd name="connsiteY1017" fmla="*/ 462133 h 1237129"/>
              <a:gd name="connsiteX1018" fmla="*/ 745476 w 3751729"/>
              <a:gd name="connsiteY1018" fmla="*/ 454502 h 1237129"/>
              <a:gd name="connsiteX1019" fmla="*/ 751137 w 3751729"/>
              <a:gd name="connsiteY1019" fmla="*/ 446133 h 1237129"/>
              <a:gd name="connsiteX1020" fmla="*/ 747937 w 3751729"/>
              <a:gd name="connsiteY1020" fmla="*/ 446133 h 1237129"/>
              <a:gd name="connsiteX1021" fmla="*/ 747198 w 3751729"/>
              <a:gd name="connsiteY1021" fmla="*/ 442688 h 1237129"/>
              <a:gd name="connsiteX1022" fmla="*/ 747198 w 3751729"/>
              <a:gd name="connsiteY1022" fmla="*/ 441949 h 1237129"/>
              <a:gd name="connsiteX1023" fmla="*/ 745476 w 3751729"/>
              <a:gd name="connsiteY1023" fmla="*/ 440225 h 1237129"/>
              <a:gd name="connsiteX1024" fmla="*/ 743752 w 3751729"/>
              <a:gd name="connsiteY1024" fmla="*/ 440225 h 1237129"/>
              <a:gd name="connsiteX1025" fmla="*/ 742029 w 3751729"/>
              <a:gd name="connsiteY1025" fmla="*/ 440225 h 1237129"/>
              <a:gd name="connsiteX1026" fmla="*/ 739568 w 3751729"/>
              <a:gd name="connsiteY1026" fmla="*/ 438503 h 1237129"/>
              <a:gd name="connsiteX1027" fmla="*/ 733906 w 3751729"/>
              <a:gd name="connsiteY1027" fmla="*/ 442688 h 1237129"/>
              <a:gd name="connsiteX1028" fmla="*/ 724060 w 3751729"/>
              <a:gd name="connsiteY1028" fmla="*/ 448595 h 1237129"/>
              <a:gd name="connsiteX1029" fmla="*/ 712491 w 3751729"/>
              <a:gd name="connsiteY1029" fmla="*/ 457702 h 1237129"/>
              <a:gd name="connsiteX1030" fmla="*/ 697722 w 3751729"/>
              <a:gd name="connsiteY1030" fmla="*/ 465334 h 1237129"/>
              <a:gd name="connsiteX1031" fmla="*/ 684429 w 3751729"/>
              <a:gd name="connsiteY1031" fmla="*/ 473703 h 1237129"/>
              <a:gd name="connsiteX1032" fmla="*/ 672122 w 3751729"/>
              <a:gd name="connsiteY1032" fmla="*/ 479611 h 1237129"/>
              <a:gd name="connsiteX1033" fmla="*/ 663014 w 3751729"/>
              <a:gd name="connsiteY1033" fmla="*/ 483056 h 1237129"/>
              <a:gd name="connsiteX1034" fmla="*/ 660553 w 3751729"/>
              <a:gd name="connsiteY1034" fmla="*/ 483795 h 1237129"/>
              <a:gd name="connsiteX1035" fmla="*/ 658830 w 3751729"/>
              <a:gd name="connsiteY1035" fmla="*/ 483056 h 1237129"/>
              <a:gd name="connsiteX1036" fmla="*/ 657107 w 3751729"/>
              <a:gd name="connsiteY1036" fmla="*/ 481334 h 1237129"/>
              <a:gd name="connsiteX1037" fmla="*/ 657107 w 3751729"/>
              <a:gd name="connsiteY1037" fmla="*/ 479611 h 1237129"/>
              <a:gd name="connsiteX1038" fmla="*/ 657107 w 3751729"/>
              <a:gd name="connsiteY1038" fmla="*/ 477887 h 1237129"/>
              <a:gd name="connsiteX1039" fmla="*/ 656368 w 3751729"/>
              <a:gd name="connsiteY1039" fmla="*/ 475425 h 1237129"/>
              <a:gd name="connsiteX1040" fmla="*/ 660553 w 3751729"/>
              <a:gd name="connsiteY1040" fmla="*/ 467794 h 1237129"/>
              <a:gd name="connsiteX1041" fmla="*/ 660553 w 3751729"/>
              <a:gd name="connsiteY1041" fmla="*/ 461887 h 1237129"/>
              <a:gd name="connsiteX1042" fmla="*/ 658830 w 3751729"/>
              <a:gd name="connsiteY1042" fmla="*/ 457702 h 1237129"/>
              <a:gd name="connsiteX1043" fmla="*/ 657107 w 3751729"/>
              <a:gd name="connsiteY1043" fmla="*/ 450071 h 1237129"/>
              <a:gd name="connsiteX1044" fmla="*/ 660306 w 3751729"/>
              <a:gd name="connsiteY1044" fmla="*/ 441703 h 1237129"/>
              <a:gd name="connsiteX1045" fmla="*/ 662031 w 3751729"/>
              <a:gd name="connsiteY1045" fmla="*/ 439980 h 1237129"/>
              <a:gd name="connsiteX1046" fmla="*/ 662768 w 3751729"/>
              <a:gd name="connsiteY1046" fmla="*/ 438257 h 1237129"/>
              <a:gd name="connsiteX1047" fmla="*/ 664491 w 3751729"/>
              <a:gd name="connsiteY1047" fmla="*/ 436534 h 1237129"/>
              <a:gd name="connsiteX1048" fmla="*/ 666215 w 3751729"/>
              <a:gd name="connsiteY1048" fmla="*/ 436534 h 1237129"/>
              <a:gd name="connsiteX1049" fmla="*/ 667937 w 3751729"/>
              <a:gd name="connsiteY1049" fmla="*/ 436534 h 1237129"/>
              <a:gd name="connsiteX1050" fmla="*/ 668677 w 3751729"/>
              <a:gd name="connsiteY1050" fmla="*/ 435794 h 1237129"/>
              <a:gd name="connsiteX1051" fmla="*/ 670399 w 3751729"/>
              <a:gd name="connsiteY1051" fmla="*/ 434072 h 1237129"/>
              <a:gd name="connsiteX1052" fmla="*/ 670399 w 3751729"/>
              <a:gd name="connsiteY1052" fmla="*/ 430626 h 1237129"/>
              <a:gd name="connsiteX1053" fmla="*/ 672122 w 3751729"/>
              <a:gd name="connsiteY1053" fmla="*/ 426441 h 1237129"/>
              <a:gd name="connsiteX1054" fmla="*/ 672122 w 3751729"/>
              <a:gd name="connsiteY1054" fmla="*/ 418810 h 1237129"/>
              <a:gd name="connsiteX1055" fmla="*/ 664738 w 3751729"/>
              <a:gd name="connsiteY1055" fmla="*/ 414626 h 1237129"/>
              <a:gd name="connsiteX1056" fmla="*/ 657353 w 3751729"/>
              <a:gd name="connsiteY1056" fmla="*/ 412903 h 1237129"/>
              <a:gd name="connsiteX1057" fmla="*/ 651692 w 3751729"/>
              <a:gd name="connsiteY1057" fmla="*/ 412903 h 1237129"/>
              <a:gd name="connsiteX1058" fmla="*/ 645046 w 3751729"/>
              <a:gd name="connsiteY1058" fmla="*/ 410441 h 1237129"/>
              <a:gd name="connsiteX1059" fmla="*/ 634215 w 3751729"/>
              <a:gd name="connsiteY1059" fmla="*/ 402810 h 1237129"/>
              <a:gd name="connsiteX1060" fmla="*/ 627569 w 3751729"/>
              <a:gd name="connsiteY1060" fmla="*/ 396164 h 1237129"/>
              <a:gd name="connsiteX1061" fmla="*/ 622645 w 3751729"/>
              <a:gd name="connsiteY1061" fmla="*/ 387057 h 1237129"/>
              <a:gd name="connsiteX1062" fmla="*/ 616984 w 3751729"/>
              <a:gd name="connsiteY1062" fmla="*/ 378687 h 1237129"/>
              <a:gd name="connsiteX1063" fmla="*/ 610338 w 3751729"/>
              <a:gd name="connsiteY1063" fmla="*/ 372780 h 1237129"/>
              <a:gd name="connsiteX1064" fmla="*/ 598769 w 3751729"/>
              <a:gd name="connsiteY1064" fmla="*/ 366872 h 1237129"/>
              <a:gd name="connsiteX1065" fmla="*/ 873963 w 3751729"/>
              <a:gd name="connsiteY1065" fmla="*/ 351856 h 1237129"/>
              <a:gd name="connsiteX1066" fmla="*/ 884795 w 3751729"/>
              <a:gd name="connsiteY1066" fmla="*/ 352594 h 1237129"/>
              <a:gd name="connsiteX1067" fmla="*/ 891195 w 3751729"/>
              <a:gd name="connsiteY1067" fmla="*/ 354317 h 1237129"/>
              <a:gd name="connsiteX1068" fmla="*/ 900304 w 3751729"/>
              <a:gd name="connsiteY1068" fmla="*/ 357764 h 1237129"/>
              <a:gd name="connsiteX1069" fmla="*/ 900304 w 3751729"/>
              <a:gd name="connsiteY1069" fmla="*/ 364410 h 1237129"/>
              <a:gd name="connsiteX1070" fmla="*/ 897102 w 3751729"/>
              <a:gd name="connsiteY1070" fmla="*/ 364410 h 1237129"/>
              <a:gd name="connsiteX1071" fmla="*/ 894641 w 3751729"/>
              <a:gd name="connsiteY1071" fmla="*/ 366134 h 1237129"/>
              <a:gd name="connsiteX1072" fmla="*/ 891195 w 3751729"/>
              <a:gd name="connsiteY1072" fmla="*/ 366134 h 1237129"/>
              <a:gd name="connsiteX1073" fmla="*/ 888733 w 3751729"/>
              <a:gd name="connsiteY1073" fmla="*/ 366134 h 1237129"/>
              <a:gd name="connsiteX1074" fmla="*/ 884795 w 3751729"/>
              <a:gd name="connsiteY1074" fmla="*/ 367611 h 1237129"/>
              <a:gd name="connsiteX1075" fmla="*/ 881348 w 3751729"/>
              <a:gd name="connsiteY1075" fmla="*/ 363426 h 1237129"/>
              <a:gd name="connsiteX1076" fmla="*/ 879625 w 3751729"/>
              <a:gd name="connsiteY1076" fmla="*/ 361948 h 1237129"/>
              <a:gd name="connsiteX1077" fmla="*/ 878887 w 3751729"/>
              <a:gd name="connsiteY1077" fmla="*/ 358503 h 1237129"/>
              <a:gd name="connsiteX1078" fmla="*/ 877164 w 3751729"/>
              <a:gd name="connsiteY1078" fmla="*/ 356041 h 1237129"/>
              <a:gd name="connsiteX1079" fmla="*/ 941657 w 3751729"/>
              <a:gd name="connsiteY1079" fmla="*/ 335118 h 1237129"/>
              <a:gd name="connsiteX1080" fmla="*/ 950765 w 3751729"/>
              <a:gd name="connsiteY1080" fmla="*/ 335118 h 1237129"/>
              <a:gd name="connsiteX1081" fmla="*/ 950765 w 3751729"/>
              <a:gd name="connsiteY1081" fmla="*/ 346932 h 1237129"/>
              <a:gd name="connsiteX1082" fmla="*/ 950765 w 3751729"/>
              <a:gd name="connsiteY1082" fmla="*/ 357763 h 1237129"/>
              <a:gd name="connsiteX1083" fmla="*/ 952488 w 3751729"/>
              <a:gd name="connsiteY1083" fmla="*/ 366133 h 1237129"/>
              <a:gd name="connsiteX1084" fmla="*/ 953226 w 3751729"/>
              <a:gd name="connsiteY1084" fmla="*/ 375979 h 1237129"/>
              <a:gd name="connsiteX1085" fmla="*/ 969718 w 3751729"/>
              <a:gd name="connsiteY1085" fmla="*/ 375979 h 1237129"/>
              <a:gd name="connsiteX1086" fmla="*/ 969718 w 3751729"/>
              <a:gd name="connsiteY1086" fmla="*/ 392717 h 1237129"/>
              <a:gd name="connsiteX1087" fmla="*/ 976365 w 3751729"/>
              <a:gd name="connsiteY1087" fmla="*/ 392717 h 1237129"/>
              <a:gd name="connsiteX1088" fmla="*/ 978089 w 3751729"/>
              <a:gd name="connsiteY1088" fmla="*/ 393456 h 1237129"/>
              <a:gd name="connsiteX1089" fmla="*/ 979811 w 3751729"/>
              <a:gd name="connsiteY1089" fmla="*/ 393456 h 1237129"/>
              <a:gd name="connsiteX1090" fmla="*/ 981288 w 3751729"/>
              <a:gd name="connsiteY1090" fmla="*/ 393456 h 1237129"/>
              <a:gd name="connsiteX1091" fmla="*/ 982272 w 3751729"/>
              <a:gd name="connsiteY1091" fmla="*/ 393456 h 1237129"/>
              <a:gd name="connsiteX1092" fmla="*/ 983750 w 3751729"/>
              <a:gd name="connsiteY1092" fmla="*/ 393456 h 1237129"/>
              <a:gd name="connsiteX1093" fmla="*/ 985472 w 3751729"/>
              <a:gd name="connsiteY1093" fmla="*/ 395179 h 1237129"/>
              <a:gd name="connsiteX1094" fmla="*/ 983750 w 3751729"/>
              <a:gd name="connsiteY1094" fmla="*/ 404286 h 1237129"/>
              <a:gd name="connsiteX1095" fmla="*/ 981288 w 3751729"/>
              <a:gd name="connsiteY1095" fmla="*/ 414379 h 1237129"/>
              <a:gd name="connsiteX1096" fmla="*/ 979811 w 3751729"/>
              <a:gd name="connsiteY1096" fmla="*/ 424225 h 1237129"/>
              <a:gd name="connsiteX1097" fmla="*/ 976365 w 3751729"/>
              <a:gd name="connsiteY1097" fmla="*/ 424225 h 1237129"/>
              <a:gd name="connsiteX1098" fmla="*/ 975626 w 3751729"/>
              <a:gd name="connsiteY1098" fmla="*/ 421025 h 1237129"/>
              <a:gd name="connsiteX1099" fmla="*/ 975626 w 3751729"/>
              <a:gd name="connsiteY1099" fmla="*/ 420041 h 1237129"/>
              <a:gd name="connsiteX1100" fmla="*/ 975626 w 3751729"/>
              <a:gd name="connsiteY1100" fmla="*/ 418563 h 1237129"/>
              <a:gd name="connsiteX1101" fmla="*/ 973904 w 3751729"/>
              <a:gd name="connsiteY1101" fmla="*/ 416841 h 1237129"/>
              <a:gd name="connsiteX1102" fmla="*/ 973904 w 3751729"/>
              <a:gd name="connsiteY1102" fmla="*/ 415117 h 1237129"/>
              <a:gd name="connsiteX1103" fmla="*/ 972180 w 3751729"/>
              <a:gd name="connsiteY1103" fmla="*/ 418563 h 1237129"/>
              <a:gd name="connsiteX1104" fmla="*/ 970703 w 3751729"/>
              <a:gd name="connsiteY1104" fmla="*/ 418563 h 1237129"/>
              <a:gd name="connsiteX1105" fmla="*/ 970703 w 3751729"/>
              <a:gd name="connsiteY1105" fmla="*/ 420041 h 1237129"/>
              <a:gd name="connsiteX1106" fmla="*/ 969718 w 3751729"/>
              <a:gd name="connsiteY1106" fmla="*/ 420041 h 1237129"/>
              <a:gd name="connsiteX1107" fmla="*/ 966519 w 3751729"/>
              <a:gd name="connsiteY1107" fmla="*/ 421025 h 1237129"/>
              <a:gd name="connsiteX1108" fmla="*/ 966519 w 3751729"/>
              <a:gd name="connsiteY1108" fmla="*/ 415117 h 1237129"/>
              <a:gd name="connsiteX1109" fmla="*/ 968242 w 3751729"/>
              <a:gd name="connsiteY1109" fmla="*/ 414379 h 1237129"/>
              <a:gd name="connsiteX1110" fmla="*/ 968242 w 3751729"/>
              <a:gd name="connsiteY1110" fmla="*/ 412655 h 1237129"/>
              <a:gd name="connsiteX1111" fmla="*/ 969718 w 3751729"/>
              <a:gd name="connsiteY1111" fmla="*/ 410932 h 1237129"/>
              <a:gd name="connsiteX1112" fmla="*/ 969718 w 3751729"/>
              <a:gd name="connsiteY1112" fmla="*/ 408471 h 1237129"/>
              <a:gd name="connsiteX1113" fmla="*/ 969718 w 3751729"/>
              <a:gd name="connsiteY1113" fmla="*/ 405271 h 1237129"/>
              <a:gd name="connsiteX1114" fmla="*/ 966519 w 3751729"/>
              <a:gd name="connsiteY1114" fmla="*/ 405271 h 1237129"/>
              <a:gd name="connsiteX1115" fmla="*/ 960611 w 3751729"/>
              <a:gd name="connsiteY1115" fmla="*/ 410932 h 1237129"/>
              <a:gd name="connsiteX1116" fmla="*/ 954950 w 3751729"/>
              <a:gd name="connsiteY1116" fmla="*/ 416841 h 1237129"/>
              <a:gd name="connsiteX1117" fmla="*/ 947565 w 3751729"/>
              <a:gd name="connsiteY1117" fmla="*/ 421025 h 1237129"/>
              <a:gd name="connsiteX1118" fmla="*/ 947565 w 3751729"/>
              <a:gd name="connsiteY1118" fmla="*/ 416841 h 1237129"/>
              <a:gd name="connsiteX1119" fmla="*/ 947565 w 3751729"/>
              <a:gd name="connsiteY1119" fmla="*/ 412655 h 1237129"/>
              <a:gd name="connsiteX1120" fmla="*/ 947565 w 3751729"/>
              <a:gd name="connsiteY1120" fmla="*/ 410932 h 1237129"/>
              <a:gd name="connsiteX1121" fmla="*/ 946580 w 3751729"/>
              <a:gd name="connsiteY1121" fmla="*/ 410194 h 1237129"/>
              <a:gd name="connsiteX1122" fmla="*/ 943380 w 3751729"/>
              <a:gd name="connsiteY1122" fmla="*/ 408471 h 1237129"/>
              <a:gd name="connsiteX1123" fmla="*/ 939195 w 3751729"/>
              <a:gd name="connsiteY1123" fmla="*/ 408471 h 1237129"/>
              <a:gd name="connsiteX1124" fmla="*/ 931811 w 3751729"/>
              <a:gd name="connsiteY1124" fmla="*/ 408471 h 1237129"/>
              <a:gd name="connsiteX1125" fmla="*/ 929349 w 3751729"/>
              <a:gd name="connsiteY1125" fmla="*/ 408471 h 1237129"/>
              <a:gd name="connsiteX1126" fmla="*/ 925903 w 3751729"/>
              <a:gd name="connsiteY1126" fmla="*/ 408471 h 1237129"/>
              <a:gd name="connsiteX1127" fmla="*/ 921965 w 3751729"/>
              <a:gd name="connsiteY1127" fmla="*/ 406748 h 1237129"/>
              <a:gd name="connsiteX1128" fmla="*/ 917780 w 3751729"/>
              <a:gd name="connsiteY1128" fmla="*/ 406748 h 1237129"/>
              <a:gd name="connsiteX1129" fmla="*/ 913595 w 3751729"/>
              <a:gd name="connsiteY1129" fmla="*/ 405271 h 1237129"/>
              <a:gd name="connsiteX1130" fmla="*/ 910395 w 3751729"/>
              <a:gd name="connsiteY1130" fmla="*/ 402564 h 1237129"/>
              <a:gd name="connsiteX1131" fmla="*/ 918519 w 3751729"/>
              <a:gd name="connsiteY1131" fmla="*/ 390994 h 1237129"/>
              <a:gd name="connsiteX1132" fmla="*/ 927626 w 3751729"/>
              <a:gd name="connsiteY1132" fmla="*/ 373518 h 1237129"/>
              <a:gd name="connsiteX1133" fmla="*/ 933534 w 3751729"/>
              <a:gd name="connsiteY1133" fmla="*/ 354317 h 1237129"/>
              <a:gd name="connsiteX1134" fmla="*/ 668181 w 3751729"/>
              <a:gd name="connsiteY1134" fmla="*/ 284409 h 1237129"/>
              <a:gd name="connsiteX1135" fmla="*/ 680489 w 3751729"/>
              <a:gd name="connsiteY1135" fmla="*/ 284409 h 1237129"/>
              <a:gd name="connsiteX1136" fmla="*/ 680489 w 3751729"/>
              <a:gd name="connsiteY1136" fmla="*/ 290318 h 1237129"/>
              <a:gd name="connsiteX1137" fmla="*/ 678027 w 3751729"/>
              <a:gd name="connsiteY1137" fmla="*/ 290318 h 1237129"/>
              <a:gd name="connsiteX1138" fmla="*/ 676551 w 3751729"/>
              <a:gd name="connsiteY1138" fmla="*/ 291793 h 1237129"/>
              <a:gd name="connsiteX1139" fmla="*/ 675565 w 3751729"/>
              <a:gd name="connsiteY1139" fmla="*/ 291793 h 1237129"/>
              <a:gd name="connsiteX1140" fmla="*/ 674089 w 3751729"/>
              <a:gd name="connsiteY1140" fmla="*/ 291793 h 1237129"/>
              <a:gd name="connsiteX1141" fmla="*/ 672366 w 3751729"/>
              <a:gd name="connsiteY1141" fmla="*/ 293518 h 1237129"/>
              <a:gd name="connsiteX1142" fmla="*/ 668181 w 3751729"/>
              <a:gd name="connsiteY1142" fmla="*/ 293518 h 1237129"/>
              <a:gd name="connsiteX1143" fmla="*/ 3216347 w 3751729"/>
              <a:gd name="connsiteY1143" fmla="*/ 266933 h 1237129"/>
              <a:gd name="connsiteX1144" fmla="*/ 3218071 w 3751729"/>
              <a:gd name="connsiteY1144" fmla="*/ 268656 h 1237129"/>
              <a:gd name="connsiteX1145" fmla="*/ 3218071 w 3751729"/>
              <a:gd name="connsiteY1145" fmla="*/ 270133 h 1237129"/>
              <a:gd name="connsiteX1146" fmla="*/ 3218809 w 3751729"/>
              <a:gd name="connsiteY1146" fmla="*/ 270133 h 1237129"/>
              <a:gd name="connsiteX1147" fmla="*/ 3218809 w 3751729"/>
              <a:gd name="connsiteY1147" fmla="*/ 271856 h 1237129"/>
              <a:gd name="connsiteX1148" fmla="*/ 3223732 w 3751729"/>
              <a:gd name="connsiteY1148" fmla="*/ 281948 h 1237129"/>
              <a:gd name="connsiteX1149" fmla="*/ 3223732 w 3751729"/>
              <a:gd name="connsiteY1149" fmla="*/ 295240 h 1237129"/>
              <a:gd name="connsiteX1150" fmla="*/ 3223732 w 3751729"/>
              <a:gd name="connsiteY1150" fmla="*/ 307795 h 1237129"/>
              <a:gd name="connsiteX1151" fmla="*/ 3226193 w 3751729"/>
              <a:gd name="connsiteY1151" fmla="*/ 322810 h 1237129"/>
              <a:gd name="connsiteX1152" fmla="*/ 3230377 w 3751729"/>
              <a:gd name="connsiteY1152" fmla="*/ 336841 h 1237129"/>
              <a:gd name="connsiteX1153" fmla="*/ 3237763 w 3751729"/>
              <a:gd name="connsiteY1153" fmla="*/ 352595 h 1237129"/>
              <a:gd name="connsiteX1154" fmla="*/ 3241947 w 3751729"/>
              <a:gd name="connsiteY1154" fmla="*/ 370071 h 1237129"/>
              <a:gd name="connsiteX1155" fmla="*/ 3222255 w 3751729"/>
              <a:gd name="connsiteY1155" fmla="*/ 367609 h 1237129"/>
              <a:gd name="connsiteX1156" fmla="*/ 3222255 w 3751729"/>
              <a:gd name="connsiteY1156" fmla="*/ 380902 h 1237129"/>
              <a:gd name="connsiteX1157" fmla="*/ 3224717 w 3751729"/>
              <a:gd name="connsiteY1157" fmla="*/ 390995 h 1237129"/>
              <a:gd name="connsiteX1158" fmla="*/ 3226193 w 3751729"/>
              <a:gd name="connsiteY1158" fmla="*/ 401087 h 1237129"/>
              <a:gd name="connsiteX1159" fmla="*/ 3229639 w 3751729"/>
              <a:gd name="connsiteY1159" fmla="*/ 415117 h 1237129"/>
              <a:gd name="connsiteX1160" fmla="*/ 3224717 w 3751729"/>
              <a:gd name="connsiteY1160" fmla="*/ 415117 h 1237129"/>
              <a:gd name="connsiteX1161" fmla="*/ 3222255 w 3751729"/>
              <a:gd name="connsiteY1161" fmla="*/ 415117 h 1237129"/>
              <a:gd name="connsiteX1162" fmla="*/ 3218071 w 3751729"/>
              <a:gd name="connsiteY1162" fmla="*/ 416840 h 1237129"/>
              <a:gd name="connsiteX1163" fmla="*/ 3216347 w 3751729"/>
              <a:gd name="connsiteY1163" fmla="*/ 416840 h 1237129"/>
              <a:gd name="connsiteX1164" fmla="*/ 3213885 w 3751729"/>
              <a:gd name="connsiteY1164" fmla="*/ 418564 h 1237129"/>
              <a:gd name="connsiteX1165" fmla="*/ 3210686 w 3751729"/>
              <a:gd name="connsiteY1165" fmla="*/ 410194 h 1237129"/>
              <a:gd name="connsiteX1166" fmla="*/ 3208962 w 3751729"/>
              <a:gd name="connsiteY1166" fmla="*/ 393456 h 1237129"/>
              <a:gd name="connsiteX1167" fmla="*/ 3208962 w 3751729"/>
              <a:gd name="connsiteY1167" fmla="*/ 375240 h 1237129"/>
              <a:gd name="connsiteX1168" fmla="*/ 3208962 w 3751729"/>
              <a:gd name="connsiteY1168" fmla="*/ 354317 h 1237129"/>
              <a:gd name="connsiteX1169" fmla="*/ 3208962 w 3751729"/>
              <a:gd name="connsiteY1169" fmla="*/ 335117 h 1237129"/>
              <a:gd name="connsiteX1170" fmla="*/ 3206501 w 3751729"/>
              <a:gd name="connsiteY1170" fmla="*/ 322810 h 1237129"/>
              <a:gd name="connsiteX1171" fmla="*/ 3206501 w 3751729"/>
              <a:gd name="connsiteY1171" fmla="*/ 290318 h 1237129"/>
              <a:gd name="connsiteX1172" fmla="*/ 3208962 w 3751729"/>
              <a:gd name="connsiteY1172" fmla="*/ 286133 h 1237129"/>
              <a:gd name="connsiteX1173" fmla="*/ 3210686 w 3751729"/>
              <a:gd name="connsiteY1173" fmla="*/ 283672 h 1237129"/>
              <a:gd name="connsiteX1174" fmla="*/ 3212163 w 3751729"/>
              <a:gd name="connsiteY1174" fmla="*/ 280226 h 1237129"/>
              <a:gd name="connsiteX1175" fmla="*/ 3213885 w 3751729"/>
              <a:gd name="connsiteY1175" fmla="*/ 277764 h 1237129"/>
              <a:gd name="connsiteX1176" fmla="*/ 3214625 w 3751729"/>
              <a:gd name="connsiteY1176" fmla="*/ 272841 h 1237129"/>
              <a:gd name="connsiteX1177" fmla="*/ 1521837 w 3751729"/>
              <a:gd name="connsiteY1177" fmla="*/ 255363 h 1237129"/>
              <a:gd name="connsiteX1178" fmla="*/ 1525037 w 3751729"/>
              <a:gd name="connsiteY1178" fmla="*/ 272840 h 1237129"/>
              <a:gd name="connsiteX1179" fmla="*/ 1523314 w 3751729"/>
              <a:gd name="connsiteY1179" fmla="*/ 290318 h 1237129"/>
              <a:gd name="connsiteX1180" fmla="*/ 1519375 w 3751729"/>
              <a:gd name="connsiteY1180" fmla="*/ 309272 h 1237129"/>
              <a:gd name="connsiteX1181" fmla="*/ 1507806 w 3751729"/>
              <a:gd name="connsiteY1181" fmla="*/ 315179 h 1237129"/>
              <a:gd name="connsiteX1182" fmla="*/ 1496976 w 3751729"/>
              <a:gd name="connsiteY1182" fmla="*/ 318626 h 1237129"/>
              <a:gd name="connsiteX1183" fmla="*/ 1481221 w 3751729"/>
              <a:gd name="connsiteY1183" fmla="*/ 319364 h 1237129"/>
              <a:gd name="connsiteX1184" fmla="*/ 1481221 w 3751729"/>
              <a:gd name="connsiteY1184" fmla="*/ 312718 h 1237129"/>
              <a:gd name="connsiteX1185" fmla="*/ 1485406 w 3751729"/>
              <a:gd name="connsiteY1185" fmla="*/ 301887 h 1237129"/>
              <a:gd name="connsiteX1186" fmla="*/ 1485406 w 3751729"/>
              <a:gd name="connsiteY1186" fmla="*/ 289332 h 1237129"/>
              <a:gd name="connsiteX1187" fmla="*/ 1484667 w 3751729"/>
              <a:gd name="connsiteY1187" fmla="*/ 274317 h 1237129"/>
              <a:gd name="connsiteX1188" fmla="*/ 1492791 w 3751729"/>
              <a:gd name="connsiteY1188" fmla="*/ 266933 h 1237129"/>
              <a:gd name="connsiteX1189" fmla="*/ 1500175 w 3751729"/>
              <a:gd name="connsiteY1189" fmla="*/ 261025 h 1237129"/>
              <a:gd name="connsiteX1190" fmla="*/ 1508545 w 3751729"/>
              <a:gd name="connsiteY1190" fmla="*/ 256841 h 1237129"/>
              <a:gd name="connsiteX1191" fmla="*/ 1728358 w 3751729"/>
              <a:gd name="connsiteY1191" fmla="*/ 232718 h 1237129"/>
              <a:gd name="connsiteX1192" fmla="*/ 1730820 w 3751729"/>
              <a:gd name="connsiteY1192" fmla="*/ 235180 h 1237129"/>
              <a:gd name="connsiteX1193" fmla="*/ 1732542 w 3751729"/>
              <a:gd name="connsiteY1193" fmla="*/ 236903 h 1237129"/>
              <a:gd name="connsiteX1194" fmla="*/ 1734019 w 3751729"/>
              <a:gd name="connsiteY1194" fmla="*/ 238625 h 1237129"/>
              <a:gd name="connsiteX1195" fmla="*/ 1734019 w 3751729"/>
              <a:gd name="connsiteY1195" fmla="*/ 241087 h 1237129"/>
              <a:gd name="connsiteX1196" fmla="*/ 1734019 w 3751729"/>
              <a:gd name="connsiteY1196" fmla="*/ 244533 h 1237129"/>
              <a:gd name="connsiteX1197" fmla="*/ 1735004 w 3751729"/>
              <a:gd name="connsiteY1197" fmla="*/ 248472 h 1237129"/>
              <a:gd name="connsiteX1198" fmla="*/ 1734019 w 3751729"/>
              <a:gd name="connsiteY1198" fmla="*/ 251179 h 1237129"/>
              <a:gd name="connsiteX1199" fmla="*/ 1732542 w 3751729"/>
              <a:gd name="connsiteY1199" fmla="*/ 252656 h 1237129"/>
              <a:gd name="connsiteX1200" fmla="*/ 1732542 w 3751729"/>
              <a:gd name="connsiteY1200" fmla="*/ 254379 h 1237129"/>
              <a:gd name="connsiteX1201" fmla="*/ 1732542 w 3751729"/>
              <a:gd name="connsiteY1201" fmla="*/ 255364 h 1237129"/>
              <a:gd name="connsiteX1202" fmla="*/ 1732542 w 3751729"/>
              <a:gd name="connsiteY1202" fmla="*/ 256841 h 1237129"/>
              <a:gd name="connsiteX1203" fmla="*/ 1730820 w 3751729"/>
              <a:gd name="connsiteY1203" fmla="*/ 258564 h 1237129"/>
              <a:gd name="connsiteX1204" fmla="*/ 1729095 w 3751729"/>
              <a:gd name="connsiteY1204" fmla="*/ 260287 h 1237129"/>
              <a:gd name="connsiteX1205" fmla="*/ 1728358 w 3751729"/>
              <a:gd name="connsiteY1205" fmla="*/ 260287 h 1237129"/>
              <a:gd name="connsiteX1206" fmla="*/ 1726634 w 3751729"/>
              <a:gd name="connsiteY1206" fmla="*/ 260287 h 1237129"/>
              <a:gd name="connsiteX1207" fmla="*/ 1724911 w 3751729"/>
              <a:gd name="connsiteY1207" fmla="*/ 261025 h 1237129"/>
              <a:gd name="connsiteX1208" fmla="*/ 1722449 w 3751729"/>
              <a:gd name="connsiteY1208" fmla="*/ 261025 h 1237129"/>
              <a:gd name="connsiteX1209" fmla="*/ 1717527 w 3751729"/>
              <a:gd name="connsiteY1209" fmla="*/ 251179 h 1237129"/>
              <a:gd name="connsiteX1210" fmla="*/ 1715066 w 3751729"/>
              <a:gd name="connsiteY1210" fmla="*/ 246995 h 1237129"/>
              <a:gd name="connsiteX1211" fmla="*/ 1715066 w 3751729"/>
              <a:gd name="connsiteY1211" fmla="*/ 245271 h 1237129"/>
              <a:gd name="connsiteX1212" fmla="*/ 1716788 w 3751729"/>
              <a:gd name="connsiteY1212" fmla="*/ 244533 h 1237129"/>
              <a:gd name="connsiteX1213" fmla="*/ 1722449 w 3751729"/>
              <a:gd name="connsiteY1213" fmla="*/ 241087 h 1237129"/>
              <a:gd name="connsiteX1214" fmla="*/ 1794327 w 3751729"/>
              <a:gd name="connsiteY1214" fmla="*/ 200225 h 1237129"/>
              <a:gd name="connsiteX1215" fmla="*/ 1798512 w 3751729"/>
              <a:gd name="connsiteY1215" fmla="*/ 201949 h 1237129"/>
              <a:gd name="connsiteX1216" fmla="*/ 1800236 w 3751729"/>
              <a:gd name="connsiteY1216" fmla="*/ 201949 h 1237129"/>
              <a:gd name="connsiteX1217" fmla="*/ 1801712 w 3751729"/>
              <a:gd name="connsiteY1217" fmla="*/ 201949 h 1237129"/>
              <a:gd name="connsiteX1218" fmla="*/ 1802696 w 3751729"/>
              <a:gd name="connsiteY1218" fmla="*/ 203671 h 1237129"/>
              <a:gd name="connsiteX1219" fmla="*/ 1804420 w 3751729"/>
              <a:gd name="connsiteY1219" fmla="*/ 203671 h 1237129"/>
              <a:gd name="connsiteX1220" fmla="*/ 1801712 w 3751729"/>
              <a:gd name="connsiteY1220" fmla="*/ 207856 h 1237129"/>
              <a:gd name="connsiteX1221" fmla="*/ 1800236 w 3751729"/>
              <a:gd name="connsiteY1221" fmla="*/ 212041 h 1237129"/>
              <a:gd name="connsiteX1222" fmla="*/ 1798512 w 3751729"/>
              <a:gd name="connsiteY1222" fmla="*/ 216226 h 1237129"/>
              <a:gd name="connsiteX1223" fmla="*/ 1796050 w 3751729"/>
              <a:gd name="connsiteY1223" fmla="*/ 221148 h 1237129"/>
              <a:gd name="connsiteX1224" fmla="*/ 1791127 w 3751729"/>
              <a:gd name="connsiteY1224" fmla="*/ 223610 h 1237129"/>
              <a:gd name="connsiteX1225" fmla="*/ 1791127 w 3751729"/>
              <a:gd name="connsiteY1225" fmla="*/ 219426 h 1237129"/>
              <a:gd name="connsiteX1226" fmla="*/ 1790143 w 3751729"/>
              <a:gd name="connsiteY1226" fmla="*/ 219426 h 1237129"/>
              <a:gd name="connsiteX1227" fmla="*/ 1790143 w 3751729"/>
              <a:gd name="connsiteY1227" fmla="*/ 217703 h 1237129"/>
              <a:gd name="connsiteX1228" fmla="*/ 1790143 w 3751729"/>
              <a:gd name="connsiteY1228" fmla="*/ 216226 h 1237129"/>
              <a:gd name="connsiteX1229" fmla="*/ 1788665 w 3751729"/>
              <a:gd name="connsiteY1229" fmla="*/ 213518 h 1237129"/>
              <a:gd name="connsiteX1230" fmla="*/ 1791127 w 3751729"/>
              <a:gd name="connsiteY1230" fmla="*/ 210317 h 1237129"/>
              <a:gd name="connsiteX1231" fmla="*/ 1792850 w 3751729"/>
              <a:gd name="connsiteY1231" fmla="*/ 207856 h 1237129"/>
              <a:gd name="connsiteX1232" fmla="*/ 1794327 w 3751729"/>
              <a:gd name="connsiteY1232" fmla="*/ 204411 h 1237129"/>
              <a:gd name="connsiteX1233" fmla="*/ 1846512 w 3751729"/>
              <a:gd name="connsiteY1233" fmla="*/ 178564 h 1237129"/>
              <a:gd name="connsiteX1234" fmla="*/ 1858082 w 3751729"/>
              <a:gd name="connsiteY1234" fmla="*/ 184473 h 1237129"/>
              <a:gd name="connsiteX1235" fmla="*/ 1858082 w 3751729"/>
              <a:gd name="connsiteY1235" fmla="*/ 188657 h 1237129"/>
              <a:gd name="connsiteX1236" fmla="*/ 1854635 w 3751729"/>
              <a:gd name="connsiteY1236" fmla="*/ 188657 h 1237129"/>
              <a:gd name="connsiteX1237" fmla="*/ 1853897 w 3751729"/>
              <a:gd name="connsiteY1237" fmla="*/ 190380 h 1237129"/>
              <a:gd name="connsiteX1238" fmla="*/ 1850696 w 3751729"/>
              <a:gd name="connsiteY1238" fmla="*/ 191858 h 1237129"/>
              <a:gd name="connsiteX1239" fmla="*/ 1848973 w 3751729"/>
              <a:gd name="connsiteY1239" fmla="*/ 194565 h 1237129"/>
              <a:gd name="connsiteX1240" fmla="*/ 1846512 w 3751729"/>
              <a:gd name="connsiteY1240" fmla="*/ 192842 h 1237129"/>
              <a:gd name="connsiteX1241" fmla="*/ 1844788 w 3751729"/>
              <a:gd name="connsiteY1241" fmla="*/ 192842 h 1237129"/>
              <a:gd name="connsiteX1242" fmla="*/ 1843065 w 3751729"/>
              <a:gd name="connsiteY1242" fmla="*/ 191858 h 1237129"/>
              <a:gd name="connsiteX1243" fmla="*/ 1842326 w 3751729"/>
              <a:gd name="connsiteY1243" fmla="*/ 191858 h 1237129"/>
              <a:gd name="connsiteX1244" fmla="*/ 1842326 w 3751729"/>
              <a:gd name="connsiteY1244" fmla="*/ 188657 h 1237129"/>
              <a:gd name="connsiteX1245" fmla="*/ 1842326 w 3751729"/>
              <a:gd name="connsiteY1245" fmla="*/ 186196 h 1237129"/>
              <a:gd name="connsiteX1246" fmla="*/ 1842326 w 3751729"/>
              <a:gd name="connsiteY1246" fmla="*/ 184473 h 1237129"/>
              <a:gd name="connsiteX1247" fmla="*/ 1843065 w 3751729"/>
              <a:gd name="connsiteY1247" fmla="*/ 181026 h 1237129"/>
              <a:gd name="connsiteX1248" fmla="*/ 1537343 w 3751729"/>
              <a:gd name="connsiteY1248" fmla="*/ 171179 h 1237129"/>
              <a:gd name="connsiteX1249" fmla="*/ 1552360 w 3751729"/>
              <a:gd name="connsiteY1249" fmla="*/ 172902 h 1237129"/>
              <a:gd name="connsiteX1250" fmla="*/ 1563928 w 3751729"/>
              <a:gd name="connsiteY1250" fmla="*/ 175364 h 1237129"/>
              <a:gd name="connsiteX1251" fmla="*/ 1560482 w 3751729"/>
              <a:gd name="connsiteY1251" fmla="*/ 181025 h 1237129"/>
              <a:gd name="connsiteX1252" fmla="*/ 1559006 w 3751729"/>
              <a:gd name="connsiteY1252" fmla="*/ 186194 h 1237129"/>
              <a:gd name="connsiteX1253" fmla="*/ 1556544 w 3751729"/>
              <a:gd name="connsiteY1253" fmla="*/ 190379 h 1237129"/>
              <a:gd name="connsiteX1254" fmla="*/ 1553098 w 3751729"/>
              <a:gd name="connsiteY1254" fmla="*/ 194564 h 1237129"/>
              <a:gd name="connsiteX1255" fmla="*/ 1560482 w 3751729"/>
              <a:gd name="connsiteY1255" fmla="*/ 194564 h 1237129"/>
              <a:gd name="connsiteX1256" fmla="*/ 1563928 w 3751729"/>
              <a:gd name="connsiteY1256" fmla="*/ 191856 h 1237129"/>
              <a:gd name="connsiteX1257" fmla="*/ 1564667 w 3751729"/>
              <a:gd name="connsiteY1257" fmla="*/ 190379 h 1237129"/>
              <a:gd name="connsiteX1258" fmla="*/ 1568112 w 3751729"/>
              <a:gd name="connsiteY1258" fmla="*/ 188656 h 1237129"/>
              <a:gd name="connsiteX1259" fmla="*/ 1572051 w 3751729"/>
              <a:gd name="connsiteY1259" fmla="*/ 188656 h 1237129"/>
              <a:gd name="connsiteX1260" fmla="*/ 1572051 w 3751729"/>
              <a:gd name="connsiteY1260" fmla="*/ 194564 h 1237129"/>
              <a:gd name="connsiteX1261" fmla="*/ 1576236 w 3751729"/>
              <a:gd name="connsiteY1261" fmla="*/ 204410 h 1237129"/>
              <a:gd name="connsiteX1262" fmla="*/ 1573774 w 3751729"/>
              <a:gd name="connsiteY1262" fmla="*/ 213517 h 1237129"/>
              <a:gd name="connsiteX1263" fmla="*/ 1569590 w 3751729"/>
              <a:gd name="connsiteY1263" fmla="*/ 221148 h 1237129"/>
              <a:gd name="connsiteX1264" fmla="*/ 1566390 w 3751729"/>
              <a:gd name="connsiteY1264" fmla="*/ 227055 h 1237129"/>
              <a:gd name="connsiteX1265" fmla="*/ 1573774 w 3751729"/>
              <a:gd name="connsiteY1265" fmla="*/ 233702 h 1237129"/>
              <a:gd name="connsiteX1266" fmla="*/ 1581159 w 3751729"/>
              <a:gd name="connsiteY1266" fmla="*/ 244532 h 1237129"/>
              <a:gd name="connsiteX1267" fmla="*/ 1591251 w 3751729"/>
              <a:gd name="connsiteY1267" fmla="*/ 255363 h 1237129"/>
              <a:gd name="connsiteX1268" fmla="*/ 1599374 w 3751729"/>
              <a:gd name="connsiteY1268" fmla="*/ 268655 h 1237129"/>
              <a:gd name="connsiteX1269" fmla="*/ 1606758 w 3751729"/>
              <a:gd name="connsiteY1269" fmla="*/ 283671 h 1237129"/>
              <a:gd name="connsiteX1270" fmla="*/ 1612667 w 3751729"/>
              <a:gd name="connsiteY1270" fmla="*/ 295978 h 1237129"/>
              <a:gd name="connsiteX1271" fmla="*/ 1614389 w 3751729"/>
              <a:gd name="connsiteY1271" fmla="*/ 306810 h 1237129"/>
              <a:gd name="connsiteX1272" fmla="*/ 1610943 w 3751729"/>
              <a:gd name="connsiteY1272" fmla="*/ 316901 h 1237129"/>
              <a:gd name="connsiteX1273" fmla="*/ 1604297 w 3751729"/>
              <a:gd name="connsiteY1273" fmla="*/ 322809 h 1237129"/>
              <a:gd name="connsiteX1274" fmla="*/ 1595190 w 3751729"/>
              <a:gd name="connsiteY1274" fmla="*/ 328471 h 1237129"/>
              <a:gd name="connsiteX1275" fmla="*/ 1581159 w 3751729"/>
              <a:gd name="connsiteY1275" fmla="*/ 334379 h 1237129"/>
              <a:gd name="connsiteX1276" fmla="*/ 1563928 w 3751729"/>
              <a:gd name="connsiteY1276" fmla="*/ 338563 h 1237129"/>
              <a:gd name="connsiteX1277" fmla="*/ 1548175 w 3751729"/>
              <a:gd name="connsiteY1277" fmla="*/ 342747 h 1237129"/>
              <a:gd name="connsiteX1278" fmla="*/ 1534883 w 3751729"/>
              <a:gd name="connsiteY1278" fmla="*/ 344470 h 1237129"/>
              <a:gd name="connsiteX1279" fmla="*/ 1534883 w 3751729"/>
              <a:gd name="connsiteY1279" fmla="*/ 341025 h 1237129"/>
              <a:gd name="connsiteX1280" fmla="*/ 1543251 w 3751729"/>
              <a:gd name="connsiteY1280" fmla="*/ 328471 h 1237129"/>
              <a:gd name="connsiteX1281" fmla="*/ 1550635 w 3751729"/>
              <a:gd name="connsiteY1281" fmla="*/ 315178 h 1237129"/>
              <a:gd name="connsiteX1282" fmla="*/ 1546451 w 3751729"/>
              <a:gd name="connsiteY1282" fmla="*/ 315178 h 1237129"/>
              <a:gd name="connsiteX1283" fmla="*/ 1543251 w 3751729"/>
              <a:gd name="connsiteY1283" fmla="*/ 315178 h 1237129"/>
              <a:gd name="connsiteX1284" fmla="*/ 1540790 w 3751729"/>
              <a:gd name="connsiteY1284" fmla="*/ 313456 h 1237129"/>
              <a:gd name="connsiteX1285" fmla="*/ 1540790 w 3751729"/>
              <a:gd name="connsiteY1285" fmla="*/ 312716 h 1237129"/>
              <a:gd name="connsiteX1286" fmla="*/ 1539067 w 3751729"/>
              <a:gd name="connsiteY1286" fmla="*/ 310994 h 1237129"/>
              <a:gd name="connsiteX1287" fmla="*/ 1539067 w 3751729"/>
              <a:gd name="connsiteY1287" fmla="*/ 307793 h 1237129"/>
              <a:gd name="connsiteX1288" fmla="*/ 1537343 w 3751729"/>
              <a:gd name="connsiteY1288" fmla="*/ 303609 h 1237129"/>
              <a:gd name="connsiteX1289" fmla="*/ 1548175 w 3751729"/>
              <a:gd name="connsiteY1289" fmla="*/ 301147 h 1237129"/>
              <a:gd name="connsiteX1290" fmla="*/ 1544974 w 3751729"/>
              <a:gd name="connsiteY1290" fmla="*/ 297701 h 1237129"/>
              <a:gd name="connsiteX1291" fmla="*/ 1544974 w 3751729"/>
              <a:gd name="connsiteY1291" fmla="*/ 295978 h 1237129"/>
              <a:gd name="connsiteX1292" fmla="*/ 1543251 w 3751729"/>
              <a:gd name="connsiteY1292" fmla="*/ 295240 h 1237129"/>
              <a:gd name="connsiteX1293" fmla="*/ 1543251 w 3751729"/>
              <a:gd name="connsiteY1293" fmla="*/ 293517 h 1237129"/>
              <a:gd name="connsiteX1294" fmla="*/ 1544974 w 3751729"/>
              <a:gd name="connsiteY1294" fmla="*/ 290317 h 1237129"/>
              <a:gd name="connsiteX1295" fmla="*/ 1546451 w 3751729"/>
              <a:gd name="connsiteY1295" fmla="*/ 284409 h 1237129"/>
              <a:gd name="connsiteX1296" fmla="*/ 1550635 w 3751729"/>
              <a:gd name="connsiteY1296" fmla="*/ 280225 h 1237129"/>
              <a:gd name="connsiteX1297" fmla="*/ 1553098 w 3751729"/>
              <a:gd name="connsiteY1297" fmla="*/ 277763 h 1237129"/>
              <a:gd name="connsiteX1298" fmla="*/ 1559006 w 3751729"/>
              <a:gd name="connsiteY1298" fmla="*/ 274317 h 1237129"/>
              <a:gd name="connsiteX1299" fmla="*/ 1563928 w 3751729"/>
              <a:gd name="connsiteY1299" fmla="*/ 271855 h 1237129"/>
              <a:gd name="connsiteX1300" fmla="*/ 1562205 w 3751729"/>
              <a:gd name="connsiteY1300" fmla="*/ 268655 h 1237129"/>
              <a:gd name="connsiteX1301" fmla="*/ 1562205 w 3751729"/>
              <a:gd name="connsiteY1301" fmla="*/ 266932 h 1237129"/>
              <a:gd name="connsiteX1302" fmla="*/ 1560482 w 3751729"/>
              <a:gd name="connsiteY1302" fmla="*/ 266194 h 1237129"/>
              <a:gd name="connsiteX1303" fmla="*/ 1560482 w 3751729"/>
              <a:gd name="connsiteY1303" fmla="*/ 264471 h 1237129"/>
              <a:gd name="connsiteX1304" fmla="*/ 1559006 w 3751729"/>
              <a:gd name="connsiteY1304" fmla="*/ 261025 h 1237129"/>
              <a:gd name="connsiteX1305" fmla="*/ 1558021 w 3751729"/>
              <a:gd name="connsiteY1305" fmla="*/ 261025 h 1237129"/>
              <a:gd name="connsiteX1306" fmla="*/ 1558021 w 3751729"/>
              <a:gd name="connsiteY1306" fmla="*/ 260286 h 1237129"/>
              <a:gd name="connsiteX1307" fmla="*/ 1556544 w 3751729"/>
              <a:gd name="connsiteY1307" fmla="*/ 260286 h 1237129"/>
              <a:gd name="connsiteX1308" fmla="*/ 1553098 w 3751729"/>
              <a:gd name="connsiteY1308" fmla="*/ 258562 h 1237129"/>
              <a:gd name="connsiteX1309" fmla="*/ 1550635 w 3751729"/>
              <a:gd name="connsiteY1309" fmla="*/ 256840 h 1237129"/>
              <a:gd name="connsiteX1310" fmla="*/ 1548913 w 3751729"/>
              <a:gd name="connsiteY1310" fmla="*/ 256840 h 1237129"/>
              <a:gd name="connsiteX1311" fmla="*/ 1546451 w 3751729"/>
              <a:gd name="connsiteY1311" fmla="*/ 256840 h 1237129"/>
              <a:gd name="connsiteX1312" fmla="*/ 1543251 w 3751729"/>
              <a:gd name="connsiteY1312" fmla="*/ 255363 h 1237129"/>
              <a:gd name="connsiteX1313" fmla="*/ 1540790 w 3751729"/>
              <a:gd name="connsiteY1313" fmla="*/ 255363 h 1237129"/>
              <a:gd name="connsiteX1314" fmla="*/ 1540790 w 3751729"/>
              <a:gd name="connsiteY1314" fmla="*/ 254379 h 1237129"/>
              <a:gd name="connsiteX1315" fmla="*/ 1539067 w 3751729"/>
              <a:gd name="connsiteY1315" fmla="*/ 252656 h 1237129"/>
              <a:gd name="connsiteX1316" fmla="*/ 1539067 w 3751729"/>
              <a:gd name="connsiteY1316" fmla="*/ 251178 h 1237129"/>
              <a:gd name="connsiteX1317" fmla="*/ 1539067 w 3751729"/>
              <a:gd name="connsiteY1317" fmla="*/ 248471 h 1237129"/>
              <a:gd name="connsiteX1318" fmla="*/ 1537343 w 3751729"/>
              <a:gd name="connsiteY1318" fmla="*/ 245271 h 1237129"/>
              <a:gd name="connsiteX1319" fmla="*/ 1539067 w 3751729"/>
              <a:gd name="connsiteY1319" fmla="*/ 244532 h 1237129"/>
              <a:gd name="connsiteX1320" fmla="*/ 1539067 w 3751729"/>
              <a:gd name="connsiteY1320" fmla="*/ 242810 h 1237129"/>
              <a:gd name="connsiteX1321" fmla="*/ 1540790 w 3751729"/>
              <a:gd name="connsiteY1321" fmla="*/ 241086 h 1237129"/>
              <a:gd name="connsiteX1322" fmla="*/ 1540790 w 3751729"/>
              <a:gd name="connsiteY1322" fmla="*/ 239364 h 1237129"/>
              <a:gd name="connsiteX1323" fmla="*/ 1540790 w 3751729"/>
              <a:gd name="connsiteY1323" fmla="*/ 236902 h 1237129"/>
              <a:gd name="connsiteX1324" fmla="*/ 1537343 w 3751729"/>
              <a:gd name="connsiteY1324" fmla="*/ 236902 h 1237129"/>
              <a:gd name="connsiteX1325" fmla="*/ 1536605 w 3751729"/>
              <a:gd name="connsiteY1325" fmla="*/ 239364 h 1237129"/>
              <a:gd name="connsiteX1326" fmla="*/ 1536605 w 3751729"/>
              <a:gd name="connsiteY1326" fmla="*/ 241086 h 1237129"/>
              <a:gd name="connsiteX1327" fmla="*/ 1536605 w 3751729"/>
              <a:gd name="connsiteY1327" fmla="*/ 242810 h 1237129"/>
              <a:gd name="connsiteX1328" fmla="*/ 1534883 w 3751729"/>
              <a:gd name="connsiteY1328" fmla="*/ 242810 h 1237129"/>
              <a:gd name="connsiteX1329" fmla="*/ 1533405 w 3751729"/>
              <a:gd name="connsiteY1329" fmla="*/ 244532 h 1237129"/>
              <a:gd name="connsiteX1330" fmla="*/ 1531682 w 3751729"/>
              <a:gd name="connsiteY1330" fmla="*/ 245271 h 1237129"/>
              <a:gd name="connsiteX1331" fmla="*/ 1529221 w 3751729"/>
              <a:gd name="connsiteY1331" fmla="*/ 230994 h 1237129"/>
              <a:gd name="connsiteX1332" fmla="*/ 1525774 w 3751729"/>
              <a:gd name="connsiteY1332" fmla="*/ 217702 h 1237129"/>
              <a:gd name="connsiteX1333" fmla="*/ 1525036 w 3751729"/>
              <a:gd name="connsiteY1333" fmla="*/ 207856 h 1237129"/>
              <a:gd name="connsiteX1334" fmla="*/ 1527497 w 3751729"/>
              <a:gd name="connsiteY1334" fmla="*/ 200225 h 1237129"/>
              <a:gd name="connsiteX1335" fmla="*/ 1531682 w 3751729"/>
              <a:gd name="connsiteY1335" fmla="*/ 192840 h 1237129"/>
              <a:gd name="connsiteX1336" fmla="*/ 1536605 w 3751729"/>
              <a:gd name="connsiteY1336" fmla="*/ 184471 h 1237129"/>
              <a:gd name="connsiteX1337" fmla="*/ 683935 w 3751729"/>
              <a:gd name="connsiteY1337" fmla="*/ 95365 h 1237129"/>
              <a:gd name="connsiteX1338" fmla="*/ 688119 w 3751729"/>
              <a:gd name="connsiteY1338" fmla="*/ 98810 h 1237129"/>
              <a:gd name="connsiteX1339" fmla="*/ 692058 w 3751729"/>
              <a:gd name="connsiteY1339" fmla="*/ 102749 h 1237129"/>
              <a:gd name="connsiteX1340" fmla="*/ 695504 w 3751729"/>
              <a:gd name="connsiteY1340" fmla="*/ 108657 h 1237129"/>
              <a:gd name="connsiteX1341" fmla="*/ 697227 w 3751729"/>
              <a:gd name="connsiteY1341" fmla="*/ 114565 h 1237129"/>
              <a:gd name="connsiteX1342" fmla="*/ 693781 w 3751729"/>
              <a:gd name="connsiteY1342" fmla="*/ 114565 h 1237129"/>
              <a:gd name="connsiteX1343" fmla="*/ 691319 w 3751729"/>
              <a:gd name="connsiteY1343" fmla="*/ 116288 h 1237129"/>
              <a:gd name="connsiteX1344" fmla="*/ 689596 w 3751729"/>
              <a:gd name="connsiteY1344" fmla="*/ 116288 h 1237129"/>
              <a:gd name="connsiteX1345" fmla="*/ 685657 w 3751729"/>
              <a:gd name="connsiteY1345" fmla="*/ 117765 h 1237129"/>
              <a:gd name="connsiteX1346" fmla="*/ 680488 w 3751729"/>
              <a:gd name="connsiteY1346" fmla="*/ 117765 h 1237129"/>
              <a:gd name="connsiteX1347" fmla="*/ 680488 w 3751729"/>
              <a:gd name="connsiteY1347" fmla="*/ 114565 h 1237129"/>
              <a:gd name="connsiteX1348" fmla="*/ 679750 w 3751729"/>
              <a:gd name="connsiteY1348" fmla="*/ 114565 h 1237129"/>
              <a:gd name="connsiteX1349" fmla="*/ 679750 w 3751729"/>
              <a:gd name="connsiteY1349" fmla="*/ 112843 h 1237129"/>
              <a:gd name="connsiteX1350" fmla="*/ 678027 w 3751729"/>
              <a:gd name="connsiteY1350" fmla="*/ 112103 h 1237129"/>
              <a:gd name="connsiteX1351" fmla="*/ 679750 w 3751729"/>
              <a:gd name="connsiteY1351" fmla="*/ 108657 h 1237129"/>
              <a:gd name="connsiteX1352" fmla="*/ 679750 w 3751729"/>
              <a:gd name="connsiteY1352" fmla="*/ 106934 h 1237129"/>
              <a:gd name="connsiteX1353" fmla="*/ 679750 w 3751729"/>
              <a:gd name="connsiteY1353" fmla="*/ 106196 h 1237129"/>
              <a:gd name="connsiteX1354" fmla="*/ 680488 w 3751729"/>
              <a:gd name="connsiteY1354" fmla="*/ 104473 h 1237129"/>
              <a:gd name="connsiteX1355" fmla="*/ 659074 w 3751729"/>
              <a:gd name="connsiteY1355" fmla="*/ 85274 h 1237129"/>
              <a:gd name="connsiteX1356" fmla="*/ 662520 w 3751729"/>
              <a:gd name="connsiteY1356" fmla="*/ 88719 h 1237129"/>
              <a:gd name="connsiteX1357" fmla="*/ 663997 w 3751729"/>
              <a:gd name="connsiteY1357" fmla="*/ 90442 h 1237129"/>
              <a:gd name="connsiteX1358" fmla="*/ 663997 w 3751729"/>
              <a:gd name="connsiteY1358" fmla="*/ 91181 h 1237129"/>
              <a:gd name="connsiteX1359" fmla="*/ 664982 w 3751729"/>
              <a:gd name="connsiteY1359" fmla="*/ 94627 h 1237129"/>
              <a:gd name="connsiteX1360" fmla="*/ 664982 w 3751729"/>
              <a:gd name="connsiteY1360" fmla="*/ 97088 h 1237129"/>
              <a:gd name="connsiteX1361" fmla="*/ 664982 w 3751729"/>
              <a:gd name="connsiteY1361" fmla="*/ 101273 h 1237129"/>
              <a:gd name="connsiteX1362" fmla="*/ 662520 w 3751729"/>
              <a:gd name="connsiteY1362" fmla="*/ 101273 h 1237129"/>
              <a:gd name="connsiteX1363" fmla="*/ 662520 w 3751729"/>
              <a:gd name="connsiteY1363" fmla="*/ 104473 h 1237129"/>
              <a:gd name="connsiteX1364" fmla="*/ 656613 w 3751729"/>
              <a:gd name="connsiteY1364" fmla="*/ 102751 h 1237129"/>
              <a:gd name="connsiteX1365" fmla="*/ 650951 w 3751729"/>
              <a:gd name="connsiteY1365" fmla="*/ 101273 h 1237129"/>
              <a:gd name="connsiteX1366" fmla="*/ 646766 w 3751729"/>
              <a:gd name="connsiteY1366" fmla="*/ 98812 h 1237129"/>
              <a:gd name="connsiteX1367" fmla="*/ 643320 w 3751729"/>
              <a:gd name="connsiteY1367" fmla="*/ 98812 h 1237129"/>
              <a:gd name="connsiteX1368" fmla="*/ 643320 w 3751729"/>
              <a:gd name="connsiteY1368" fmla="*/ 95365 h 1237129"/>
              <a:gd name="connsiteX1369" fmla="*/ 649228 w 3751729"/>
              <a:gd name="connsiteY1369" fmla="*/ 92904 h 1237129"/>
              <a:gd name="connsiteX1370" fmla="*/ 654889 w 3751729"/>
              <a:gd name="connsiteY1370" fmla="*/ 90442 h 1237129"/>
              <a:gd name="connsiteX1371" fmla="*/ 722827 w 3751729"/>
              <a:gd name="connsiteY1371" fmla="*/ 59426 h 1237129"/>
              <a:gd name="connsiteX1372" fmla="*/ 726028 w 3751729"/>
              <a:gd name="connsiteY1372" fmla="*/ 61150 h 1237129"/>
              <a:gd name="connsiteX1373" fmla="*/ 726766 w 3751729"/>
              <a:gd name="connsiteY1373" fmla="*/ 62135 h 1237129"/>
              <a:gd name="connsiteX1374" fmla="*/ 728489 w 3751729"/>
              <a:gd name="connsiteY1374" fmla="*/ 63611 h 1237129"/>
              <a:gd name="connsiteX1375" fmla="*/ 731935 w 3751729"/>
              <a:gd name="connsiteY1375" fmla="*/ 63611 h 1237129"/>
              <a:gd name="connsiteX1376" fmla="*/ 731935 w 3751729"/>
              <a:gd name="connsiteY1376" fmla="*/ 65335 h 1237129"/>
              <a:gd name="connsiteX1377" fmla="*/ 731935 w 3751729"/>
              <a:gd name="connsiteY1377" fmla="*/ 67057 h 1237129"/>
              <a:gd name="connsiteX1378" fmla="*/ 730213 w 3751729"/>
              <a:gd name="connsiteY1378" fmla="*/ 67796 h 1237129"/>
              <a:gd name="connsiteX1379" fmla="*/ 728489 w 3751729"/>
              <a:gd name="connsiteY1379" fmla="*/ 69519 h 1237129"/>
              <a:gd name="connsiteX1380" fmla="*/ 726766 w 3751729"/>
              <a:gd name="connsiteY1380" fmla="*/ 71242 h 1237129"/>
              <a:gd name="connsiteX1381" fmla="*/ 726028 w 3751729"/>
              <a:gd name="connsiteY1381" fmla="*/ 71242 h 1237129"/>
              <a:gd name="connsiteX1382" fmla="*/ 724304 w 3751729"/>
              <a:gd name="connsiteY1382" fmla="*/ 72966 h 1237129"/>
              <a:gd name="connsiteX1383" fmla="*/ 722827 w 3751729"/>
              <a:gd name="connsiteY1383" fmla="*/ 72966 h 1237129"/>
              <a:gd name="connsiteX1384" fmla="*/ 720366 w 3751729"/>
              <a:gd name="connsiteY1384" fmla="*/ 72966 h 1237129"/>
              <a:gd name="connsiteX1385" fmla="*/ 720366 w 3751729"/>
              <a:gd name="connsiteY1385" fmla="*/ 67796 h 1237129"/>
              <a:gd name="connsiteX1386" fmla="*/ 720366 w 3751729"/>
              <a:gd name="connsiteY1386" fmla="*/ 65335 h 1237129"/>
              <a:gd name="connsiteX1387" fmla="*/ 721104 w 3751729"/>
              <a:gd name="connsiteY1387" fmla="*/ 63611 h 1237129"/>
              <a:gd name="connsiteX1388" fmla="*/ 633474 w 3751729"/>
              <a:gd name="connsiteY1388" fmla="*/ 8720 h 1237129"/>
              <a:gd name="connsiteX1389" fmla="*/ 633474 w 3751729"/>
              <a:gd name="connsiteY1389" fmla="*/ 15366 h 1237129"/>
              <a:gd name="connsiteX1390" fmla="*/ 635197 w 3751729"/>
              <a:gd name="connsiteY1390" fmla="*/ 18812 h 1237129"/>
              <a:gd name="connsiteX1391" fmla="*/ 635936 w 3751729"/>
              <a:gd name="connsiteY1391" fmla="*/ 21274 h 1237129"/>
              <a:gd name="connsiteX1392" fmla="*/ 635936 w 3751729"/>
              <a:gd name="connsiteY1392" fmla="*/ 26197 h 1237129"/>
              <a:gd name="connsiteX1393" fmla="*/ 635936 w 3751729"/>
              <a:gd name="connsiteY1393" fmla="*/ 32104 h 1237129"/>
              <a:gd name="connsiteX1394" fmla="*/ 652428 w 3751729"/>
              <a:gd name="connsiteY1394" fmla="*/ 32104 h 1237129"/>
              <a:gd name="connsiteX1395" fmla="*/ 666459 w 3751729"/>
              <a:gd name="connsiteY1395" fmla="*/ 47859 h 1237129"/>
              <a:gd name="connsiteX1396" fmla="*/ 680489 w 3751729"/>
              <a:gd name="connsiteY1396" fmla="*/ 63611 h 1237129"/>
              <a:gd name="connsiteX1397" fmla="*/ 680489 w 3751729"/>
              <a:gd name="connsiteY1397" fmla="*/ 65336 h 1237129"/>
              <a:gd name="connsiteX1398" fmla="*/ 679752 w 3751729"/>
              <a:gd name="connsiteY1398" fmla="*/ 67058 h 1237129"/>
              <a:gd name="connsiteX1399" fmla="*/ 679752 w 3751729"/>
              <a:gd name="connsiteY1399" fmla="*/ 67796 h 1237129"/>
              <a:gd name="connsiteX1400" fmla="*/ 678028 w 3751729"/>
              <a:gd name="connsiteY1400" fmla="*/ 69520 h 1237129"/>
              <a:gd name="connsiteX1401" fmla="*/ 675566 w 3751729"/>
              <a:gd name="connsiteY1401" fmla="*/ 72966 h 1237129"/>
              <a:gd name="connsiteX1402" fmla="*/ 674090 w 3751729"/>
              <a:gd name="connsiteY1402" fmla="*/ 73704 h 1237129"/>
              <a:gd name="connsiteX1403" fmla="*/ 672367 w 3751729"/>
              <a:gd name="connsiteY1403" fmla="*/ 75428 h 1237129"/>
              <a:gd name="connsiteX1404" fmla="*/ 670643 w 3751729"/>
              <a:gd name="connsiteY1404" fmla="*/ 75428 h 1237129"/>
              <a:gd name="connsiteX1405" fmla="*/ 666459 w 3751729"/>
              <a:gd name="connsiteY1405" fmla="*/ 75428 h 1237129"/>
              <a:gd name="connsiteX1406" fmla="*/ 662520 w 3751729"/>
              <a:gd name="connsiteY1406" fmla="*/ 77151 h 1237129"/>
              <a:gd name="connsiteX1407" fmla="*/ 662520 w 3751729"/>
              <a:gd name="connsiteY1407" fmla="*/ 72966 h 1237129"/>
              <a:gd name="connsiteX1408" fmla="*/ 662520 w 3751729"/>
              <a:gd name="connsiteY1408" fmla="*/ 67796 h 1237129"/>
              <a:gd name="connsiteX1409" fmla="*/ 662520 w 3751729"/>
              <a:gd name="connsiteY1409" fmla="*/ 65336 h 1237129"/>
              <a:gd name="connsiteX1410" fmla="*/ 662520 w 3751729"/>
              <a:gd name="connsiteY1410" fmla="*/ 63611 h 1237129"/>
              <a:gd name="connsiteX1411" fmla="*/ 659074 w 3751729"/>
              <a:gd name="connsiteY1411" fmla="*/ 61151 h 1237129"/>
              <a:gd name="connsiteX1412" fmla="*/ 656613 w 3751729"/>
              <a:gd name="connsiteY1412" fmla="*/ 59427 h 1237129"/>
              <a:gd name="connsiteX1413" fmla="*/ 652428 w 3751729"/>
              <a:gd name="connsiteY1413" fmla="*/ 56227 h 1237129"/>
              <a:gd name="connsiteX1414" fmla="*/ 647505 w 3751729"/>
              <a:gd name="connsiteY1414" fmla="*/ 67796 h 1237129"/>
              <a:gd name="connsiteX1415" fmla="*/ 639381 w 3751729"/>
              <a:gd name="connsiteY1415" fmla="*/ 75428 h 1237129"/>
              <a:gd name="connsiteX1416" fmla="*/ 627813 w 3751729"/>
              <a:gd name="connsiteY1416" fmla="*/ 79612 h 1237129"/>
              <a:gd name="connsiteX1417" fmla="*/ 627813 w 3751729"/>
              <a:gd name="connsiteY1417" fmla="*/ 75428 h 1237129"/>
              <a:gd name="connsiteX1418" fmla="*/ 627813 w 3751729"/>
              <a:gd name="connsiteY1418" fmla="*/ 72966 h 1237129"/>
              <a:gd name="connsiteX1419" fmla="*/ 629290 w 3751729"/>
              <a:gd name="connsiteY1419" fmla="*/ 69520 h 1237129"/>
              <a:gd name="connsiteX1420" fmla="*/ 627813 w 3751729"/>
              <a:gd name="connsiteY1420" fmla="*/ 67058 h 1237129"/>
              <a:gd name="connsiteX1421" fmla="*/ 626089 w 3751729"/>
              <a:gd name="connsiteY1421" fmla="*/ 63611 h 1237129"/>
              <a:gd name="connsiteX1422" fmla="*/ 624367 w 3751729"/>
              <a:gd name="connsiteY1422" fmla="*/ 59427 h 1237129"/>
              <a:gd name="connsiteX1423" fmla="*/ 620182 w 3751729"/>
              <a:gd name="connsiteY1423" fmla="*/ 57950 h 1237129"/>
              <a:gd name="connsiteX1424" fmla="*/ 617720 w 3751729"/>
              <a:gd name="connsiteY1424" fmla="*/ 56227 h 1237129"/>
              <a:gd name="connsiteX1425" fmla="*/ 614520 w 3751729"/>
              <a:gd name="connsiteY1425" fmla="*/ 56227 h 1237129"/>
              <a:gd name="connsiteX1426" fmla="*/ 612058 w 3751729"/>
              <a:gd name="connsiteY1426" fmla="*/ 55490 h 1237129"/>
              <a:gd name="connsiteX1427" fmla="*/ 610335 w 3751729"/>
              <a:gd name="connsiteY1427" fmla="*/ 55490 h 1237129"/>
              <a:gd name="connsiteX1428" fmla="*/ 607135 w 3751729"/>
              <a:gd name="connsiteY1428" fmla="*/ 53766 h 1237129"/>
              <a:gd name="connsiteX1429" fmla="*/ 604674 w 3751729"/>
              <a:gd name="connsiteY1429" fmla="*/ 50319 h 1237129"/>
              <a:gd name="connsiteX1430" fmla="*/ 612797 w 3751729"/>
              <a:gd name="connsiteY1430" fmla="*/ 40474 h 1237129"/>
              <a:gd name="connsiteX1431" fmla="*/ 618704 w 3751729"/>
              <a:gd name="connsiteY1431" fmla="*/ 28658 h 1237129"/>
              <a:gd name="connsiteX1432" fmla="*/ 624367 w 3751729"/>
              <a:gd name="connsiteY1432" fmla="*/ 17089 h 1237129"/>
              <a:gd name="connsiteX1433" fmla="*/ 3641951 w 3751729"/>
              <a:gd name="connsiteY1433" fmla="*/ 0 h 1237129"/>
              <a:gd name="connsiteX1434" fmla="*/ 3750040 w 3751729"/>
              <a:gd name="connsiteY1434" fmla="*/ 0 h 1237129"/>
              <a:gd name="connsiteX1435" fmla="*/ 3751729 w 3751729"/>
              <a:gd name="connsiteY1435" fmla="*/ 7982 h 1237129"/>
              <a:gd name="connsiteX1436" fmla="*/ 3722929 w 3751729"/>
              <a:gd name="connsiteY1436" fmla="*/ 7982 h 1237129"/>
              <a:gd name="connsiteX1437" fmla="*/ 3721206 w 3751729"/>
              <a:gd name="connsiteY1437" fmla="*/ 10443 h 1237129"/>
              <a:gd name="connsiteX1438" fmla="*/ 3718744 w 3751729"/>
              <a:gd name="connsiteY1438" fmla="*/ 13888 h 1237129"/>
              <a:gd name="connsiteX1439" fmla="*/ 3717022 w 3751729"/>
              <a:gd name="connsiteY1439" fmla="*/ 15612 h 1237129"/>
              <a:gd name="connsiteX1440" fmla="*/ 3715298 w 3751729"/>
              <a:gd name="connsiteY1440" fmla="*/ 19797 h 1237129"/>
              <a:gd name="connsiteX1441" fmla="*/ 3713576 w 3751729"/>
              <a:gd name="connsiteY1441" fmla="*/ 23981 h 1237129"/>
              <a:gd name="connsiteX1442" fmla="*/ 3716775 w 3751729"/>
              <a:gd name="connsiteY1442" fmla="*/ 25705 h 1237129"/>
              <a:gd name="connsiteX1443" fmla="*/ 3718497 w 3751729"/>
              <a:gd name="connsiteY1443" fmla="*/ 27428 h 1237129"/>
              <a:gd name="connsiteX1444" fmla="*/ 3719237 w 3751729"/>
              <a:gd name="connsiteY1444" fmla="*/ 28166 h 1237129"/>
              <a:gd name="connsiteX1445" fmla="*/ 3720959 w 3751729"/>
              <a:gd name="connsiteY1445" fmla="*/ 31611 h 1237129"/>
              <a:gd name="connsiteX1446" fmla="*/ 3720959 w 3751729"/>
              <a:gd name="connsiteY1446" fmla="*/ 33335 h 1237129"/>
              <a:gd name="connsiteX1447" fmla="*/ 3719237 w 3751729"/>
              <a:gd name="connsiteY1447" fmla="*/ 35797 h 1237129"/>
              <a:gd name="connsiteX1448" fmla="*/ 3716775 w 3751729"/>
              <a:gd name="connsiteY1448" fmla="*/ 39982 h 1237129"/>
              <a:gd name="connsiteX1449" fmla="*/ 3715052 w 3751729"/>
              <a:gd name="connsiteY1449" fmla="*/ 41704 h 1237129"/>
              <a:gd name="connsiteX1450" fmla="*/ 3712591 w 3751729"/>
              <a:gd name="connsiteY1450" fmla="*/ 43428 h 1237129"/>
              <a:gd name="connsiteX1451" fmla="*/ 3709391 w 3751729"/>
              <a:gd name="connsiteY1451" fmla="*/ 43428 h 1237129"/>
              <a:gd name="connsiteX1452" fmla="*/ 3706929 w 3751729"/>
              <a:gd name="connsiteY1452" fmla="*/ 43428 h 1237129"/>
              <a:gd name="connsiteX1453" fmla="*/ 3701267 w 3751729"/>
              <a:gd name="connsiteY1453" fmla="*/ 43428 h 1237129"/>
              <a:gd name="connsiteX1454" fmla="*/ 3695606 w 3751729"/>
              <a:gd name="connsiteY1454" fmla="*/ 34320 h 1237129"/>
              <a:gd name="connsiteX1455" fmla="*/ 3686498 w 3751729"/>
              <a:gd name="connsiteY1455" fmla="*/ 30136 h 1237129"/>
              <a:gd name="connsiteX1456" fmla="*/ 3674930 w 3751729"/>
              <a:gd name="connsiteY1456" fmla="*/ 27674 h 1237129"/>
              <a:gd name="connsiteX1457" fmla="*/ 3674930 w 3751729"/>
              <a:gd name="connsiteY1457" fmla="*/ 16844 h 1237129"/>
              <a:gd name="connsiteX1458" fmla="*/ 3672467 w 3751729"/>
              <a:gd name="connsiteY1458" fmla="*/ 16104 h 1237129"/>
              <a:gd name="connsiteX1459" fmla="*/ 3669267 w 3751729"/>
              <a:gd name="connsiteY1459" fmla="*/ 14381 h 1237129"/>
              <a:gd name="connsiteX1460" fmla="*/ 3668529 w 3751729"/>
              <a:gd name="connsiteY1460" fmla="*/ 12659 h 1237129"/>
              <a:gd name="connsiteX1461" fmla="*/ 3665329 w 3751729"/>
              <a:gd name="connsiteY1461" fmla="*/ 10935 h 1237129"/>
              <a:gd name="connsiteX1462" fmla="*/ 3659668 w 3751729"/>
              <a:gd name="connsiteY1462" fmla="*/ 10935 h 1237129"/>
              <a:gd name="connsiteX1463" fmla="*/ 3657944 w 3751729"/>
              <a:gd name="connsiteY1463" fmla="*/ 10935 h 1237129"/>
              <a:gd name="connsiteX1464" fmla="*/ 3657207 w 3751729"/>
              <a:gd name="connsiteY1464" fmla="*/ 12659 h 1237129"/>
              <a:gd name="connsiteX1465" fmla="*/ 3655483 w 3751729"/>
              <a:gd name="connsiteY1465" fmla="*/ 12659 h 1237129"/>
              <a:gd name="connsiteX1466" fmla="*/ 3653760 w 3751729"/>
              <a:gd name="connsiteY1466" fmla="*/ 12659 h 1237129"/>
              <a:gd name="connsiteX1467" fmla="*/ 3651298 w 3751729"/>
              <a:gd name="connsiteY1467" fmla="*/ 14381 h 1237129"/>
              <a:gd name="connsiteX1468" fmla="*/ 3648098 w 3751729"/>
              <a:gd name="connsiteY1468" fmla="*/ 8474 h 1237129"/>
              <a:gd name="connsiteX1469" fmla="*/ 3643914 w 3751729"/>
              <a:gd name="connsiteY1469" fmla="*/ 2567 h 1237129"/>
              <a:gd name="connsiteX1470" fmla="*/ 1870193 w 3751729"/>
              <a:gd name="connsiteY1470" fmla="*/ 0 h 1237129"/>
              <a:gd name="connsiteX1471" fmla="*/ 1986120 w 3751729"/>
              <a:gd name="connsiteY1471" fmla="*/ 0 h 1237129"/>
              <a:gd name="connsiteX1472" fmla="*/ 1986571 w 3751729"/>
              <a:gd name="connsiteY1472" fmla="*/ 3551 h 1237129"/>
              <a:gd name="connsiteX1473" fmla="*/ 1988295 w 3751729"/>
              <a:gd name="connsiteY1473" fmla="*/ 17827 h 1237129"/>
              <a:gd name="connsiteX1474" fmla="*/ 1990757 w 3751729"/>
              <a:gd name="connsiteY1474" fmla="*/ 29643 h 1237129"/>
              <a:gd name="connsiteX1475" fmla="*/ 1993956 w 3751729"/>
              <a:gd name="connsiteY1475" fmla="*/ 37274 h 1237129"/>
              <a:gd name="connsiteX1476" fmla="*/ 1996418 w 3751729"/>
              <a:gd name="connsiteY1476" fmla="*/ 41458 h 1237129"/>
              <a:gd name="connsiteX1477" fmla="*/ 2000603 w 3751729"/>
              <a:gd name="connsiteY1477" fmla="*/ 43181 h 1237129"/>
              <a:gd name="connsiteX1478" fmla="*/ 2003802 w 3751729"/>
              <a:gd name="connsiteY1478" fmla="*/ 46628 h 1237129"/>
              <a:gd name="connsiteX1479" fmla="*/ 2009465 w 3751729"/>
              <a:gd name="connsiteY1479" fmla="*/ 47366 h 1237129"/>
              <a:gd name="connsiteX1480" fmla="*/ 2007741 w 3751729"/>
              <a:gd name="connsiteY1480" fmla="*/ 37274 h 1237129"/>
              <a:gd name="connsiteX1481" fmla="*/ 2006018 w 3751729"/>
              <a:gd name="connsiteY1481" fmla="*/ 29643 h 1237129"/>
              <a:gd name="connsiteX1482" fmla="*/ 2006018 w 3751729"/>
              <a:gd name="connsiteY1482" fmla="*/ 21274 h 1237129"/>
              <a:gd name="connsiteX1483" fmla="*/ 2011187 w 3751729"/>
              <a:gd name="connsiteY1483" fmla="*/ 21274 h 1237129"/>
              <a:gd name="connsiteX1484" fmla="*/ 2011187 w 3751729"/>
              <a:gd name="connsiteY1484" fmla="*/ 17827 h 1237129"/>
              <a:gd name="connsiteX1485" fmla="*/ 2021032 w 3751729"/>
              <a:gd name="connsiteY1485" fmla="*/ 23735 h 1237129"/>
              <a:gd name="connsiteX1486" fmla="*/ 2030879 w 3751729"/>
              <a:gd name="connsiteY1486" fmla="*/ 29643 h 1237129"/>
              <a:gd name="connsiteX1487" fmla="*/ 2042448 w 3751729"/>
              <a:gd name="connsiteY1487" fmla="*/ 34566 h 1237129"/>
              <a:gd name="connsiteX1488" fmla="*/ 2044171 w 3751729"/>
              <a:gd name="connsiteY1488" fmla="*/ 31120 h 1237129"/>
              <a:gd name="connsiteX1489" fmla="*/ 2045895 w 3751729"/>
              <a:gd name="connsiteY1489" fmla="*/ 28658 h 1237129"/>
              <a:gd name="connsiteX1490" fmla="*/ 2046633 w 3751729"/>
              <a:gd name="connsiteY1490" fmla="*/ 26936 h 1237129"/>
              <a:gd name="connsiteX1491" fmla="*/ 2048355 w 3751729"/>
              <a:gd name="connsiteY1491" fmla="*/ 22750 h 1237129"/>
              <a:gd name="connsiteX1492" fmla="*/ 2048355 w 3751729"/>
              <a:gd name="connsiteY1492" fmla="*/ 17827 h 1237129"/>
              <a:gd name="connsiteX1493" fmla="*/ 2046633 w 3751729"/>
              <a:gd name="connsiteY1493" fmla="*/ 17089 h 1237129"/>
              <a:gd name="connsiteX1494" fmla="*/ 2045895 w 3751729"/>
              <a:gd name="connsiteY1494" fmla="*/ 15366 h 1237129"/>
              <a:gd name="connsiteX1495" fmla="*/ 2044171 w 3751729"/>
              <a:gd name="connsiteY1495" fmla="*/ 13643 h 1237129"/>
              <a:gd name="connsiteX1496" fmla="*/ 2044171 w 3751729"/>
              <a:gd name="connsiteY1496" fmla="*/ 11920 h 1237129"/>
              <a:gd name="connsiteX1497" fmla="*/ 2044171 w 3751729"/>
              <a:gd name="connsiteY1497" fmla="*/ 9458 h 1237129"/>
              <a:gd name="connsiteX1498" fmla="*/ 2042448 w 3751729"/>
              <a:gd name="connsiteY1498" fmla="*/ 5274 h 1237129"/>
              <a:gd name="connsiteX1499" fmla="*/ 2054314 w 3751729"/>
              <a:gd name="connsiteY1499" fmla="*/ 0 h 1237129"/>
              <a:gd name="connsiteX1500" fmla="*/ 3640714 w 3751729"/>
              <a:gd name="connsiteY1500" fmla="*/ 0 h 1237129"/>
              <a:gd name="connsiteX1501" fmla="*/ 3640714 w 3751729"/>
              <a:gd name="connsiteY1501" fmla="*/ 8474 h 1237129"/>
              <a:gd name="connsiteX1502" fmla="*/ 3638252 w 3751729"/>
              <a:gd name="connsiteY1502" fmla="*/ 20290 h 1237129"/>
              <a:gd name="connsiteX1503" fmla="*/ 3635053 w 3751729"/>
              <a:gd name="connsiteY1503" fmla="*/ 30382 h 1237129"/>
              <a:gd name="connsiteX1504" fmla="*/ 3628406 w 3751729"/>
              <a:gd name="connsiteY1504" fmla="*/ 36289 h 1237129"/>
              <a:gd name="connsiteX1505" fmla="*/ 3625207 w 3751729"/>
              <a:gd name="connsiteY1505" fmla="*/ 38012 h 1237129"/>
              <a:gd name="connsiteX1506" fmla="*/ 3622745 w 3751729"/>
              <a:gd name="connsiteY1506" fmla="*/ 38012 h 1237129"/>
              <a:gd name="connsiteX1507" fmla="*/ 3621022 w 3751729"/>
              <a:gd name="connsiteY1507" fmla="*/ 38012 h 1237129"/>
              <a:gd name="connsiteX1508" fmla="*/ 3619298 w 3751729"/>
              <a:gd name="connsiteY1508" fmla="*/ 38012 h 1237129"/>
              <a:gd name="connsiteX1509" fmla="*/ 3617576 w 3751729"/>
              <a:gd name="connsiteY1509" fmla="*/ 36289 h 1237129"/>
              <a:gd name="connsiteX1510" fmla="*/ 3616838 w 3751729"/>
              <a:gd name="connsiteY1510" fmla="*/ 36289 h 1237129"/>
              <a:gd name="connsiteX1511" fmla="*/ 3615114 w 3751729"/>
              <a:gd name="connsiteY1511" fmla="*/ 36289 h 1237129"/>
              <a:gd name="connsiteX1512" fmla="*/ 3613391 w 3751729"/>
              <a:gd name="connsiteY1512" fmla="*/ 38012 h 1237129"/>
              <a:gd name="connsiteX1513" fmla="*/ 3611668 w 3751729"/>
              <a:gd name="connsiteY1513" fmla="*/ 39735 h 1237129"/>
              <a:gd name="connsiteX1514" fmla="*/ 3609207 w 3751729"/>
              <a:gd name="connsiteY1514" fmla="*/ 43920 h 1237129"/>
              <a:gd name="connsiteX1515" fmla="*/ 3617576 w 3751729"/>
              <a:gd name="connsiteY1515" fmla="*/ 54012 h 1237129"/>
              <a:gd name="connsiteX1516" fmla="*/ 3626683 w 3751729"/>
              <a:gd name="connsiteY1516" fmla="*/ 71735 h 1237129"/>
              <a:gd name="connsiteX1517" fmla="*/ 3630868 w 3751729"/>
              <a:gd name="connsiteY1517" fmla="*/ 91920 h 1237129"/>
              <a:gd name="connsiteX1518" fmla="*/ 3628406 w 3751729"/>
              <a:gd name="connsiteY1518" fmla="*/ 91920 h 1237129"/>
              <a:gd name="connsiteX1519" fmla="*/ 3626683 w 3751729"/>
              <a:gd name="connsiteY1519" fmla="*/ 93643 h 1237129"/>
              <a:gd name="connsiteX1520" fmla="*/ 3623483 w 3751729"/>
              <a:gd name="connsiteY1520" fmla="*/ 93643 h 1237129"/>
              <a:gd name="connsiteX1521" fmla="*/ 3619298 w 3751729"/>
              <a:gd name="connsiteY1521" fmla="*/ 95365 h 1237129"/>
              <a:gd name="connsiteX1522" fmla="*/ 3613637 w 3751729"/>
              <a:gd name="connsiteY1522" fmla="*/ 91181 h 1237129"/>
              <a:gd name="connsiteX1523" fmla="*/ 3609452 w 3751729"/>
              <a:gd name="connsiteY1523" fmla="*/ 87734 h 1237129"/>
              <a:gd name="connsiteX1524" fmla="*/ 3603791 w 3751729"/>
              <a:gd name="connsiteY1524" fmla="*/ 86996 h 1237129"/>
              <a:gd name="connsiteX1525" fmla="*/ 3596406 w 3751729"/>
              <a:gd name="connsiteY1525" fmla="*/ 85274 h 1237129"/>
              <a:gd name="connsiteX1526" fmla="*/ 3592222 w 3751729"/>
              <a:gd name="connsiteY1526" fmla="*/ 97089 h 1237129"/>
              <a:gd name="connsiteX1527" fmla="*/ 3583854 w 3751729"/>
              <a:gd name="connsiteY1527" fmla="*/ 102997 h 1237129"/>
              <a:gd name="connsiteX1528" fmla="*/ 3573022 w 3751729"/>
              <a:gd name="connsiteY1528" fmla="*/ 107181 h 1237129"/>
              <a:gd name="connsiteX1529" fmla="*/ 3561453 w 3751729"/>
              <a:gd name="connsiteY1529" fmla="*/ 111366 h 1237129"/>
              <a:gd name="connsiteX1530" fmla="*/ 3560715 w 3751729"/>
              <a:gd name="connsiteY1530" fmla="*/ 123180 h 1237129"/>
              <a:gd name="connsiteX1531" fmla="*/ 3557514 w 3751729"/>
              <a:gd name="connsiteY1531" fmla="*/ 132289 h 1237129"/>
              <a:gd name="connsiteX1532" fmla="*/ 3551854 w 3751729"/>
              <a:gd name="connsiteY1532" fmla="*/ 140657 h 1237129"/>
              <a:gd name="connsiteX1533" fmla="*/ 3540284 w 3751729"/>
              <a:gd name="connsiteY1533" fmla="*/ 142381 h 1237129"/>
              <a:gd name="connsiteX1534" fmla="*/ 3531915 w 3751729"/>
              <a:gd name="connsiteY1534" fmla="*/ 144842 h 1237129"/>
              <a:gd name="connsiteX1535" fmla="*/ 3526253 w 3751729"/>
              <a:gd name="connsiteY1535" fmla="*/ 148288 h 1237129"/>
              <a:gd name="connsiteX1536" fmla="*/ 3520592 w 3751729"/>
              <a:gd name="connsiteY1536" fmla="*/ 150012 h 1237129"/>
              <a:gd name="connsiteX1537" fmla="*/ 3516408 w 3751729"/>
              <a:gd name="connsiteY1537" fmla="*/ 146565 h 1237129"/>
              <a:gd name="connsiteX1538" fmla="*/ 3511484 w 3751729"/>
              <a:gd name="connsiteY1538" fmla="*/ 142381 h 1237129"/>
              <a:gd name="connsiteX1539" fmla="*/ 3509022 w 3751729"/>
              <a:gd name="connsiteY1539" fmla="*/ 138196 h 1237129"/>
              <a:gd name="connsiteX1540" fmla="*/ 3503362 w 3751729"/>
              <a:gd name="connsiteY1540" fmla="*/ 138935 h 1237129"/>
              <a:gd name="connsiteX1541" fmla="*/ 3495977 w 3751729"/>
              <a:gd name="connsiteY1541" fmla="*/ 140657 h 1237129"/>
              <a:gd name="connsiteX1542" fmla="*/ 3490315 w 3751729"/>
              <a:gd name="connsiteY1542" fmla="*/ 144103 h 1237129"/>
              <a:gd name="connsiteX1543" fmla="*/ 3486130 w 3751729"/>
              <a:gd name="connsiteY1543" fmla="*/ 146565 h 1237129"/>
              <a:gd name="connsiteX1544" fmla="*/ 3486130 w 3751729"/>
              <a:gd name="connsiteY1544" fmla="*/ 152473 h 1237129"/>
              <a:gd name="connsiteX1545" fmla="*/ 3481946 w 3751729"/>
              <a:gd name="connsiteY1545" fmla="*/ 154195 h 1237129"/>
              <a:gd name="connsiteX1546" fmla="*/ 3474562 w 3751729"/>
              <a:gd name="connsiteY1546" fmla="*/ 154195 h 1237129"/>
              <a:gd name="connsiteX1547" fmla="*/ 3464716 w 3751729"/>
              <a:gd name="connsiteY1547" fmla="*/ 154195 h 1237129"/>
              <a:gd name="connsiteX1548" fmla="*/ 3455608 w 3751729"/>
              <a:gd name="connsiteY1548" fmla="*/ 155919 h 1237129"/>
              <a:gd name="connsiteX1549" fmla="*/ 3451423 w 3751729"/>
              <a:gd name="connsiteY1549" fmla="*/ 156658 h 1237129"/>
              <a:gd name="connsiteX1550" fmla="*/ 3444038 w 3751729"/>
              <a:gd name="connsiteY1550" fmla="*/ 174381 h 1237129"/>
              <a:gd name="connsiteX1551" fmla="*/ 3443300 w 3751729"/>
              <a:gd name="connsiteY1551" fmla="*/ 193580 h 1237129"/>
              <a:gd name="connsiteX1552" fmla="*/ 3443300 w 3751729"/>
              <a:gd name="connsiteY1552" fmla="*/ 215488 h 1237129"/>
              <a:gd name="connsiteX1553" fmla="*/ 3445762 w 3751729"/>
              <a:gd name="connsiteY1553" fmla="*/ 234687 h 1237129"/>
              <a:gd name="connsiteX1554" fmla="*/ 3441577 w 3751729"/>
              <a:gd name="connsiteY1554" fmla="*/ 234687 h 1237129"/>
              <a:gd name="connsiteX1555" fmla="*/ 3439854 w 3751729"/>
              <a:gd name="connsiteY1555" fmla="*/ 234687 h 1237129"/>
              <a:gd name="connsiteX1556" fmla="*/ 3438131 w 3751729"/>
              <a:gd name="connsiteY1556" fmla="*/ 234687 h 1237129"/>
              <a:gd name="connsiteX1557" fmla="*/ 3437392 w 3751729"/>
              <a:gd name="connsiteY1557" fmla="*/ 236410 h 1237129"/>
              <a:gd name="connsiteX1558" fmla="*/ 3435670 w 3751729"/>
              <a:gd name="connsiteY1558" fmla="*/ 237150 h 1237129"/>
              <a:gd name="connsiteX1559" fmla="*/ 3433946 w 3751729"/>
              <a:gd name="connsiteY1559" fmla="*/ 242072 h 1237129"/>
              <a:gd name="connsiteX1560" fmla="*/ 3432223 w 3751729"/>
              <a:gd name="connsiteY1560" fmla="*/ 246257 h 1237129"/>
              <a:gd name="connsiteX1561" fmla="*/ 3432223 w 3751729"/>
              <a:gd name="connsiteY1561" fmla="*/ 252164 h 1237129"/>
              <a:gd name="connsiteX1562" fmla="*/ 3432223 w 3751729"/>
              <a:gd name="connsiteY1562" fmla="*/ 258810 h 1237129"/>
              <a:gd name="connsiteX1563" fmla="*/ 3422377 w 3751729"/>
              <a:gd name="connsiteY1563" fmla="*/ 258810 h 1237129"/>
              <a:gd name="connsiteX1564" fmla="*/ 3416715 w 3751729"/>
              <a:gd name="connsiteY1564" fmla="*/ 267918 h 1237129"/>
              <a:gd name="connsiteX1565" fmla="*/ 3412531 w 3751729"/>
              <a:gd name="connsiteY1565" fmla="*/ 273825 h 1237129"/>
              <a:gd name="connsiteX1566" fmla="*/ 3410808 w 3751729"/>
              <a:gd name="connsiteY1566" fmla="*/ 279734 h 1237129"/>
              <a:gd name="connsiteX1567" fmla="*/ 3409084 w 3751729"/>
              <a:gd name="connsiteY1567" fmla="*/ 291548 h 1237129"/>
              <a:gd name="connsiteX1568" fmla="*/ 3406623 w 3751729"/>
              <a:gd name="connsiteY1568" fmla="*/ 291548 h 1237129"/>
              <a:gd name="connsiteX1569" fmla="*/ 3403423 w 3751729"/>
              <a:gd name="connsiteY1569" fmla="*/ 291548 h 1237129"/>
              <a:gd name="connsiteX1570" fmla="*/ 3402685 w 3751729"/>
              <a:gd name="connsiteY1570" fmla="*/ 291548 h 1237129"/>
              <a:gd name="connsiteX1571" fmla="*/ 3400962 w 3751729"/>
              <a:gd name="connsiteY1571" fmla="*/ 291548 h 1237129"/>
              <a:gd name="connsiteX1572" fmla="*/ 3397762 w 3751729"/>
              <a:gd name="connsiteY1572" fmla="*/ 291548 h 1237129"/>
              <a:gd name="connsiteX1573" fmla="*/ 3392100 w 3751729"/>
              <a:gd name="connsiteY1573" fmla="*/ 303365 h 1237129"/>
              <a:gd name="connsiteX1574" fmla="*/ 3387915 w 3751729"/>
              <a:gd name="connsiteY1574" fmla="*/ 317641 h 1237129"/>
              <a:gd name="connsiteX1575" fmla="*/ 3378069 w 3751729"/>
              <a:gd name="connsiteY1575" fmla="*/ 317641 h 1237129"/>
              <a:gd name="connsiteX1576" fmla="*/ 3374869 w 3751729"/>
              <a:gd name="connsiteY1576" fmla="*/ 333640 h 1237129"/>
              <a:gd name="connsiteX1577" fmla="*/ 3369947 w 3751729"/>
              <a:gd name="connsiteY1577" fmla="*/ 333640 h 1237129"/>
              <a:gd name="connsiteX1578" fmla="*/ 3369947 w 3751729"/>
              <a:gd name="connsiteY1578" fmla="*/ 329457 h 1237129"/>
              <a:gd name="connsiteX1579" fmla="*/ 3358378 w 3751729"/>
              <a:gd name="connsiteY1579" fmla="*/ 313456 h 1237129"/>
              <a:gd name="connsiteX1580" fmla="*/ 3350993 w 3751729"/>
              <a:gd name="connsiteY1580" fmla="*/ 294256 h 1237129"/>
              <a:gd name="connsiteX1581" fmla="*/ 3349270 w 3751729"/>
              <a:gd name="connsiteY1581" fmla="*/ 272349 h 1237129"/>
              <a:gd name="connsiteX1582" fmla="*/ 3350993 w 3751729"/>
              <a:gd name="connsiteY1582" fmla="*/ 246257 h 1237129"/>
              <a:gd name="connsiteX1583" fmla="*/ 3355178 w 3751729"/>
              <a:gd name="connsiteY1583" fmla="*/ 242811 h 1237129"/>
              <a:gd name="connsiteX1584" fmla="*/ 3358378 w 3751729"/>
              <a:gd name="connsiteY1584" fmla="*/ 240349 h 1237129"/>
              <a:gd name="connsiteX1585" fmla="*/ 3362562 w 3751729"/>
              <a:gd name="connsiteY1585" fmla="*/ 236903 h 1237129"/>
              <a:gd name="connsiteX1586" fmla="*/ 3364285 w 3751729"/>
              <a:gd name="connsiteY1586" fmla="*/ 232719 h 1237129"/>
              <a:gd name="connsiteX1587" fmla="*/ 3366747 w 3751729"/>
              <a:gd name="connsiteY1587" fmla="*/ 226811 h 1237129"/>
              <a:gd name="connsiteX1588" fmla="*/ 3362562 w 3751729"/>
              <a:gd name="connsiteY1588" fmla="*/ 219180 h 1237129"/>
              <a:gd name="connsiteX1589" fmla="*/ 3360839 w 3751729"/>
              <a:gd name="connsiteY1589" fmla="*/ 209088 h 1237129"/>
              <a:gd name="connsiteX1590" fmla="*/ 3366501 w 3751729"/>
              <a:gd name="connsiteY1590" fmla="*/ 197272 h 1237129"/>
              <a:gd name="connsiteX1591" fmla="*/ 3372162 w 3751729"/>
              <a:gd name="connsiteY1591" fmla="*/ 193088 h 1237129"/>
              <a:gd name="connsiteX1592" fmla="*/ 3379547 w 3751729"/>
              <a:gd name="connsiteY1592" fmla="*/ 189642 h 1237129"/>
              <a:gd name="connsiteX1593" fmla="*/ 3387915 w 3751729"/>
              <a:gd name="connsiteY1593" fmla="*/ 187180 h 1237129"/>
              <a:gd name="connsiteX1594" fmla="*/ 3393577 w 3751729"/>
              <a:gd name="connsiteY1594" fmla="*/ 181272 h 1237129"/>
              <a:gd name="connsiteX1595" fmla="*/ 3405147 w 3751729"/>
              <a:gd name="connsiteY1595" fmla="*/ 163550 h 1237129"/>
              <a:gd name="connsiteX1596" fmla="*/ 3416715 w 3751729"/>
              <a:gd name="connsiteY1596" fmla="*/ 145827 h 1237129"/>
              <a:gd name="connsiteX1597" fmla="*/ 3425824 w 3751729"/>
              <a:gd name="connsiteY1597" fmla="*/ 138196 h 1237129"/>
              <a:gd name="connsiteX1598" fmla="*/ 3435670 w 3751729"/>
              <a:gd name="connsiteY1598" fmla="*/ 131550 h 1237129"/>
              <a:gd name="connsiteX1599" fmla="*/ 3445515 w 3751729"/>
              <a:gd name="connsiteY1599" fmla="*/ 123920 h 1237129"/>
              <a:gd name="connsiteX1600" fmla="*/ 3449700 w 3751729"/>
              <a:gd name="connsiteY1600" fmla="*/ 113827 h 1237129"/>
              <a:gd name="connsiteX1601" fmla="*/ 3452900 w 3751729"/>
              <a:gd name="connsiteY1601" fmla="*/ 102011 h 1237129"/>
              <a:gd name="connsiteX1602" fmla="*/ 3457085 w 3751729"/>
              <a:gd name="connsiteY1602" fmla="*/ 91181 h 1237129"/>
              <a:gd name="connsiteX1603" fmla="*/ 3457085 w 3751729"/>
              <a:gd name="connsiteY1603" fmla="*/ 90443 h 1237129"/>
              <a:gd name="connsiteX1604" fmla="*/ 3455361 w 3751729"/>
              <a:gd name="connsiteY1604" fmla="*/ 90443 h 1237129"/>
              <a:gd name="connsiteX1605" fmla="*/ 3455361 w 3751729"/>
              <a:gd name="connsiteY1605" fmla="*/ 88719 h 1237129"/>
              <a:gd name="connsiteX1606" fmla="*/ 3453639 w 3751729"/>
              <a:gd name="connsiteY1606" fmla="*/ 86996 h 1237129"/>
              <a:gd name="connsiteX1607" fmla="*/ 3451176 w 3751729"/>
              <a:gd name="connsiteY1607" fmla="*/ 88719 h 1237129"/>
              <a:gd name="connsiteX1608" fmla="*/ 3449454 w 3751729"/>
              <a:gd name="connsiteY1608" fmla="*/ 90443 h 1237129"/>
              <a:gd name="connsiteX1609" fmla="*/ 3448715 w 3751729"/>
              <a:gd name="connsiteY1609" fmla="*/ 91181 h 1237129"/>
              <a:gd name="connsiteX1610" fmla="*/ 3441331 w 3751729"/>
              <a:gd name="connsiteY1610" fmla="*/ 102011 h 1237129"/>
              <a:gd name="connsiteX1611" fmla="*/ 3433946 w 3751729"/>
              <a:gd name="connsiteY1611" fmla="*/ 113827 h 1237129"/>
              <a:gd name="connsiteX1612" fmla="*/ 3426561 w 3751729"/>
              <a:gd name="connsiteY1612" fmla="*/ 123920 h 1237129"/>
              <a:gd name="connsiteX1613" fmla="*/ 3416715 w 3751729"/>
              <a:gd name="connsiteY1613" fmla="*/ 131550 h 1237129"/>
              <a:gd name="connsiteX1614" fmla="*/ 3403423 w 3751729"/>
              <a:gd name="connsiteY1614" fmla="*/ 137457 h 1237129"/>
              <a:gd name="connsiteX1615" fmla="*/ 3402685 w 3751729"/>
              <a:gd name="connsiteY1615" fmla="*/ 132535 h 1237129"/>
              <a:gd name="connsiteX1616" fmla="*/ 3402685 w 3751729"/>
              <a:gd name="connsiteY1616" fmla="*/ 131796 h 1237129"/>
              <a:gd name="connsiteX1617" fmla="*/ 3400962 w 3751729"/>
              <a:gd name="connsiteY1617" fmla="*/ 128350 h 1237129"/>
              <a:gd name="connsiteX1618" fmla="*/ 3400962 w 3751729"/>
              <a:gd name="connsiteY1618" fmla="*/ 124165 h 1237129"/>
              <a:gd name="connsiteX1619" fmla="*/ 3402685 w 3751729"/>
              <a:gd name="connsiteY1619" fmla="*/ 122442 h 1237129"/>
              <a:gd name="connsiteX1620" fmla="*/ 3402685 w 3751729"/>
              <a:gd name="connsiteY1620" fmla="*/ 120719 h 1237129"/>
              <a:gd name="connsiteX1621" fmla="*/ 3402685 w 3751729"/>
              <a:gd name="connsiteY1621" fmla="*/ 119980 h 1237129"/>
              <a:gd name="connsiteX1622" fmla="*/ 3403423 w 3751729"/>
              <a:gd name="connsiteY1622" fmla="*/ 116534 h 1237129"/>
              <a:gd name="connsiteX1623" fmla="*/ 3403423 w 3751729"/>
              <a:gd name="connsiteY1623" fmla="*/ 114073 h 1237129"/>
              <a:gd name="connsiteX1624" fmla="*/ 3399238 w 3751729"/>
              <a:gd name="connsiteY1624" fmla="*/ 110628 h 1237129"/>
              <a:gd name="connsiteX1625" fmla="*/ 3395054 w 3751729"/>
              <a:gd name="connsiteY1625" fmla="*/ 108903 h 1237129"/>
              <a:gd name="connsiteX1626" fmla="*/ 3391854 w 3751729"/>
              <a:gd name="connsiteY1626" fmla="*/ 108166 h 1237129"/>
              <a:gd name="connsiteX1627" fmla="*/ 3387670 w 3751729"/>
              <a:gd name="connsiteY1627" fmla="*/ 106442 h 1237129"/>
              <a:gd name="connsiteX1628" fmla="*/ 3385208 w 3751729"/>
              <a:gd name="connsiteY1628" fmla="*/ 108166 h 1237129"/>
              <a:gd name="connsiteX1629" fmla="*/ 3377824 w 3751729"/>
              <a:gd name="connsiteY1629" fmla="*/ 112350 h 1237129"/>
              <a:gd name="connsiteX1630" fmla="*/ 3367978 w 3751729"/>
              <a:gd name="connsiteY1630" fmla="*/ 120719 h 1237129"/>
              <a:gd name="connsiteX1631" fmla="*/ 3358870 w 3751729"/>
              <a:gd name="connsiteY1631" fmla="*/ 131550 h 1237129"/>
              <a:gd name="connsiteX1632" fmla="*/ 3350500 w 3751729"/>
              <a:gd name="connsiteY1632" fmla="*/ 141642 h 1237129"/>
              <a:gd name="connsiteX1633" fmla="*/ 3346316 w 3751729"/>
              <a:gd name="connsiteY1633" fmla="*/ 149273 h 1237129"/>
              <a:gd name="connsiteX1634" fmla="*/ 3346316 w 3751729"/>
              <a:gd name="connsiteY1634" fmla="*/ 151734 h 1237129"/>
              <a:gd name="connsiteX1635" fmla="*/ 3346316 w 3751729"/>
              <a:gd name="connsiteY1635" fmla="*/ 155180 h 1237129"/>
              <a:gd name="connsiteX1636" fmla="*/ 3347055 w 3751729"/>
              <a:gd name="connsiteY1636" fmla="*/ 157642 h 1237129"/>
              <a:gd name="connsiteX1637" fmla="*/ 3348778 w 3751729"/>
              <a:gd name="connsiteY1637" fmla="*/ 161826 h 1237129"/>
              <a:gd name="connsiteX1638" fmla="*/ 3350500 w 3751729"/>
              <a:gd name="connsiteY1638" fmla="*/ 165272 h 1237129"/>
              <a:gd name="connsiteX1639" fmla="*/ 3350500 w 3751729"/>
              <a:gd name="connsiteY1639" fmla="*/ 167734 h 1237129"/>
              <a:gd name="connsiteX1640" fmla="*/ 3341394 w 3751729"/>
              <a:gd name="connsiteY1640" fmla="*/ 171918 h 1237129"/>
              <a:gd name="connsiteX1641" fmla="*/ 3331548 w 3751729"/>
              <a:gd name="connsiteY1641" fmla="*/ 173642 h 1237129"/>
              <a:gd name="connsiteX1642" fmla="*/ 3318255 w 3751729"/>
              <a:gd name="connsiteY1642" fmla="*/ 175365 h 1237129"/>
              <a:gd name="connsiteX1643" fmla="*/ 3305947 w 3751729"/>
              <a:gd name="connsiteY1643" fmla="*/ 175365 h 1237129"/>
              <a:gd name="connsiteX1644" fmla="*/ 3305947 w 3751729"/>
              <a:gd name="connsiteY1644" fmla="*/ 159365 h 1237129"/>
              <a:gd name="connsiteX1645" fmla="*/ 3292655 w 3751729"/>
              <a:gd name="connsiteY1645" fmla="*/ 161826 h 1237129"/>
              <a:gd name="connsiteX1646" fmla="*/ 3281085 w 3751729"/>
              <a:gd name="connsiteY1646" fmla="*/ 166750 h 1237129"/>
              <a:gd name="connsiteX1647" fmla="*/ 3271240 w 3751729"/>
              <a:gd name="connsiteY1647" fmla="*/ 165026 h 1237129"/>
              <a:gd name="connsiteX1648" fmla="*/ 3263855 w 3751729"/>
              <a:gd name="connsiteY1648" fmla="*/ 155919 h 1237129"/>
              <a:gd name="connsiteX1649" fmla="*/ 3235055 w 3751729"/>
              <a:gd name="connsiteY1649" fmla="*/ 151734 h 1237129"/>
              <a:gd name="connsiteX1650" fmla="*/ 3225209 w 3751729"/>
              <a:gd name="connsiteY1650" fmla="*/ 161826 h 1237129"/>
              <a:gd name="connsiteX1651" fmla="*/ 3213640 w 3751729"/>
              <a:gd name="connsiteY1651" fmla="*/ 169457 h 1237129"/>
              <a:gd name="connsiteX1652" fmla="*/ 3203794 w 3751729"/>
              <a:gd name="connsiteY1652" fmla="*/ 177827 h 1237129"/>
              <a:gd name="connsiteX1653" fmla="*/ 3198133 w 3751729"/>
              <a:gd name="connsiteY1653" fmla="*/ 188657 h 1237129"/>
              <a:gd name="connsiteX1654" fmla="*/ 3192471 w 3751729"/>
              <a:gd name="connsiteY1654" fmla="*/ 198750 h 1237129"/>
              <a:gd name="connsiteX1655" fmla="*/ 3186810 w 3751729"/>
              <a:gd name="connsiteY1655" fmla="*/ 208841 h 1237129"/>
              <a:gd name="connsiteX1656" fmla="*/ 3179425 w 3751729"/>
              <a:gd name="connsiteY1656" fmla="*/ 216473 h 1237129"/>
              <a:gd name="connsiteX1657" fmla="*/ 3156287 w 3751729"/>
              <a:gd name="connsiteY1657" fmla="*/ 224103 h 1237129"/>
              <a:gd name="connsiteX1658" fmla="*/ 3150625 w 3751729"/>
              <a:gd name="connsiteY1658" fmla="*/ 230011 h 1237129"/>
              <a:gd name="connsiteX1659" fmla="*/ 3146441 w 3751729"/>
              <a:gd name="connsiteY1659" fmla="*/ 236657 h 1237129"/>
              <a:gd name="connsiteX1660" fmla="*/ 3142256 w 3751729"/>
              <a:gd name="connsiteY1660" fmla="*/ 242564 h 1237129"/>
              <a:gd name="connsiteX1661" fmla="*/ 3132409 w 3751729"/>
              <a:gd name="connsiteY1661" fmla="*/ 250195 h 1237129"/>
              <a:gd name="connsiteX1662" fmla="*/ 3132409 w 3751729"/>
              <a:gd name="connsiteY1662" fmla="*/ 258564 h 1237129"/>
              <a:gd name="connsiteX1663" fmla="*/ 3144717 w 3751729"/>
              <a:gd name="connsiteY1663" fmla="*/ 258564 h 1237129"/>
              <a:gd name="connsiteX1664" fmla="*/ 3146441 w 3751729"/>
              <a:gd name="connsiteY1664" fmla="*/ 263487 h 1237129"/>
              <a:gd name="connsiteX1665" fmla="*/ 3148164 w 3751729"/>
              <a:gd name="connsiteY1665" fmla="*/ 265949 h 1237129"/>
              <a:gd name="connsiteX1666" fmla="*/ 3148902 w 3751729"/>
              <a:gd name="connsiteY1666" fmla="*/ 269395 h 1237129"/>
              <a:gd name="connsiteX1667" fmla="*/ 3152102 w 3751729"/>
              <a:gd name="connsiteY1667" fmla="*/ 271857 h 1237129"/>
              <a:gd name="connsiteX1668" fmla="*/ 3154563 w 3751729"/>
              <a:gd name="connsiteY1668" fmla="*/ 273580 h 1237129"/>
              <a:gd name="connsiteX1669" fmla="*/ 3160225 w 3751729"/>
              <a:gd name="connsiteY1669" fmla="*/ 275303 h 1237129"/>
              <a:gd name="connsiteX1670" fmla="*/ 3163425 w 3751729"/>
              <a:gd name="connsiteY1670" fmla="*/ 271857 h 1237129"/>
              <a:gd name="connsiteX1671" fmla="*/ 3165887 w 3751729"/>
              <a:gd name="connsiteY1671" fmla="*/ 270133 h 1237129"/>
              <a:gd name="connsiteX1672" fmla="*/ 3170809 w 3751729"/>
              <a:gd name="connsiteY1672" fmla="*/ 269395 h 1237129"/>
              <a:gd name="connsiteX1673" fmla="*/ 3174994 w 3751729"/>
              <a:gd name="connsiteY1673" fmla="*/ 269395 h 1237129"/>
              <a:gd name="connsiteX1674" fmla="*/ 3182379 w 3751729"/>
              <a:gd name="connsiteY1674" fmla="*/ 269395 h 1237129"/>
              <a:gd name="connsiteX1675" fmla="*/ 3188041 w 3751729"/>
              <a:gd name="connsiteY1675" fmla="*/ 276041 h 1237129"/>
              <a:gd name="connsiteX1676" fmla="*/ 3192225 w 3751729"/>
              <a:gd name="connsiteY1676" fmla="*/ 281949 h 1237129"/>
              <a:gd name="connsiteX1677" fmla="*/ 3194687 w 3751729"/>
              <a:gd name="connsiteY1677" fmla="*/ 289580 h 1237129"/>
              <a:gd name="connsiteX1678" fmla="*/ 3197887 w 3751729"/>
              <a:gd name="connsiteY1678" fmla="*/ 301394 h 1237129"/>
              <a:gd name="connsiteX1679" fmla="*/ 3199609 w 3751729"/>
              <a:gd name="connsiteY1679" fmla="*/ 309026 h 1237129"/>
              <a:gd name="connsiteX1680" fmla="*/ 3197887 w 3751729"/>
              <a:gd name="connsiteY1680" fmla="*/ 313210 h 1237129"/>
              <a:gd name="connsiteX1681" fmla="*/ 3193702 w 3751729"/>
              <a:gd name="connsiteY1681" fmla="*/ 317395 h 1237129"/>
              <a:gd name="connsiteX1682" fmla="*/ 3191978 w 3751729"/>
              <a:gd name="connsiteY1682" fmla="*/ 325026 h 1237129"/>
              <a:gd name="connsiteX1683" fmla="*/ 3191978 w 3751729"/>
              <a:gd name="connsiteY1683" fmla="*/ 333395 h 1237129"/>
              <a:gd name="connsiteX1684" fmla="*/ 3194441 w 3751729"/>
              <a:gd name="connsiteY1684" fmla="*/ 341025 h 1237129"/>
              <a:gd name="connsiteX1685" fmla="*/ 3197640 w 3751729"/>
              <a:gd name="connsiteY1685" fmla="*/ 348656 h 1237129"/>
              <a:gd name="connsiteX1686" fmla="*/ 3200102 w 3751729"/>
              <a:gd name="connsiteY1686" fmla="*/ 358748 h 1237129"/>
              <a:gd name="connsiteX1687" fmla="*/ 3191733 w 3751729"/>
              <a:gd name="connsiteY1687" fmla="*/ 367856 h 1237129"/>
              <a:gd name="connsiteX1688" fmla="*/ 3186072 w 3751729"/>
              <a:gd name="connsiteY1688" fmla="*/ 377949 h 1237129"/>
              <a:gd name="connsiteX1689" fmla="*/ 3181886 w 3751729"/>
              <a:gd name="connsiteY1689" fmla="*/ 388041 h 1237129"/>
              <a:gd name="connsiteX1690" fmla="*/ 3176226 w 3751729"/>
              <a:gd name="connsiteY1690" fmla="*/ 401579 h 1237129"/>
              <a:gd name="connsiteX1691" fmla="*/ 3173025 w 3751729"/>
              <a:gd name="connsiteY1691" fmla="*/ 404041 h 1237129"/>
              <a:gd name="connsiteX1692" fmla="*/ 3165640 w 3751729"/>
              <a:gd name="connsiteY1692" fmla="*/ 413148 h 1237129"/>
              <a:gd name="connsiteX1693" fmla="*/ 3157271 w 3751729"/>
              <a:gd name="connsiteY1693" fmla="*/ 423241 h 1237129"/>
              <a:gd name="connsiteX1694" fmla="*/ 3148164 w 3751729"/>
              <a:gd name="connsiteY1694" fmla="*/ 435056 h 1237129"/>
              <a:gd name="connsiteX1695" fmla="*/ 3138318 w 3751729"/>
              <a:gd name="connsiteY1695" fmla="*/ 445148 h 1237129"/>
              <a:gd name="connsiteX1696" fmla="*/ 3129949 w 3751729"/>
              <a:gd name="connsiteY1696" fmla="*/ 455241 h 1237129"/>
              <a:gd name="connsiteX1697" fmla="*/ 3124288 w 3751729"/>
              <a:gd name="connsiteY1697" fmla="*/ 462871 h 1237129"/>
              <a:gd name="connsiteX1698" fmla="*/ 3121088 w 3751729"/>
              <a:gd name="connsiteY1698" fmla="*/ 466318 h 1237129"/>
              <a:gd name="connsiteX1699" fmla="*/ 3111241 w 3751729"/>
              <a:gd name="connsiteY1699" fmla="*/ 468778 h 1237129"/>
              <a:gd name="connsiteX1700" fmla="*/ 3101395 w 3751729"/>
              <a:gd name="connsiteY1700" fmla="*/ 467056 h 1237129"/>
              <a:gd name="connsiteX1701" fmla="*/ 3092288 w 3751729"/>
              <a:gd name="connsiteY1701" fmla="*/ 467056 h 1237129"/>
              <a:gd name="connsiteX1702" fmla="*/ 3083918 w 3751729"/>
              <a:gd name="connsiteY1702" fmla="*/ 468778 h 1237129"/>
              <a:gd name="connsiteX1703" fmla="*/ 3076533 w 3751729"/>
              <a:gd name="connsiteY1703" fmla="*/ 476409 h 1237129"/>
              <a:gd name="connsiteX1704" fmla="*/ 3070872 w 3751729"/>
              <a:gd name="connsiteY1704" fmla="*/ 484779 h 1237129"/>
              <a:gd name="connsiteX1705" fmla="*/ 3066687 w 3751729"/>
              <a:gd name="connsiteY1705" fmla="*/ 493887 h 1237129"/>
              <a:gd name="connsiteX1706" fmla="*/ 3061026 w 3751729"/>
              <a:gd name="connsiteY1706" fmla="*/ 502256 h 1237129"/>
              <a:gd name="connsiteX1707" fmla="*/ 3052657 w 3751729"/>
              <a:gd name="connsiteY1707" fmla="*/ 508164 h 1237129"/>
              <a:gd name="connsiteX1708" fmla="*/ 3050934 w 3751729"/>
              <a:gd name="connsiteY1708" fmla="*/ 508164 h 1237129"/>
              <a:gd name="connsiteX1709" fmla="*/ 3049211 w 3751729"/>
              <a:gd name="connsiteY1709" fmla="*/ 509887 h 1237129"/>
              <a:gd name="connsiteX1710" fmla="*/ 3047487 w 3751729"/>
              <a:gd name="connsiteY1710" fmla="*/ 509887 h 1237129"/>
              <a:gd name="connsiteX1711" fmla="*/ 3045026 w 3751729"/>
              <a:gd name="connsiteY1711" fmla="*/ 509887 h 1237129"/>
              <a:gd name="connsiteX1712" fmla="*/ 3041826 w 3751729"/>
              <a:gd name="connsiteY1712" fmla="*/ 511610 h 1237129"/>
              <a:gd name="connsiteX1713" fmla="*/ 3045026 w 3751729"/>
              <a:gd name="connsiteY1713" fmla="*/ 519979 h 1237129"/>
              <a:gd name="connsiteX1714" fmla="*/ 3050688 w 3751729"/>
              <a:gd name="connsiteY1714" fmla="*/ 529086 h 1237129"/>
              <a:gd name="connsiteX1715" fmla="*/ 3054872 w 3751729"/>
              <a:gd name="connsiteY1715" fmla="*/ 539179 h 1237129"/>
              <a:gd name="connsiteX1716" fmla="*/ 3060534 w 3751729"/>
              <a:gd name="connsiteY1716" fmla="*/ 549271 h 1237129"/>
              <a:gd name="connsiteX1717" fmla="*/ 3062995 w 3751729"/>
              <a:gd name="connsiteY1717" fmla="*/ 558378 h 1237129"/>
              <a:gd name="connsiteX1718" fmla="*/ 3064719 w 3751729"/>
              <a:gd name="connsiteY1718" fmla="*/ 568471 h 1237129"/>
              <a:gd name="connsiteX1719" fmla="*/ 3062256 w 3751729"/>
              <a:gd name="connsiteY1719" fmla="*/ 575117 h 1237129"/>
              <a:gd name="connsiteX1720" fmla="*/ 3056595 w 3751729"/>
              <a:gd name="connsiteY1720" fmla="*/ 581022 h 1237129"/>
              <a:gd name="connsiteX1721" fmla="*/ 3045026 w 3751729"/>
              <a:gd name="connsiteY1721" fmla="*/ 585945 h 1237129"/>
              <a:gd name="connsiteX1722" fmla="*/ 3026073 w 3751729"/>
              <a:gd name="connsiteY1722" fmla="*/ 588407 h 1237129"/>
              <a:gd name="connsiteX1723" fmla="*/ 3026073 w 3751729"/>
              <a:gd name="connsiteY1723" fmla="*/ 580776 h 1237129"/>
              <a:gd name="connsiteX1724" fmla="*/ 3024348 w 3751729"/>
              <a:gd name="connsiteY1724" fmla="*/ 574133 h 1237129"/>
              <a:gd name="connsiteX1725" fmla="*/ 3024348 w 3751729"/>
              <a:gd name="connsiteY1725" fmla="*/ 564040 h 1237129"/>
              <a:gd name="connsiteX1726" fmla="*/ 3026073 w 3751729"/>
              <a:gd name="connsiteY1726" fmla="*/ 552225 h 1237129"/>
              <a:gd name="connsiteX1727" fmla="*/ 3026073 w 3751729"/>
              <a:gd name="connsiteY1727" fmla="*/ 543117 h 1237129"/>
              <a:gd name="connsiteX1728" fmla="*/ 3021888 w 3751729"/>
              <a:gd name="connsiteY1728" fmla="*/ 543117 h 1237129"/>
              <a:gd name="connsiteX1729" fmla="*/ 3018688 w 3751729"/>
              <a:gd name="connsiteY1729" fmla="*/ 543117 h 1237129"/>
              <a:gd name="connsiteX1730" fmla="*/ 3016226 w 3751729"/>
              <a:gd name="connsiteY1730" fmla="*/ 543117 h 1237129"/>
              <a:gd name="connsiteX1731" fmla="*/ 3014503 w 3751729"/>
              <a:gd name="connsiteY1731" fmla="*/ 543117 h 1237129"/>
              <a:gd name="connsiteX1732" fmla="*/ 3012780 w 3751729"/>
              <a:gd name="connsiteY1732" fmla="*/ 541394 h 1237129"/>
              <a:gd name="connsiteX1733" fmla="*/ 3010318 w 3751729"/>
              <a:gd name="connsiteY1733" fmla="*/ 540655 h 1237129"/>
              <a:gd name="connsiteX1734" fmla="*/ 3007118 w 3751729"/>
              <a:gd name="connsiteY1734" fmla="*/ 535733 h 1237129"/>
              <a:gd name="connsiteX1735" fmla="*/ 3010318 w 3751729"/>
              <a:gd name="connsiteY1735" fmla="*/ 531548 h 1237129"/>
              <a:gd name="connsiteX1736" fmla="*/ 3012780 w 3751729"/>
              <a:gd name="connsiteY1736" fmla="*/ 527363 h 1237129"/>
              <a:gd name="connsiteX1737" fmla="*/ 3014503 w 3751729"/>
              <a:gd name="connsiteY1737" fmla="*/ 523179 h 1237129"/>
              <a:gd name="connsiteX1738" fmla="*/ 3017703 w 3751729"/>
              <a:gd name="connsiteY1738" fmla="*/ 517271 h 1237129"/>
              <a:gd name="connsiteX1739" fmla="*/ 3010318 w 3751729"/>
              <a:gd name="connsiteY1739" fmla="*/ 517271 h 1237129"/>
              <a:gd name="connsiteX1740" fmla="*/ 3001211 w 3751729"/>
              <a:gd name="connsiteY1740" fmla="*/ 515548 h 1237129"/>
              <a:gd name="connsiteX1741" fmla="*/ 2991365 w 3751729"/>
              <a:gd name="connsiteY1741" fmla="*/ 518010 h 1237129"/>
              <a:gd name="connsiteX1742" fmla="*/ 2979796 w 3751729"/>
              <a:gd name="connsiteY1742" fmla="*/ 522932 h 1237129"/>
              <a:gd name="connsiteX1743" fmla="*/ 2969950 w 3751729"/>
              <a:gd name="connsiteY1743" fmla="*/ 527117 h 1237129"/>
              <a:gd name="connsiteX1744" fmla="*/ 2969950 w 3751729"/>
              <a:gd name="connsiteY1744" fmla="*/ 523672 h 1237129"/>
              <a:gd name="connsiteX1745" fmla="*/ 2971672 w 3751729"/>
              <a:gd name="connsiteY1745" fmla="*/ 519486 h 1237129"/>
              <a:gd name="connsiteX1746" fmla="*/ 2973396 w 3751729"/>
              <a:gd name="connsiteY1746" fmla="*/ 517025 h 1237129"/>
              <a:gd name="connsiteX1747" fmla="*/ 2974134 w 3751729"/>
              <a:gd name="connsiteY1747" fmla="*/ 512102 h 1237129"/>
              <a:gd name="connsiteX1748" fmla="*/ 2975857 w 3751729"/>
              <a:gd name="connsiteY1748" fmla="*/ 509640 h 1237129"/>
              <a:gd name="connsiteX1749" fmla="*/ 2978318 w 3751729"/>
              <a:gd name="connsiteY1749" fmla="*/ 503733 h 1237129"/>
              <a:gd name="connsiteX1750" fmla="*/ 2975857 w 3751729"/>
              <a:gd name="connsiteY1750" fmla="*/ 503733 h 1237129"/>
              <a:gd name="connsiteX1751" fmla="*/ 2973396 w 3751729"/>
              <a:gd name="connsiteY1751" fmla="*/ 502009 h 1237129"/>
              <a:gd name="connsiteX1752" fmla="*/ 2970196 w 3751729"/>
              <a:gd name="connsiteY1752" fmla="*/ 502009 h 1237129"/>
              <a:gd name="connsiteX1753" fmla="*/ 2966011 w 3751729"/>
              <a:gd name="connsiteY1753" fmla="*/ 500287 h 1237129"/>
              <a:gd name="connsiteX1754" fmla="*/ 2956904 w 3751729"/>
              <a:gd name="connsiteY1754" fmla="*/ 509395 h 1237129"/>
              <a:gd name="connsiteX1755" fmla="*/ 2947058 w 3751729"/>
              <a:gd name="connsiteY1755" fmla="*/ 517025 h 1237129"/>
              <a:gd name="connsiteX1756" fmla="*/ 2937212 w 3751729"/>
              <a:gd name="connsiteY1756" fmla="*/ 525394 h 1237129"/>
              <a:gd name="connsiteX1757" fmla="*/ 2931550 w 3751729"/>
              <a:gd name="connsiteY1757" fmla="*/ 535487 h 1237129"/>
              <a:gd name="connsiteX1758" fmla="*/ 2937212 w 3751729"/>
              <a:gd name="connsiteY1758" fmla="*/ 538932 h 1237129"/>
              <a:gd name="connsiteX1759" fmla="*/ 2941396 w 3751729"/>
              <a:gd name="connsiteY1759" fmla="*/ 541394 h 1237129"/>
              <a:gd name="connsiteX1760" fmla="*/ 2944596 w 3751729"/>
              <a:gd name="connsiteY1760" fmla="*/ 544840 h 1237129"/>
              <a:gd name="connsiteX1761" fmla="*/ 2947058 w 3751729"/>
              <a:gd name="connsiteY1761" fmla="*/ 547301 h 1237129"/>
              <a:gd name="connsiteX1762" fmla="*/ 2950257 w 3751729"/>
              <a:gd name="connsiteY1762" fmla="*/ 552225 h 1237129"/>
              <a:gd name="connsiteX1763" fmla="*/ 2958626 w 3751729"/>
              <a:gd name="connsiteY1763" fmla="*/ 547301 h 1237129"/>
              <a:gd name="connsiteX1764" fmla="*/ 2966011 w 3751729"/>
              <a:gd name="connsiteY1764" fmla="*/ 544840 h 1237129"/>
              <a:gd name="connsiteX1765" fmla="*/ 2973396 w 3751729"/>
              <a:gd name="connsiteY1765" fmla="*/ 544840 h 1237129"/>
              <a:gd name="connsiteX1766" fmla="*/ 2981764 w 3751729"/>
              <a:gd name="connsiteY1766" fmla="*/ 549025 h 1237129"/>
              <a:gd name="connsiteX1767" fmla="*/ 2985949 w 3751729"/>
              <a:gd name="connsiteY1767" fmla="*/ 549025 h 1237129"/>
              <a:gd name="connsiteX1768" fmla="*/ 2985949 w 3751729"/>
              <a:gd name="connsiteY1768" fmla="*/ 559117 h 1237129"/>
              <a:gd name="connsiteX1769" fmla="*/ 2970196 w 3751729"/>
              <a:gd name="connsiteY1769" fmla="*/ 559117 h 1237129"/>
              <a:gd name="connsiteX1770" fmla="*/ 2964534 w 3751729"/>
              <a:gd name="connsiteY1770" fmla="*/ 566748 h 1237129"/>
              <a:gd name="connsiteX1771" fmla="*/ 2958873 w 3751729"/>
              <a:gd name="connsiteY1771" fmla="*/ 572655 h 1237129"/>
              <a:gd name="connsiteX1772" fmla="*/ 2954688 w 3751729"/>
              <a:gd name="connsiteY1772" fmla="*/ 578561 h 1237129"/>
              <a:gd name="connsiteX1773" fmla="*/ 2950503 w 3751729"/>
              <a:gd name="connsiteY1773" fmla="*/ 588653 h 1237129"/>
              <a:gd name="connsiteX1774" fmla="*/ 2962073 w 3751729"/>
              <a:gd name="connsiteY1774" fmla="*/ 596284 h 1237129"/>
              <a:gd name="connsiteX1775" fmla="*/ 2968719 w 3751729"/>
              <a:gd name="connsiteY1775" fmla="*/ 608099 h 1237129"/>
              <a:gd name="connsiteX1776" fmla="*/ 2974380 w 3751729"/>
              <a:gd name="connsiteY1776" fmla="*/ 624099 h 1237129"/>
              <a:gd name="connsiteX1777" fmla="*/ 2977581 w 3751729"/>
              <a:gd name="connsiteY1777" fmla="*/ 640099 h 1237129"/>
              <a:gd name="connsiteX1778" fmla="*/ 2978318 w 3751729"/>
              <a:gd name="connsiteY1778" fmla="*/ 657822 h 1237129"/>
              <a:gd name="connsiteX1779" fmla="*/ 2978318 w 3751729"/>
              <a:gd name="connsiteY1779" fmla="*/ 673330 h 1237129"/>
              <a:gd name="connsiteX1780" fmla="*/ 2968472 w 3751729"/>
              <a:gd name="connsiteY1780" fmla="*/ 679976 h 1237129"/>
              <a:gd name="connsiteX1781" fmla="*/ 2962811 w 3751729"/>
              <a:gd name="connsiteY1781" fmla="*/ 691791 h 1237129"/>
              <a:gd name="connsiteX1782" fmla="*/ 2957149 w 3751729"/>
              <a:gd name="connsiteY1782" fmla="*/ 702622 h 1237129"/>
              <a:gd name="connsiteX1783" fmla="*/ 2950503 w 3751729"/>
              <a:gd name="connsiteY1783" fmla="*/ 714437 h 1237129"/>
              <a:gd name="connsiteX1784" fmla="*/ 2935734 w 3751729"/>
              <a:gd name="connsiteY1784" fmla="*/ 730437 h 1237129"/>
              <a:gd name="connsiteX1785" fmla="*/ 2916781 w 3751729"/>
              <a:gd name="connsiteY1785" fmla="*/ 742251 h 1237129"/>
              <a:gd name="connsiteX1786" fmla="*/ 2896842 w 3751729"/>
              <a:gd name="connsiteY1786" fmla="*/ 750622 h 1237129"/>
              <a:gd name="connsiteX1787" fmla="*/ 2873704 w 3751729"/>
              <a:gd name="connsiteY1787" fmla="*/ 758252 h 1237129"/>
              <a:gd name="connsiteX1788" fmla="*/ 2852289 w 3751729"/>
              <a:gd name="connsiteY1788" fmla="*/ 762437 h 1237129"/>
              <a:gd name="connsiteX1789" fmla="*/ 2852289 w 3751729"/>
              <a:gd name="connsiteY1789" fmla="*/ 768345 h 1237129"/>
              <a:gd name="connsiteX1790" fmla="*/ 2852289 w 3751729"/>
              <a:gd name="connsiteY1790" fmla="*/ 771791 h 1237129"/>
              <a:gd name="connsiteX1791" fmla="*/ 2852289 w 3751729"/>
              <a:gd name="connsiteY1791" fmla="*/ 774251 h 1237129"/>
              <a:gd name="connsiteX1792" fmla="*/ 2852289 w 3751729"/>
              <a:gd name="connsiteY1792" fmla="*/ 775976 h 1237129"/>
              <a:gd name="connsiteX1793" fmla="*/ 2854012 w 3751729"/>
              <a:gd name="connsiteY1793" fmla="*/ 777698 h 1237129"/>
              <a:gd name="connsiteX1794" fmla="*/ 2854012 w 3751729"/>
              <a:gd name="connsiteY1794" fmla="*/ 781882 h 1237129"/>
              <a:gd name="connsiteX1795" fmla="*/ 2854750 w 3751729"/>
              <a:gd name="connsiteY1795" fmla="*/ 786068 h 1237129"/>
              <a:gd name="connsiteX1796" fmla="*/ 2852289 w 3751729"/>
              <a:gd name="connsiteY1796" fmla="*/ 789513 h 1237129"/>
              <a:gd name="connsiteX1797" fmla="*/ 2849089 w 3751729"/>
              <a:gd name="connsiteY1797" fmla="*/ 791974 h 1237129"/>
              <a:gd name="connsiteX1798" fmla="*/ 2848350 w 3751729"/>
              <a:gd name="connsiteY1798" fmla="*/ 793699 h 1237129"/>
              <a:gd name="connsiteX1799" fmla="*/ 2845150 w 3751729"/>
              <a:gd name="connsiteY1799" fmla="*/ 796159 h 1237129"/>
              <a:gd name="connsiteX1800" fmla="*/ 2839489 w 3751729"/>
              <a:gd name="connsiteY1800" fmla="*/ 799605 h 1237129"/>
              <a:gd name="connsiteX1801" fmla="*/ 2837766 w 3751729"/>
              <a:gd name="connsiteY1801" fmla="*/ 799605 h 1237129"/>
              <a:gd name="connsiteX1802" fmla="*/ 2837027 w 3751729"/>
              <a:gd name="connsiteY1802" fmla="*/ 801329 h 1237129"/>
              <a:gd name="connsiteX1803" fmla="*/ 2835304 w 3751729"/>
              <a:gd name="connsiteY1803" fmla="*/ 801329 h 1237129"/>
              <a:gd name="connsiteX1804" fmla="*/ 2833582 w 3751729"/>
              <a:gd name="connsiteY1804" fmla="*/ 801329 h 1237129"/>
              <a:gd name="connsiteX1805" fmla="*/ 2831119 w 3751729"/>
              <a:gd name="connsiteY1805" fmla="*/ 802067 h 1237129"/>
              <a:gd name="connsiteX1806" fmla="*/ 2829396 w 3751729"/>
              <a:gd name="connsiteY1806" fmla="*/ 797883 h 1237129"/>
              <a:gd name="connsiteX1807" fmla="*/ 2827673 w 3751729"/>
              <a:gd name="connsiteY1807" fmla="*/ 793699 h 1237129"/>
              <a:gd name="connsiteX1808" fmla="*/ 2827673 w 3751729"/>
              <a:gd name="connsiteY1808" fmla="*/ 789513 h 1237129"/>
              <a:gd name="connsiteX1809" fmla="*/ 2827673 w 3751729"/>
              <a:gd name="connsiteY1809" fmla="*/ 781882 h 1237129"/>
              <a:gd name="connsiteX1810" fmla="*/ 2830873 w 3751729"/>
              <a:gd name="connsiteY1810" fmla="*/ 780160 h 1237129"/>
              <a:gd name="connsiteX1811" fmla="*/ 2833336 w 3751729"/>
              <a:gd name="connsiteY1811" fmla="*/ 780160 h 1237129"/>
              <a:gd name="connsiteX1812" fmla="*/ 2836535 w 3751729"/>
              <a:gd name="connsiteY1812" fmla="*/ 778437 h 1237129"/>
              <a:gd name="connsiteX1813" fmla="*/ 2837274 w 3751729"/>
              <a:gd name="connsiteY1813" fmla="*/ 775976 h 1237129"/>
              <a:gd name="connsiteX1814" fmla="*/ 2838997 w 3751729"/>
              <a:gd name="connsiteY1814" fmla="*/ 772529 h 1237129"/>
              <a:gd name="connsiteX1815" fmla="*/ 2837274 w 3751729"/>
              <a:gd name="connsiteY1815" fmla="*/ 770067 h 1237129"/>
              <a:gd name="connsiteX1816" fmla="*/ 2834812 w 3751729"/>
              <a:gd name="connsiteY1816" fmla="*/ 765883 h 1237129"/>
              <a:gd name="connsiteX1817" fmla="*/ 2833089 w 3751729"/>
              <a:gd name="connsiteY1817" fmla="*/ 762437 h 1237129"/>
              <a:gd name="connsiteX1818" fmla="*/ 2830627 w 3751729"/>
              <a:gd name="connsiteY1818" fmla="*/ 760714 h 1237129"/>
              <a:gd name="connsiteX1819" fmla="*/ 2828905 w 3751729"/>
              <a:gd name="connsiteY1819" fmla="*/ 760714 h 1237129"/>
              <a:gd name="connsiteX1820" fmla="*/ 2824720 w 3751729"/>
              <a:gd name="connsiteY1820" fmla="*/ 759975 h 1237129"/>
              <a:gd name="connsiteX1821" fmla="*/ 2819797 w 3751729"/>
              <a:gd name="connsiteY1821" fmla="*/ 759975 h 1237129"/>
              <a:gd name="connsiteX1822" fmla="*/ 2814874 w 3751729"/>
              <a:gd name="connsiteY1822" fmla="*/ 766621 h 1237129"/>
              <a:gd name="connsiteX1823" fmla="*/ 2809213 w 3751729"/>
              <a:gd name="connsiteY1823" fmla="*/ 771545 h 1237129"/>
              <a:gd name="connsiteX1824" fmla="*/ 2804289 w 3751729"/>
              <a:gd name="connsiteY1824" fmla="*/ 775729 h 1237129"/>
              <a:gd name="connsiteX1825" fmla="*/ 2800104 w 3751729"/>
              <a:gd name="connsiteY1825" fmla="*/ 783360 h 1237129"/>
              <a:gd name="connsiteX1826" fmla="*/ 2798382 w 3751729"/>
              <a:gd name="connsiteY1826" fmla="*/ 795174 h 1237129"/>
              <a:gd name="connsiteX1827" fmla="*/ 2811674 w 3751729"/>
              <a:gd name="connsiteY1827" fmla="*/ 807729 h 1237129"/>
              <a:gd name="connsiteX1828" fmla="*/ 2821520 w 3751729"/>
              <a:gd name="connsiteY1828" fmla="*/ 821268 h 1237129"/>
              <a:gd name="connsiteX1829" fmla="*/ 2830627 w 3751729"/>
              <a:gd name="connsiteY1829" fmla="*/ 835544 h 1237129"/>
              <a:gd name="connsiteX1830" fmla="*/ 2834812 w 3751729"/>
              <a:gd name="connsiteY1830" fmla="*/ 854743 h 1237129"/>
              <a:gd name="connsiteX1831" fmla="*/ 2836535 w 3751729"/>
              <a:gd name="connsiteY1831" fmla="*/ 878129 h 1237129"/>
              <a:gd name="connsiteX1832" fmla="*/ 2788535 w 3751729"/>
              <a:gd name="connsiteY1832" fmla="*/ 917512 h 1237129"/>
              <a:gd name="connsiteX1833" fmla="*/ 2782874 w 3751729"/>
              <a:gd name="connsiteY1833" fmla="*/ 917512 h 1237129"/>
              <a:gd name="connsiteX1834" fmla="*/ 2778689 w 3751729"/>
              <a:gd name="connsiteY1834" fmla="*/ 901513 h 1237129"/>
              <a:gd name="connsiteX1835" fmla="*/ 2769582 w 3751729"/>
              <a:gd name="connsiteY1835" fmla="*/ 889697 h 1237129"/>
              <a:gd name="connsiteX1836" fmla="*/ 2758012 w 3751729"/>
              <a:gd name="connsiteY1836" fmla="*/ 879605 h 1237129"/>
              <a:gd name="connsiteX1837" fmla="*/ 2745705 w 3751729"/>
              <a:gd name="connsiteY1837" fmla="*/ 869513 h 1237129"/>
              <a:gd name="connsiteX1838" fmla="*/ 2732412 w 3751729"/>
              <a:gd name="connsiteY1838" fmla="*/ 858682 h 1237129"/>
              <a:gd name="connsiteX1839" fmla="*/ 2726752 w 3751729"/>
              <a:gd name="connsiteY1839" fmla="*/ 882067 h 1237129"/>
              <a:gd name="connsiteX1840" fmla="*/ 2719366 w 3751729"/>
              <a:gd name="connsiteY1840" fmla="*/ 901266 h 1237129"/>
              <a:gd name="connsiteX1841" fmla="*/ 2726752 w 3751729"/>
              <a:gd name="connsiteY1841" fmla="*/ 905451 h 1237129"/>
              <a:gd name="connsiteX1842" fmla="*/ 2729951 w 3751729"/>
              <a:gd name="connsiteY1842" fmla="*/ 911359 h 1237129"/>
              <a:gd name="connsiteX1843" fmla="*/ 2730690 w 3751729"/>
              <a:gd name="connsiteY1843" fmla="*/ 918989 h 1237129"/>
              <a:gd name="connsiteX1844" fmla="*/ 2735613 w 3751729"/>
              <a:gd name="connsiteY1844" fmla="*/ 927359 h 1237129"/>
              <a:gd name="connsiteX1845" fmla="*/ 2736351 w 3751729"/>
              <a:gd name="connsiteY1845" fmla="*/ 929082 h 1237129"/>
              <a:gd name="connsiteX1846" fmla="*/ 2739551 w 3751729"/>
              <a:gd name="connsiteY1846" fmla="*/ 929082 h 1237129"/>
              <a:gd name="connsiteX1847" fmla="*/ 2742013 w 3751729"/>
              <a:gd name="connsiteY1847" fmla="*/ 929082 h 1237129"/>
              <a:gd name="connsiteX1848" fmla="*/ 2745213 w 3751729"/>
              <a:gd name="connsiteY1848" fmla="*/ 929082 h 1237129"/>
              <a:gd name="connsiteX1849" fmla="*/ 2747675 w 3751729"/>
              <a:gd name="connsiteY1849" fmla="*/ 930805 h 1237129"/>
              <a:gd name="connsiteX1850" fmla="*/ 2759243 w 3751729"/>
              <a:gd name="connsiteY1850" fmla="*/ 942619 h 1237129"/>
              <a:gd name="connsiteX1851" fmla="*/ 2768351 w 3751729"/>
              <a:gd name="connsiteY1851" fmla="*/ 960342 h 1237129"/>
              <a:gd name="connsiteX1852" fmla="*/ 2774013 w 3751729"/>
              <a:gd name="connsiteY1852" fmla="*/ 980527 h 1237129"/>
              <a:gd name="connsiteX1853" fmla="*/ 2774751 w 3751729"/>
              <a:gd name="connsiteY1853" fmla="*/ 1001451 h 1237129"/>
              <a:gd name="connsiteX1854" fmla="*/ 2766382 w 3751729"/>
              <a:gd name="connsiteY1854" fmla="*/ 1001451 h 1237129"/>
              <a:gd name="connsiteX1855" fmla="*/ 2757274 w 3751729"/>
              <a:gd name="connsiteY1855" fmla="*/ 993820 h 1237129"/>
              <a:gd name="connsiteX1856" fmla="*/ 2748905 w 3751729"/>
              <a:gd name="connsiteY1856" fmla="*/ 989635 h 1237129"/>
              <a:gd name="connsiteX1857" fmla="*/ 2747182 w 3751729"/>
              <a:gd name="connsiteY1857" fmla="*/ 987911 h 1237129"/>
              <a:gd name="connsiteX1858" fmla="*/ 2739797 w 3751729"/>
              <a:gd name="connsiteY1858" fmla="*/ 982005 h 1237129"/>
              <a:gd name="connsiteX1859" fmla="*/ 2734874 w 3751729"/>
              <a:gd name="connsiteY1859" fmla="*/ 970188 h 1237129"/>
              <a:gd name="connsiteX1860" fmla="*/ 2731675 w 3751729"/>
              <a:gd name="connsiteY1860" fmla="*/ 956651 h 1237129"/>
              <a:gd name="connsiteX1861" fmla="*/ 2727490 w 3751729"/>
              <a:gd name="connsiteY1861" fmla="*/ 944835 h 1237129"/>
              <a:gd name="connsiteX1862" fmla="*/ 2723305 w 3751729"/>
              <a:gd name="connsiteY1862" fmla="*/ 933020 h 1237129"/>
              <a:gd name="connsiteX1863" fmla="*/ 2715920 w 3751729"/>
              <a:gd name="connsiteY1863" fmla="*/ 922928 h 1237129"/>
              <a:gd name="connsiteX1864" fmla="*/ 2715920 w 3751729"/>
              <a:gd name="connsiteY1864" fmla="*/ 920467 h 1237129"/>
              <a:gd name="connsiteX1865" fmla="*/ 2708536 w 3751729"/>
              <a:gd name="connsiteY1865" fmla="*/ 922928 h 1237129"/>
              <a:gd name="connsiteX1866" fmla="*/ 2708536 w 3751729"/>
              <a:gd name="connsiteY1866" fmla="*/ 920467 h 1237129"/>
              <a:gd name="connsiteX1867" fmla="*/ 2706074 w 3751729"/>
              <a:gd name="connsiteY1867" fmla="*/ 908651 h 1237129"/>
              <a:gd name="connsiteX1868" fmla="*/ 2706074 w 3751729"/>
              <a:gd name="connsiteY1868" fmla="*/ 893636 h 1237129"/>
              <a:gd name="connsiteX1869" fmla="*/ 2706074 w 3751729"/>
              <a:gd name="connsiteY1869" fmla="*/ 877636 h 1237129"/>
              <a:gd name="connsiteX1870" fmla="*/ 2706074 w 3751729"/>
              <a:gd name="connsiteY1870" fmla="*/ 859913 h 1237129"/>
              <a:gd name="connsiteX1871" fmla="*/ 2704351 w 3751729"/>
              <a:gd name="connsiteY1871" fmla="*/ 843913 h 1237129"/>
              <a:gd name="connsiteX1872" fmla="*/ 2698690 w 3751729"/>
              <a:gd name="connsiteY1872" fmla="*/ 830374 h 1237129"/>
              <a:gd name="connsiteX1873" fmla="*/ 2689582 w 3751729"/>
              <a:gd name="connsiteY1873" fmla="*/ 820283 h 1237129"/>
              <a:gd name="connsiteX1874" fmla="*/ 2687121 w 3751729"/>
              <a:gd name="connsiteY1874" fmla="*/ 822744 h 1237129"/>
              <a:gd name="connsiteX1875" fmla="*/ 2682936 w 3751729"/>
              <a:gd name="connsiteY1875" fmla="*/ 826190 h 1237129"/>
              <a:gd name="connsiteX1876" fmla="*/ 2679736 w 3751729"/>
              <a:gd name="connsiteY1876" fmla="*/ 827913 h 1237129"/>
              <a:gd name="connsiteX1877" fmla="*/ 2674074 w 3751729"/>
              <a:gd name="connsiteY1877" fmla="*/ 828652 h 1237129"/>
              <a:gd name="connsiteX1878" fmla="*/ 2668414 w 3751729"/>
              <a:gd name="connsiteY1878" fmla="*/ 828652 h 1237129"/>
              <a:gd name="connsiteX1879" fmla="*/ 2666690 w 3751729"/>
              <a:gd name="connsiteY1879" fmla="*/ 828652 h 1237129"/>
              <a:gd name="connsiteX1880" fmla="*/ 2666690 w 3751729"/>
              <a:gd name="connsiteY1880" fmla="*/ 827913 h 1237129"/>
              <a:gd name="connsiteX1881" fmla="*/ 2665951 w 3751729"/>
              <a:gd name="connsiteY1881" fmla="*/ 827913 h 1237129"/>
              <a:gd name="connsiteX1882" fmla="*/ 2664228 w 3751729"/>
              <a:gd name="connsiteY1882" fmla="*/ 826190 h 1237129"/>
              <a:gd name="connsiteX1883" fmla="*/ 2664228 w 3751729"/>
              <a:gd name="connsiteY1883" fmla="*/ 808467 h 1237129"/>
              <a:gd name="connsiteX1884" fmla="*/ 2660044 w 3751729"/>
              <a:gd name="connsiteY1884" fmla="*/ 794191 h 1237129"/>
              <a:gd name="connsiteX1885" fmla="*/ 2654383 w 3751729"/>
              <a:gd name="connsiteY1885" fmla="*/ 782375 h 1237129"/>
              <a:gd name="connsiteX1886" fmla="*/ 2645275 w 3751729"/>
              <a:gd name="connsiteY1886" fmla="*/ 771545 h 1237129"/>
              <a:gd name="connsiteX1887" fmla="*/ 2638629 w 3751729"/>
              <a:gd name="connsiteY1887" fmla="*/ 759729 h 1237129"/>
              <a:gd name="connsiteX1888" fmla="*/ 2629522 w 3751729"/>
              <a:gd name="connsiteY1888" fmla="*/ 745452 h 1237129"/>
              <a:gd name="connsiteX1889" fmla="*/ 2627059 w 3751729"/>
              <a:gd name="connsiteY1889" fmla="*/ 747914 h 1237129"/>
              <a:gd name="connsiteX1890" fmla="*/ 2625337 w 3751729"/>
              <a:gd name="connsiteY1890" fmla="*/ 749637 h 1237129"/>
              <a:gd name="connsiteX1891" fmla="*/ 2623613 w 3751729"/>
              <a:gd name="connsiteY1891" fmla="*/ 753083 h 1237129"/>
              <a:gd name="connsiteX1892" fmla="*/ 2621891 w 3751729"/>
              <a:gd name="connsiteY1892" fmla="*/ 753821 h 1237129"/>
              <a:gd name="connsiteX1893" fmla="*/ 2621151 w 3751729"/>
              <a:gd name="connsiteY1893" fmla="*/ 755545 h 1237129"/>
              <a:gd name="connsiteX1894" fmla="*/ 2607860 w 3751729"/>
              <a:gd name="connsiteY1894" fmla="*/ 757268 h 1237129"/>
              <a:gd name="connsiteX1895" fmla="*/ 2596290 w 3751729"/>
              <a:gd name="connsiteY1895" fmla="*/ 755545 h 1237129"/>
              <a:gd name="connsiteX1896" fmla="*/ 2584721 w 3751729"/>
              <a:gd name="connsiteY1896" fmla="*/ 755545 h 1237129"/>
              <a:gd name="connsiteX1897" fmla="*/ 2581521 w 3751729"/>
              <a:gd name="connsiteY1897" fmla="*/ 767360 h 1237129"/>
              <a:gd name="connsiteX1898" fmla="*/ 2577337 w 3751729"/>
              <a:gd name="connsiteY1898" fmla="*/ 773268 h 1237129"/>
              <a:gd name="connsiteX1899" fmla="*/ 2574875 w 3751729"/>
              <a:gd name="connsiteY1899" fmla="*/ 774991 h 1237129"/>
              <a:gd name="connsiteX1900" fmla="*/ 2569214 w 3751729"/>
              <a:gd name="connsiteY1900" fmla="*/ 774991 h 1237129"/>
              <a:gd name="connsiteX1901" fmla="*/ 2563553 w 3751729"/>
              <a:gd name="connsiteY1901" fmla="*/ 776714 h 1237129"/>
              <a:gd name="connsiteX1902" fmla="*/ 2557891 w 3751729"/>
              <a:gd name="connsiteY1902" fmla="*/ 780897 h 1237129"/>
              <a:gd name="connsiteX1903" fmla="*/ 2548045 w 3751729"/>
              <a:gd name="connsiteY1903" fmla="*/ 806991 h 1237129"/>
              <a:gd name="connsiteX1904" fmla="*/ 2534753 w 3751729"/>
              <a:gd name="connsiteY1904" fmla="*/ 806991 h 1237129"/>
              <a:gd name="connsiteX1905" fmla="*/ 2527369 w 3751729"/>
              <a:gd name="connsiteY1905" fmla="*/ 812897 h 1237129"/>
              <a:gd name="connsiteX1906" fmla="*/ 2519983 w 3751729"/>
              <a:gd name="connsiteY1906" fmla="*/ 820528 h 1237129"/>
              <a:gd name="connsiteX1907" fmla="*/ 2510137 w 3751729"/>
              <a:gd name="connsiteY1907" fmla="*/ 826436 h 1237129"/>
              <a:gd name="connsiteX1908" fmla="*/ 2507676 w 3751729"/>
              <a:gd name="connsiteY1908" fmla="*/ 855728 h 1237129"/>
              <a:gd name="connsiteX1909" fmla="*/ 2500292 w 3751729"/>
              <a:gd name="connsiteY1909" fmla="*/ 880836 h 1237129"/>
              <a:gd name="connsiteX1910" fmla="*/ 2490445 w 3751729"/>
              <a:gd name="connsiteY1910" fmla="*/ 901020 h 1237129"/>
              <a:gd name="connsiteX1911" fmla="*/ 2474691 w 3751729"/>
              <a:gd name="connsiteY1911" fmla="*/ 920221 h 1237129"/>
              <a:gd name="connsiteX1912" fmla="*/ 2472968 w 3751729"/>
              <a:gd name="connsiteY1912" fmla="*/ 920221 h 1237129"/>
              <a:gd name="connsiteX1913" fmla="*/ 2471245 w 3751729"/>
              <a:gd name="connsiteY1913" fmla="*/ 918497 h 1237129"/>
              <a:gd name="connsiteX1914" fmla="*/ 2469522 w 3751729"/>
              <a:gd name="connsiteY1914" fmla="*/ 918497 h 1237129"/>
              <a:gd name="connsiteX1915" fmla="*/ 2468784 w 3751729"/>
              <a:gd name="connsiteY1915" fmla="*/ 916775 h 1237129"/>
              <a:gd name="connsiteX1916" fmla="*/ 2459676 w 3751729"/>
              <a:gd name="connsiteY1916" fmla="*/ 906682 h 1237129"/>
              <a:gd name="connsiteX1917" fmla="*/ 2451308 w 3751729"/>
              <a:gd name="connsiteY1917" fmla="*/ 890682 h 1237129"/>
              <a:gd name="connsiteX1918" fmla="*/ 2446384 w 3751729"/>
              <a:gd name="connsiteY1918" fmla="*/ 877144 h 1237129"/>
              <a:gd name="connsiteX1919" fmla="*/ 2445645 w 3751729"/>
              <a:gd name="connsiteY1919" fmla="*/ 874682 h 1237129"/>
              <a:gd name="connsiteX1920" fmla="*/ 2446384 w 3751729"/>
              <a:gd name="connsiteY1920" fmla="*/ 871236 h 1237129"/>
              <a:gd name="connsiteX1921" fmla="*/ 2448107 w 3751729"/>
              <a:gd name="connsiteY1921" fmla="*/ 868774 h 1237129"/>
              <a:gd name="connsiteX1922" fmla="*/ 2449830 w 3751729"/>
              <a:gd name="connsiteY1922" fmla="*/ 867051 h 1237129"/>
              <a:gd name="connsiteX1923" fmla="*/ 2449830 w 3751729"/>
              <a:gd name="connsiteY1923" fmla="*/ 865328 h 1237129"/>
              <a:gd name="connsiteX1924" fmla="*/ 2435061 w 3751729"/>
              <a:gd name="connsiteY1924" fmla="*/ 843421 h 1237129"/>
              <a:gd name="connsiteX1925" fmla="*/ 2425215 w 3751729"/>
              <a:gd name="connsiteY1925" fmla="*/ 820036 h 1237129"/>
              <a:gd name="connsiteX1926" fmla="*/ 2418568 w 3751729"/>
              <a:gd name="connsiteY1926" fmla="*/ 794929 h 1237129"/>
              <a:gd name="connsiteX1927" fmla="*/ 2415369 w 3751729"/>
              <a:gd name="connsiteY1927" fmla="*/ 764652 h 1237129"/>
              <a:gd name="connsiteX1928" fmla="*/ 2405523 w 3751729"/>
              <a:gd name="connsiteY1928" fmla="*/ 765390 h 1237129"/>
              <a:gd name="connsiteX1929" fmla="*/ 2398139 w 3751729"/>
              <a:gd name="connsiteY1929" fmla="*/ 765390 h 1237129"/>
              <a:gd name="connsiteX1930" fmla="*/ 2389769 w 3751729"/>
              <a:gd name="connsiteY1930" fmla="*/ 764652 h 1237129"/>
              <a:gd name="connsiteX1931" fmla="*/ 2386568 w 3751729"/>
              <a:gd name="connsiteY1931" fmla="*/ 761206 h 1237129"/>
              <a:gd name="connsiteX1932" fmla="*/ 2382384 w 3751729"/>
              <a:gd name="connsiteY1932" fmla="*/ 758744 h 1237129"/>
              <a:gd name="connsiteX1933" fmla="*/ 2379184 w 3751729"/>
              <a:gd name="connsiteY1933" fmla="*/ 755298 h 1237129"/>
              <a:gd name="connsiteX1934" fmla="*/ 2376723 w 3751729"/>
              <a:gd name="connsiteY1934" fmla="*/ 752837 h 1237129"/>
              <a:gd name="connsiteX1935" fmla="*/ 2379184 w 3751729"/>
              <a:gd name="connsiteY1935" fmla="*/ 742006 h 1237129"/>
              <a:gd name="connsiteX1936" fmla="*/ 2373523 w 3751729"/>
              <a:gd name="connsiteY1936" fmla="*/ 733637 h 1237129"/>
              <a:gd name="connsiteX1937" fmla="*/ 2363677 w 3751729"/>
              <a:gd name="connsiteY1937" fmla="*/ 726006 h 1237129"/>
              <a:gd name="connsiteX1938" fmla="*/ 2353830 w 3751729"/>
              <a:gd name="connsiteY1938" fmla="*/ 719360 h 1237129"/>
              <a:gd name="connsiteX1939" fmla="*/ 2344723 w 3751729"/>
              <a:gd name="connsiteY1939" fmla="*/ 710252 h 1237129"/>
              <a:gd name="connsiteX1940" fmla="*/ 2320847 w 3751729"/>
              <a:gd name="connsiteY1940" fmla="*/ 713699 h 1237129"/>
              <a:gd name="connsiteX1941" fmla="*/ 2295986 w 3751729"/>
              <a:gd name="connsiteY1941" fmla="*/ 713699 h 1237129"/>
              <a:gd name="connsiteX1942" fmla="*/ 2271123 w 3751729"/>
              <a:gd name="connsiteY1942" fmla="*/ 711976 h 1237129"/>
              <a:gd name="connsiteX1943" fmla="*/ 2247247 w 3751729"/>
              <a:gd name="connsiteY1943" fmla="*/ 710252 h 1237129"/>
              <a:gd name="connsiteX1944" fmla="*/ 2243063 w 3751729"/>
              <a:gd name="connsiteY1944" fmla="*/ 701883 h 1237129"/>
              <a:gd name="connsiteX1945" fmla="*/ 2237401 w 3751729"/>
              <a:gd name="connsiteY1945" fmla="*/ 691053 h 1237129"/>
              <a:gd name="connsiteX1946" fmla="*/ 2228293 w 3751729"/>
              <a:gd name="connsiteY1946" fmla="*/ 694499 h 1237129"/>
              <a:gd name="connsiteX1947" fmla="*/ 2222632 w 3751729"/>
              <a:gd name="connsiteY1947" fmla="*/ 696222 h 1237129"/>
              <a:gd name="connsiteX1948" fmla="*/ 2215247 w 3751729"/>
              <a:gd name="connsiteY1948" fmla="*/ 696960 h 1237129"/>
              <a:gd name="connsiteX1949" fmla="*/ 2205401 w 3751729"/>
              <a:gd name="connsiteY1949" fmla="*/ 696960 h 1237129"/>
              <a:gd name="connsiteX1950" fmla="*/ 2197031 w 3751729"/>
              <a:gd name="connsiteY1950" fmla="*/ 691053 h 1237129"/>
              <a:gd name="connsiteX1951" fmla="*/ 2187925 w 3751729"/>
              <a:gd name="connsiteY1951" fmla="*/ 686868 h 1237129"/>
              <a:gd name="connsiteX1952" fmla="*/ 2178078 w 3751729"/>
              <a:gd name="connsiteY1952" fmla="*/ 680960 h 1237129"/>
              <a:gd name="connsiteX1953" fmla="*/ 2170694 w 3751729"/>
              <a:gd name="connsiteY1953" fmla="*/ 675053 h 1237129"/>
              <a:gd name="connsiteX1954" fmla="*/ 2168232 w 3751729"/>
              <a:gd name="connsiteY1954" fmla="*/ 666683 h 1237129"/>
              <a:gd name="connsiteX1955" fmla="*/ 2164047 w 3751729"/>
              <a:gd name="connsiteY1955" fmla="*/ 659053 h 1237129"/>
              <a:gd name="connsiteX1956" fmla="*/ 2154940 w 3751729"/>
              <a:gd name="connsiteY1956" fmla="*/ 651422 h 1237129"/>
              <a:gd name="connsiteX1957" fmla="*/ 2153217 w 3751729"/>
              <a:gd name="connsiteY1957" fmla="*/ 651422 h 1237129"/>
              <a:gd name="connsiteX1958" fmla="*/ 2152479 w 3751729"/>
              <a:gd name="connsiteY1958" fmla="*/ 651422 h 1237129"/>
              <a:gd name="connsiteX1959" fmla="*/ 2150754 w 3751729"/>
              <a:gd name="connsiteY1959" fmla="*/ 651422 h 1237129"/>
              <a:gd name="connsiteX1960" fmla="*/ 2147555 w 3751729"/>
              <a:gd name="connsiteY1960" fmla="*/ 651422 h 1237129"/>
              <a:gd name="connsiteX1961" fmla="*/ 2141893 w 3751729"/>
              <a:gd name="connsiteY1961" fmla="*/ 651422 h 1237129"/>
              <a:gd name="connsiteX1962" fmla="*/ 2145094 w 3751729"/>
              <a:gd name="connsiteY1962" fmla="*/ 663237 h 1237129"/>
              <a:gd name="connsiteX1963" fmla="*/ 2149279 w 3751729"/>
              <a:gd name="connsiteY1963" fmla="*/ 676776 h 1237129"/>
              <a:gd name="connsiteX1964" fmla="*/ 2156663 w 3751729"/>
              <a:gd name="connsiteY1964" fmla="*/ 690314 h 1237129"/>
              <a:gd name="connsiteX1965" fmla="*/ 2162324 w 3751729"/>
              <a:gd name="connsiteY1965" fmla="*/ 702130 h 1237129"/>
              <a:gd name="connsiteX1966" fmla="*/ 2167986 w 3751729"/>
              <a:gd name="connsiteY1966" fmla="*/ 710498 h 1237129"/>
              <a:gd name="connsiteX1967" fmla="*/ 2169709 w 3751729"/>
              <a:gd name="connsiteY1967" fmla="*/ 706314 h 1237129"/>
              <a:gd name="connsiteX1968" fmla="*/ 2170448 w 3751729"/>
              <a:gd name="connsiteY1968" fmla="*/ 704591 h 1237129"/>
              <a:gd name="connsiteX1969" fmla="*/ 2170448 w 3751729"/>
              <a:gd name="connsiteY1969" fmla="*/ 702868 h 1237129"/>
              <a:gd name="connsiteX1970" fmla="*/ 2172170 w 3751729"/>
              <a:gd name="connsiteY1970" fmla="*/ 702868 h 1237129"/>
              <a:gd name="connsiteX1971" fmla="*/ 2173893 w 3751729"/>
              <a:gd name="connsiteY1971" fmla="*/ 702868 h 1237129"/>
              <a:gd name="connsiteX1972" fmla="*/ 2178078 w 3751729"/>
              <a:gd name="connsiteY1972" fmla="*/ 704591 h 1237129"/>
              <a:gd name="connsiteX1973" fmla="*/ 2179801 w 3751729"/>
              <a:gd name="connsiteY1973" fmla="*/ 708776 h 1237129"/>
              <a:gd name="connsiteX1974" fmla="*/ 2181524 w 3751729"/>
              <a:gd name="connsiteY1974" fmla="*/ 713699 h 1237129"/>
              <a:gd name="connsiteX1975" fmla="*/ 2181524 w 3751729"/>
              <a:gd name="connsiteY1975" fmla="*/ 717883 h 1237129"/>
              <a:gd name="connsiteX1976" fmla="*/ 2182262 w 3751729"/>
              <a:gd name="connsiteY1976" fmla="*/ 722068 h 1237129"/>
              <a:gd name="connsiteX1977" fmla="*/ 2183986 w 3751729"/>
              <a:gd name="connsiteY1977" fmla="*/ 726252 h 1237129"/>
              <a:gd name="connsiteX1978" fmla="*/ 2189647 w 3751729"/>
              <a:gd name="connsiteY1978" fmla="*/ 725514 h 1237129"/>
              <a:gd name="connsiteX1979" fmla="*/ 2197031 w 3751729"/>
              <a:gd name="connsiteY1979" fmla="*/ 723791 h 1237129"/>
              <a:gd name="connsiteX1980" fmla="*/ 2205401 w 3751729"/>
              <a:gd name="connsiteY1980" fmla="*/ 723791 h 1237129"/>
              <a:gd name="connsiteX1981" fmla="*/ 2218694 w 3751729"/>
              <a:gd name="connsiteY1981" fmla="*/ 708776 h 1237129"/>
              <a:gd name="connsiteX1982" fmla="*/ 2234447 w 3751729"/>
              <a:gd name="connsiteY1982" fmla="*/ 696960 h 1237129"/>
              <a:gd name="connsiteX1983" fmla="*/ 2236170 w 3751729"/>
              <a:gd name="connsiteY1983" fmla="*/ 711976 h 1237129"/>
              <a:gd name="connsiteX1984" fmla="*/ 2237892 w 3751729"/>
              <a:gd name="connsiteY1984" fmla="*/ 723791 h 1237129"/>
              <a:gd name="connsiteX1985" fmla="*/ 2259308 w 3751729"/>
              <a:gd name="connsiteY1985" fmla="*/ 735605 h 1237129"/>
              <a:gd name="connsiteX1986" fmla="*/ 2276538 w 3751729"/>
              <a:gd name="connsiteY1986" fmla="*/ 749882 h 1237129"/>
              <a:gd name="connsiteX1987" fmla="*/ 2270877 w 3751729"/>
              <a:gd name="connsiteY1987" fmla="*/ 757513 h 1237129"/>
              <a:gd name="connsiteX1988" fmla="*/ 2265954 w 3751729"/>
              <a:gd name="connsiteY1988" fmla="*/ 765145 h 1237129"/>
              <a:gd name="connsiteX1989" fmla="*/ 2261031 w 3751729"/>
              <a:gd name="connsiteY1989" fmla="*/ 771052 h 1237129"/>
              <a:gd name="connsiteX1990" fmla="*/ 2250200 w 3751729"/>
              <a:gd name="connsiteY1990" fmla="*/ 775236 h 1237129"/>
              <a:gd name="connsiteX1991" fmla="*/ 2250200 w 3751729"/>
              <a:gd name="connsiteY1991" fmla="*/ 791236 h 1237129"/>
              <a:gd name="connsiteX1992" fmla="*/ 2236170 w 3751729"/>
              <a:gd name="connsiteY1992" fmla="*/ 800345 h 1237129"/>
              <a:gd name="connsiteX1993" fmla="*/ 2221400 w 3751729"/>
              <a:gd name="connsiteY1993" fmla="*/ 810436 h 1237129"/>
              <a:gd name="connsiteX1994" fmla="*/ 2221400 w 3751729"/>
              <a:gd name="connsiteY1994" fmla="*/ 817575 h 1237129"/>
              <a:gd name="connsiteX1995" fmla="*/ 2203185 w 3751729"/>
              <a:gd name="connsiteY1995" fmla="*/ 817575 h 1237129"/>
              <a:gd name="connsiteX1996" fmla="*/ 2192355 w 3751729"/>
              <a:gd name="connsiteY1996" fmla="*/ 823483 h 1237129"/>
              <a:gd name="connsiteX1997" fmla="*/ 2183986 w 3751729"/>
              <a:gd name="connsiteY1997" fmla="*/ 832590 h 1237129"/>
              <a:gd name="connsiteX1998" fmla="*/ 2174140 w 3751729"/>
              <a:gd name="connsiteY1998" fmla="*/ 840220 h 1237129"/>
              <a:gd name="connsiteX1999" fmla="*/ 2160847 w 3751729"/>
              <a:gd name="connsiteY1999" fmla="*/ 846129 h 1237129"/>
              <a:gd name="connsiteX2000" fmla="*/ 2147555 w 3751729"/>
              <a:gd name="connsiteY2000" fmla="*/ 848590 h 1237129"/>
              <a:gd name="connsiteX2001" fmla="*/ 2133524 w 3751729"/>
              <a:gd name="connsiteY2001" fmla="*/ 852775 h 1237129"/>
              <a:gd name="connsiteX2002" fmla="*/ 2121956 w 3751729"/>
              <a:gd name="connsiteY2002" fmla="*/ 857698 h 1237129"/>
              <a:gd name="connsiteX2003" fmla="*/ 2112109 w 3751729"/>
              <a:gd name="connsiteY2003" fmla="*/ 863605 h 1237129"/>
              <a:gd name="connsiteX2004" fmla="*/ 2102263 w 3751729"/>
              <a:gd name="connsiteY2004" fmla="*/ 866067 h 1237129"/>
              <a:gd name="connsiteX2005" fmla="*/ 2094878 w 3751729"/>
              <a:gd name="connsiteY2005" fmla="*/ 866067 h 1237129"/>
              <a:gd name="connsiteX2006" fmla="*/ 2091678 w 3751729"/>
              <a:gd name="connsiteY2006" fmla="*/ 864344 h 1237129"/>
              <a:gd name="connsiteX2007" fmla="*/ 2090940 w 3751729"/>
              <a:gd name="connsiteY2007" fmla="*/ 864344 h 1237129"/>
              <a:gd name="connsiteX2008" fmla="*/ 2089217 w 3751729"/>
              <a:gd name="connsiteY2008" fmla="*/ 863605 h 1237129"/>
              <a:gd name="connsiteX2009" fmla="*/ 2087494 w 3751729"/>
              <a:gd name="connsiteY2009" fmla="*/ 861882 h 1237129"/>
              <a:gd name="connsiteX2010" fmla="*/ 2085771 w 3751729"/>
              <a:gd name="connsiteY2010" fmla="*/ 858436 h 1237129"/>
              <a:gd name="connsiteX2011" fmla="*/ 2081586 w 3751729"/>
              <a:gd name="connsiteY2011" fmla="*/ 850067 h 1237129"/>
              <a:gd name="connsiteX2012" fmla="*/ 2079864 w 3751729"/>
              <a:gd name="connsiteY2012" fmla="*/ 840959 h 1237129"/>
              <a:gd name="connsiteX2013" fmla="*/ 2079864 w 3751729"/>
              <a:gd name="connsiteY2013" fmla="*/ 832590 h 1237129"/>
              <a:gd name="connsiteX2014" fmla="*/ 2079125 w 3751729"/>
              <a:gd name="connsiteY2014" fmla="*/ 823483 h 1237129"/>
              <a:gd name="connsiteX2015" fmla="*/ 2071740 w 3751729"/>
              <a:gd name="connsiteY2015" fmla="*/ 809206 h 1237129"/>
              <a:gd name="connsiteX2016" fmla="*/ 2061895 w 3751729"/>
              <a:gd name="connsiteY2016" fmla="*/ 795667 h 1237129"/>
              <a:gd name="connsiteX2017" fmla="*/ 2051064 w 3751729"/>
              <a:gd name="connsiteY2017" fmla="*/ 783853 h 1237129"/>
              <a:gd name="connsiteX2018" fmla="*/ 2041218 w 3751729"/>
              <a:gd name="connsiteY2018" fmla="*/ 772036 h 1237129"/>
              <a:gd name="connsiteX2019" fmla="*/ 2038756 w 3751729"/>
              <a:gd name="connsiteY2019" fmla="*/ 763667 h 1237129"/>
              <a:gd name="connsiteX2020" fmla="*/ 2037033 w 3751729"/>
              <a:gd name="connsiteY2020" fmla="*/ 753575 h 1237129"/>
              <a:gd name="connsiteX2021" fmla="*/ 2035309 w 3751729"/>
              <a:gd name="connsiteY2021" fmla="*/ 742744 h 1237129"/>
              <a:gd name="connsiteX2022" fmla="*/ 2031125 w 3751729"/>
              <a:gd name="connsiteY2022" fmla="*/ 734375 h 1237129"/>
              <a:gd name="connsiteX2023" fmla="*/ 2015371 w 3751729"/>
              <a:gd name="connsiteY2023" fmla="*/ 724284 h 1237129"/>
              <a:gd name="connsiteX2024" fmla="*/ 2011187 w 3751729"/>
              <a:gd name="connsiteY2024" fmla="*/ 714191 h 1237129"/>
              <a:gd name="connsiteX2025" fmla="*/ 2006264 w 3751729"/>
              <a:gd name="connsiteY2025" fmla="*/ 703361 h 1237129"/>
              <a:gd name="connsiteX2026" fmla="*/ 2002079 w 3751729"/>
              <a:gd name="connsiteY2026" fmla="*/ 693268 h 1237129"/>
              <a:gd name="connsiteX2027" fmla="*/ 1996418 w 3751729"/>
              <a:gd name="connsiteY2027" fmla="*/ 684899 h 1237129"/>
              <a:gd name="connsiteX2028" fmla="*/ 1988049 w 3751729"/>
              <a:gd name="connsiteY2028" fmla="*/ 678991 h 1237129"/>
              <a:gd name="connsiteX2029" fmla="*/ 1983126 w 3751729"/>
              <a:gd name="connsiteY2029" fmla="*/ 677268 h 1237129"/>
              <a:gd name="connsiteX2030" fmla="*/ 1982387 w 3751729"/>
              <a:gd name="connsiteY2030" fmla="*/ 673821 h 1237129"/>
              <a:gd name="connsiteX2031" fmla="*/ 1979187 w 3751729"/>
              <a:gd name="connsiteY2031" fmla="*/ 673083 h 1237129"/>
              <a:gd name="connsiteX2032" fmla="*/ 1976725 w 3751729"/>
              <a:gd name="connsiteY2032" fmla="*/ 671361 h 1237129"/>
              <a:gd name="connsiteX2033" fmla="*/ 1973525 w 3751729"/>
              <a:gd name="connsiteY2033" fmla="*/ 669637 h 1237129"/>
              <a:gd name="connsiteX2034" fmla="*/ 1971065 w 3751729"/>
              <a:gd name="connsiteY2034" fmla="*/ 667176 h 1237129"/>
              <a:gd name="connsiteX2035" fmla="*/ 1967864 w 3751729"/>
              <a:gd name="connsiteY2035" fmla="*/ 662253 h 1237129"/>
              <a:gd name="connsiteX2036" fmla="*/ 1965403 w 3751729"/>
              <a:gd name="connsiteY2036" fmla="*/ 656345 h 1237129"/>
              <a:gd name="connsiteX2037" fmla="*/ 1962203 w 3751729"/>
              <a:gd name="connsiteY2037" fmla="*/ 656345 h 1237129"/>
              <a:gd name="connsiteX2038" fmla="*/ 1962203 w 3751729"/>
              <a:gd name="connsiteY2038" fmla="*/ 662253 h 1237129"/>
              <a:gd name="connsiteX2039" fmla="*/ 1972049 w 3751729"/>
              <a:gd name="connsiteY2039" fmla="*/ 675791 h 1237129"/>
              <a:gd name="connsiteX2040" fmla="*/ 1981156 w 3751729"/>
              <a:gd name="connsiteY2040" fmla="*/ 690806 h 1237129"/>
              <a:gd name="connsiteX2041" fmla="*/ 1986818 w 3751729"/>
              <a:gd name="connsiteY2041" fmla="*/ 708529 h 1237129"/>
              <a:gd name="connsiteX2042" fmla="*/ 1992479 w 3751729"/>
              <a:gd name="connsiteY2042" fmla="*/ 724529 h 1237129"/>
              <a:gd name="connsiteX2043" fmla="*/ 1999863 w 3751729"/>
              <a:gd name="connsiteY2043" fmla="*/ 740529 h 1237129"/>
              <a:gd name="connsiteX2044" fmla="*/ 2002326 w 3751729"/>
              <a:gd name="connsiteY2044" fmla="*/ 742991 h 1237129"/>
              <a:gd name="connsiteX2045" fmla="*/ 2006509 w 3751729"/>
              <a:gd name="connsiteY2045" fmla="*/ 746437 h 1237129"/>
              <a:gd name="connsiteX2046" fmla="*/ 2009710 w 3751729"/>
              <a:gd name="connsiteY2046" fmla="*/ 748898 h 1237129"/>
              <a:gd name="connsiteX2047" fmla="*/ 2013895 w 3751729"/>
              <a:gd name="connsiteY2047" fmla="*/ 752344 h 1237129"/>
              <a:gd name="connsiteX2048" fmla="*/ 2015618 w 3751729"/>
              <a:gd name="connsiteY2048" fmla="*/ 756528 h 1237129"/>
              <a:gd name="connsiteX2049" fmla="*/ 2015618 w 3751729"/>
              <a:gd name="connsiteY2049" fmla="*/ 785821 h 1237129"/>
              <a:gd name="connsiteX2050" fmla="*/ 2018079 w 3751729"/>
              <a:gd name="connsiteY2050" fmla="*/ 789268 h 1237129"/>
              <a:gd name="connsiteX2051" fmla="*/ 2021279 w 3751729"/>
              <a:gd name="connsiteY2051" fmla="*/ 793452 h 1237129"/>
              <a:gd name="connsiteX2052" fmla="*/ 2025464 w 3751729"/>
              <a:gd name="connsiteY2052" fmla="*/ 795914 h 1237129"/>
              <a:gd name="connsiteX2053" fmla="*/ 2029648 w 3751729"/>
              <a:gd name="connsiteY2053" fmla="*/ 799360 h 1237129"/>
              <a:gd name="connsiteX2054" fmla="*/ 2031371 w 3751729"/>
              <a:gd name="connsiteY2054" fmla="*/ 801820 h 1237129"/>
              <a:gd name="connsiteX2055" fmla="*/ 2033834 w 3751729"/>
              <a:gd name="connsiteY2055" fmla="*/ 810929 h 1237129"/>
              <a:gd name="connsiteX2056" fmla="*/ 2035556 w 3751729"/>
              <a:gd name="connsiteY2056" fmla="*/ 817575 h 1237129"/>
              <a:gd name="connsiteX2057" fmla="*/ 2038756 w 3751729"/>
              <a:gd name="connsiteY2057" fmla="*/ 826682 h 1237129"/>
              <a:gd name="connsiteX2058" fmla="*/ 2047125 w 3751729"/>
              <a:gd name="connsiteY2058" fmla="*/ 836775 h 1237129"/>
              <a:gd name="connsiteX2059" fmla="*/ 2060417 w 3751729"/>
              <a:gd name="connsiteY2059" fmla="*/ 845882 h 1237129"/>
              <a:gd name="connsiteX2060" fmla="*/ 2074448 w 3751729"/>
              <a:gd name="connsiteY2060" fmla="*/ 854252 h 1237129"/>
              <a:gd name="connsiteX2061" fmla="*/ 2086017 w 3751729"/>
              <a:gd name="connsiteY2061" fmla="*/ 863359 h 1237129"/>
              <a:gd name="connsiteX2062" fmla="*/ 2089217 w 3751729"/>
              <a:gd name="connsiteY2062" fmla="*/ 867544 h 1237129"/>
              <a:gd name="connsiteX2063" fmla="*/ 2089217 w 3751729"/>
              <a:gd name="connsiteY2063" fmla="*/ 873451 h 1237129"/>
              <a:gd name="connsiteX2064" fmla="*/ 2089217 w 3751729"/>
              <a:gd name="connsiteY2064" fmla="*/ 877636 h 1237129"/>
              <a:gd name="connsiteX2065" fmla="*/ 2090940 w 3751729"/>
              <a:gd name="connsiteY2065" fmla="*/ 881821 h 1237129"/>
              <a:gd name="connsiteX2066" fmla="*/ 2095125 w 3751729"/>
              <a:gd name="connsiteY2066" fmla="*/ 886743 h 1237129"/>
              <a:gd name="connsiteX2067" fmla="*/ 2107433 w 3751729"/>
              <a:gd name="connsiteY2067" fmla="*/ 887482 h 1237129"/>
              <a:gd name="connsiteX2068" fmla="*/ 2122201 w 3751729"/>
              <a:gd name="connsiteY2068" fmla="*/ 880836 h 1237129"/>
              <a:gd name="connsiteX2069" fmla="*/ 2142140 w 3751729"/>
              <a:gd name="connsiteY2069" fmla="*/ 875912 h 1237129"/>
              <a:gd name="connsiteX2070" fmla="*/ 2161093 w 3751729"/>
              <a:gd name="connsiteY2070" fmla="*/ 871728 h 1237129"/>
              <a:gd name="connsiteX2071" fmla="*/ 2178323 w 3751729"/>
              <a:gd name="connsiteY2071" fmla="*/ 869267 h 1237129"/>
              <a:gd name="connsiteX2072" fmla="*/ 2178323 w 3751729"/>
              <a:gd name="connsiteY2072" fmla="*/ 871728 h 1237129"/>
              <a:gd name="connsiteX2073" fmla="*/ 2174140 w 3751729"/>
              <a:gd name="connsiteY2073" fmla="*/ 879359 h 1237129"/>
              <a:gd name="connsiteX2074" fmla="*/ 2174140 w 3751729"/>
              <a:gd name="connsiteY2074" fmla="*/ 888221 h 1237129"/>
              <a:gd name="connsiteX2075" fmla="*/ 2170940 w 3751729"/>
              <a:gd name="connsiteY2075" fmla="*/ 898313 h 1237129"/>
              <a:gd name="connsiteX2076" fmla="*/ 2165278 w 3751729"/>
              <a:gd name="connsiteY2076" fmla="*/ 913328 h 1237129"/>
              <a:gd name="connsiteX2077" fmla="*/ 2156909 w 3751729"/>
              <a:gd name="connsiteY2077" fmla="*/ 931051 h 1237129"/>
              <a:gd name="connsiteX2078" fmla="*/ 2147063 w 3751729"/>
              <a:gd name="connsiteY2078" fmla="*/ 948774 h 1237129"/>
              <a:gd name="connsiteX2079" fmla="*/ 2136232 w 3751729"/>
              <a:gd name="connsiteY2079" fmla="*/ 963051 h 1237129"/>
              <a:gd name="connsiteX2080" fmla="*/ 2120479 w 3751729"/>
              <a:gd name="connsiteY2080" fmla="*/ 979050 h 1237129"/>
              <a:gd name="connsiteX2081" fmla="*/ 2103248 w 3751729"/>
              <a:gd name="connsiteY2081" fmla="*/ 994066 h 1237129"/>
              <a:gd name="connsiteX2082" fmla="*/ 2085032 w 3751729"/>
              <a:gd name="connsiteY2082" fmla="*/ 1008343 h 1237129"/>
              <a:gd name="connsiteX2083" fmla="*/ 2067802 w 3751729"/>
              <a:gd name="connsiteY2083" fmla="*/ 1025082 h 1237129"/>
              <a:gd name="connsiteX2084" fmla="*/ 2053032 w 3751729"/>
              <a:gd name="connsiteY2084" fmla="*/ 1042804 h 1237129"/>
              <a:gd name="connsiteX2085" fmla="*/ 2041464 w 3751729"/>
              <a:gd name="connsiteY2085" fmla="*/ 1062988 h 1237129"/>
              <a:gd name="connsiteX2086" fmla="*/ 2037279 w 3751729"/>
              <a:gd name="connsiteY2086" fmla="*/ 1082189 h 1237129"/>
              <a:gd name="connsiteX2087" fmla="*/ 2039740 w 3751729"/>
              <a:gd name="connsiteY2087" fmla="*/ 1099911 h 1237129"/>
              <a:gd name="connsiteX2088" fmla="*/ 2045402 w 3751729"/>
              <a:gd name="connsiteY2088" fmla="*/ 1117634 h 1237129"/>
              <a:gd name="connsiteX2089" fmla="*/ 2051064 w 3751729"/>
              <a:gd name="connsiteY2089" fmla="*/ 1133634 h 1237129"/>
              <a:gd name="connsiteX2090" fmla="*/ 2056725 w 3751729"/>
              <a:gd name="connsiteY2090" fmla="*/ 1151357 h 1237129"/>
              <a:gd name="connsiteX2091" fmla="*/ 2061648 w 3751729"/>
              <a:gd name="connsiteY2091" fmla="*/ 1169080 h 1237129"/>
              <a:gd name="connsiteX2092" fmla="*/ 2059925 w 3751729"/>
              <a:gd name="connsiteY2092" fmla="*/ 1186804 h 1237129"/>
              <a:gd name="connsiteX2093" fmla="*/ 2050818 w 3751729"/>
              <a:gd name="connsiteY2093" fmla="*/ 1205264 h 1237129"/>
              <a:gd name="connsiteX2094" fmla="*/ 2038509 w 3751729"/>
              <a:gd name="connsiteY2094" fmla="*/ 1214372 h 1237129"/>
              <a:gd name="connsiteX2095" fmla="*/ 2023741 w 3751729"/>
              <a:gd name="connsiteY2095" fmla="*/ 1221018 h 1237129"/>
              <a:gd name="connsiteX2096" fmla="*/ 2009710 w 3751729"/>
              <a:gd name="connsiteY2096" fmla="*/ 1228649 h 1237129"/>
              <a:gd name="connsiteX2097" fmla="*/ 1999990 w 3751729"/>
              <a:gd name="connsiteY2097" fmla="*/ 1237129 h 1237129"/>
              <a:gd name="connsiteX2098" fmla="*/ 1730490 w 3751729"/>
              <a:gd name="connsiteY2098" fmla="*/ 1237129 h 1237129"/>
              <a:gd name="connsiteX2099" fmla="*/ 1729835 w 3751729"/>
              <a:gd name="connsiteY2099" fmla="*/ 1236280 h 1237129"/>
              <a:gd name="connsiteX2100" fmla="*/ 1724174 w 3751729"/>
              <a:gd name="connsiteY2100" fmla="*/ 1224465 h 1237129"/>
              <a:gd name="connsiteX2101" fmla="*/ 1722450 w 3751729"/>
              <a:gd name="connsiteY2101" fmla="*/ 1210188 h 1237129"/>
              <a:gd name="connsiteX2102" fmla="*/ 1725650 w 3751729"/>
              <a:gd name="connsiteY2102" fmla="*/ 1193450 h 1237129"/>
              <a:gd name="connsiteX2103" fmla="*/ 1731312 w 3751729"/>
              <a:gd name="connsiteY2103" fmla="*/ 1179173 h 1237129"/>
              <a:gd name="connsiteX2104" fmla="*/ 1739681 w 3751729"/>
              <a:gd name="connsiteY2104" fmla="*/ 1163172 h 1237129"/>
              <a:gd name="connsiteX2105" fmla="*/ 1745342 w 3751729"/>
              <a:gd name="connsiteY2105" fmla="*/ 1149634 h 1237129"/>
              <a:gd name="connsiteX2106" fmla="*/ 1750265 w 3751729"/>
              <a:gd name="connsiteY2106" fmla="*/ 1137819 h 1237129"/>
              <a:gd name="connsiteX2107" fmla="*/ 1744604 w 3751729"/>
              <a:gd name="connsiteY2107" fmla="*/ 1126003 h 1237129"/>
              <a:gd name="connsiteX2108" fmla="*/ 1742882 w 3751729"/>
              <a:gd name="connsiteY2108" fmla="*/ 1115911 h 1237129"/>
              <a:gd name="connsiteX2109" fmla="*/ 1742882 w 3751729"/>
              <a:gd name="connsiteY2109" fmla="*/ 1105819 h 1237129"/>
              <a:gd name="connsiteX2110" fmla="*/ 1739681 w 3751729"/>
              <a:gd name="connsiteY2110" fmla="*/ 1092281 h 1237129"/>
              <a:gd name="connsiteX2111" fmla="*/ 1731312 w 3751729"/>
              <a:gd name="connsiteY2111" fmla="*/ 1074558 h 1237129"/>
              <a:gd name="connsiteX2112" fmla="*/ 1718022 w 3751729"/>
              <a:gd name="connsiteY2112" fmla="*/ 1056835 h 1237129"/>
              <a:gd name="connsiteX2113" fmla="*/ 1705715 w 3751729"/>
              <a:gd name="connsiteY2113" fmla="*/ 1040834 h 1237129"/>
              <a:gd name="connsiteX2114" fmla="*/ 1692422 w 3751729"/>
              <a:gd name="connsiteY2114" fmla="*/ 1027297 h 1237129"/>
              <a:gd name="connsiteX2115" fmla="*/ 1696606 w 3751729"/>
              <a:gd name="connsiteY2115" fmla="*/ 1009574 h 1237129"/>
              <a:gd name="connsiteX2116" fmla="*/ 1700792 w 3751729"/>
              <a:gd name="connsiteY2116" fmla="*/ 993574 h 1237129"/>
              <a:gd name="connsiteX2117" fmla="*/ 1705715 w 3751729"/>
              <a:gd name="connsiteY2117" fmla="*/ 975851 h 1237129"/>
              <a:gd name="connsiteX2118" fmla="*/ 1700792 w 3751729"/>
              <a:gd name="connsiteY2118" fmla="*/ 973389 h 1237129"/>
              <a:gd name="connsiteX2119" fmla="*/ 1698330 w 3751729"/>
              <a:gd name="connsiteY2119" fmla="*/ 971666 h 1237129"/>
              <a:gd name="connsiteX2120" fmla="*/ 1695130 w 3751729"/>
              <a:gd name="connsiteY2120" fmla="*/ 968220 h 1237129"/>
              <a:gd name="connsiteX2121" fmla="*/ 1692669 w 3751729"/>
              <a:gd name="connsiteY2121" fmla="*/ 967481 h 1237129"/>
              <a:gd name="connsiteX2122" fmla="*/ 1688484 w 3751729"/>
              <a:gd name="connsiteY2122" fmla="*/ 967481 h 1237129"/>
              <a:gd name="connsiteX2123" fmla="*/ 1682823 w 3751729"/>
              <a:gd name="connsiteY2123" fmla="*/ 965758 h 1237129"/>
              <a:gd name="connsiteX2124" fmla="*/ 1679622 w 3751729"/>
              <a:gd name="connsiteY2124" fmla="*/ 968220 h 1237129"/>
              <a:gd name="connsiteX2125" fmla="*/ 1677899 w 3751729"/>
              <a:gd name="connsiteY2125" fmla="*/ 969943 h 1237129"/>
              <a:gd name="connsiteX2126" fmla="*/ 1673715 w 3751729"/>
              <a:gd name="connsiteY2126" fmla="*/ 971666 h 1237129"/>
              <a:gd name="connsiteX2127" fmla="*/ 1669530 w 3751729"/>
              <a:gd name="connsiteY2127" fmla="*/ 971666 h 1237129"/>
              <a:gd name="connsiteX2128" fmla="*/ 1663869 w 3751729"/>
              <a:gd name="connsiteY2128" fmla="*/ 971666 h 1237129"/>
              <a:gd name="connsiteX2129" fmla="*/ 1648114 w 3751729"/>
              <a:gd name="connsiteY2129" fmla="*/ 946558 h 1237129"/>
              <a:gd name="connsiteX2130" fmla="*/ 1637284 w 3751729"/>
              <a:gd name="connsiteY2130" fmla="*/ 944835 h 1237129"/>
              <a:gd name="connsiteX2131" fmla="*/ 1627438 w 3751729"/>
              <a:gd name="connsiteY2131" fmla="*/ 944097 h 1237129"/>
              <a:gd name="connsiteX2132" fmla="*/ 1615870 w 3751729"/>
              <a:gd name="connsiteY2132" fmla="*/ 942374 h 1237129"/>
              <a:gd name="connsiteX2133" fmla="*/ 1601838 w 3751729"/>
              <a:gd name="connsiteY2133" fmla="*/ 948282 h 1237129"/>
              <a:gd name="connsiteX2134" fmla="*/ 1587070 w 3751729"/>
              <a:gd name="connsiteY2134" fmla="*/ 954189 h 1237129"/>
              <a:gd name="connsiteX2135" fmla="*/ 1575500 w 3751729"/>
              <a:gd name="connsiteY2135" fmla="*/ 958374 h 1237129"/>
              <a:gd name="connsiteX2136" fmla="*/ 1547439 w 3751729"/>
              <a:gd name="connsiteY2136" fmla="*/ 952466 h 1237129"/>
              <a:gd name="connsiteX2137" fmla="*/ 1544239 w 3751729"/>
              <a:gd name="connsiteY2137" fmla="*/ 962558 h 1237129"/>
              <a:gd name="connsiteX2138" fmla="*/ 1534393 w 3751729"/>
              <a:gd name="connsiteY2138" fmla="*/ 962558 h 1237129"/>
              <a:gd name="connsiteX2139" fmla="*/ 1525285 w 3751729"/>
              <a:gd name="connsiteY2139" fmla="*/ 960097 h 1237129"/>
              <a:gd name="connsiteX2140" fmla="*/ 1518639 w 3751729"/>
              <a:gd name="connsiteY2140" fmla="*/ 958374 h 1237129"/>
              <a:gd name="connsiteX2141" fmla="*/ 1515439 w 3751729"/>
              <a:gd name="connsiteY2141" fmla="*/ 960097 h 1237129"/>
              <a:gd name="connsiteX2142" fmla="*/ 1512978 w 3751729"/>
              <a:gd name="connsiteY2142" fmla="*/ 962558 h 1237129"/>
              <a:gd name="connsiteX2143" fmla="*/ 1508055 w 3751729"/>
              <a:gd name="connsiteY2143" fmla="*/ 964282 h 1237129"/>
              <a:gd name="connsiteX2144" fmla="*/ 1502393 w 3751729"/>
              <a:gd name="connsiteY2144" fmla="*/ 966005 h 1237129"/>
              <a:gd name="connsiteX2145" fmla="*/ 1494024 w 3751729"/>
              <a:gd name="connsiteY2145" fmla="*/ 955912 h 1237129"/>
              <a:gd name="connsiteX2146" fmla="*/ 1482455 w 3751729"/>
              <a:gd name="connsiteY2146" fmla="*/ 950005 h 1237129"/>
              <a:gd name="connsiteX2147" fmla="*/ 1470885 w 3751729"/>
              <a:gd name="connsiteY2147" fmla="*/ 944097 h 1237129"/>
              <a:gd name="connsiteX2148" fmla="*/ 1459316 w 3751729"/>
              <a:gd name="connsiteY2148" fmla="*/ 938189 h 1237129"/>
              <a:gd name="connsiteX2149" fmla="*/ 1449471 w 3751729"/>
              <a:gd name="connsiteY2149" fmla="*/ 930558 h 1237129"/>
              <a:gd name="connsiteX2150" fmla="*/ 1442086 w 3751729"/>
              <a:gd name="connsiteY2150" fmla="*/ 911359 h 1237129"/>
              <a:gd name="connsiteX2151" fmla="*/ 1433717 w 3751729"/>
              <a:gd name="connsiteY2151" fmla="*/ 901266 h 1237129"/>
              <a:gd name="connsiteX2152" fmla="*/ 1420424 w 3751729"/>
              <a:gd name="connsiteY2152" fmla="*/ 891174 h 1237129"/>
              <a:gd name="connsiteX2153" fmla="*/ 1408856 w 3751729"/>
              <a:gd name="connsiteY2153" fmla="*/ 881082 h 1237129"/>
              <a:gd name="connsiteX2154" fmla="*/ 1401471 w 3751729"/>
              <a:gd name="connsiteY2154" fmla="*/ 871974 h 1237129"/>
              <a:gd name="connsiteX2155" fmla="*/ 1401471 w 3751729"/>
              <a:gd name="connsiteY2155" fmla="*/ 852775 h 1237129"/>
              <a:gd name="connsiteX2156" fmla="*/ 1399010 w 3751729"/>
              <a:gd name="connsiteY2156" fmla="*/ 844405 h 1237129"/>
              <a:gd name="connsiteX2157" fmla="*/ 1399748 w 3751729"/>
              <a:gd name="connsiteY2157" fmla="*/ 830867 h 1237129"/>
              <a:gd name="connsiteX2158" fmla="*/ 1402948 w 3751729"/>
              <a:gd name="connsiteY2158" fmla="*/ 819052 h 1237129"/>
              <a:gd name="connsiteX2159" fmla="*/ 1405410 w 3751729"/>
              <a:gd name="connsiteY2159" fmla="*/ 808959 h 1237129"/>
              <a:gd name="connsiteX2160" fmla="*/ 1407132 w 3751729"/>
              <a:gd name="connsiteY2160" fmla="*/ 801329 h 1237129"/>
              <a:gd name="connsiteX2161" fmla="*/ 1407132 w 3751729"/>
              <a:gd name="connsiteY2161" fmla="*/ 789513 h 1237129"/>
              <a:gd name="connsiteX2162" fmla="*/ 1404671 w 3751729"/>
              <a:gd name="connsiteY2162" fmla="*/ 782867 h 1237129"/>
              <a:gd name="connsiteX2163" fmla="*/ 1399748 w 3751729"/>
              <a:gd name="connsiteY2163" fmla="*/ 775236 h 1237129"/>
              <a:gd name="connsiteX2164" fmla="*/ 1397286 w 3751729"/>
              <a:gd name="connsiteY2164" fmla="*/ 769329 h 1237129"/>
              <a:gd name="connsiteX2165" fmla="*/ 1397286 w 3751729"/>
              <a:gd name="connsiteY2165" fmla="*/ 760221 h 1237129"/>
              <a:gd name="connsiteX2166" fmla="*/ 1399748 w 3751729"/>
              <a:gd name="connsiteY2166" fmla="*/ 748407 h 1237129"/>
              <a:gd name="connsiteX2167" fmla="*/ 1405410 w 3751729"/>
              <a:gd name="connsiteY2167" fmla="*/ 735852 h 1237129"/>
              <a:gd name="connsiteX2168" fmla="*/ 1411071 w 3751729"/>
              <a:gd name="connsiteY2168" fmla="*/ 720837 h 1237129"/>
              <a:gd name="connsiteX2169" fmla="*/ 1416733 w 3751729"/>
              <a:gd name="connsiteY2169" fmla="*/ 708283 h 1237129"/>
              <a:gd name="connsiteX2170" fmla="*/ 1422394 w 3751729"/>
              <a:gd name="connsiteY2170" fmla="*/ 697452 h 1237129"/>
              <a:gd name="connsiteX2171" fmla="*/ 1425594 w 3751729"/>
              <a:gd name="connsiteY2171" fmla="*/ 691545 h 1237129"/>
              <a:gd name="connsiteX2172" fmla="*/ 1435439 w 3751729"/>
              <a:gd name="connsiteY2172" fmla="*/ 683175 h 1237129"/>
              <a:gd name="connsiteX2173" fmla="*/ 1447009 w 3751729"/>
              <a:gd name="connsiteY2173" fmla="*/ 675545 h 1237129"/>
              <a:gd name="connsiteX2174" fmla="*/ 1458578 w 3751729"/>
              <a:gd name="connsiteY2174" fmla="*/ 669637 h 1237129"/>
              <a:gd name="connsiteX2175" fmla="*/ 1470147 w 3751729"/>
              <a:gd name="connsiteY2175" fmla="*/ 662006 h 1237129"/>
              <a:gd name="connsiteX2176" fmla="*/ 1472608 w 3751729"/>
              <a:gd name="connsiteY2176" fmla="*/ 655360 h 1237129"/>
              <a:gd name="connsiteX2177" fmla="*/ 1472608 w 3751729"/>
              <a:gd name="connsiteY2177" fmla="*/ 646253 h 1237129"/>
              <a:gd name="connsiteX2178" fmla="*/ 1471871 w 3751729"/>
              <a:gd name="connsiteY2178" fmla="*/ 636161 h 1237129"/>
              <a:gd name="connsiteX2179" fmla="*/ 1472608 w 3751729"/>
              <a:gd name="connsiteY2179" fmla="*/ 627791 h 1237129"/>
              <a:gd name="connsiteX2180" fmla="*/ 1479993 w 3751729"/>
              <a:gd name="connsiteY2180" fmla="*/ 615976 h 1237129"/>
              <a:gd name="connsiteX2181" fmla="*/ 1489839 w 3751729"/>
              <a:gd name="connsiteY2181" fmla="*/ 606868 h 1237129"/>
              <a:gd name="connsiteX2182" fmla="*/ 1500669 w 3751729"/>
              <a:gd name="connsiteY2182" fmla="*/ 598499 h 1237129"/>
              <a:gd name="connsiteX2183" fmla="*/ 1510516 w 3751729"/>
              <a:gd name="connsiteY2183" fmla="*/ 589392 h 1237129"/>
              <a:gd name="connsiteX2184" fmla="*/ 1518885 w 3751729"/>
              <a:gd name="connsiteY2184" fmla="*/ 579299 h 1237129"/>
              <a:gd name="connsiteX2185" fmla="*/ 1523808 w 3751729"/>
              <a:gd name="connsiteY2185" fmla="*/ 565763 h 1237129"/>
              <a:gd name="connsiteX2186" fmla="*/ 1523808 w 3751729"/>
              <a:gd name="connsiteY2186" fmla="*/ 565024 h 1237129"/>
              <a:gd name="connsiteX2187" fmla="*/ 1522085 w 3751729"/>
              <a:gd name="connsiteY2187" fmla="*/ 565024 h 1237129"/>
              <a:gd name="connsiteX2188" fmla="*/ 1522085 w 3751729"/>
              <a:gd name="connsiteY2188" fmla="*/ 563302 h 1237129"/>
              <a:gd name="connsiteX2189" fmla="*/ 1522085 w 3751729"/>
              <a:gd name="connsiteY2189" fmla="*/ 561578 h 1237129"/>
              <a:gd name="connsiteX2190" fmla="*/ 1520363 w 3751729"/>
              <a:gd name="connsiteY2190" fmla="*/ 559856 h 1237129"/>
              <a:gd name="connsiteX2191" fmla="*/ 1517901 w 3751729"/>
              <a:gd name="connsiteY2191" fmla="*/ 559117 h 1237129"/>
              <a:gd name="connsiteX2192" fmla="*/ 1514701 w 3751729"/>
              <a:gd name="connsiteY2192" fmla="*/ 557394 h 1237129"/>
              <a:gd name="connsiteX2193" fmla="*/ 1512239 w 3751729"/>
              <a:gd name="connsiteY2193" fmla="*/ 557394 h 1237129"/>
              <a:gd name="connsiteX2194" fmla="*/ 1507316 w 3751729"/>
              <a:gd name="connsiteY2194" fmla="*/ 555672 h 1237129"/>
              <a:gd name="connsiteX2195" fmla="*/ 1504855 w 3751729"/>
              <a:gd name="connsiteY2195" fmla="*/ 559117 h 1237129"/>
              <a:gd name="connsiteX2196" fmla="*/ 1501655 w 3751729"/>
              <a:gd name="connsiteY2196" fmla="*/ 559117 h 1237129"/>
              <a:gd name="connsiteX2197" fmla="*/ 1497469 w 3751729"/>
              <a:gd name="connsiteY2197" fmla="*/ 559856 h 1237129"/>
              <a:gd name="connsiteX2198" fmla="*/ 1491808 w 3751729"/>
              <a:gd name="connsiteY2198" fmla="*/ 559856 h 1237129"/>
              <a:gd name="connsiteX2199" fmla="*/ 1491808 w 3751729"/>
              <a:gd name="connsiteY2199" fmla="*/ 555672 h 1237129"/>
              <a:gd name="connsiteX2200" fmla="*/ 1489348 w 3751729"/>
              <a:gd name="connsiteY2200" fmla="*/ 555672 h 1237129"/>
              <a:gd name="connsiteX2201" fmla="*/ 1489348 w 3751729"/>
              <a:gd name="connsiteY2201" fmla="*/ 543855 h 1237129"/>
              <a:gd name="connsiteX2202" fmla="*/ 1487624 w 3751729"/>
              <a:gd name="connsiteY2202" fmla="*/ 527856 h 1237129"/>
              <a:gd name="connsiteX2203" fmla="*/ 1485901 w 3751729"/>
              <a:gd name="connsiteY2203" fmla="*/ 508655 h 1237129"/>
              <a:gd name="connsiteX2204" fmla="*/ 1485901 w 3751729"/>
              <a:gd name="connsiteY2204" fmla="*/ 490194 h 1237129"/>
              <a:gd name="connsiteX2205" fmla="*/ 1485901 w 3751729"/>
              <a:gd name="connsiteY2205" fmla="*/ 473456 h 1237129"/>
              <a:gd name="connsiteX2206" fmla="*/ 1489101 w 3751729"/>
              <a:gd name="connsiteY2206" fmla="*/ 463363 h 1237129"/>
              <a:gd name="connsiteX2207" fmla="*/ 1489593 w 3751729"/>
              <a:gd name="connsiteY2207" fmla="*/ 460410 h 1237129"/>
              <a:gd name="connsiteX2208" fmla="*/ 1491316 w 3751729"/>
              <a:gd name="connsiteY2208" fmla="*/ 456964 h 1237129"/>
              <a:gd name="connsiteX2209" fmla="*/ 1493038 w 3751729"/>
              <a:gd name="connsiteY2209" fmla="*/ 456225 h 1237129"/>
              <a:gd name="connsiteX2210" fmla="*/ 1494762 w 3751729"/>
              <a:gd name="connsiteY2210" fmla="*/ 456225 h 1237129"/>
              <a:gd name="connsiteX2211" fmla="*/ 1497224 w 3751729"/>
              <a:gd name="connsiteY2211" fmla="*/ 456225 h 1237129"/>
              <a:gd name="connsiteX2212" fmla="*/ 1500424 w 3751729"/>
              <a:gd name="connsiteY2212" fmla="*/ 454501 h 1237129"/>
              <a:gd name="connsiteX2213" fmla="*/ 1504609 w 3751729"/>
              <a:gd name="connsiteY2213" fmla="*/ 454501 h 1237129"/>
              <a:gd name="connsiteX2214" fmla="*/ 1516177 w 3751729"/>
              <a:gd name="connsiteY2214" fmla="*/ 458687 h 1237129"/>
              <a:gd name="connsiteX2215" fmla="*/ 1529469 w 3751729"/>
              <a:gd name="connsiteY2215" fmla="*/ 462133 h 1237129"/>
              <a:gd name="connsiteX2216" fmla="*/ 1543501 w 3751729"/>
              <a:gd name="connsiteY2216" fmla="*/ 462133 h 1237129"/>
              <a:gd name="connsiteX2217" fmla="*/ 1557531 w 3751729"/>
              <a:gd name="connsiteY2217" fmla="*/ 458687 h 1237129"/>
              <a:gd name="connsiteX2218" fmla="*/ 1568362 w 3751729"/>
              <a:gd name="connsiteY2218" fmla="*/ 454501 h 1237129"/>
              <a:gd name="connsiteX2219" fmla="*/ 1569100 w 3751729"/>
              <a:gd name="connsiteY2219" fmla="*/ 452779 h 1237129"/>
              <a:gd name="connsiteX2220" fmla="*/ 1569100 w 3751729"/>
              <a:gd name="connsiteY2220" fmla="*/ 451056 h 1237129"/>
              <a:gd name="connsiteX2221" fmla="*/ 1570824 w 3751729"/>
              <a:gd name="connsiteY2221" fmla="*/ 451056 h 1237129"/>
              <a:gd name="connsiteX2222" fmla="*/ 1570824 w 3751729"/>
              <a:gd name="connsiteY2222" fmla="*/ 450318 h 1237129"/>
              <a:gd name="connsiteX2223" fmla="*/ 1570824 w 3751729"/>
              <a:gd name="connsiteY2223" fmla="*/ 448595 h 1237129"/>
              <a:gd name="connsiteX2224" fmla="*/ 1574024 w 3751729"/>
              <a:gd name="connsiteY2224" fmla="*/ 436778 h 1237129"/>
              <a:gd name="connsiteX2225" fmla="*/ 1574024 w 3751729"/>
              <a:gd name="connsiteY2225" fmla="*/ 423241 h 1237129"/>
              <a:gd name="connsiteX2226" fmla="*/ 1572300 w 3751729"/>
              <a:gd name="connsiteY2226" fmla="*/ 410687 h 1237129"/>
              <a:gd name="connsiteX2227" fmla="*/ 1570578 w 3751729"/>
              <a:gd name="connsiteY2227" fmla="*/ 395672 h 1237129"/>
              <a:gd name="connsiteX2228" fmla="*/ 1560731 w 3751729"/>
              <a:gd name="connsiteY2228" fmla="*/ 393210 h 1237129"/>
              <a:gd name="connsiteX2229" fmla="*/ 1550885 w 3751729"/>
              <a:gd name="connsiteY2229" fmla="*/ 389764 h 1237129"/>
              <a:gd name="connsiteX2230" fmla="*/ 1541039 w 3751729"/>
              <a:gd name="connsiteY2230" fmla="*/ 383856 h 1237129"/>
              <a:gd name="connsiteX2231" fmla="*/ 1533654 w 3751729"/>
              <a:gd name="connsiteY2231" fmla="*/ 376225 h 1237129"/>
              <a:gd name="connsiteX2232" fmla="*/ 1536115 w 3751729"/>
              <a:gd name="connsiteY2232" fmla="*/ 375487 h 1237129"/>
              <a:gd name="connsiteX2233" fmla="*/ 1539316 w 3751729"/>
              <a:gd name="connsiteY2233" fmla="*/ 373764 h 1237129"/>
              <a:gd name="connsiteX2234" fmla="*/ 1541039 w 3751729"/>
              <a:gd name="connsiteY2234" fmla="*/ 372041 h 1237129"/>
              <a:gd name="connsiteX2235" fmla="*/ 1543501 w 3751729"/>
              <a:gd name="connsiteY2235" fmla="*/ 372041 h 1237129"/>
              <a:gd name="connsiteX2236" fmla="*/ 1546701 w 3751729"/>
              <a:gd name="connsiteY2236" fmla="*/ 370318 h 1237129"/>
              <a:gd name="connsiteX2237" fmla="*/ 1551624 w 3751729"/>
              <a:gd name="connsiteY2237" fmla="*/ 370318 h 1237129"/>
              <a:gd name="connsiteX2238" fmla="*/ 1554823 w 3751729"/>
              <a:gd name="connsiteY2238" fmla="*/ 369579 h 1237129"/>
              <a:gd name="connsiteX2239" fmla="*/ 1559008 w 3751729"/>
              <a:gd name="connsiteY2239" fmla="*/ 367856 h 1237129"/>
              <a:gd name="connsiteX2240" fmla="*/ 1563193 w 3751729"/>
              <a:gd name="connsiteY2240" fmla="*/ 367856 h 1237129"/>
              <a:gd name="connsiteX2241" fmla="*/ 1568115 w 3751729"/>
              <a:gd name="connsiteY2241" fmla="*/ 367856 h 1237129"/>
              <a:gd name="connsiteX2242" fmla="*/ 1568115 w 3751729"/>
              <a:gd name="connsiteY2242" fmla="*/ 351856 h 1237129"/>
              <a:gd name="connsiteX2243" fmla="*/ 1572300 w 3751729"/>
              <a:gd name="connsiteY2243" fmla="*/ 351856 h 1237129"/>
              <a:gd name="connsiteX2244" fmla="*/ 1576484 w 3751729"/>
              <a:gd name="connsiteY2244" fmla="*/ 352595 h 1237129"/>
              <a:gd name="connsiteX2245" fmla="*/ 1578208 w 3751729"/>
              <a:gd name="connsiteY2245" fmla="*/ 354318 h 1237129"/>
              <a:gd name="connsiteX2246" fmla="*/ 1580670 w 3751729"/>
              <a:gd name="connsiteY2246" fmla="*/ 354318 h 1237129"/>
              <a:gd name="connsiteX2247" fmla="*/ 1583870 w 3751729"/>
              <a:gd name="connsiteY2247" fmla="*/ 356041 h 1237129"/>
              <a:gd name="connsiteX2248" fmla="*/ 1586331 w 3751729"/>
              <a:gd name="connsiteY2248" fmla="*/ 357764 h 1237129"/>
              <a:gd name="connsiteX2249" fmla="*/ 1589531 w 3751729"/>
              <a:gd name="connsiteY2249" fmla="*/ 354318 h 1237129"/>
              <a:gd name="connsiteX2250" fmla="*/ 1593716 w 3751729"/>
              <a:gd name="connsiteY2250" fmla="*/ 352595 h 1237129"/>
              <a:gd name="connsiteX2251" fmla="*/ 1596915 w 3751729"/>
              <a:gd name="connsiteY2251" fmla="*/ 351856 h 1237129"/>
              <a:gd name="connsiteX2252" fmla="*/ 1601100 w 3751729"/>
              <a:gd name="connsiteY2252" fmla="*/ 350133 h 1237129"/>
              <a:gd name="connsiteX2253" fmla="*/ 1602823 w 3751729"/>
              <a:gd name="connsiteY2253" fmla="*/ 348410 h 1237129"/>
              <a:gd name="connsiteX2254" fmla="*/ 1603562 w 3751729"/>
              <a:gd name="connsiteY2254" fmla="*/ 345949 h 1237129"/>
              <a:gd name="connsiteX2255" fmla="*/ 1603562 w 3751729"/>
              <a:gd name="connsiteY2255" fmla="*/ 342502 h 1237129"/>
              <a:gd name="connsiteX2256" fmla="*/ 1603562 w 3751729"/>
              <a:gd name="connsiteY2256" fmla="*/ 340041 h 1237129"/>
              <a:gd name="connsiteX2257" fmla="*/ 1603562 w 3751729"/>
              <a:gd name="connsiteY2257" fmla="*/ 336595 h 1237129"/>
              <a:gd name="connsiteX2258" fmla="*/ 1605285 w 3751729"/>
              <a:gd name="connsiteY2258" fmla="*/ 334133 h 1237129"/>
              <a:gd name="connsiteX2259" fmla="*/ 1607008 w 3751729"/>
              <a:gd name="connsiteY2259" fmla="*/ 330687 h 1237129"/>
              <a:gd name="connsiteX2260" fmla="*/ 1634331 w 3751729"/>
              <a:gd name="connsiteY2260" fmla="*/ 322318 h 1237129"/>
              <a:gd name="connsiteX2261" fmla="*/ 1639992 w 3751729"/>
              <a:gd name="connsiteY2261" fmla="*/ 313210 h 1237129"/>
              <a:gd name="connsiteX2262" fmla="*/ 1641715 w 3751729"/>
              <a:gd name="connsiteY2262" fmla="*/ 304840 h 1237129"/>
              <a:gd name="connsiteX2263" fmla="*/ 1645899 w 3751729"/>
              <a:gd name="connsiteY2263" fmla="*/ 295734 h 1237129"/>
              <a:gd name="connsiteX2264" fmla="*/ 1654269 w 3751729"/>
              <a:gd name="connsiteY2264" fmla="*/ 289826 h 1237129"/>
              <a:gd name="connsiteX2265" fmla="*/ 1665100 w 3751729"/>
              <a:gd name="connsiteY2265" fmla="*/ 285641 h 1237129"/>
              <a:gd name="connsiteX2266" fmla="*/ 1677407 w 3751729"/>
              <a:gd name="connsiteY2266" fmla="*/ 281457 h 1237129"/>
              <a:gd name="connsiteX2267" fmla="*/ 1688976 w 3751729"/>
              <a:gd name="connsiteY2267" fmla="*/ 277271 h 1237129"/>
              <a:gd name="connsiteX2268" fmla="*/ 1690699 w 3751729"/>
              <a:gd name="connsiteY2268" fmla="*/ 275549 h 1237129"/>
              <a:gd name="connsiteX2269" fmla="*/ 1690699 w 3751729"/>
              <a:gd name="connsiteY2269" fmla="*/ 273825 h 1237129"/>
              <a:gd name="connsiteX2270" fmla="*/ 1690699 w 3751729"/>
              <a:gd name="connsiteY2270" fmla="*/ 272103 h 1237129"/>
              <a:gd name="connsiteX2271" fmla="*/ 1692422 w 3751729"/>
              <a:gd name="connsiteY2271" fmla="*/ 271365 h 1237129"/>
              <a:gd name="connsiteX2272" fmla="*/ 1686760 w 3751729"/>
              <a:gd name="connsiteY2272" fmla="*/ 256348 h 1237129"/>
              <a:gd name="connsiteX2273" fmla="*/ 1683560 w 3751729"/>
              <a:gd name="connsiteY2273" fmla="*/ 238625 h 1237129"/>
              <a:gd name="connsiteX2274" fmla="*/ 1683560 w 3751729"/>
              <a:gd name="connsiteY2274" fmla="*/ 222626 h 1237129"/>
              <a:gd name="connsiteX2275" fmla="*/ 1682823 w 3751729"/>
              <a:gd name="connsiteY2275" fmla="*/ 209088 h 1237129"/>
              <a:gd name="connsiteX2276" fmla="*/ 1695130 w 3751729"/>
              <a:gd name="connsiteY2276" fmla="*/ 208349 h 1237129"/>
              <a:gd name="connsiteX2277" fmla="*/ 1704238 w 3751729"/>
              <a:gd name="connsiteY2277" fmla="*/ 204903 h 1237129"/>
              <a:gd name="connsiteX2278" fmla="*/ 1714084 w 3751729"/>
              <a:gd name="connsiteY2278" fmla="*/ 202441 h 1237129"/>
              <a:gd name="connsiteX2279" fmla="*/ 1714084 w 3751729"/>
              <a:gd name="connsiteY2279" fmla="*/ 209088 h 1237129"/>
              <a:gd name="connsiteX2280" fmla="*/ 1712361 w 3751729"/>
              <a:gd name="connsiteY2280" fmla="*/ 214996 h 1237129"/>
              <a:gd name="connsiteX2281" fmla="*/ 1710637 w 3751729"/>
              <a:gd name="connsiteY2281" fmla="*/ 225826 h 1237129"/>
              <a:gd name="connsiteX2282" fmla="*/ 1709899 w 3751729"/>
              <a:gd name="connsiteY2282" fmla="*/ 240103 h 1237129"/>
              <a:gd name="connsiteX2283" fmla="*/ 1708176 w 3751729"/>
              <a:gd name="connsiteY2283" fmla="*/ 253641 h 1237129"/>
              <a:gd name="connsiteX2284" fmla="*/ 1708176 w 3751729"/>
              <a:gd name="connsiteY2284" fmla="*/ 263734 h 1237129"/>
              <a:gd name="connsiteX2285" fmla="*/ 1712361 w 3751729"/>
              <a:gd name="connsiteY2285" fmla="*/ 266194 h 1237129"/>
              <a:gd name="connsiteX2286" fmla="*/ 1715560 w 3751729"/>
              <a:gd name="connsiteY2286" fmla="*/ 267918 h 1237129"/>
              <a:gd name="connsiteX2287" fmla="*/ 1716300 w 3751729"/>
              <a:gd name="connsiteY2287" fmla="*/ 269640 h 1237129"/>
              <a:gd name="connsiteX2288" fmla="*/ 1719499 w 3751729"/>
              <a:gd name="connsiteY2288" fmla="*/ 271365 h 1237129"/>
              <a:gd name="connsiteX2289" fmla="*/ 1723681 w 3751729"/>
              <a:gd name="connsiteY2289" fmla="*/ 273825 h 1237129"/>
              <a:gd name="connsiteX2290" fmla="*/ 1732789 w 3751729"/>
              <a:gd name="connsiteY2290" fmla="*/ 269640 h 1237129"/>
              <a:gd name="connsiteX2291" fmla="*/ 1739189 w 3751729"/>
              <a:gd name="connsiteY2291" fmla="*/ 269640 h 1237129"/>
              <a:gd name="connsiteX2292" fmla="*/ 1743373 w 3751729"/>
              <a:gd name="connsiteY2292" fmla="*/ 272103 h 1237129"/>
              <a:gd name="connsiteX2293" fmla="*/ 1749035 w 3751729"/>
              <a:gd name="connsiteY2293" fmla="*/ 277026 h 1237129"/>
              <a:gd name="connsiteX2294" fmla="*/ 1756419 w 3751729"/>
              <a:gd name="connsiteY2294" fmla="*/ 277026 h 1237129"/>
              <a:gd name="connsiteX2295" fmla="*/ 1764788 w 3751729"/>
              <a:gd name="connsiteY2295" fmla="*/ 273580 h 1237129"/>
              <a:gd name="connsiteX2296" fmla="*/ 1772173 w 3751729"/>
              <a:gd name="connsiteY2296" fmla="*/ 269395 h 1237129"/>
              <a:gd name="connsiteX2297" fmla="*/ 1776357 w 3751729"/>
              <a:gd name="connsiteY2297" fmla="*/ 265210 h 1237129"/>
              <a:gd name="connsiteX2298" fmla="*/ 1782019 w 3751729"/>
              <a:gd name="connsiteY2298" fmla="*/ 261764 h 1237129"/>
              <a:gd name="connsiteX2299" fmla="*/ 1789403 w 3751729"/>
              <a:gd name="connsiteY2299" fmla="*/ 259303 h 1237129"/>
              <a:gd name="connsiteX2300" fmla="*/ 1800973 w 3751729"/>
              <a:gd name="connsiteY2300" fmla="*/ 260041 h 1237129"/>
              <a:gd name="connsiteX2301" fmla="*/ 1816727 w 3751729"/>
              <a:gd name="connsiteY2301" fmla="*/ 263487 h 1237129"/>
              <a:gd name="connsiteX2302" fmla="*/ 1818450 w 3751729"/>
              <a:gd name="connsiteY2302" fmla="*/ 259303 h 1237129"/>
              <a:gd name="connsiteX2303" fmla="*/ 1819188 w 3751729"/>
              <a:gd name="connsiteY2303" fmla="*/ 257580 h 1237129"/>
              <a:gd name="connsiteX2304" fmla="*/ 1822388 w 3751729"/>
              <a:gd name="connsiteY2304" fmla="*/ 254133 h 1237129"/>
              <a:gd name="connsiteX2305" fmla="*/ 1824849 w 3751729"/>
              <a:gd name="connsiteY2305" fmla="*/ 253395 h 1237129"/>
              <a:gd name="connsiteX2306" fmla="*/ 1828049 w 3751729"/>
              <a:gd name="connsiteY2306" fmla="*/ 253395 h 1237129"/>
              <a:gd name="connsiteX2307" fmla="*/ 1832235 w 3751729"/>
              <a:gd name="connsiteY2307" fmla="*/ 251673 h 1237129"/>
              <a:gd name="connsiteX2308" fmla="*/ 1832235 w 3751729"/>
              <a:gd name="connsiteY2308" fmla="*/ 226564 h 1237129"/>
              <a:gd name="connsiteX2309" fmla="*/ 1835434 w 3751729"/>
              <a:gd name="connsiteY2309" fmla="*/ 206380 h 1237129"/>
              <a:gd name="connsiteX2310" fmla="*/ 1837895 w 3751729"/>
              <a:gd name="connsiteY2310" fmla="*/ 202934 h 1237129"/>
              <a:gd name="connsiteX2311" fmla="*/ 1841096 w 3751729"/>
              <a:gd name="connsiteY2311" fmla="*/ 202195 h 1237129"/>
              <a:gd name="connsiteX2312" fmla="*/ 1843557 w 3751729"/>
              <a:gd name="connsiteY2312" fmla="*/ 198750 h 1237129"/>
              <a:gd name="connsiteX2313" fmla="*/ 1846757 w 3751729"/>
              <a:gd name="connsiteY2313" fmla="*/ 197026 h 1237129"/>
              <a:gd name="connsiteX2314" fmla="*/ 1850943 w 3751729"/>
              <a:gd name="connsiteY2314" fmla="*/ 196288 h 1237129"/>
              <a:gd name="connsiteX2315" fmla="*/ 1850943 w 3751729"/>
              <a:gd name="connsiteY2315" fmla="*/ 198750 h 1237129"/>
              <a:gd name="connsiteX2316" fmla="*/ 1853403 w 3751729"/>
              <a:gd name="connsiteY2316" fmla="*/ 202195 h 1237129"/>
              <a:gd name="connsiteX2317" fmla="*/ 1855127 w 3751729"/>
              <a:gd name="connsiteY2317" fmla="*/ 204657 h 1237129"/>
              <a:gd name="connsiteX2318" fmla="*/ 1856849 w 3751729"/>
              <a:gd name="connsiteY2318" fmla="*/ 208103 h 1237129"/>
              <a:gd name="connsiteX2319" fmla="*/ 1858573 w 3751729"/>
              <a:gd name="connsiteY2319" fmla="*/ 208841 h 1237129"/>
              <a:gd name="connsiteX2320" fmla="*/ 1862757 w 3751729"/>
              <a:gd name="connsiteY2320" fmla="*/ 210564 h 1237129"/>
              <a:gd name="connsiteX2321" fmla="*/ 1866942 w 3751729"/>
              <a:gd name="connsiteY2321" fmla="*/ 212288 h 1237129"/>
              <a:gd name="connsiteX2322" fmla="*/ 1865219 w 3751729"/>
              <a:gd name="connsiteY2322" fmla="*/ 198750 h 1237129"/>
              <a:gd name="connsiteX2323" fmla="*/ 1864480 w 3751729"/>
              <a:gd name="connsiteY2323" fmla="*/ 190380 h 1237129"/>
              <a:gd name="connsiteX2324" fmla="*/ 1861280 w 3751729"/>
              <a:gd name="connsiteY2324" fmla="*/ 184473 h 1237129"/>
              <a:gd name="connsiteX2325" fmla="*/ 1859557 w 3751729"/>
              <a:gd name="connsiteY2325" fmla="*/ 176842 h 1237129"/>
              <a:gd name="connsiteX2326" fmla="*/ 1857096 w 3751729"/>
              <a:gd name="connsiteY2326" fmla="*/ 163304 h 1237129"/>
              <a:gd name="connsiteX2327" fmla="*/ 1864480 w 3751729"/>
              <a:gd name="connsiteY2327" fmla="*/ 162565 h 1237129"/>
              <a:gd name="connsiteX2328" fmla="*/ 1869404 w 3751729"/>
              <a:gd name="connsiteY2328" fmla="*/ 159119 h 1237129"/>
              <a:gd name="connsiteX2329" fmla="*/ 1874326 w 3751729"/>
              <a:gd name="connsiteY2329" fmla="*/ 156658 h 1237129"/>
              <a:gd name="connsiteX2330" fmla="*/ 1879988 w 3751729"/>
              <a:gd name="connsiteY2330" fmla="*/ 153212 h 1237129"/>
              <a:gd name="connsiteX2331" fmla="*/ 1889834 w 3751729"/>
              <a:gd name="connsiteY2331" fmla="*/ 153212 h 1237129"/>
              <a:gd name="connsiteX2332" fmla="*/ 1899680 w 3751729"/>
              <a:gd name="connsiteY2332" fmla="*/ 154934 h 1237129"/>
              <a:gd name="connsiteX2333" fmla="*/ 1907065 w 3751729"/>
              <a:gd name="connsiteY2333" fmla="*/ 156658 h 1237129"/>
              <a:gd name="connsiteX2334" fmla="*/ 1914449 w 3751729"/>
              <a:gd name="connsiteY2334" fmla="*/ 153212 h 1237129"/>
              <a:gd name="connsiteX2335" fmla="*/ 1920111 w 3751729"/>
              <a:gd name="connsiteY2335" fmla="*/ 144842 h 1237129"/>
              <a:gd name="connsiteX2336" fmla="*/ 1915187 w 3751729"/>
              <a:gd name="connsiteY2336" fmla="*/ 143119 h 1237129"/>
              <a:gd name="connsiteX2337" fmla="*/ 1911003 w 3751729"/>
              <a:gd name="connsiteY2337" fmla="*/ 141396 h 1237129"/>
              <a:gd name="connsiteX2338" fmla="*/ 1908541 w 3751729"/>
              <a:gd name="connsiteY2338" fmla="*/ 139673 h 1237129"/>
              <a:gd name="connsiteX2339" fmla="*/ 1903619 w 3751729"/>
              <a:gd name="connsiteY2339" fmla="*/ 138935 h 1237129"/>
              <a:gd name="connsiteX2340" fmla="*/ 1897957 w 3751729"/>
              <a:gd name="connsiteY2340" fmla="*/ 138935 h 1237129"/>
              <a:gd name="connsiteX2341" fmla="*/ 1883926 w 3751729"/>
              <a:gd name="connsiteY2341" fmla="*/ 145581 h 1237129"/>
              <a:gd name="connsiteX2342" fmla="*/ 1868173 w 3751729"/>
              <a:gd name="connsiteY2342" fmla="*/ 150503 h 1237129"/>
              <a:gd name="connsiteX2343" fmla="*/ 1850943 w 3751729"/>
              <a:gd name="connsiteY2343" fmla="*/ 152965 h 1237129"/>
              <a:gd name="connsiteX2344" fmla="*/ 1847742 w 3751729"/>
              <a:gd name="connsiteY2344" fmla="*/ 145334 h 1237129"/>
              <a:gd name="connsiteX2345" fmla="*/ 1843557 w 3751729"/>
              <a:gd name="connsiteY2345" fmla="*/ 139427 h 1237129"/>
              <a:gd name="connsiteX2346" fmla="*/ 1839373 w 3751729"/>
              <a:gd name="connsiteY2346" fmla="*/ 133519 h 1237129"/>
              <a:gd name="connsiteX2347" fmla="*/ 1836173 w 3751729"/>
              <a:gd name="connsiteY2347" fmla="*/ 126873 h 1237129"/>
              <a:gd name="connsiteX2348" fmla="*/ 1835434 w 3751729"/>
              <a:gd name="connsiteY2348" fmla="*/ 115058 h 1237129"/>
              <a:gd name="connsiteX2349" fmla="*/ 1836173 w 3751729"/>
              <a:gd name="connsiteY2349" fmla="*/ 105950 h 1237129"/>
              <a:gd name="connsiteX2350" fmla="*/ 1835434 w 3751729"/>
              <a:gd name="connsiteY2350" fmla="*/ 95858 h 1237129"/>
              <a:gd name="connsiteX2351" fmla="*/ 1833711 w 3751729"/>
              <a:gd name="connsiteY2351" fmla="*/ 84042 h 1237129"/>
              <a:gd name="connsiteX2352" fmla="*/ 1835434 w 3751729"/>
              <a:gd name="connsiteY2352" fmla="*/ 73950 h 1237129"/>
              <a:gd name="connsiteX2353" fmla="*/ 1842081 w 3751729"/>
              <a:gd name="connsiteY2353" fmla="*/ 58935 h 1237129"/>
              <a:gd name="connsiteX2354" fmla="*/ 1853649 w 3751729"/>
              <a:gd name="connsiteY2354" fmla="*/ 48843 h 1237129"/>
              <a:gd name="connsiteX2355" fmla="*/ 1865219 w 3751729"/>
              <a:gd name="connsiteY2355" fmla="*/ 37027 h 1237129"/>
              <a:gd name="connsiteX2356" fmla="*/ 1875065 w 3751729"/>
              <a:gd name="connsiteY2356" fmla="*/ 25212 h 1237129"/>
              <a:gd name="connsiteX2357" fmla="*/ 1882450 w 3751729"/>
              <a:gd name="connsiteY2357" fmla="*/ 11673 h 1237129"/>
              <a:gd name="connsiteX2358" fmla="*/ 1878265 w 3751729"/>
              <a:gd name="connsiteY2358" fmla="*/ 7489 h 1237129"/>
              <a:gd name="connsiteX2359" fmla="*/ 1874081 w 3751729"/>
              <a:gd name="connsiteY2359" fmla="*/ 3304 h 1237129"/>
              <a:gd name="connsiteX2360" fmla="*/ 1731537 w 3751729"/>
              <a:gd name="connsiteY2360" fmla="*/ 0 h 1237129"/>
              <a:gd name="connsiteX2361" fmla="*/ 1863626 w 3751729"/>
              <a:gd name="connsiteY2361" fmla="*/ 0 h 1237129"/>
              <a:gd name="connsiteX2362" fmla="*/ 1858327 w 3751729"/>
              <a:gd name="connsiteY2362" fmla="*/ 843 h 1237129"/>
              <a:gd name="connsiteX2363" fmla="*/ 1845034 w 3751729"/>
              <a:gd name="connsiteY2363" fmla="*/ 1582 h 1237129"/>
              <a:gd name="connsiteX2364" fmla="*/ 1840850 w 3751729"/>
              <a:gd name="connsiteY2364" fmla="*/ 22505 h 1237129"/>
              <a:gd name="connsiteX2365" fmla="*/ 1833465 w 3751729"/>
              <a:gd name="connsiteY2365" fmla="*/ 38504 h 1237129"/>
              <a:gd name="connsiteX2366" fmla="*/ 1823619 w 3751729"/>
              <a:gd name="connsiteY2366" fmla="*/ 52043 h 1237129"/>
              <a:gd name="connsiteX2367" fmla="*/ 1812050 w 3751729"/>
              <a:gd name="connsiteY2367" fmla="*/ 64596 h 1237129"/>
              <a:gd name="connsiteX2368" fmla="*/ 1801219 w 3751729"/>
              <a:gd name="connsiteY2368" fmla="*/ 79612 h 1237129"/>
              <a:gd name="connsiteX2369" fmla="*/ 1794573 w 3751729"/>
              <a:gd name="connsiteY2369" fmla="*/ 97335 h 1237129"/>
              <a:gd name="connsiteX2370" fmla="*/ 1789649 w 3751729"/>
              <a:gd name="connsiteY2370" fmla="*/ 117519 h 1237129"/>
              <a:gd name="connsiteX2371" fmla="*/ 1798758 w 3751729"/>
              <a:gd name="connsiteY2371" fmla="*/ 125150 h 1237129"/>
              <a:gd name="connsiteX2372" fmla="*/ 1807126 w 3751729"/>
              <a:gd name="connsiteY2372" fmla="*/ 133519 h 1237129"/>
              <a:gd name="connsiteX2373" fmla="*/ 1812788 w 3751729"/>
              <a:gd name="connsiteY2373" fmla="*/ 144350 h 1237129"/>
              <a:gd name="connsiteX2374" fmla="*/ 1815988 w 3751729"/>
              <a:gd name="connsiteY2374" fmla="*/ 156904 h 1237129"/>
              <a:gd name="connsiteX2375" fmla="*/ 1811804 w 3751729"/>
              <a:gd name="connsiteY2375" fmla="*/ 158626 h 1237129"/>
              <a:gd name="connsiteX2376" fmla="*/ 1810081 w 3751729"/>
              <a:gd name="connsiteY2376" fmla="*/ 160350 h 1237129"/>
              <a:gd name="connsiteX2377" fmla="*/ 1808357 w 3751729"/>
              <a:gd name="connsiteY2377" fmla="*/ 162073 h 1237129"/>
              <a:gd name="connsiteX2378" fmla="*/ 1808357 w 3751729"/>
              <a:gd name="connsiteY2378" fmla="*/ 162811 h 1237129"/>
              <a:gd name="connsiteX2379" fmla="*/ 1806634 w 3751729"/>
              <a:gd name="connsiteY2379" fmla="*/ 164535 h 1237129"/>
              <a:gd name="connsiteX2380" fmla="*/ 1806634 w 3751729"/>
              <a:gd name="connsiteY2380" fmla="*/ 167981 h 1237129"/>
              <a:gd name="connsiteX2381" fmla="*/ 1805896 w 3751729"/>
              <a:gd name="connsiteY2381" fmla="*/ 168719 h 1237129"/>
              <a:gd name="connsiteX2382" fmla="*/ 1786943 w 3751729"/>
              <a:gd name="connsiteY2382" fmla="*/ 176349 h 1237129"/>
              <a:gd name="connsiteX2383" fmla="*/ 1784481 w 3751729"/>
              <a:gd name="connsiteY2383" fmla="*/ 194073 h 1237129"/>
              <a:gd name="connsiteX2384" fmla="*/ 1778819 w 3751729"/>
              <a:gd name="connsiteY2384" fmla="*/ 207611 h 1237129"/>
              <a:gd name="connsiteX2385" fmla="*/ 1773158 w 3751729"/>
              <a:gd name="connsiteY2385" fmla="*/ 217703 h 1237129"/>
              <a:gd name="connsiteX2386" fmla="*/ 1764050 w 3751729"/>
              <a:gd name="connsiteY2386" fmla="*/ 226073 h 1237129"/>
              <a:gd name="connsiteX2387" fmla="*/ 1756666 w 3751729"/>
              <a:gd name="connsiteY2387" fmla="*/ 235180 h 1237129"/>
              <a:gd name="connsiteX2388" fmla="*/ 1750019 w 3751729"/>
              <a:gd name="connsiteY2388" fmla="*/ 246995 h 1237129"/>
              <a:gd name="connsiteX2389" fmla="*/ 1745097 w 3751729"/>
              <a:gd name="connsiteY2389" fmla="*/ 246995 h 1237129"/>
              <a:gd name="connsiteX2390" fmla="*/ 1745097 w 3751729"/>
              <a:gd name="connsiteY2390" fmla="*/ 243549 h 1237129"/>
              <a:gd name="connsiteX2391" fmla="*/ 1733527 w 3751729"/>
              <a:gd name="connsiteY2391" fmla="*/ 227549 h 1237129"/>
              <a:gd name="connsiteX2392" fmla="*/ 1726881 w 3751729"/>
              <a:gd name="connsiteY2392" fmla="*/ 209826 h 1237129"/>
              <a:gd name="connsiteX2393" fmla="*/ 1721958 w 3751729"/>
              <a:gd name="connsiteY2393" fmla="*/ 190626 h 1237129"/>
              <a:gd name="connsiteX2394" fmla="*/ 1713592 w 3751729"/>
              <a:gd name="connsiteY2394" fmla="*/ 168719 h 1237129"/>
              <a:gd name="connsiteX2395" fmla="*/ 1702022 w 3751729"/>
              <a:gd name="connsiteY2395" fmla="*/ 174627 h 1237129"/>
              <a:gd name="connsiteX2396" fmla="*/ 1694637 w 3751729"/>
              <a:gd name="connsiteY2396" fmla="*/ 182257 h 1237129"/>
              <a:gd name="connsiteX2397" fmla="*/ 1686269 w 3751729"/>
              <a:gd name="connsiteY2397" fmla="*/ 188165 h 1237129"/>
              <a:gd name="connsiteX2398" fmla="*/ 1677161 w 3751729"/>
              <a:gd name="connsiteY2398" fmla="*/ 192349 h 1237129"/>
              <a:gd name="connsiteX2399" fmla="*/ 1663130 w 3751729"/>
              <a:gd name="connsiteY2399" fmla="*/ 195795 h 1237129"/>
              <a:gd name="connsiteX2400" fmla="*/ 1661407 w 3751729"/>
              <a:gd name="connsiteY2400" fmla="*/ 194073 h 1237129"/>
              <a:gd name="connsiteX2401" fmla="*/ 1659684 w 3751729"/>
              <a:gd name="connsiteY2401" fmla="*/ 194073 h 1237129"/>
              <a:gd name="connsiteX2402" fmla="*/ 1658946 w 3751729"/>
              <a:gd name="connsiteY2402" fmla="*/ 194073 h 1237129"/>
              <a:gd name="connsiteX2403" fmla="*/ 1657223 w 3751729"/>
              <a:gd name="connsiteY2403" fmla="*/ 192349 h 1237129"/>
              <a:gd name="connsiteX2404" fmla="*/ 1654023 w 3751729"/>
              <a:gd name="connsiteY2404" fmla="*/ 192349 h 1237129"/>
              <a:gd name="connsiteX2405" fmla="*/ 1653285 w 3751729"/>
              <a:gd name="connsiteY2405" fmla="*/ 174627 h 1237129"/>
              <a:gd name="connsiteX2406" fmla="*/ 1651560 w 3751729"/>
              <a:gd name="connsiteY2406" fmla="*/ 160350 h 1237129"/>
              <a:gd name="connsiteX2407" fmla="*/ 1648361 w 3751729"/>
              <a:gd name="connsiteY2407" fmla="*/ 148534 h 1237129"/>
              <a:gd name="connsiteX2408" fmla="*/ 1645899 w 3751729"/>
              <a:gd name="connsiteY2408" fmla="*/ 134996 h 1237129"/>
              <a:gd name="connsiteX2409" fmla="*/ 1644176 w 3751729"/>
              <a:gd name="connsiteY2409" fmla="*/ 117273 h 1237129"/>
              <a:gd name="connsiteX2410" fmla="*/ 1651560 w 3751729"/>
              <a:gd name="connsiteY2410" fmla="*/ 109642 h 1237129"/>
              <a:gd name="connsiteX2411" fmla="*/ 1654023 w 3751729"/>
              <a:gd name="connsiteY2411" fmla="*/ 102997 h 1237129"/>
              <a:gd name="connsiteX2412" fmla="*/ 1655746 w 3751729"/>
              <a:gd name="connsiteY2412" fmla="*/ 93889 h 1237129"/>
              <a:gd name="connsiteX2413" fmla="*/ 1659931 w 3751729"/>
              <a:gd name="connsiteY2413" fmla="*/ 82074 h 1237129"/>
              <a:gd name="connsiteX2414" fmla="*/ 1663130 w 3751729"/>
              <a:gd name="connsiteY2414" fmla="*/ 79612 h 1237129"/>
              <a:gd name="connsiteX2415" fmla="*/ 1667315 w 3751729"/>
              <a:gd name="connsiteY2415" fmla="*/ 75428 h 1237129"/>
              <a:gd name="connsiteX2416" fmla="*/ 1671499 w 3751729"/>
              <a:gd name="connsiteY2416" fmla="*/ 70504 h 1237129"/>
              <a:gd name="connsiteX2417" fmla="*/ 1676422 w 3751729"/>
              <a:gd name="connsiteY2417" fmla="*/ 66319 h 1237129"/>
              <a:gd name="connsiteX2418" fmla="*/ 1678884 w 3751729"/>
              <a:gd name="connsiteY2418" fmla="*/ 68042 h 1237129"/>
              <a:gd name="connsiteX2419" fmla="*/ 1680607 w 3751729"/>
              <a:gd name="connsiteY2419" fmla="*/ 69765 h 1237129"/>
              <a:gd name="connsiteX2420" fmla="*/ 1682329 w 3751729"/>
              <a:gd name="connsiteY2420" fmla="*/ 70504 h 1237129"/>
              <a:gd name="connsiteX2421" fmla="*/ 1683068 w 3751729"/>
              <a:gd name="connsiteY2421" fmla="*/ 72227 h 1237129"/>
              <a:gd name="connsiteX2422" fmla="*/ 1686269 w 3751729"/>
              <a:gd name="connsiteY2422" fmla="*/ 69765 h 1237129"/>
              <a:gd name="connsiteX2423" fmla="*/ 1687991 w 3751729"/>
              <a:gd name="connsiteY2423" fmla="*/ 66319 h 1237129"/>
              <a:gd name="connsiteX2424" fmla="*/ 1688731 w 3751729"/>
              <a:gd name="connsiteY2424" fmla="*/ 63858 h 1237129"/>
              <a:gd name="connsiteX2425" fmla="*/ 1690453 w 3751729"/>
              <a:gd name="connsiteY2425" fmla="*/ 58935 h 1237129"/>
              <a:gd name="connsiteX2426" fmla="*/ 1692176 w 3751729"/>
              <a:gd name="connsiteY2426" fmla="*/ 56473 h 1237129"/>
              <a:gd name="connsiteX2427" fmla="*/ 1702022 w 3751729"/>
              <a:gd name="connsiteY2427" fmla="*/ 50566 h 1237129"/>
              <a:gd name="connsiteX2428" fmla="*/ 1710391 w 3751729"/>
              <a:gd name="connsiteY2428" fmla="*/ 47119 h 1237129"/>
              <a:gd name="connsiteX2429" fmla="*/ 1717775 w 3751729"/>
              <a:gd name="connsiteY2429" fmla="*/ 40473 h 1237129"/>
              <a:gd name="connsiteX2430" fmla="*/ 1715314 w 3751729"/>
              <a:gd name="connsiteY2430" fmla="*/ 38750 h 1237129"/>
              <a:gd name="connsiteX2431" fmla="*/ 1713592 w 3751729"/>
              <a:gd name="connsiteY2431" fmla="*/ 38750 h 1237129"/>
              <a:gd name="connsiteX2432" fmla="*/ 1711869 w 3751729"/>
              <a:gd name="connsiteY2432" fmla="*/ 38750 h 1237129"/>
              <a:gd name="connsiteX2433" fmla="*/ 1711869 w 3751729"/>
              <a:gd name="connsiteY2433" fmla="*/ 37027 h 1237129"/>
              <a:gd name="connsiteX2434" fmla="*/ 1711869 w 3751729"/>
              <a:gd name="connsiteY2434" fmla="*/ 34566 h 1237129"/>
              <a:gd name="connsiteX2435" fmla="*/ 1710146 w 3751729"/>
              <a:gd name="connsiteY2435" fmla="*/ 31120 h 1237129"/>
              <a:gd name="connsiteX2436" fmla="*/ 1720975 w 3751729"/>
              <a:gd name="connsiteY2436" fmla="*/ 17581 h 1237129"/>
              <a:gd name="connsiteX2437" fmla="*/ 1730820 w 3751729"/>
              <a:gd name="connsiteY2437" fmla="*/ 1582 h 1237129"/>
              <a:gd name="connsiteX2438" fmla="*/ 1335283 w 3751729"/>
              <a:gd name="connsiteY2438" fmla="*/ 0 h 1237129"/>
              <a:gd name="connsiteX2439" fmla="*/ 1355141 w 3751729"/>
              <a:gd name="connsiteY2439" fmla="*/ 0 h 1237129"/>
              <a:gd name="connsiteX2440" fmla="*/ 1357409 w 3751729"/>
              <a:gd name="connsiteY2440" fmla="*/ 4536 h 1237129"/>
              <a:gd name="connsiteX2441" fmla="*/ 1360609 w 3751729"/>
              <a:gd name="connsiteY2441" fmla="*/ 6998 h 1237129"/>
              <a:gd name="connsiteX2442" fmla="*/ 1363070 w 3751729"/>
              <a:gd name="connsiteY2442" fmla="*/ 12905 h 1237129"/>
              <a:gd name="connsiteX2443" fmla="*/ 1372178 w 3751729"/>
              <a:gd name="connsiteY2443" fmla="*/ 5521 h 1237129"/>
              <a:gd name="connsiteX2444" fmla="*/ 1380000 w 3751729"/>
              <a:gd name="connsiteY2444" fmla="*/ 0 h 1237129"/>
              <a:gd name="connsiteX2445" fmla="*/ 1394146 w 3751729"/>
              <a:gd name="connsiteY2445" fmla="*/ 0 h 1237129"/>
              <a:gd name="connsiteX2446" fmla="*/ 1396054 w 3751729"/>
              <a:gd name="connsiteY2446" fmla="*/ 1337 h 1237129"/>
              <a:gd name="connsiteX2447" fmla="*/ 1396054 w 3751729"/>
              <a:gd name="connsiteY2447" fmla="*/ 2812 h 1237129"/>
              <a:gd name="connsiteX2448" fmla="*/ 1397778 w 3751729"/>
              <a:gd name="connsiteY2448" fmla="*/ 2812 h 1237129"/>
              <a:gd name="connsiteX2449" fmla="*/ 1399501 w 3751729"/>
              <a:gd name="connsiteY2449" fmla="*/ 2812 h 1237129"/>
              <a:gd name="connsiteX2450" fmla="*/ 1401962 w 3751729"/>
              <a:gd name="connsiteY2450" fmla="*/ 2812 h 1237129"/>
              <a:gd name="connsiteX2451" fmla="*/ 1407235 w 3751729"/>
              <a:gd name="connsiteY2451" fmla="*/ 0 h 1237129"/>
              <a:gd name="connsiteX2452" fmla="*/ 1442331 w 3751729"/>
              <a:gd name="connsiteY2452" fmla="*/ 0 h 1237129"/>
              <a:gd name="connsiteX2453" fmla="*/ 1442331 w 3751729"/>
              <a:gd name="connsiteY2453" fmla="*/ 2812 h 1237129"/>
              <a:gd name="connsiteX2454" fmla="*/ 1442331 w 3751729"/>
              <a:gd name="connsiteY2454" fmla="*/ 6998 h 1237129"/>
              <a:gd name="connsiteX2455" fmla="*/ 1444054 w 3751729"/>
              <a:gd name="connsiteY2455" fmla="*/ 18813 h 1237129"/>
              <a:gd name="connsiteX2456" fmla="*/ 1445777 w 3751729"/>
              <a:gd name="connsiteY2456" fmla="*/ 32105 h 1237129"/>
              <a:gd name="connsiteX2457" fmla="*/ 1445777 w 3751729"/>
              <a:gd name="connsiteY2457" fmla="*/ 43674 h 1237129"/>
              <a:gd name="connsiteX2458" fmla="*/ 1429285 w 3751729"/>
              <a:gd name="connsiteY2458" fmla="*/ 52043 h 1237129"/>
              <a:gd name="connsiteX2459" fmla="*/ 1411070 w 3751729"/>
              <a:gd name="connsiteY2459" fmla="*/ 59428 h 1237129"/>
              <a:gd name="connsiteX2460" fmla="*/ 1393594 w 3751729"/>
              <a:gd name="connsiteY2460" fmla="*/ 67796 h 1237129"/>
              <a:gd name="connsiteX2461" fmla="*/ 1378824 w 3751729"/>
              <a:gd name="connsiteY2461" fmla="*/ 79612 h 1237129"/>
              <a:gd name="connsiteX2462" fmla="*/ 1374640 w 3751729"/>
              <a:gd name="connsiteY2462" fmla="*/ 77151 h 1237129"/>
              <a:gd name="connsiteX2463" fmla="*/ 1367255 w 3751729"/>
              <a:gd name="connsiteY2463" fmla="*/ 73705 h 1237129"/>
              <a:gd name="connsiteX2464" fmla="*/ 1357409 w 3751729"/>
              <a:gd name="connsiteY2464" fmla="*/ 67796 h 1237129"/>
              <a:gd name="connsiteX2465" fmla="*/ 1349040 w 3751729"/>
              <a:gd name="connsiteY2465" fmla="*/ 63612 h 1237129"/>
              <a:gd name="connsiteX2466" fmla="*/ 1341655 w 3751729"/>
              <a:gd name="connsiteY2466" fmla="*/ 59428 h 1237129"/>
              <a:gd name="connsiteX2467" fmla="*/ 1338209 w 3751729"/>
              <a:gd name="connsiteY2467" fmla="*/ 56228 h 1237129"/>
              <a:gd name="connsiteX2468" fmla="*/ 1339932 w 3751729"/>
              <a:gd name="connsiteY2468" fmla="*/ 55490 h 1237129"/>
              <a:gd name="connsiteX2469" fmla="*/ 1341655 w 3751729"/>
              <a:gd name="connsiteY2469" fmla="*/ 53766 h 1237129"/>
              <a:gd name="connsiteX2470" fmla="*/ 1343378 w 3751729"/>
              <a:gd name="connsiteY2470" fmla="*/ 52043 h 1237129"/>
              <a:gd name="connsiteX2471" fmla="*/ 1343378 w 3751729"/>
              <a:gd name="connsiteY2471" fmla="*/ 50320 h 1237129"/>
              <a:gd name="connsiteX2472" fmla="*/ 1344116 w 3751729"/>
              <a:gd name="connsiteY2472" fmla="*/ 47859 h 1237129"/>
              <a:gd name="connsiteX2473" fmla="*/ 1339932 w 3751729"/>
              <a:gd name="connsiteY2473" fmla="*/ 44658 h 1237129"/>
              <a:gd name="connsiteX2474" fmla="*/ 1334271 w 3751729"/>
              <a:gd name="connsiteY2474" fmla="*/ 43674 h 1237129"/>
              <a:gd name="connsiteX2475" fmla="*/ 1330086 w 3751729"/>
              <a:gd name="connsiteY2475" fmla="*/ 40474 h 1237129"/>
              <a:gd name="connsiteX2476" fmla="*/ 1325901 w 3751729"/>
              <a:gd name="connsiteY2476" fmla="*/ 38012 h 1237129"/>
              <a:gd name="connsiteX2477" fmla="*/ 1328363 w 3751729"/>
              <a:gd name="connsiteY2477" fmla="*/ 38012 h 1237129"/>
              <a:gd name="connsiteX2478" fmla="*/ 1331809 w 3751729"/>
              <a:gd name="connsiteY2478" fmla="*/ 34567 h 1237129"/>
              <a:gd name="connsiteX2479" fmla="*/ 1332547 w 3751729"/>
              <a:gd name="connsiteY2479" fmla="*/ 32844 h 1237129"/>
              <a:gd name="connsiteX2480" fmla="*/ 1334271 w 3751729"/>
              <a:gd name="connsiteY2480" fmla="*/ 32844 h 1237129"/>
              <a:gd name="connsiteX2481" fmla="*/ 1335747 w 3751729"/>
              <a:gd name="connsiteY2481" fmla="*/ 32105 h 1237129"/>
              <a:gd name="connsiteX2482" fmla="*/ 1339932 w 3751729"/>
              <a:gd name="connsiteY2482" fmla="*/ 32105 h 1237129"/>
              <a:gd name="connsiteX2483" fmla="*/ 1344116 w 3751729"/>
              <a:gd name="connsiteY2483" fmla="*/ 32105 h 1237129"/>
              <a:gd name="connsiteX2484" fmla="*/ 1344116 w 3751729"/>
              <a:gd name="connsiteY2484" fmla="*/ 21275 h 1237129"/>
              <a:gd name="connsiteX2485" fmla="*/ 1322701 w 3751729"/>
              <a:gd name="connsiteY2485" fmla="*/ 21275 h 1237129"/>
              <a:gd name="connsiteX2486" fmla="*/ 1318517 w 3751729"/>
              <a:gd name="connsiteY2486" fmla="*/ 12905 h 1237129"/>
              <a:gd name="connsiteX2487" fmla="*/ 1325901 w 3751729"/>
              <a:gd name="connsiteY2487" fmla="*/ 6998 h 1237129"/>
              <a:gd name="connsiteX2488" fmla="*/ 1331809 w 3751729"/>
              <a:gd name="connsiteY2488" fmla="*/ 1337 h 1237129"/>
              <a:gd name="connsiteX2489" fmla="*/ 994515 w 3751729"/>
              <a:gd name="connsiteY2489" fmla="*/ 0 h 1237129"/>
              <a:gd name="connsiteX2490" fmla="*/ 1240498 w 3751729"/>
              <a:gd name="connsiteY2490" fmla="*/ 0 h 1237129"/>
              <a:gd name="connsiteX2491" fmla="*/ 1238272 w 3751729"/>
              <a:gd name="connsiteY2491" fmla="*/ 6013 h 1237129"/>
              <a:gd name="connsiteX2492" fmla="*/ 1230887 w 3751729"/>
              <a:gd name="connsiteY2492" fmla="*/ 13644 h 1237129"/>
              <a:gd name="connsiteX2493" fmla="*/ 1218579 w 3751729"/>
              <a:gd name="connsiteY2493" fmla="*/ 22012 h 1237129"/>
              <a:gd name="connsiteX2494" fmla="*/ 1202088 w 3751729"/>
              <a:gd name="connsiteY2494" fmla="*/ 29643 h 1237129"/>
              <a:gd name="connsiteX2495" fmla="*/ 1188057 w 3751729"/>
              <a:gd name="connsiteY2495" fmla="*/ 35551 h 1237129"/>
              <a:gd name="connsiteX2496" fmla="*/ 1174765 w 3751729"/>
              <a:gd name="connsiteY2496" fmla="*/ 38997 h 1237129"/>
              <a:gd name="connsiteX2497" fmla="*/ 1174765 w 3751729"/>
              <a:gd name="connsiteY2497" fmla="*/ 35551 h 1237129"/>
              <a:gd name="connsiteX2498" fmla="*/ 1174765 w 3751729"/>
              <a:gd name="connsiteY2498" fmla="*/ 33089 h 1237129"/>
              <a:gd name="connsiteX2499" fmla="*/ 1173042 w 3751729"/>
              <a:gd name="connsiteY2499" fmla="*/ 33089 h 1237129"/>
              <a:gd name="connsiteX2500" fmla="*/ 1173042 w 3751729"/>
              <a:gd name="connsiteY2500" fmla="*/ 31367 h 1237129"/>
              <a:gd name="connsiteX2501" fmla="*/ 1172304 w 3751729"/>
              <a:gd name="connsiteY2501" fmla="*/ 29643 h 1237129"/>
              <a:gd name="connsiteX2502" fmla="*/ 1170580 w 3751729"/>
              <a:gd name="connsiteY2502" fmla="*/ 41458 h 1237129"/>
              <a:gd name="connsiteX2503" fmla="*/ 1166396 w 3751729"/>
              <a:gd name="connsiteY2503" fmla="*/ 51551 h 1237129"/>
              <a:gd name="connsiteX2504" fmla="*/ 1163196 w 3751729"/>
              <a:gd name="connsiteY2504" fmla="*/ 60658 h 1237129"/>
              <a:gd name="connsiteX2505" fmla="*/ 1159011 w 3751729"/>
              <a:gd name="connsiteY2505" fmla="*/ 69027 h 1237129"/>
              <a:gd name="connsiteX2506" fmla="*/ 1155811 w 3751729"/>
              <a:gd name="connsiteY2506" fmla="*/ 80844 h 1237129"/>
              <a:gd name="connsiteX2507" fmla="*/ 1159011 w 3751729"/>
              <a:gd name="connsiteY2507" fmla="*/ 82566 h 1237129"/>
              <a:gd name="connsiteX2508" fmla="*/ 1159011 w 3751729"/>
              <a:gd name="connsiteY2508" fmla="*/ 84289 h 1237129"/>
              <a:gd name="connsiteX2509" fmla="*/ 1160735 w 3751729"/>
              <a:gd name="connsiteY2509" fmla="*/ 84289 h 1237129"/>
              <a:gd name="connsiteX2510" fmla="*/ 1160735 w 3751729"/>
              <a:gd name="connsiteY2510" fmla="*/ 86012 h 1237129"/>
              <a:gd name="connsiteX2511" fmla="*/ 1159011 w 3751729"/>
              <a:gd name="connsiteY2511" fmla="*/ 86750 h 1237129"/>
              <a:gd name="connsiteX2512" fmla="*/ 1155811 w 3751729"/>
              <a:gd name="connsiteY2512" fmla="*/ 90197 h 1237129"/>
              <a:gd name="connsiteX2513" fmla="*/ 1153350 w 3751729"/>
              <a:gd name="connsiteY2513" fmla="*/ 91920 h 1237129"/>
              <a:gd name="connsiteX2514" fmla="*/ 1150889 w 3751729"/>
              <a:gd name="connsiteY2514" fmla="*/ 94381 h 1237129"/>
              <a:gd name="connsiteX2515" fmla="*/ 1147689 w 3751729"/>
              <a:gd name="connsiteY2515" fmla="*/ 96104 h 1237129"/>
              <a:gd name="connsiteX2516" fmla="*/ 1145965 w 3751729"/>
              <a:gd name="connsiteY2516" fmla="*/ 98566 h 1237129"/>
              <a:gd name="connsiteX2517" fmla="*/ 1143504 w 3751729"/>
              <a:gd name="connsiteY2517" fmla="*/ 102750 h 1237129"/>
              <a:gd name="connsiteX2518" fmla="*/ 1137597 w 3751729"/>
              <a:gd name="connsiteY2518" fmla="*/ 119489 h 1237129"/>
              <a:gd name="connsiteX2519" fmla="*/ 1133412 w 3751729"/>
              <a:gd name="connsiteY2519" fmla="*/ 136966 h 1237129"/>
              <a:gd name="connsiteX2520" fmla="*/ 1131688 w 3751729"/>
              <a:gd name="connsiteY2520" fmla="*/ 157150 h 1237129"/>
              <a:gd name="connsiteX2521" fmla="*/ 1128489 w 3751729"/>
              <a:gd name="connsiteY2521" fmla="*/ 176350 h 1237129"/>
              <a:gd name="connsiteX2522" fmla="*/ 1124305 w 3751729"/>
              <a:gd name="connsiteY2522" fmla="*/ 193826 h 1237129"/>
              <a:gd name="connsiteX2523" fmla="*/ 1121842 w 3751729"/>
              <a:gd name="connsiteY2523" fmla="*/ 192104 h 1237129"/>
              <a:gd name="connsiteX2524" fmla="*/ 1120119 w 3751729"/>
              <a:gd name="connsiteY2524" fmla="*/ 192104 h 1237129"/>
              <a:gd name="connsiteX2525" fmla="*/ 1120119 w 3751729"/>
              <a:gd name="connsiteY2525" fmla="*/ 190380 h 1237129"/>
              <a:gd name="connsiteX2526" fmla="*/ 1118396 w 3751729"/>
              <a:gd name="connsiteY2526" fmla="*/ 190380 h 1237129"/>
              <a:gd name="connsiteX2527" fmla="*/ 1114212 w 3751729"/>
              <a:gd name="connsiteY2527" fmla="*/ 187919 h 1237129"/>
              <a:gd name="connsiteX2528" fmla="*/ 1106828 w 3751729"/>
              <a:gd name="connsiteY2528" fmla="*/ 182012 h 1237129"/>
              <a:gd name="connsiteX2529" fmla="*/ 1095258 w 3751729"/>
              <a:gd name="connsiteY2529" fmla="*/ 172903 h 1237129"/>
              <a:gd name="connsiteX2530" fmla="*/ 1081966 w 3751729"/>
              <a:gd name="connsiteY2530" fmla="*/ 165273 h 1237129"/>
              <a:gd name="connsiteX2531" fmla="*/ 1069658 w 3751729"/>
              <a:gd name="connsiteY2531" fmla="*/ 156904 h 1237129"/>
              <a:gd name="connsiteX2532" fmla="*/ 1059813 w 3751729"/>
              <a:gd name="connsiteY2532" fmla="*/ 149273 h 1237129"/>
              <a:gd name="connsiteX2533" fmla="*/ 1050706 w 3751729"/>
              <a:gd name="connsiteY2533" fmla="*/ 145088 h 1237129"/>
              <a:gd name="connsiteX2534" fmla="*/ 1048243 w 3751729"/>
              <a:gd name="connsiteY2534" fmla="*/ 143366 h 1237129"/>
              <a:gd name="connsiteX2535" fmla="*/ 1045043 w 3751729"/>
              <a:gd name="connsiteY2535" fmla="*/ 111612 h 1237129"/>
              <a:gd name="connsiteX2536" fmla="*/ 1043320 w 3751729"/>
              <a:gd name="connsiteY2536" fmla="*/ 108166 h 1237129"/>
              <a:gd name="connsiteX2537" fmla="*/ 1039136 w 3751729"/>
              <a:gd name="connsiteY2537" fmla="*/ 105705 h 1237129"/>
              <a:gd name="connsiteX2538" fmla="*/ 1036674 w 3751729"/>
              <a:gd name="connsiteY2538" fmla="*/ 103982 h 1237129"/>
              <a:gd name="connsiteX2539" fmla="*/ 1031751 w 3751729"/>
              <a:gd name="connsiteY2539" fmla="*/ 100535 h 1237129"/>
              <a:gd name="connsiteX2540" fmla="*/ 1029290 w 3751729"/>
              <a:gd name="connsiteY2540" fmla="*/ 98074 h 1237129"/>
              <a:gd name="connsiteX2541" fmla="*/ 1031751 w 3751729"/>
              <a:gd name="connsiteY2541" fmla="*/ 96351 h 1237129"/>
              <a:gd name="connsiteX2542" fmla="*/ 1031751 w 3751729"/>
              <a:gd name="connsiteY2542" fmla="*/ 94628 h 1237129"/>
              <a:gd name="connsiteX2543" fmla="*/ 1033474 w 3751729"/>
              <a:gd name="connsiteY2543" fmla="*/ 93889 h 1237129"/>
              <a:gd name="connsiteX2544" fmla="*/ 1035197 w 3751729"/>
              <a:gd name="connsiteY2544" fmla="*/ 90443 h 1237129"/>
              <a:gd name="connsiteX2545" fmla="*/ 1036919 w 3751729"/>
              <a:gd name="connsiteY2545" fmla="*/ 87982 h 1237129"/>
              <a:gd name="connsiteX2546" fmla="*/ 1029536 w 3751729"/>
              <a:gd name="connsiteY2546" fmla="*/ 87982 h 1237129"/>
              <a:gd name="connsiteX2547" fmla="*/ 1025351 w 3751729"/>
              <a:gd name="connsiteY2547" fmla="*/ 87982 h 1237129"/>
              <a:gd name="connsiteX2548" fmla="*/ 1022152 w 3751729"/>
              <a:gd name="connsiteY2548" fmla="*/ 87982 h 1237129"/>
              <a:gd name="connsiteX2549" fmla="*/ 1020428 w 3751729"/>
              <a:gd name="connsiteY2549" fmla="*/ 86258 h 1237129"/>
              <a:gd name="connsiteX2550" fmla="*/ 1019689 w 3751729"/>
              <a:gd name="connsiteY2550" fmla="*/ 83797 h 1237129"/>
              <a:gd name="connsiteX2551" fmla="*/ 1016489 w 3751729"/>
              <a:gd name="connsiteY2551" fmla="*/ 78873 h 1237129"/>
              <a:gd name="connsiteX2552" fmla="*/ 1014766 w 3751729"/>
              <a:gd name="connsiteY2552" fmla="*/ 76413 h 1237129"/>
              <a:gd name="connsiteX2553" fmla="*/ 1014766 w 3751729"/>
              <a:gd name="connsiteY2553" fmla="*/ 72966 h 1237129"/>
              <a:gd name="connsiteX2554" fmla="*/ 1014766 w 3751729"/>
              <a:gd name="connsiteY2554" fmla="*/ 72227 h 1237129"/>
              <a:gd name="connsiteX2555" fmla="*/ 1014766 w 3751729"/>
              <a:gd name="connsiteY2555" fmla="*/ 68782 h 1237129"/>
              <a:gd name="connsiteX2556" fmla="*/ 1016489 w 3751729"/>
              <a:gd name="connsiteY2556" fmla="*/ 66320 h 1237129"/>
              <a:gd name="connsiteX2557" fmla="*/ 1016489 w 3751729"/>
              <a:gd name="connsiteY2557" fmla="*/ 62874 h 1237129"/>
              <a:gd name="connsiteX2558" fmla="*/ 1008119 w 3751729"/>
              <a:gd name="connsiteY2558" fmla="*/ 62874 h 1237129"/>
              <a:gd name="connsiteX2559" fmla="*/ 1008119 w 3751729"/>
              <a:gd name="connsiteY2559" fmla="*/ 58690 h 1237129"/>
              <a:gd name="connsiteX2560" fmla="*/ 1008859 w 3751729"/>
              <a:gd name="connsiteY2560" fmla="*/ 54505 h 1237129"/>
              <a:gd name="connsiteX2561" fmla="*/ 1010582 w 3751729"/>
              <a:gd name="connsiteY2561" fmla="*/ 52782 h 1237129"/>
              <a:gd name="connsiteX2562" fmla="*/ 1010582 w 3751729"/>
              <a:gd name="connsiteY2562" fmla="*/ 49828 h 1237129"/>
              <a:gd name="connsiteX2563" fmla="*/ 1012305 w 3751729"/>
              <a:gd name="connsiteY2563" fmla="*/ 47366 h 1237129"/>
              <a:gd name="connsiteX2564" fmla="*/ 1014028 w 3751729"/>
              <a:gd name="connsiteY2564" fmla="*/ 43181 h 1237129"/>
              <a:gd name="connsiteX2565" fmla="*/ 1009104 w 3751729"/>
              <a:gd name="connsiteY2565" fmla="*/ 43181 h 1237129"/>
              <a:gd name="connsiteX2566" fmla="*/ 1004182 w 3751729"/>
              <a:gd name="connsiteY2566" fmla="*/ 43181 h 1237129"/>
              <a:gd name="connsiteX2567" fmla="*/ 1001720 w 3751729"/>
              <a:gd name="connsiteY2567" fmla="*/ 41458 h 1237129"/>
              <a:gd name="connsiteX2568" fmla="*/ 996797 w 3751729"/>
              <a:gd name="connsiteY2568" fmla="*/ 39735 h 1237129"/>
              <a:gd name="connsiteX2569" fmla="*/ 996059 w 3751729"/>
              <a:gd name="connsiteY2569" fmla="*/ 18075 h 1237129"/>
              <a:gd name="connsiteX2570" fmla="*/ 864598 w 3751729"/>
              <a:gd name="connsiteY2570" fmla="*/ 0 h 1237129"/>
              <a:gd name="connsiteX2571" fmla="*/ 901871 w 3751729"/>
              <a:gd name="connsiteY2571" fmla="*/ 0 h 1237129"/>
              <a:gd name="connsiteX2572" fmla="*/ 899566 w 3751729"/>
              <a:gd name="connsiteY2572" fmla="*/ 15368 h 1237129"/>
              <a:gd name="connsiteX2573" fmla="*/ 895383 w 3751729"/>
              <a:gd name="connsiteY2573" fmla="*/ 17090 h 1237129"/>
              <a:gd name="connsiteX2574" fmla="*/ 890459 w 3751729"/>
              <a:gd name="connsiteY2574" fmla="*/ 17090 h 1237129"/>
              <a:gd name="connsiteX2575" fmla="*/ 886521 w 3751729"/>
              <a:gd name="connsiteY2575" fmla="*/ 17829 h 1237129"/>
              <a:gd name="connsiteX2576" fmla="*/ 880613 w 3751729"/>
              <a:gd name="connsiteY2576" fmla="*/ 17829 h 1237129"/>
              <a:gd name="connsiteX2577" fmla="*/ 874951 w 3751729"/>
              <a:gd name="connsiteY2577" fmla="*/ 11183 h 1237129"/>
              <a:gd name="connsiteX2578" fmla="*/ 867321 w 3751729"/>
              <a:gd name="connsiteY2578" fmla="*/ 3552 h 1237129"/>
              <a:gd name="connsiteX2579" fmla="*/ 769123 w 3751729"/>
              <a:gd name="connsiteY2579" fmla="*/ 0 h 1237129"/>
              <a:gd name="connsiteX2580" fmla="*/ 842019 w 3751729"/>
              <a:gd name="connsiteY2580" fmla="*/ 0 h 1237129"/>
              <a:gd name="connsiteX2581" fmla="*/ 845906 w 3751729"/>
              <a:gd name="connsiteY2581" fmla="*/ 11921 h 1237129"/>
              <a:gd name="connsiteX2582" fmla="*/ 851813 w 3751729"/>
              <a:gd name="connsiteY2582" fmla="*/ 37275 h 1237129"/>
              <a:gd name="connsiteX2583" fmla="*/ 861659 w 3751729"/>
              <a:gd name="connsiteY2583" fmla="*/ 37275 h 1237129"/>
              <a:gd name="connsiteX2584" fmla="*/ 867321 w 3751729"/>
              <a:gd name="connsiteY2584" fmla="*/ 48845 h 1237129"/>
              <a:gd name="connsiteX2585" fmla="*/ 872244 w 3751729"/>
              <a:gd name="connsiteY2585" fmla="*/ 60660 h 1237129"/>
              <a:gd name="connsiteX2586" fmla="*/ 873228 w 3751729"/>
              <a:gd name="connsiteY2586" fmla="*/ 76660 h 1237129"/>
              <a:gd name="connsiteX2587" fmla="*/ 872244 w 3751729"/>
              <a:gd name="connsiteY2587" fmla="*/ 78383 h 1237129"/>
              <a:gd name="connsiteX2588" fmla="*/ 870767 w 3751729"/>
              <a:gd name="connsiteY2588" fmla="*/ 79859 h 1237129"/>
              <a:gd name="connsiteX2589" fmla="*/ 870767 w 3751729"/>
              <a:gd name="connsiteY2589" fmla="*/ 81582 h 1237129"/>
              <a:gd name="connsiteX2590" fmla="*/ 869044 w 3751729"/>
              <a:gd name="connsiteY2590" fmla="*/ 82567 h 1237129"/>
              <a:gd name="connsiteX2591" fmla="*/ 867321 w 3751729"/>
              <a:gd name="connsiteY2591" fmla="*/ 84290 h 1237129"/>
              <a:gd name="connsiteX2592" fmla="*/ 864858 w 3751729"/>
              <a:gd name="connsiteY2592" fmla="*/ 85767 h 1237129"/>
              <a:gd name="connsiteX2593" fmla="*/ 859198 w 3751729"/>
              <a:gd name="connsiteY2593" fmla="*/ 82567 h 1237129"/>
              <a:gd name="connsiteX2594" fmla="*/ 851813 w 3751729"/>
              <a:gd name="connsiteY2594" fmla="*/ 78383 h 1237129"/>
              <a:gd name="connsiteX2595" fmla="*/ 844182 w 3751729"/>
              <a:gd name="connsiteY2595" fmla="*/ 74198 h 1237129"/>
              <a:gd name="connsiteX2596" fmla="*/ 838521 w 3751729"/>
              <a:gd name="connsiteY2596" fmla="*/ 70752 h 1237129"/>
              <a:gd name="connsiteX2597" fmla="*/ 836060 w 3751729"/>
              <a:gd name="connsiteY2597" fmla="*/ 70013 h 1237129"/>
              <a:gd name="connsiteX2598" fmla="*/ 833598 w 3751729"/>
              <a:gd name="connsiteY2598" fmla="*/ 70013 h 1237129"/>
              <a:gd name="connsiteX2599" fmla="*/ 841721 w 3751729"/>
              <a:gd name="connsiteY2599" fmla="*/ 81582 h 1237129"/>
              <a:gd name="connsiteX2600" fmla="*/ 849352 w 3751729"/>
              <a:gd name="connsiteY2600" fmla="*/ 91675 h 1237129"/>
              <a:gd name="connsiteX2601" fmla="*/ 855013 w 3751729"/>
              <a:gd name="connsiteY2601" fmla="*/ 104229 h 1237129"/>
              <a:gd name="connsiteX2602" fmla="*/ 851813 w 3751729"/>
              <a:gd name="connsiteY2602" fmla="*/ 104229 h 1237129"/>
              <a:gd name="connsiteX2603" fmla="*/ 841721 w 3751729"/>
              <a:gd name="connsiteY2603" fmla="*/ 100044 h 1237129"/>
              <a:gd name="connsiteX2604" fmla="*/ 828674 w 3751729"/>
              <a:gd name="connsiteY2604" fmla="*/ 97582 h 1237129"/>
              <a:gd name="connsiteX2605" fmla="*/ 814644 w 3751729"/>
              <a:gd name="connsiteY2605" fmla="*/ 94136 h 1237129"/>
              <a:gd name="connsiteX2606" fmla="*/ 804551 w 3751729"/>
              <a:gd name="connsiteY2606" fmla="*/ 88475 h 1237129"/>
              <a:gd name="connsiteX2607" fmla="*/ 795689 w 3751729"/>
              <a:gd name="connsiteY2607" fmla="*/ 79859 h 1237129"/>
              <a:gd name="connsiteX2608" fmla="*/ 789782 w 3751729"/>
              <a:gd name="connsiteY2608" fmla="*/ 66567 h 1237129"/>
              <a:gd name="connsiteX2609" fmla="*/ 784121 w 3751729"/>
              <a:gd name="connsiteY2609" fmla="*/ 54752 h 1237129"/>
              <a:gd name="connsiteX2610" fmla="*/ 775751 w 3751729"/>
              <a:gd name="connsiteY2610" fmla="*/ 43183 h 1237129"/>
              <a:gd name="connsiteX2611" fmla="*/ 766644 w 3751729"/>
              <a:gd name="connsiteY2611" fmla="*/ 34568 h 1237129"/>
              <a:gd name="connsiteX2612" fmla="*/ 754336 w 3751729"/>
              <a:gd name="connsiteY2612" fmla="*/ 41460 h 1237129"/>
              <a:gd name="connsiteX2613" fmla="*/ 739321 w 3751729"/>
              <a:gd name="connsiteY2613" fmla="*/ 46383 h 1237129"/>
              <a:gd name="connsiteX2614" fmla="*/ 722090 w 3751729"/>
              <a:gd name="connsiteY2614" fmla="*/ 47368 h 1237129"/>
              <a:gd name="connsiteX2615" fmla="*/ 720368 w 3751729"/>
              <a:gd name="connsiteY2615" fmla="*/ 43183 h 1237129"/>
              <a:gd name="connsiteX2616" fmla="*/ 719628 w 3751729"/>
              <a:gd name="connsiteY2616" fmla="*/ 38998 h 1237129"/>
              <a:gd name="connsiteX2617" fmla="*/ 719628 w 3751729"/>
              <a:gd name="connsiteY2617" fmla="*/ 34568 h 1237129"/>
              <a:gd name="connsiteX2618" fmla="*/ 719628 w 3751729"/>
              <a:gd name="connsiteY2618" fmla="*/ 28906 h 1237129"/>
              <a:gd name="connsiteX2619" fmla="*/ 731937 w 3751729"/>
              <a:gd name="connsiteY2619" fmla="*/ 23737 h 1237129"/>
              <a:gd name="connsiteX2620" fmla="*/ 748428 w 3751729"/>
              <a:gd name="connsiteY2620" fmla="*/ 19552 h 1237129"/>
              <a:gd name="connsiteX2621" fmla="*/ 762460 w 3751729"/>
              <a:gd name="connsiteY2621" fmla="*/ 15368 h 1237129"/>
              <a:gd name="connsiteX2622" fmla="*/ 766644 w 3751729"/>
              <a:gd name="connsiteY2622" fmla="*/ 6998 h 1237129"/>
              <a:gd name="connsiteX2623" fmla="*/ 0 w 3751729"/>
              <a:gd name="connsiteY2623" fmla="*/ 0 h 1237129"/>
              <a:gd name="connsiteX2624" fmla="*/ 611304 w 3751729"/>
              <a:gd name="connsiteY2624" fmla="*/ 0 h 1237129"/>
              <a:gd name="connsiteX2625" fmla="*/ 611815 w 3751729"/>
              <a:gd name="connsiteY2625" fmla="*/ 1336 h 1237129"/>
              <a:gd name="connsiteX2626" fmla="*/ 610093 w 3751729"/>
              <a:gd name="connsiteY2626" fmla="*/ 10444 h 1237129"/>
              <a:gd name="connsiteX2627" fmla="*/ 608368 w 3751729"/>
              <a:gd name="connsiteY2627" fmla="*/ 24721 h 1237129"/>
              <a:gd name="connsiteX2628" fmla="*/ 600984 w 3751729"/>
              <a:gd name="connsiteY2628" fmla="*/ 24721 h 1237129"/>
              <a:gd name="connsiteX2629" fmla="*/ 591138 w 3751729"/>
              <a:gd name="connsiteY2629" fmla="*/ 18813 h 1237129"/>
              <a:gd name="connsiteX2630" fmla="*/ 577108 w 3751729"/>
              <a:gd name="connsiteY2630" fmla="*/ 15367 h 1237129"/>
              <a:gd name="connsiteX2631" fmla="*/ 577108 w 3751729"/>
              <a:gd name="connsiteY2631" fmla="*/ 18567 h 1237129"/>
              <a:gd name="connsiteX2632" fmla="*/ 579569 w 3751729"/>
              <a:gd name="connsiteY2632" fmla="*/ 18567 h 1237129"/>
              <a:gd name="connsiteX2633" fmla="*/ 582769 w 3751729"/>
              <a:gd name="connsiteY2633" fmla="*/ 21028 h 1237129"/>
              <a:gd name="connsiteX2634" fmla="*/ 584492 w 3751729"/>
              <a:gd name="connsiteY2634" fmla="*/ 22751 h 1237129"/>
              <a:gd name="connsiteX2635" fmla="*/ 585230 w 3751729"/>
              <a:gd name="connsiteY2635" fmla="*/ 24474 h 1237129"/>
              <a:gd name="connsiteX2636" fmla="*/ 586954 w 3751729"/>
              <a:gd name="connsiteY2636" fmla="*/ 26197 h 1237129"/>
              <a:gd name="connsiteX2637" fmla="*/ 588677 w 3751729"/>
              <a:gd name="connsiteY2637" fmla="*/ 30382 h 1237129"/>
              <a:gd name="connsiteX2638" fmla="*/ 588677 w 3751729"/>
              <a:gd name="connsiteY2638" fmla="*/ 34567 h 1237129"/>
              <a:gd name="connsiteX2639" fmla="*/ 586954 w 3751729"/>
              <a:gd name="connsiteY2639" fmla="*/ 38012 h 1237129"/>
              <a:gd name="connsiteX2640" fmla="*/ 584492 w 3751729"/>
              <a:gd name="connsiteY2640" fmla="*/ 40474 h 1237129"/>
              <a:gd name="connsiteX2641" fmla="*/ 582769 w 3751729"/>
              <a:gd name="connsiteY2641" fmla="*/ 43921 h 1237129"/>
              <a:gd name="connsiteX2642" fmla="*/ 575384 w 3751729"/>
              <a:gd name="connsiteY2642" fmla="*/ 49828 h 1237129"/>
              <a:gd name="connsiteX2643" fmla="*/ 569722 w 3751729"/>
              <a:gd name="connsiteY2643" fmla="*/ 55735 h 1237129"/>
              <a:gd name="connsiteX2644" fmla="*/ 567262 w 3751729"/>
              <a:gd name="connsiteY2644" fmla="*/ 62381 h 1237129"/>
              <a:gd name="connsiteX2645" fmla="*/ 564061 w 3751729"/>
              <a:gd name="connsiteY2645" fmla="*/ 73213 h 1237129"/>
              <a:gd name="connsiteX2646" fmla="*/ 558400 w 3751729"/>
              <a:gd name="connsiteY2646" fmla="*/ 73213 h 1237129"/>
              <a:gd name="connsiteX2647" fmla="*/ 554215 w 3751729"/>
              <a:gd name="connsiteY2647" fmla="*/ 71489 h 1237129"/>
              <a:gd name="connsiteX2648" fmla="*/ 550031 w 3751729"/>
              <a:gd name="connsiteY2648" fmla="*/ 69766 h 1237129"/>
              <a:gd name="connsiteX2649" fmla="*/ 546830 w 3751729"/>
              <a:gd name="connsiteY2649" fmla="*/ 68043 h 1237129"/>
              <a:gd name="connsiteX2650" fmla="*/ 541169 w 3751729"/>
              <a:gd name="connsiteY2650" fmla="*/ 67305 h 1237129"/>
              <a:gd name="connsiteX2651" fmla="*/ 541169 w 3751729"/>
              <a:gd name="connsiteY2651" fmla="*/ 69766 h 1237129"/>
              <a:gd name="connsiteX2652" fmla="*/ 548554 w 3751729"/>
              <a:gd name="connsiteY2652" fmla="*/ 69766 h 1237129"/>
              <a:gd name="connsiteX2653" fmla="*/ 550277 w 3751729"/>
              <a:gd name="connsiteY2653" fmla="*/ 73213 h 1237129"/>
              <a:gd name="connsiteX2654" fmla="*/ 551015 w 3751729"/>
              <a:gd name="connsiteY2654" fmla="*/ 75673 h 1237129"/>
              <a:gd name="connsiteX2655" fmla="*/ 552739 w 3751729"/>
              <a:gd name="connsiteY2655" fmla="*/ 77397 h 1237129"/>
              <a:gd name="connsiteX2656" fmla="*/ 552739 w 3751729"/>
              <a:gd name="connsiteY2656" fmla="*/ 79858 h 1237129"/>
              <a:gd name="connsiteX2657" fmla="*/ 554461 w 3751729"/>
              <a:gd name="connsiteY2657" fmla="*/ 84782 h 1237129"/>
              <a:gd name="connsiteX2658" fmla="*/ 554461 w 3751729"/>
              <a:gd name="connsiteY2658" fmla="*/ 88966 h 1237129"/>
              <a:gd name="connsiteX2659" fmla="*/ 541169 w 3751729"/>
              <a:gd name="connsiteY2659" fmla="*/ 93151 h 1237129"/>
              <a:gd name="connsiteX2660" fmla="*/ 529601 w 3751729"/>
              <a:gd name="connsiteY2660" fmla="*/ 100535 h 1237129"/>
              <a:gd name="connsiteX2661" fmla="*/ 522216 w 3751729"/>
              <a:gd name="connsiteY2661" fmla="*/ 108904 h 1237129"/>
              <a:gd name="connsiteX2662" fmla="*/ 517292 w 3751729"/>
              <a:gd name="connsiteY2662" fmla="*/ 122196 h 1237129"/>
              <a:gd name="connsiteX2663" fmla="*/ 517292 w 3751729"/>
              <a:gd name="connsiteY2663" fmla="*/ 141397 h 1237129"/>
              <a:gd name="connsiteX2664" fmla="*/ 522216 w 3751729"/>
              <a:gd name="connsiteY2664" fmla="*/ 152966 h 1237129"/>
              <a:gd name="connsiteX2665" fmla="*/ 525416 w 3751729"/>
              <a:gd name="connsiteY2665" fmla="*/ 168719 h 1237129"/>
              <a:gd name="connsiteX2666" fmla="*/ 525416 w 3751729"/>
              <a:gd name="connsiteY2666" fmla="*/ 184473 h 1237129"/>
              <a:gd name="connsiteX2667" fmla="*/ 541169 w 3751729"/>
              <a:gd name="connsiteY2667" fmla="*/ 184473 h 1237129"/>
              <a:gd name="connsiteX2668" fmla="*/ 541169 w 3751729"/>
              <a:gd name="connsiteY2668" fmla="*/ 191857 h 1237129"/>
              <a:gd name="connsiteX2669" fmla="*/ 544369 w 3751729"/>
              <a:gd name="connsiteY2669" fmla="*/ 194320 h 1237129"/>
              <a:gd name="connsiteX2670" fmla="*/ 544369 w 3751729"/>
              <a:gd name="connsiteY2670" fmla="*/ 197765 h 1237129"/>
              <a:gd name="connsiteX2671" fmla="*/ 544369 w 3751729"/>
              <a:gd name="connsiteY2671" fmla="*/ 200227 h 1237129"/>
              <a:gd name="connsiteX2672" fmla="*/ 544369 w 3751729"/>
              <a:gd name="connsiteY2672" fmla="*/ 201950 h 1237129"/>
              <a:gd name="connsiteX2673" fmla="*/ 544369 w 3751729"/>
              <a:gd name="connsiteY2673" fmla="*/ 203673 h 1237129"/>
              <a:gd name="connsiteX2674" fmla="*/ 544369 w 3751729"/>
              <a:gd name="connsiteY2674" fmla="*/ 204411 h 1237129"/>
              <a:gd name="connsiteX2675" fmla="*/ 545108 w 3751729"/>
              <a:gd name="connsiteY2675" fmla="*/ 206134 h 1237129"/>
              <a:gd name="connsiteX2676" fmla="*/ 550031 w 3751729"/>
              <a:gd name="connsiteY2676" fmla="*/ 206134 h 1237129"/>
              <a:gd name="connsiteX2677" fmla="*/ 554215 w 3751729"/>
              <a:gd name="connsiteY2677" fmla="*/ 207857 h 1237129"/>
              <a:gd name="connsiteX2678" fmla="*/ 564061 w 3751729"/>
              <a:gd name="connsiteY2678" fmla="*/ 206134 h 1237129"/>
              <a:gd name="connsiteX2679" fmla="*/ 573908 w 3751729"/>
              <a:gd name="connsiteY2679" fmla="*/ 210319 h 1237129"/>
              <a:gd name="connsiteX2680" fmla="*/ 584739 w 3751729"/>
              <a:gd name="connsiteY2680" fmla="*/ 217703 h 1237129"/>
              <a:gd name="connsiteX2681" fmla="*/ 594584 w 3751729"/>
              <a:gd name="connsiteY2681" fmla="*/ 227795 h 1237129"/>
              <a:gd name="connsiteX2682" fmla="*/ 602954 w 3751729"/>
              <a:gd name="connsiteY2682" fmla="*/ 236903 h 1237129"/>
              <a:gd name="connsiteX2683" fmla="*/ 613292 w 3751729"/>
              <a:gd name="connsiteY2683" fmla="*/ 242072 h 1237129"/>
              <a:gd name="connsiteX2684" fmla="*/ 617476 w 3751729"/>
              <a:gd name="connsiteY2684" fmla="*/ 243795 h 1237129"/>
              <a:gd name="connsiteX2685" fmla="*/ 619938 w 3751729"/>
              <a:gd name="connsiteY2685" fmla="*/ 244534 h 1237129"/>
              <a:gd name="connsiteX2686" fmla="*/ 623138 w 3751729"/>
              <a:gd name="connsiteY2686" fmla="*/ 243795 h 1237129"/>
              <a:gd name="connsiteX2687" fmla="*/ 625600 w 3751729"/>
              <a:gd name="connsiteY2687" fmla="*/ 243795 h 1237129"/>
              <a:gd name="connsiteX2688" fmla="*/ 627323 w 3751729"/>
              <a:gd name="connsiteY2688" fmla="*/ 242072 h 1237129"/>
              <a:gd name="connsiteX2689" fmla="*/ 630523 w 3751729"/>
              <a:gd name="connsiteY2689" fmla="*/ 240349 h 1237129"/>
              <a:gd name="connsiteX2690" fmla="*/ 631261 w 3751729"/>
              <a:gd name="connsiteY2690" fmla="*/ 238626 h 1237129"/>
              <a:gd name="connsiteX2691" fmla="*/ 634462 w 3751729"/>
              <a:gd name="connsiteY2691" fmla="*/ 238626 h 1237129"/>
              <a:gd name="connsiteX2692" fmla="*/ 657600 w 3751729"/>
              <a:gd name="connsiteY2692" fmla="*/ 244534 h 1237129"/>
              <a:gd name="connsiteX2693" fmla="*/ 660060 w 3751729"/>
              <a:gd name="connsiteY2693" fmla="*/ 260288 h 1237129"/>
              <a:gd name="connsiteX2694" fmla="*/ 663261 w 3751729"/>
              <a:gd name="connsiteY2694" fmla="*/ 271857 h 1237129"/>
              <a:gd name="connsiteX2695" fmla="*/ 664984 w 3751729"/>
              <a:gd name="connsiteY2695" fmla="*/ 280965 h 1237129"/>
              <a:gd name="connsiteX2696" fmla="*/ 665722 w 3751729"/>
              <a:gd name="connsiteY2696" fmla="*/ 289334 h 1237129"/>
              <a:gd name="connsiteX2697" fmla="*/ 668922 w 3751729"/>
              <a:gd name="connsiteY2697" fmla="*/ 298441 h 1237129"/>
              <a:gd name="connsiteX2698" fmla="*/ 676307 w 3751729"/>
              <a:gd name="connsiteY2698" fmla="*/ 308534 h 1237129"/>
              <a:gd name="connsiteX2699" fmla="*/ 684676 w 3751729"/>
              <a:gd name="connsiteY2699" fmla="*/ 321827 h 1237129"/>
              <a:gd name="connsiteX2700" fmla="*/ 687138 w 3751729"/>
              <a:gd name="connsiteY2700" fmla="*/ 320103 h 1237129"/>
              <a:gd name="connsiteX2701" fmla="*/ 688860 w 3751729"/>
              <a:gd name="connsiteY2701" fmla="*/ 320103 h 1237129"/>
              <a:gd name="connsiteX2702" fmla="*/ 690584 w 3751729"/>
              <a:gd name="connsiteY2702" fmla="*/ 318380 h 1237129"/>
              <a:gd name="connsiteX2703" fmla="*/ 692306 w 3751729"/>
              <a:gd name="connsiteY2703" fmla="*/ 318380 h 1237129"/>
              <a:gd name="connsiteX2704" fmla="*/ 694769 w 3751729"/>
              <a:gd name="connsiteY2704" fmla="*/ 317642 h 1237129"/>
              <a:gd name="connsiteX2705" fmla="*/ 696491 w 3751729"/>
              <a:gd name="connsiteY2705" fmla="*/ 317642 h 1237129"/>
              <a:gd name="connsiteX2706" fmla="*/ 696491 w 3751729"/>
              <a:gd name="connsiteY2706" fmla="*/ 315918 h 1237129"/>
              <a:gd name="connsiteX2707" fmla="*/ 696491 w 3751729"/>
              <a:gd name="connsiteY2707" fmla="*/ 314196 h 1237129"/>
              <a:gd name="connsiteX2708" fmla="*/ 698215 w 3751729"/>
              <a:gd name="connsiteY2708" fmla="*/ 311734 h 1237129"/>
              <a:gd name="connsiteX2709" fmla="*/ 698215 w 3751729"/>
              <a:gd name="connsiteY2709" fmla="*/ 302626 h 1237129"/>
              <a:gd name="connsiteX2710" fmla="*/ 696491 w 3751729"/>
              <a:gd name="connsiteY2710" fmla="*/ 291057 h 1237129"/>
              <a:gd name="connsiteX2711" fmla="*/ 693291 w 3751729"/>
              <a:gd name="connsiteY2711" fmla="*/ 276780 h 1237129"/>
              <a:gd name="connsiteX2712" fmla="*/ 689107 w 3751729"/>
              <a:gd name="connsiteY2712" fmla="*/ 263488 h 1237129"/>
              <a:gd name="connsiteX2713" fmla="*/ 700676 w 3751729"/>
              <a:gd name="connsiteY2713" fmla="*/ 257580 h 1237129"/>
              <a:gd name="connsiteX2714" fmla="*/ 712246 w 3751729"/>
              <a:gd name="connsiteY2714" fmla="*/ 249211 h 1237129"/>
              <a:gd name="connsiteX2715" fmla="*/ 719629 w 3751729"/>
              <a:gd name="connsiteY2715" fmla="*/ 237641 h 1237129"/>
              <a:gd name="connsiteX2716" fmla="*/ 723814 w 3751729"/>
              <a:gd name="connsiteY2716" fmla="*/ 222627 h 1237129"/>
              <a:gd name="connsiteX2717" fmla="*/ 725538 w 3751729"/>
              <a:gd name="connsiteY2717" fmla="*/ 214258 h 1237129"/>
              <a:gd name="connsiteX2718" fmla="*/ 723814 w 3751729"/>
              <a:gd name="connsiteY2718" fmla="*/ 200966 h 1237129"/>
              <a:gd name="connsiteX2719" fmla="*/ 723814 w 3751729"/>
              <a:gd name="connsiteY2719" fmla="*/ 187674 h 1237129"/>
              <a:gd name="connsiteX2720" fmla="*/ 718153 w 3751729"/>
              <a:gd name="connsiteY2720" fmla="*/ 185211 h 1237129"/>
              <a:gd name="connsiteX2721" fmla="*/ 715692 w 3751729"/>
              <a:gd name="connsiteY2721" fmla="*/ 183488 h 1237129"/>
              <a:gd name="connsiteX2722" fmla="*/ 712491 w 3751729"/>
              <a:gd name="connsiteY2722" fmla="*/ 181765 h 1237129"/>
              <a:gd name="connsiteX2723" fmla="*/ 710030 w 3751729"/>
              <a:gd name="connsiteY2723" fmla="*/ 179304 h 1237129"/>
              <a:gd name="connsiteX2724" fmla="*/ 708307 w 3751729"/>
              <a:gd name="connsiteY2724" fmla="*/ 174381 h 1237129"/>
              <a:gd name="connsiteX2725" fmla="*/ 713968 w 3751729"/>
              <a:gd name="connsiteY2725" fmla="*/ 164288 h 1237129"/>
              <a:gd name="connsiteX2726" fmla="*/ 716429 w 3751729"/>
              <a:gd name="connsiteY2726" fmla="*/ 152719 h 1237129"/>
              <a:gd name="connsiteX2727" fmla="*/ 713968 w 3751729"/>
              <a:gd name="connsiteY2727" fmla="*/ 140166 h 1237129"/>
              <a:gd name="connsiteX2728" fmla="*/ 710768 w 3751729"/>
              <a:gd name="connsiteY2728" fmla="*/ 126874 h 1237129"/>
              <a:gd name="connsiteX2729" fmla="*/ 706583 w 3751729"/>
              <a:gd name="connsiteY2729" fmla="*/ 111858 h 1237129"/>
              <a:gd name="connsiteX2730" fmla="*/ 704861 w 3751729"/>
              <a:gd name="connsiteY2730" fmla="*/ 97581 h 1237129"/>
              <a:gd name="connsiteX2731" fmla="*/ 708061 w 3751729"/>
              <a:gd name="connsiteY2731" fmla="*/ 97581 h 1237129"/>
              <a:gd name="connsiteX2732" fmla="*/ 708061 w 3751729"/>
              <a:gd name="connsiteY2732" fmla="*/ 94135 h 1237129"/>
              <a:gd name="connsiteX2733" fmla="*/ 727999 w 3751729"/>
              <a:gd name="connsiteY2733" fmla="*/ 97581 h 1237129"/>
              <a:gd name="connsiteX2734" fmla="*/ 745229 w 3751729"/>
              <a:gd name="connsiteY2734" fmla="*/ 97581 h 1237129"/>
              <a:gd name="connsiteX2735" fmla="*/ 764184 w 3751729"/>
              <a:gd name="connsiteY2735" fmla="*/ 94135 h 1237129"/>
              <a:gd name="connsiteX2736" fmla="*/ 768368 w 3751729"/>
              <a:gd name="connsiteY2736" fmla="*/ 101520 h 1237129"/>
              <a:gd name="connsiteX2737" fmla="*/ 772552 w 3751729"/>
              <a:gd name="connsiteY2737" fmla="*/ 111612 h 1237129"/>
              <a:gd name="connsiteX2738" fmla="*/ 777476 w 3751729"/>
              <a:gd name="connsiteY2738" fmla="*/ 118996 h 1237129"/>
              <a:gd name="connsiteX2739" fmla="*/ 781660 w 3751729"/>
              <a:gd name="connsiteY2739" fmla="*/ 122443 h 1237129"/>
              <a:gd name="connsiteX2740" fmla="*/ 784122 w 3751729"/>
              <a:gd name="connsiteY2740" fmla="*/ 123181 h 1237129"/>
              <a:gd name="connsiteX2741" fmla="*/ 789044 w 3751729"/>
              <a:gd name="connsiteY2741" fmla="*/ 123181 h 1237129"/>
              <a:gd name="connsiteX2742" fmla="*/ 793229 w 3751729"/>
              <a:gd name="connsiteY2742" fmla="*/ 124904 h 1237129"/>
              <a:gd name="connsiteX2743" fmla="*/ 797415 w 3751729"/>
              <a:gd name="connsiteY2743" fmla="*/ 126627 h 1237129"/>
              <a:gd name="connsiteX2744" fmla="*/ 800615 w 3751729"/>
              <a:gd name="connsiteY2744" fmla="*/ 129089 h 1237129"/>
              <a:gd name="connsiteX2745" fmla="*/ 801352 w 3751729"/>
              <a:gd name="connsiteY2745" fmla="*/ 136473 h 1237129"/>
              <a:gd name="connsiteX2746" fmla="*/ 804552 w 3751729"/>
              <a:gd name="connsiteY2746" fmla="*/ 149765 h 1237129"/>
              <a:gd name="connsiteX2747" fmla="*/ 806276 w 3751729"/>
              <a:gd name="connsiteY2747" fmla="*/ 161335 h 1237129"/>
              <a:gd name="connsiteX2748" fmla="*/ 808736 w 3751729"/>
              <a:gd name="connsiteY2748" fmla="*/ 169704 h 1237129"/>
              <a:gd name="connsiteX2749" fmla="*/ 810460 w 3751729"/>
              <a:gd name="connsiteY2749" fmla="*/ 171426 h 1237129"/>
              <a:gd name="connsiteX2750" fmla="*/ 812922 w 3751729"/>
              <a:gd name="connsiteY2750" fmla="*/ 173888 h 1237129"/>
              <a:gd name="connsiteX2751" fmla="*/ 816122 w 3751729"/>
              <a:gd name="connsiteY2751" fmla="*/ 175612 h 1237129"/>
              <a:gd name="connsiteX2752" fmla="*/ 818583 w 3751729"/>
              <a:gd name="connsiteY2752" fmla="*/ 179057 h 1237129"/>
              <a:gd name="connsiteX2753" fmla="*/ 823506 w 3751729"/>
              <a:gd name="connsiteY2753" fmla="*/ 179797 h 1237129"/>
              <a:gd name="connsiteX2754" fmla="*/ 824244 w 3751729"/>
              <a:gd name="connsiteY2754" fmla="*/ 183243 h 1237129"/>
              <a:gd name="connsiteX2755" fmla="*/ 835814 w 3751729"/>
              <a:gd name="connsiteY2755" fmla="*/ 174134 h 1237129"/>
              <a:gd name="connsiteX2756" fmla="*/ 844922 w 3751729"/>
              <a:gd name="connsiteY2756" fmla="*/ 163305 h 1237129"/>
              <a:gd name="connsiteX2757" fmla="*/ 851568 w 3751729"/>
              <a:gd name="connsiteY2757" fmla="*/ 151735 h 1237129"/>
              <a:gd name="connsiteX2758" fmla="*/ 863137 w 3751729"/>
              <a:gd name="connsiteY2758" fmla="*/ 142627 h 1237129"/>
              <a:gd name="connsiteX2759" fmla="*/ 864860 w 3751729"/>
              <a:gd name="connsiteY2759" fmla="*/ 152719 h 1237129"/>
              <a:gd name="connsiteX2760" fmla="*/ 869044 w 3751729"/>
              <a:gd name="connsiteY2760" fmla="*/ 158627 h 1237129"/>
              <a:gd name="connsiteX2761" fmla="*/ 874705 w 3751729"/>
              <a:gd name="connsiteY2761" fmla="*/ 164535 h 1237129"/>
              <a:gd name="connsiteX2762" fmla="*/ 880367 w 3751729"/>
              <a:gd name="connsiteY2762" fmla="*/ 170442 h 1237129"/>
              <a:gd name="connsiteX2763" fmla="*/ 885290 w 3751729"/>
              <a:gd name="connsiteY2763" fmla="*/ 177827 h 1237129"/>
              <a:gd name="connsiteX2764" fmla="*/ 885290 w 3751729"/>
              <a:gd name="connsiteY2764" fmla="*/ 180288 h 1237129"/>
              <a:gd name="connsiteX2765" fmla="*/ 885290 w 3751729"/>
              <a:gd name="connsiteY2765" fmla="*/ 183735 h 1237129"/>
              <a:gd name="connsiteX2766" fmla="*/ 883567 w 3751729"/>
              <a:gd name="connsiteY2766" fmla="*/ 185458 h 1237129"/>
              <a:gd name="connsiteX2767" fmla="*/ 883567 w 3751729"/>
              <a:gd name="connsiteY2767" fmla="*/ 187918 h 1237129"/>
              <a:gd name="connsiteX2768" fmla="*/ 881845 w 3751729"/>
              <a:gd name="connsiteY2768" fmla="*/ 191365 h 1237129"/>
              <a:gd name="connsiteX2769" fmla="*/ 883567 w 3751729"/>
              <a:gd name="connsiteY2769" fmla="*/ 193827 h 1237129"/>
              <a:gd name="connsiteX2770" fmla="*/ 885290 w 3751729"/>
              <a:gd name="connsiteY2770" fmla="*/ 197273 h 1237129"/>
              <a:gd name="connsiteX2771" fmla="*/ 886028 w 3751729"/>
              <a:gd name="connsiteY2771" fmla="*/ 198012 h 1237129"/>
              <a:gd name="connsiteX2772" fmla="*/ 889228 w 3751729"/>
              <a:gd name="connsiteY2772" fmla="*/ 198012 h 1237129"/>
              <a:gd name="connsiteX2773" fmla="*/ 891689 w 3751729"/>
              <a:gd name="connsiteY2773" fmla="*/ 198012 h 1237129"/>
              <a:gd name="connsiteX2774" fmla="*/ 893414 w 3751729"/>
              <a:gd name="connsiteY2774" fmla="*/ 198012 h 1237129"/>
              <a:gd name="connsiteX2775" fmla="*/ 896613 w 3751729"/>
              <a:gd name="connsiteY2775" fmla="*/ 198012 h 1237129"/>
              <a:gd name="connsiteX2776" fmla="*/ 897352 w 3751729"/>
              <a:gd name="connsiteY2776" fmla="*/ 199735 h 1237129"/>
              <a:gd name="connsiteX2777" fmla="*/ 902275 w 3751729"/>
              <a:gd name="connsiteY2777" fmla="*/ 211304 h 1237129"/>
              <a:gd name="connsiteX2778" fmla="*/ 902275 w 3751729"/>
              <a:gd name="connsiteY2778" fmla="*/ 220411 h 1237129"/>
              <a:gd name="connsiteX2779" fmla="*/ 900552 w 3751729"/>
              <a:gd name="connsiteY2779" fmla="*/ 228780 h 1237129"/>
              <a:gd name="connsiteX2780" fmla="*/ 903013 w 3751729"/>
              <a:gd name="connsiteY2780" fmla="*/ 236166 h 1237129"/>
              <a:gd name="connsiteX2781" fmla="*/ 913844 w 3751729"/>
              <a:gd name="connsiteY2781" fmla="*/ 244534 h 1237129"/>
              <a:gd name="connsiteX2782" fmla="*/ 904736 w 3751729"/>
              <a:gd name="connsiteY2782" fmla="*/ 262011 h 1237129"/>
              <a:gd name="connsiteX2783" fmla="*/ 894890 w 3751729"/>
              <a:gd name="connsiteY2783" fmla="*/ 277026 h 1237129"/>
              <a:gd name="connsiteX2784" fmla="*/ 897352 w 3751729"/>
              <a:gd name="connsiteY2784" fmla="*/ 277026 h 1237129"/>
              <a:gd name="connsiteX2785" fmla="*/ 906459 w 3751729"/>
              <a:gd name="connsiteY2785" fmla="*/ 267919 h 1237129"/>
              <a:gd name="connsiteX2786" fmla="*/ 914828 w 3751729"/>
              <a:gd name="connsiteY2786" fmla="*/ 260535 h 1237129"/>
              <a:gd name="connsiteX2787" fmla="*/ 922213 w 3751729"/>
              <a:gd name="connsiteY2787" fmla="*/ 252165 h 1237129"/>
              <a:gd name="connsiteX2788" fmla="*/ 932059 w 3751729"/>
              <a:gd name="connsiteY2788" fmla="*/ 254626 h 1237129"/>
              <a:gd name="connsiteX2789" fmla="*/ 937720 w 3751729"/>
              <a:gd name="connsiteY2789" fmla="*/ 260535 h 1237129"/>
              <a:gd name="connsiteX2790" fmla="*/ 943382 w 3751729"/>
              <a:gd name="connsiteY2790" fmla="*/ 267919 h 1237129"/>
              <a:gd name="connsiteX2791" fmla="*/ 945105 w 3751729"/>
              <a:gd name="connsiteY2791" fmla="*/ 279487 h 1237129"/>
              <a:gd name="connsiteX2792" fmla="*/ 960120 w 3751729"/>
              <a:gd name="connsiteY2792" fmla="*/ 279487 h 1237129"/>
              <a:gd name="connsiteX2793" fmla="*/ 960120 w 3751729"/>
              <a:gd name="connsiteY2793" fmla="*/ 283672 h 1237129"/>
              <a:gd name="connsiteX2794" fmla="*/ 960859 w 3751729"/>
              <a:gd name="connsiteY2794" fmla="*/ 287118 h 1237129"/>
              <a:gd name="connsiteX2795" fmla="*/ 960859 w 3751729"/>
              <a:gd name="connsiteY2795" fmla="*/ 291304 h 1237129"/>
              <a:gd name="connsiteX2796" fmla="*/ 962582 w 3751729"/>
              <a:gd name="connsiteY2796" fmla="*/ 295488 h 1237129"/>
              <a:gd name="connsiteX2797" fmla="*/ 960859 w 3751729"/>
              <a:gd name="connsiteY2797" fmla="*/ 300410 h 1237129"/>
              <a:gd name="connsiteX2798" fmla="*/ 960859 w 3751729"/>
              <a:gd name="connsiteY2798" fmla="*/ 302872 h 1237129"/>
              <a:gd name="connsiteX2799" fmla="*/ 960859 w 3751729"/>
              <a:gd name="connsiteY2799" fmla="*/ 306319 h 1237129"/>
              <a:gd name="connsiteX2800" fmla="*/ 962582 w 3751729"/>
              <a:gd name="connsiteY2800" fmla="*/ 307057 h 1237129"/>
              <a:gd name="connsiteX2801" fmla="*/ 962582 w 3751729"/>
              <a:gd name="connsiteY2801" fmla="*/ 310503 h 1237129"/>
              <a:gd name="connsiteX2802" fmla="*/ 962582 w 3751729"/>
              <a:gd name="connsiteY2802" fmla="*/ 312226 h 1237129"/>
              <a:gd name="connsiteX2803" fmla="*/ 962582 w 3751729"/>
              <a:gd name="connsiteY2803" fmla="*/ 314687 h 1237129"/>
              <a:gd name="connsiteX2804" fmla="*/ 946828 w 3751729"/>
              <a:gd name="connsiteY2804" fmla="*/ 326257 h 1237129"/>
              <a:gd name="connsiteX2805" fmla="*/ 929598 w 3751729"/>
              <a:gd name="connsiteY2805" fmla="*/ 333641 h 1237129"/>
              <a:gd name="connsiteX2806" fmla="*/ 909659 w 3751729"/>
              <a:gd name="connsiteY2806" fmla="*/ 337826 h 1237129"/>
              <a:gd name="connsiteX2807" fmla="*/ 888983 w 3751729"/>
              <a:gd name="connsiteY2807" fmla="*/ 340287 h 1237129"/>
              <a:gd name="connsiteX2808" fmla="*/ 869044 w 3751729"/>
              <a:gd name="connsiteY2808" fmla="*/ 343733 h 1237129"/>
              <a:gd name="connsiteX2809" fmla="*/ 848367 w 3751729"/>
              <a:gd name="connsiteY2809" fmla="*/ 346196 h 1237129"/>
              <a:gd name="connsiteX2810" fmla="*/ 831137 w 3751729"/>
              <a:gd name="connsiteY2810" fmla="*/ 352103 h 1237129"/>
              <a:gd name="connsiteX2811" fmla="*/ 815382 w 3751729"/>
              <a:gd name="connsiteY2811" fmla="*/ 359488 h 1237129"/>
              <a:gd name="connsiteX2812" fmla="*/ 803814 w 3751729"/>
              <a:gd name="connsiteY2812" fmla="*/ 372780 h 1237129"/>
              <a:gd name="connsiteX2813" fmla="*/ 807014 w 3751729"/>
              <a:gd name="connsiteY2813" fmla="*/ 372780 h 1237129"/>
              <a:gd name="connsiteX2814" fmla="*/ 821045 w 3751729"/>
              <a:gd name="connsiteY2814" fmla="*/ 362688 h 1237129"/>
              <a:gd name="connsiteX2815" fmla="*/ 838275 w 3751729"/>
              <a:gd name="connsiteY2815" fmla="*/ 355302 h 1237129"/>
              <a:gd name="connsiteX2816" fmla="*/ 857228 w 3751729"/>
              <a:gd name="connsiteY2816" fmla="*/ 351118 h 1237129"/>
              <a:gd name="connsiteX2817" fmla="*/ 857967 w 3751729"/>
              <a:gd name="connsiteY2817" fmla="*/ 353580 h 1237129"/>
              <a:gd name="connsiteX2818" fmla="*/ 859690 w 3751729"/>
              <a:gd name="connsiteY2818" fmla="*/ 357026 h 1237129"/>
              <a:gd name="connsiteX2819" fmla="*/ 861414 w 3751729"/>
              <a:gd name="connsiteY2819" fmla="*/ 357764 h 1237129"/>
              <a:gd name="connsiteX2820" fmla="*/ 863874 w 3751729"/>
              <a:gd name="connsiteY2820" fmla="*/ 359488 h 1237129"/>
              <a:gd name="connsiteX2821" fmla="*/ 867075 w 3751729"/>
              <a:gd name="connsiteY2821" fmla="*/ 361210 h 1237129"/>
              <a:gd name="connsiteX2822" fmla="*/ 869536 w 3751729"/>
              <a:gd name="connsiteY2822" fmla="*/ 363673 h 1237129"/>
              <a:gd name="connsiteX2823" fmla="*/ 865352 w 3751729"/>
              <a:gd name="connsiteY2823" fmla="*/ 371057 h 1237129"/>
              <a:gd name="connsiteX2824" fmla="*/ 862890 w 3751729"/>
              <a:gd name="connsiteY2824" fmla="*/ 376965 h 1237129"/>
              <a:gd name="connsiteX2825" fmla="*/ 861168 w 3751729"/>
              <a:gd name="connsiteY2825" fmla="*/ 382871 h 1237129"/>
              <a:gd name="connsiteX2826" fmla="*/ 859444 w 3751729"/>
              <a:gd name="connsiteY2826" fmla="*/ 391980 h 1237129"/>
              <a:gd name="connsiteX2827" fmla="*/ 871014 w 3751729"/>
              <a:gd name="connsiteY2827" fmla="*/ 397888 h 1237129"/>
              <a:gd name="connsiteX2828" fmla="*/ 878397 w 3751729"/>
              <a:gd name="connsiteY2828" fmla="*/ 406257 h 1237129"/>
              <a:gd name="connsiteX2829" fmla="*/ 884060 w 3751729"/>
              <a:gd name="connsiteY2829" fmla="*/ 414626 h 1237129"/>
              <a:gd name="connsiteX2830" fmla="*/ 891443 w 3751729"/>
              <a:gd name="connsiteY2830" fmla="*/ 423733 h 1237129"/>
              <a:gd name="connsiteX2831" fmla="*/ 891443 w 3751729"/>
              <a:gd name="connsiteY2831" fmla="*/ 426195 h 1237129"/>
              <a:gd name="connsiteX2832" fmla="*/ 891443 w 3751729"/>
              <a:gd name="connsiteY2832" fmla="*/ 427918 h 1237129"/>
              <a:gd name="connsiteX2833" fmla="*/ 889721 w 3751729"/>
              <a:gd name="connsiteY2833" fmla="*/ 427918 h 1237129"/>
              <a:gd name="connsiteX2834" fmla="*/ 889721 w 3751729"/>
              <a:gd name="connsiteY2834" fmla="*/ 429641 h 1237129"/>
              <a:gd name="connsiteX2835" fmla="*/ 887998 w 3751729"/>
              <a:gd name="connsiteY2835" fmla="*/ 431364 h 1237129"/>
              <a:gd name="connsiteX2836" fmla="*/ 879629 w 3751729"/>
              <a:gd name="connsiteY2836" fmla="*/ 441456 h 1237129"/>
              <a:gd name="connsiteX2837" fmla="*/ 868059 w 3751729"/>
              <a:gd name="connsiteY2837" fmla="*/ 449826 h 1237129"/>
              <a:gd name="connsiteX2838" fmla="*/ 853290 w 3751729"/>
              <a:gd name="connsiteY2838" fmla="*/ 455733 h 1237129"/>
              <a:gd name="connsiteX2839" fmla="*/ 853290 w 3751729"/>
              <a:gd name="connsiteY2839" fmla="*/ 443180 h 1237129"/>
              <a:gd name="connsiteX2840" fmla="*/ 860674 w 3751729"/>
              <a:gd name="connsiteY2840" fmla="*/ 438257 h 1237129"/>
              <a:gd name="connsiteX2841" fmla="*/ 866336 w 3751729"/>
              <a:gd name="connsiteY2841" fmla="*/ 434072 h 1237129"/>
              <a:gd name="connsiteX2842" fmla="*/ 871999 w 3751729"/>
              <a:gd name="connsiteY2842" fmla="*/ 426687 h 1237129"/>
              <a:gd name="connsiteX2843" fmla="*/ 866336 w 3751729"/>
              <a:gd name="connsiteY2843" fmla="*/ 424226 h 1237129"/>
              <a:gd name="connsiteX2844" fmla="*/ 866336 w 3751729"/>
              <a:gd name="connsiteY2844" fmla="*/ 420780 h 1237129"/>
              <a:gd name="connsiteX2845" fmla="*/ 864613 w 3751729"/>
              <a:gd name="connsiteY2845" fmla="*/ 420780 h 1237129"/>
              <a:gd name="connsiteX2846" fmla="*/ 862890 w 3751729"/>
              <a:gd name="connsiteY2846" fmla="*/ 420780 h 1237129"/>
              <a:gd name="connsiteX2847" fmla="*/ 862890 w 3751729"/>
              <a:gd name="connsiteY2847" fmla="*/ 422502 h 1237129"/>
              <a:gd name="connsiteX2848" fmla="*/ 862890 w 3751729"/>
              <a:gd name="connsiteY2848" fmla="*/ 424226 h 1237129"/>
              <a:gd name="connsiteX2849" fmla="*/ 853044 w 3751729"/>
              <a:gd name="connsiteY2849" fmla="*/ 431611 h 1237129"/>
              <a:gd name="connsiteX2850" fmla="*/ 839751 w 3751729"/>
              <a:gd name="connsiteY2850" fmla="*/ 437518 h 1237129"/>
              <a:gd name="connsiteX2851" fmla="*/ 828921 w 3751729"/>
              <a:gd name="connsiteY2851" fmla="*/ 441703 h 1237129"/>
              <a:gd name="connsiteX2852" fmla="*/ 817352 w 3751729"/>
              <a:gd name="connsiteY2852" fmla="*/ 447611 h 1237129"/>
              <a:gd name="connsiteX2853" fmla="*/ 806521 w 3751729"/>
              <a:gd name="connsiteY2853" fmla="*/ 454995 h 1237129"/>
              <a:gd name="connsiteX2854" fmla="*/ 799875 w 3751729"/>
              <a:gd name="connsiteY2854" fmla="*/ 465087 h 1237129"/>
              <a:gd name="connsiteX2855" fmla="*/ 794952 w 3751729"/>
              <a:gd name="connsiteY2855" fmla="*/ 479364 h 1237129"/>
              <a:gd name="connsiteX2856" fmla="*/ 799875 w 3751729"/>
              <a:gd name="connsiteY2856" fmla="*/ 481087 h 1237129"/>
              <a:gd name="connsiteX2857" fmla="*/ 805536 w 3751729"/>
              <a:gd name="connsiteY2857" fmla="*/ 482810 h 1237129"/>
              <a:gd name="connsiteX2858" fmla="*/ 807998 w 3751729"/>
              <a:gd name="connsiteY2858" fmla="*/ 485271 h 1237129"/>
              <a:gd name="connsiteX2859" fmla="*/ 802337 w 3751729"/>
              <a:gd name="connsiteY2859" fmla="*/ 485271 h 1237129"/>
              <a:gd name="connsiteX2860" fmla="*/ 793968 w 3751729"/>
              <a:gd name="connsiteY2860" fmla="*/ 492657 h 1237129"/>
              <a:gd name="connsiteX2861" fmla="*/ 782398 w 3751729"/>
              <a:gd name="connsiteY2861" fmla="*/ 495118 h 1237129"/>
              <a:gd name="connsiteX2862" fmla="*/ 771568 w 3751729"/>
              <a:gd name="connsiteY2862" fmla="*/ 496841 h 1237129"/>
              <a:gd name="connsiteX2863" fmla="*/ 759999 w 3751729"/>
              <a:gd name="connsiteY2863" fmla="*/ 498564 h 1237129"/>
              <a:gd name="connsiteX2864" fmla="*/ 751629 w 3751729"/>
              <a:gd name="connsiteY2864" fmla="*/ 521948 h 1237129"/>
              <a:gd name="connsiteX2865" fmla="*/ 741783 w 3751729"/>
              <a:gd name="connsiteY2865" fmla="*/ 546810 h 1237129"/>
              <a:gd name="connsiteX2866" fmla="*/ 738583 w 3751729"/>
              <a:gd name="connsiteY2866" fmla="*/ 543364 h 1237129"/>
              <a:gd name="connsiteX2867" fmla="*/ 737845 w 3751729"/>
              <a:gd name="connsiteY2867" fmla="*/ 541641 h 1237129"/>
              <a:gd name="connsiteX2868" fmla="*/ 734645 w 3751729"/>
              <a:gd name="connsiteY2868" fmla="*/ 540903 h 1237129"/>
              <a:gd name="connsiteX2869" fmla="*/ 732922 w 3751729"/>
              <a:gd name="connsiteY2869" fmla="*/ 539179 h 1237129"/>
              <a:gd name="connsiteX2870" fmla="*/ 728737 w 3751729"/>
              <a:gd name="connsiteY2870" fmla="*/ 535733 h 1237129"/>
              <a:gd name="connsiteX2871" fmla="*/ 728737 w 3751729"/>
              <a:gd name="connsiteY2871" fmla="*/ 543118 h 1237129"/>
              <a:gd name="connsiteX2872" fmla="*/ 730459 w 3751729"/>
              <a:gd name="connsiteY2872" fmla="*/ 546564 h 1237129"/>
              <a:gd name="connsiteX2873" fmla="*/ 732922 w 3751729"/>
              <a:gd name="connsiteY2873" fmla="*/ 554933 h 1237129"/>
              <a:gd name="connsiteX2874" fmla="*/ 736122 w 3751729"/>
              <a:gd name="connsiteY2874" fmla="*/ 565025 h 1237129"/>
              <a:gd name="connsiteX2875" fmla="*/ 738583 w 3751729"/>
              <a:gd name="connsiteY2875" fmla="*/ 574134 h 1237129"/>
              <a:gd name="connsiteX2876" fmla="*/ 738583 w 3751729"/>
              <a:gd name="connsiteY2876" fmla="*/ 578315 h 1237129"/>
              <a:gd name="connsiteX2877" fmla="*/ 727014 w 3751729"/>
              <a:gd name="connsiteY2877" fmla="*/ 585699 h 1237129"/>
              <a:gd name="connsiteX2878" fmla="*/ 714707 w 3751729"/>
              <a:gd name="connsiteY2878" fmla="*/ 592346 h 1237129"/>
              <a:gd name="connsiteX2879" fmla="*/ 701415 w 3751729"/>
              <a:gd name="connsiteY2879" fmla="*/ 601453 h 1237129"/>
              <a:gd name="connsiteX2880" fmla="*/ 688123 w 3751729"/>
              <a:gd name="connsiteY2880" fmla="*/ 609823 h 1237129"/>
              <a:gd name="connsiteX2881" fmla="*/ 679753 w 3751729"/>
              <a:gd name="connsiteY2881" fmla="*/ 621391 h 1237129"/>
              <a:gd name="connsiteX2882" fmla="*/ 675568 w 3751729"/>
              <a:gd name="connsiteY2882" fmla="*/ 636407 h 1237129"/>
              <a:gd name="connsiteX2883" fmla="*/ 670645 w 3751729"/>
              <a:gd name="connsiteY2883" fmla="*/ 647976 h 1237129"/>
              <a:gd name="connsiteX2884" fmla="*/ 672368 w 3751729"/>
              <a:gd name="connsiteY2884" fmla="*/ 662253 h 1237129"/>
              <a:gd name="connsiteX2885" fmla="*/ 676553 w 3751729"/>
              <a:gd name="connsiteY2885" fmla="*/ 678007 h 1237129"/>
              <a:gd name="connsiteX2886" fmla="*/ 682214 w 3751729"/>
              <a:gd name="connsiteY2886" fmla="*/ 694744 h 1237129"/>
              <a:gd name="connsiteX2887" fmla="*/ 687876 w 3751729"/>
              <a:gd name="connsiteY2887" fmla="*/ 710499 h 1237129"/>
              <a:gd name="connsiteX2888" fmla="*/ 691076 w 3751729"/>
              <a:gd name="connsiteY2888" fmla="*/ 724776 h 1237129"/>
              <a:gd name="connsiteX2889" fmla="*/ 687876 w 3751729"/>
              <a:gd name="connsiteY2889" fmla="*/ 724776 h 1237129"/>
              <a:gd name="connsiteX2890" fmla="*/ 687876 w 3751729"/>
              <a:gd name="connsiteY2890" fmla="*/ 728222 h 1237129"/>
              <a:gd name="connsiteX2891" fmla="*/ 678030 w 3751729"/>
              <a:gd name="connsiteY2891" fmla="*/ 724776 h 1237129"/>
              <a:gd name="connsiteX2892" fmla="*/ 673845 w 3751729"/>
              <a:gd name="connsiteY2892" fmla="*/ 712222 h 1237129"/>
              <a:gd name="connsiteX2893" fmla="*/ 666461 w 3751729"/>
              <a:gd name="connsiteY2893" fmla="*/ 695484 h 1237129"/>
              <a:gd name="connsiteX2894" fmla="*/ 658091 w 3751729"/>
              <a:gd name="connsiteY2894" fmla="*/ 678007 h 1237129"/>
              <a:gd name="connsiteX2895" fmla="*/ 648983 w 3751729"/>
              <a:gd name="connsiteY2895" fmla="*/ 665453 h 1237129"/>
              <a:gd name="connsiteX2896" fmla="*/ 640615 w 3751729"/>
              <a:gd name="connsiteY2896" fmla="*/ 658069 h 1237129"/>
              <a:gd name="connsiteX2897" fmla="*/ 629784 w 3751729"/>
              <a:gd name="connsiteY2897" fmla="*/ 656345 h 1237129"/>
              <a:gd name="connsiteX2898" fmla="*/ 617476 w 3751729"/>
              <a:gd name="connsiteY2898" fmla="*/ 650438 h 1237129"/>
              <a:gd name="connsiteX2899" fmla="*/ 602707 w 3751729"/>
              <a:gd name="connsiteY2899" fmla="*/ 644530 h 1237129"/>
              <a:gd name="connsiteX2900" fmla="*/ 585477 w 3751729"/>
              <a:gd name="connsiteY2900" fmla="*/ 642068 h 1237129"/>
              <a:gd name="connsiteX2901" fmla="*/ 585477 w 3751729"/>
              <a:gd name="connsiteY2901" fmla="*/ 644530 h 1237129"/>
              <a:gd name="connsiteX2902" fmla="*/ 583014 w 3751729"/>
              <a:gd name="connsiteY2902" fmla="*/ 644530 h 1237129"/>
              <a:gd name="connsiteX2903" fmla="*/ 584739 w 3751729"/>
              <a:gd name="connsiteY2903" fmla="*/ 649453 h 1237129"/>
              <a:gd name="connsiteX2904" fmla="*/ 587199 w 3751729"/>
              <a:gd name="connsiteY2904" fmla="*/ 653638 h 1237129"/>
              <a:gd name="connsiteX2905" fmla="*/ 588923 w 3751729"/>
              <a:gd name="connsiteY2905" fmla="*/ 656099 h 1237129"/>
              <a:gd name="connsiteX2906" fmla="*/ 590645 w 3751729"/>
              <a:gd name="connsiteY2906" fmla="*/ 659545 h 1237129"/>
              <a:gd name="connsiteX2907" fmla="*/ 593107 w 3751729"/>
              <a:gd name="connsiteY2907" fmla="*/ 663730 h 1237129"/>
              <a:gd name="connsiteX2908" fmla="*/ 579815 w 3751729"/>
              <a:gd name="connsiteY2908" fmla="*/ 663730 h 1237129"/>
              <a:gd name="connsiteX2909" fmla="*/ 569969 w 3751729"/>
              <a:gd name="connsiteY2909" fmla="*/ 659545 h 1237129"/>
              <a:gd name="connsiteX2910" fmla="*/ 556677 w 3751729"/>
              <a:gd name="connsiteY2910" fmla="*/ 656099 h 1237129"/>
              <a:gd name="connsiteX2911" fmla="*/ 544369 w 3751729"/>
              <a:gd name="connsiteY2911" fmla="*/ 656099 h 1237129"/>
              <a:gd name="connsiteX2912" fmla="*/ 531077 w 3751729"/>
              <a:gd name="connsiteY2912" fmla="*/ 657822 h 1237129"/>
              <a:gd name="connsiteX2913" fmla="*/ 521970 w 3751729"/>
              <a:gd name="connsiteY2913" fmla="*/ 660284 h 1237129"/>
              <a:gd name="connsiteX2914" fmla="*/ 512124 w 3751729"/>
              <a:gd name="connsiteY2914" fmla="*/ 665207 h 1237129"/>
              <a:gd name="connsiteX2915" fmla="*/ 503754 w 3751729"/>
              <a:gd name="connsiteY2915" fmla="*/ 671115 h 1237129"/>
              <a:gd name="connsiteX2916" fmla="*/ 498092 w 3751729"/>
              <a:gd name="connsiteY2916" fmla="*/ 679484 h 1237129"/>
              <a:gd name="connsiteX2917" fmla="*/ 494892 w 3751729"/>
              <a:gd name="connsiteY2917" fmla="*/ 686869 h 1237129"/>
              <a:gd name="connsiteX2918" fmla="*/ 496616 w 3751729"/>
              <a:gd name="connsiteY2918" fmla="*/ 692776 h 1237129"/>
              <a:gd name="connsiteX2919" fmla="*/ 496616 w 3751729"/>
              <a:gd name="connsiteY2919" fmla="*/ 700161 h 1237129"/>
              <a:gd name="connsiteX2920" fmla="*/ 494154 w 3751729"/>
              <a:gd name="connsiteY2920" fmla="*/ 708529 h 1237129"/>
              <a:gd name="connsiteX2921" fmla="*/ 488492 w 3751729"/>
              <a:gd name="connsiteY2921" fmla="*/ 727730 h 1237129"/>
              <a:gd name="connsiteX2922" fmla="*/ 488492 w 3751729"/>
              <a:gd name="connsiteY2922" fmla="*/ 742007 h 1237129"/>
              <a:gd name="connsiteX2923" fmla="*/ 489231 w 3751729"/>
              <a:gd name="connsiteY2923" fmla="*/ 757022 h 1237129"/>
              <a:gd name="connsiteX2924" fmla="*/ 494892 w 3751729"/>
              <a:gd name="connsiteY2924" fmla="*/ 771298 h 1237129"/>
              <a:gd name="connsiteX2925" fmla="*/ 504000 w 3751729"/>
              <a:gd name="connsiteY2925" fmla="*/ 788775 h 1237129"/>
              <a:gd name="connsiteX2926" fmla="*/ 513846 w 3751729"/>
              <a:gd name="connsiteY2926" fmla="*/ 790499 h 1237129"/>
              <a:gd name="connsiteX2927" fmla="*/ 519508 w 3751729"/>
              <a:gd name="connsiteY2927" fmla="*/ 792221 h 1237129"/>
              <a:gd name="connsiteX2928" fmla="*/ 521970 w 3751729"/>
              <a:gd name="connsiteY2928" fmla="*/ 794683 h 1237129"/>
              <a:gd name="connsiteX2929" fmla="*/ 525170 w 3751729"/>
              <a:gd name="connsiteY2929" fmla="*/ 796405 h 1237129"/>
              <a:gd name="connsiteX2930" fmla="*/ 529354 w 3751729"/>
              <a:gd name="connsiteY2930" fmla="*/ 798129 h 1237129"/>
              <a:gd name="connsiteX2931" fmla="*/ 536738 w 3751729"/>
              <a:gd name="connsiteY2931" fmla="*/ 794683 h 1237129"/>
              <a:gd name="connsiteX2932" fmla="*/ 548308 w 3751729"/>
              <a:gd name="connsiteY2932" fmla="*/ 788775 h 1237129"/>
              <a:gd name="connsiteX2933" fmla="*/ 550770 w 3751729"/>
              <a:gd name="connsiteY2933" fmla="*/ 787052 h 1237129"/>
              <a:gd name="connsiteX2934" fmla="*/ 552492 w 3751729"/>
              <a:gd name="connsiteY2934" fmla="*/ 787052 h 1237129"/>
              <a:gd name="connsiteX2935" fmla="*/ 555692 w 3751729"/>
              <a:gd name="connsiteY2935" fmla="*/ 787052 h 1237129"/>
              <a:gd name="connsiteX2936" fmla="*/ 556430 w 3751729"/>
              <a:gd name="connsiteY2936" fmla="*/ 787052 h 1237129"/>
              <a:gd name="connsiteX2937" fmla="*/ 558153 w 3751729"/>
              <a:gd name="connsiteY2937" fmla="*/ 787052 h 1237129"/>
              <a:gd name="connsiteX2938" fmla="*/ 558153 w 3751729"/>
              <a:gd name="connsiteY2938" fmla="*/ 786313 h 1237129"/>
              <a:gd name="connsiteX2939" fmla="*/ 561354 w 3751729"/>
              <a:gd name="connsiteY2939" fmla="*/ 782867 h 1237129"/>
              <a:gd name="connsiteX2940" fmla="*/ 562092 w 3751729"/>
              <a:gd name="connsiteY2940" fmla="*/ 778682 h 1237129"/>
              <a:gd name="connsiteX2941" fmla="*/ 563816 w 3751729"/>
              <a:gd name="connsiteY2941" fmla="*/ 774499 h 1237129"/>
              <a:gd name="connsiteX2942" fmla="*/ 565538 w 3751729"/>
              <a:gd name="connsiteY2942" fmla="*/ 769576 h 1237129"/>
              <a:gd name="connsiteX2943" fmla="*/ 567262 w 3751729"/>
              <a:gd name="connsiteY2943" fmla="*/ 767114 h 1237129"/>
              <a:gd name="connsiteX2944" fmla="*/ 573908 w 3751729"/>
              <a:gd name="connsiteY2944" fmla="*/ 759729 h 1237129"/>
              <a:gd name="connsiteX2945" fmla="*/ 583014 w 3751729"/>
              <a:gd name="connsiteY2945" fmla="*/ 755544 h 1237129"/>
              <a:gd name="connsiteX2946" fmla="*/ 596308 w 3751729"/>
              <a:gd name="connsiteY2946" fmla="*/ 753821 h 1237129"/>
              <a:gd name="connsiteX2947" fmla="*/ 597046 w 3751729"/>
              <a:gd name="connsiteY2947" fmla="*/ 757268 h 1237129"/>
              <a:gd name="connsiteX2948" fmla="*/ 598769 w 3751729"/>
              <a:gd name="connsiteY2948" fmla="*/ 758006 h 1237129"/>
              <a:gd name="connsiteX2949" fmla="*/ 598769 w 3751729"/>
              <a:gd name="connsiteY2949" fmla="*/ 759729 h 1237129"/>
              <a:gd name="connsiteX2950" fmla="*/ 600491 w 3751729"/>
              <a:gd name="connsiteY2950" fmla="*/ 759729 h 1237129"/>
              <a:gd name="connsiteX2951" fmla="*/ 600491 w 3751729"/>
              <a:gd name="connsiteY2951" fmla="*/ 758006 h 1237129"/>
              <a:gd name="connsiteX2952" fmla="*/ 601477 w 3751729"/>
              <a:gd name="connsiteY2952" fmla="*/ 758006 h 1237129"/>
              <a:gd name="connsiteX2953" fmla="*/ 604677 w 3751729"/>
              <a:gd name="connsiteY2953" fmla="*/ 758006 h 1237129"/>
              <a:gd name="connsiteX2954" fmla="*/ 608861 w 3751729"/>
              <a:gd name="connsiteY2954" fmla="*/ 757268 h 1237129"/>
              <a:gd name="connsiteX2955" fmla="*/ 608861 w 3751729"/>
              <a:gd name="connsiteY2955" fmla="*/ 769821 h 1237129"/>
              <a:gd name="connsiteX2956" fmla="*/ 603200 w 3751729"/>
              <a:gd name="connsiteY2956" fmla="*/ 775729 h 1237129"/>
              <a:gd name="connsiteX2957" fmla="*/ 599015 w 3751729"/>
              <a:gd name="connsiteY2957" fmla="*/ 786559 h 1237129"/>
              <a:gd name="connsiteX2958" fmla="*/ 594831 w 3751729"/>
              <a:gd name="connsiteY2958" fmla="*/ 800836 h 1237129"/>
              <a:gd name="connsiteX2959" fmla="*/ 590645 w 3751729"/>
              <a:gd name="connsiteY2959" fmla="*/ 814128 h 1237129"/>
              <a:gd name="connsiteX2960" fmla="*/ 585722 w 3751729"/>
              <a:gd name="connsiteY2960" fmla="*/ 824221 h 1237129"/>
              <a:gd name="connsiteX2961" fmla="*/ 600491 w 3751729"/>
              <a:gd name="connsiteY2961" fmla="*/ 824221 h 1237129"/>
              <a:gd name="connsiteX2962" fmla="*/ 612799 w 3751729"/>
              <a:gd name="connsiteY2962" fmla="*/ 822498 h 1237129"/>
              <a:gd name="connsiteX2963" fmla="*/ 624369 w 3751729"/>
              <a:gd name="connsiteY2963" fmla="*/ 822498 h 1237129"/>
              <a:gd name="connsiteX2964" fmla="*/ 635199 w 3751729"/>
              <a:gd name="connsiteY2964" fmla="*/ 824221 h 1237129"/>
              <a:gd name="connsiteX2965" fmla="*/ 641845 w 3751729"/>
              <a:gd name="connsiteY2965" fmla="*/ 828405 h 1237129"/>
              <a:gd name="connsiteX2966" fmla="*/ 647507 w 3751729"/>
              <a:gd name="connsiteY2966" fmla="*/ 837514 h 1237129"/>
              <a:gd name="connsiteX2967" fmla="*/ 649229 w 3751729"/>
              <a:gd name="connsiteY2967" fmla="*/ 850066 h 1237129"/>
              <a:gd name="connsiteX2968" fmla="*/ 646768 w 3751729"/>
              <a:gd name="connsiteY2968" fmla="*/ 859174 h 1237129"/>
              <a:gd name="connsiteX2969" fmla="*/ 643568 w 3751729"/>
              <a:gd name="connsiteY2969" fmla="*/ 870744 h 1237129"/>
              <a:gd name="connsiteX2970" fmla="*/ 643568 w 3751729"/>
              <a:gd name="connsiteY2970" fmla="*/ 882313 h 1237129"/>
              <a:gd name="connsiteX2971" fmla="*/ 650954 w 3751729"/>
              <a:gd name="connsiteY2971" fmla="*/ 889697 h 1237129"/>
              <a:gd name="connsiteX2972" fmla="*/ 655138 w 3751729"/>
              <a:gd name="connsiteY2972" fmla="*/ 894620 h 1237129"/>
              <a:gd name="connsiteX2973" fmla="*/ 660799 w 3751729"/>
              <a:gd name="connsiteY2973" fmla="*/ 900529 h 1237129"/>
              <a:gd name="connsiteX2974" fmla="*/ 669906 w 3751729"/>
              <a:gd name="connsiteY2974" fmla="*/ 905451 h 1237129"/>
              <a:gd name="connsiteX2975" fmla="*/ 680738 w 3751729"/>
              <a:gd name="connsiteY2975" fmla="*/ 907913 h 1237129"/>
              <a:gd name="connsiteX2976" fmla="*/ 686399 w 3751729"/>
              <a:gd name="connsiteY2976" fmla="*/ 900529 h 1237129"/>
              <a:gd name="connsiteX2977" fmla="*/ 693784 w 3751729"/>
              <a:gd name="connsiteY2977" fmla="*/ 898066 h 1237129"/>
              <a:gd name="connsiteX2978" fmla="*/ 707076 w 3751729"/>
              <a:gd name="connsiteY2978" fmla="*/ 898066 h 1237129"/>
              <a:gd name="connsiteX2979" fmla="*/ 708798 w 3751729"/>
              <a:gd name="connsiteY2979" fmla="*/ 900529 h 1237129"/>
              <a:gd name="connsiteX2980" fmla="*/ 711261 w 3751729"/>
              <a:gd name="connsiteY2980" fmla="*/ 903975 h 1237129"/>
              <a:gd name="connsiteX2981" fmla="*/ 712737 w 3751729"/>
              <a:gd name="connsiteY2981" fmla="*/ 905697 h 1237129"/>
              <a:gd name="connsiteX2982" fmla="*/ 714460 w 3751729"/>
              <a:gd name="connsiteY2982" fmla="*/ 905697 h 1237129"/>
              <a:gd name="connsiteX2983" fmla="*/ 718645 w 3751729"/>
              <a:gd name="connsiteY2983" fmla="*/ 906436 h 1237129"/>
              <a:gd name="connsiteX2984" fmla="*/ 724060 w 3751729"/>
              <a:gd name="connsiteY2984" fmla="*/ 907667 h 1237129"/>
              <a:gd name="connsiteX2985" fmla="*/ 729722 w 3751729"/>
              <a:gd name="connsiteY2985" fmla="*/ 896098 h 1237129"/>
              <a:gd name="connsiteX2986" fmla="*/ 737106 w 3751729"/>
              <a:gd name="connsiteY2986" fmla="*/ 887728 h 1237129"/>
              <a:gd name="connsiteX2987" fmla="*/ 745476 w 3751729"/>
              <a:gd name="connsiteY2987" fmla="*/ 880343 h 1237129"/>
              <a:gd name="connsiteX2988" fmla="*/ 756306 w 3751729"/>
              <a:gd name="connsiteY2988" fmla="*/ 874436 h 1237129"/>
              <a:gd name="connsiteX2989" fmla="*/ 772060 w 3751729"/>
              <a:gd name="connsiteY2989" fmla="*/ 871975 h 1237129"/>
              <a:gd name="connsiteX2990" fmla="*/ 774522 w 3751729"/>
              <a:gd name="connsiteY2990" fmla="*/ 870251 h 1237129"/>
              <a:gd name="connsiteX2991" fmla="*/ 776244 w 3751729"/>
              <a:gd name="connsiteY2991" fmla="*/ 870251 h 1237129"/>
              <a:gd name="connsiteX2992" fmla="*/ 778707 w 3751729"/>
              <a:gd name="connsiteY2992" fmla="*/ 870251 h 1237129"/>
              <a:gd name="connsiteX2993" fmla="*/ 780429 w 3751729"/>
              <a:gd name="connsiteY2993" fmla="*/ 870251 h 1237129"/>
              <a:gd name="connsiteX2994" fmla="*/ 783629 w 3751729"/>
              <a:gd name="connsiteY2994" fmla="*/ 871975 h 1237129"/>
              <a:gd name="connsiteX2995" fmla="*/ 787813 w 3751729"/>
              <a:gd name="connsiteY2995" fmla="*/ 871975 h 1237129"/>
              <a:gd name="connsiteX2996" fmla="*/ 786090 w 3751729"/>
              <a:gd name="connsiteY2996" fmla="*/ 874436 h 1237129"/>
              <a:gd name="connsiteX2997" fmla="*/ 786090 w 3751729"/>
              <a:gd name="connsiteY2997" fmla="*/ 877882 h 1237129"/>
              <a:gd name="connsiteX2998" fmla="*/ 784367 w 3751729"/>
              <a:gd name="connsiteY2998" fmla="*/ 877882 h 1237129"/>
              <a:gd name="connsiteX2999" fmla="*/ 784367 w 3751729"/>
              <a:gd name="connsiteY2999" fmla="*/ 878621 h 1237129"/>
              <a:gd name="connsiteX3000" fmla="*/ 786090 w 3751729"/>
              <a:gd name="connsiteY3000" fmla="*/ 878621 h 1237129"/>
              <a:gd name="connsiteX3001" fmla="*/ 787813 w 3751729"/>
              <a:gd name="connsiteY3001" fmla="*/ 880343 h 1237129"/>
              <a:gd name="connsiteX3002" fmla="*/ 790275 w 3751729"/>
              <a:gd name="connsiteY3002" fmla="*/ 882066 h 1237129"/>
              <a:gd name="connsiteX3003" fmla="*/ 790275 w 3751729"/>
              <a:gd name="connsiteY3003" fmla="*/ 878621 h 1237129"/>
              <a:gd name="connsiteX3004" fmla="*/ 793475 w 3751729"/>
              <a:gd name="connsiteY3004" fmla="*/ 876160 h 1237129"/>
              <a:gd name="connsiteX3005" fmla="*/ 795199 w 3751729"/>
              <a:gd name="connsiteY3005" fmla="*/ 874436 h 1237129"/>
              <a:gd name="connsiteX3006" fmla="*/ 795937 w 3751729"/>
              <a:gd name="connsiteY3006" fmla="*/ 872714 h 1237129"/>
              <a:gd name="connsiteX3007" fmla="*/ 797660 w 3751729"/>
              <a:gd name="connsiteY3007" fmla="*/ 871975 h 1237129"/>
              <a:gd name="connsiteX3008" fmla="*/ 800860 w 3751729"/>
              <a:gd name="connsiteY3008" fmla="*/ 870251 h 1237129"/>
              <a:gd name="connsiteX3009" fmla="*/ 803320 w 3751729"/>
              <a:gd name="connsiteY3009" fmla="*/ 868529 h 1237129"/>
              <a:gd name="connsiteX3010" fmla="*/ 816613 w 3751729"/>
              <a:gd name="connsiteY3010" fmla="*/ 880097 h 1237129"/>
              <a:gd name="connsiteX3011" fmla="*/ 833845 w 3751729"/>
              <a:gd name="connsiteY3011" fmla="*/ 886006 h 1237129"/>
              <a:gd name="connsiteX3012" fmla="*/ 851075 w 3751729"/>
              <a:gd name="connsiteY3012" fmla="*/ 887728 h 1237129"/>
              <a:gd name="connsiteX3013" fmla="*/ 871014 w 3751729"/>
              <a:gd name="connsiteY3013" fmla="*/ 886006 h 1237129"/>
              <a:gd name="connsiteX3014" fmla="*/ 891689 w 3751729"/>
              <a:gd name="connsiteY3014" fmla="*/ 884281 h 1237129"/>
              <a:gd name="connsiteX3015" fmla="*/ 891689 w 3751729"/>
              <a:gd name="connsiteY3015" fmla="*/ 887728 h 1237129"/>
              <a:gd name="connsiteX3016" fmla="*/ 891689 w 3751729"/>
              <a:gd name="connsiteY3016" fmla="*/ 889452 h 1237129"/>
              <a:gd name="connsiteX3017" fmla="*/ 889967 w 3751729"/>
              <a:gd name="connsiteY3017" fmla="*/ 890190 h 1237129"/>
              <a:gd name="connsiteX3018" fmla="*/ 889967 w 3751729"/>
              <a:gd name="connsiteY3018" fmla="*/ 891912 h 1237129"/>
              <a:gd name="connsiteX3019" fmla="*/ 888243 w 3751729"/>
              <a:gd name="connsiteY3019" fmla="*/ 894374 h 1237129"/>
              <a:gd name="connsiteX3020" fmla="*/ 898090 w 3751729"/>
              <a:gd name="connsiteY3020" fmla="*/ 897820 h 1237129"/>
              <a:gd name="connsiteX3021" fmla="*/ 903751 w 3751729"/>
              <a:gd name="connsiteY3021" fmla="*/ 902005 h 1237129"/>
              <a:gd name="connsiteX3022" fmla="*/ 909413 w 3751729"/>
              <a:gd name="connsiteY3022" fmla="*/ 906190 h 1237129"/>
              <a:gd name="connsiteX3023" fmla="*/ 919259 w 3751729"/>
              <a:gd name="connsiteY3023" fmla="*/ 911113 h 1237129"/>
              <a:gd name="connsiteX3024" fmla="*/ 919259 w 3751729"/>
              <a:gd name="connsiteY3024" fmla="*/ 919481 h 1237129"/>
              <a:gd name="connsiteX3025" fmla="*/ 930090 w 3751729"/>
              <a:gd name="connsiteY3025" fmla="*/ 922928 h 1237129"/>
              <a:gd name="connsiteX3026" fmla="*/ 936736 w 3751729"/>
              <a:gd name="connsiteY3026" fmla="*/ 923667 h 1237129"/>
              <a:gd name="connsiteX3027" fmla="*/ 942397 w 3751729"/>
              <a:gd name="connsiteY3027" fmla="*/ 929574 h 1237129"/>
              <a:gd name="connsiteX3028" fmla="*/ 945597 w 3751729"/>
              <a:gd name="connsiteY3028" fmla="*/ 938682 h 1237129"/>
              <a:gd name="connsiteX3029" fmla="*/ 962828 w 3751729"/>
              <a:gd name="connsiteY3029" fmla="*/ 940404 h 1237129"/>
              <a:gd name="connsiteX3030" fmla="*/ 976859 w 3751729"/>
              <a:gd name="connsiteY3030" fmla="*/ 941143 h 1237129"/>
              <a:gd name="connsiteX3031" fmla="*/ 995813 w 3751729"/>
              <a:gd name="connsiteY3031" fmla="*/ 942867 h 1237129"/>
              <a:gd name="connsiteX3032" fmla="*/ 1009104 w 3751729"/>
              <a:gd name="connsiteY3032" fmla="*/ 960343 h 1237129"/>
              <a:gd name="connsiteX3033" fmla="*/ 1024859 w 3751729"/>
              <a:gd name="connsiteY3033" fmla="*/ 976097 h 1237129"/>
              <a:gd name="connsiteX3034" fmla="*/ 1042089 w 3751729"/>
              <a:gd name="connsiteY3034" fmla="*/ 989389 h 1237129"/>
              <a:gd name="connsiteX3035" fmla="*/ 1062028 w 3751729"/>
              <a:gd name="connsiteY3035" fmla="*/ 999481 h 1237129"/>
              <a:gd name="connsiteX3036" fmla="*/ 1061290 w 3751729"/>
              <a:gd name="connsiteY3036" fmla="*/ 1005389 h 1237129"/>
              <a:gd name="connsiteX3037" fmla="*/ 1058089 w 3751729"/>
              <a:gd name="connsiteY3037" fmla="*/ 1008835 h 1237129"/>
              <a:gd name="connsiteX3038" fmla="*/ 1055627 w 3751729"/>
              <a:gd name="connsiteY3038" fmla="*/ 1013020 h 1237129"/>
              <a:gd name="connsiteX3039" fmla="*/ 1052427 w 3751729"/>
              <a:gd name="connsiteY3039" fmla="*/ 1015481 h 1237129"/>
              <a:gd name="connsiteX3040" fmla="*/ 1049966 w 3751729"/>
              <a:gd name="connsiteY3040" fmla="*/ 1020404 h 1237129"/>
              <a:gd name="connsiteX3041" fmla="*/ 1068182 w 3751729"/>
              <a:gd name="connsiteY3041" fmla="*/ 1020404 h 1237129"/>
              <a:gd name="connsiteX3042" fmla="*/ 1085412 w 3751729"/>
              <a:gd name="connsiteY3042" fmla="*/ 1026312 h 1237129"/>
              <a:gd name="connsiteX3043" fmla="*/ 1088612 w 3751729"/>
              <a:gd name="connsiteY3043" fmla="*/ 1036404 h 1237129"/>
              <a:gd name="connsiteX3044" fmla="*/ 1092798 w 3751729"/>
              <a:gd name="connsiteY3044" fmla="*/ 1034681 h 1237129"/>
              <a:gd name="connsiteX3045" fmla="*/ 1095258 w 3751729"/>
              <a:gd name="connsiteY3045" fmla="*/ 1032958 h 1237129"/>
              <a:gd name="connsiteX3046" fmla="*/ 1100181 w 3751729"/>
              <a:gd name="connsiteY3046" fmla="*/ 1034681 h 1237129"/>
              <a:gd name="connsiteX3047" fmla="*/ 1100919 w 3751729"/>
              <a:gd name="connsiteY3047" fmla="*/ 1034681 h 1237129"/>
              <a:gd name="connsiteX3048" fmla="*/ 1104120 w 3751729"/>
              <a:gd name="connsiteY3048" fmla="*/ 1036404 h 1237129"/>
              <a:gd name="connsiteX3049" fmla="*/ 1106582 w 3751729"/>
              <a:gd name="connsiteY3049" fmla="*/ 1038127 h 1237129"/>
              <a:gd name="connsiteX3050" fmla="*/ 1109782 w 3751729"/>
              <a:gd name="connsiteY3050" fmla="*/ 1038865 h 1237129"/>
              <a:gd name="connsiteX3051" fmla="*/ 1154335 w 3751729"/>
              <a:gd name="connsiteY3051" fmla="*/ 1042312 h 1237129"/>
              <a:gd name="connsiteX3052" fmla="*/ 1158519 w 3751729"/>
              <a:gd name="connsiteY3052" fmla="*/ 1046496 h 1237129"/>
              <a:gd name="connsiteX3053" fmla="*/ 1161719 w 3751729"/>
              <a:gd name="connsiteY3053" fmla="*/ 1054866 h 1237129"/>
              <a:gd name="connsiteX3054" fmla="*/ 1162457 w 3751729"/>
              <a:gd name="connsiteY3054" fmla="*/ 1062250 h 1237129"/>
              <a:gd name="connsiteX3055" fmla="*/ 1167381 w 3751729"/>
              <a:gd name="connsiteY3055" fmla="*/ 1068158 h 1237129"/>
              <a:gd name="connsiteX3056" fmla="*/ 1174027 w 3751729"/>
              <a:gd name="connsiteY3056" fmla="*/ 1069881 h 1237129"/>
              <a:gd name="connsiteX3057" fmla="*/ 1181411 w 3751729"/>
              <a:gd name="connsiteY3057" fmla="*/ 1069881 h 1237129"/>
              <a:gd name="connsiteX3058" fmla="*/ 1187072 w 3751729"/>
              <a:gd name="connsiteY3058" fmla="*/ 1068158 h 1237129"/>
              <a:gd name="connsiteX3059" fmla="*/ 1191257 w 3751729"/>
              <a:gd name="connsiteY3059" fmla="*/ 1074065 h 1237129"/>
              <a:gd name="connsiteX3060" fmla="*/ 1196181 w 3751729"/>
              <a:gd name="connsiteY3060" fmla="*/ 1078250 h 1237129"/>
              <a:gd name="connsiteX3061" fmla="*/ 1198642 w 3751729"/>
              <a:gd name="connsiteY3061" fmla="*/ 1083174 h 1237129"/>
              <a:gd name="connsiteX3062" fmla="*/ 1200612 w 3751729"/>
              <a:gd name="connsiteY3062" fmla="*/ 1088835 h 1237129"/>
              <a:gd name="connsiteX3063" fmla="*/ 1202334 w 3751729"/>
              <a:gd name="connsiteY3063" fmla="*/ 1095481 h 1237129"/>
              <a:gd name="connsiteX3064" fmla="*/ 1191503 w 3751729"/>
              <a:gd name="connsiteY3064" fmla="*/ 1108773 h 1237129"/>
              <a:gd name="connsiteX3065" fmla="*/ 1179934 w 3751729"/>
              <a:gd name="connsiteY3065" fmla="*/ 1124527 h 1237129"/>
              <a:gd name="connsiteX3066" fmla="*/ 1168366 w 3751729"/>
              <a:gd name="connsiteY3066" fmla="*/ 1142003 h 1237129"/>
              <a:gd name="connsiteX3067" fmla="*/ 1158519 w 3751729"/>
              <a:gd name="connsiteY3067" fmla="*/ 1159481 h 1237129"/>
              <a:gd name="connsiteX3068" fmla="*/ 1151874 w 3751729"/>
              <a:gd name="connsiteY3068" fmla="*/ 1172772 h 1237129"/>
              <a:gd name="connsiteX3069" fmla="*/ 1151874 w 3751729"/>
              <a:gd name="connsiteY3069" fmla="*/ 1181142 h 1237129"/>
              <a:gd name="connsiteX3070" fmla="*/ 1152611 w 3751729"/>
              <a:gd name="connsiteY3070" fmla="*/ 1192710 h 1237129"/>
              <a:gd name="connsiteX3071" fmla="*/ 1155811 w 3751729"/>
              <a:gd name="connsiteY3071" fmla="*/ 1206003 h 1237129"/>
              <a:gd name="connsiteX3072" fmla="*/ 1154089 w 3751729"/>
              <a:gd name="connsiteY3072" fmla="*/ 1217572 h 1237129"/>
              <a:gd name="connsiteX3073" fmla="*/ 1151627 w 3751729"/>
              <a:gd name="connsiteY3073" fmla="*/ 1224957 h 1237129"/>
              <a:gd name="connsiteX3074" fmla="*/ 1145965 w 3751729"/>
              <a:gd name="connsiteY3074" fmla="*/ 1236526 h 1237129"/>
              <a:gd name="connsiteX3075" fmla="*/ 1145610 w 3751729"/>
              <a:gd name="connsiteY3075" fmla="*/ 1237129 h 1237129"/>
              <a:gd name="connsiteX3076" fmla="*/ 795176 w 3751729"/>
              <a:gd name="connsiteY3076" fmla="*/ 1237129 h 1237129"/>
              <a:gd name="connsiteX3077" fmla="*/ 797415 w 3751729"/>
              <a:gd name="connsiteY3077" fmla="*/ 1220772 h 1237129"/>
              <a:gd name="connsiteX3078" fmla="*/ 768614 w 3751729"/>
              <a:gd name="connsiteY3078" fmla="*/ 1209941 h 1237129"/>
              <a:gd name="connsiteX3079" fmla="*/ 743752 w 3751729"/>
              <a:gd name="connsiteY3079" fmla="*/ 1193203 h 1237129"/>
              <a:gd name="connsiteX3080" fmla="*/ 723814 w 3751729"/>
              <a:gd name="connsiteY3080" fmla="*/ 1171542 h 1237129"/>
              <a:gd name="connsiteX3081" fmla="*/ 707322 w 3751729"/>
              <a:gd name="connsiteY3081" fmla="*/ 1148157 h 1237129"/>
              <a:gd name="connsiteX3082" fmla="*/ 701661 w 3751729"/>
              <a:gd name="connsiteY3082" fmla="*/ 1134865 h 1237129"/>
              <a:gd name="connsiteX3083" fmla="*/ 697476 w 3751729"/>
              <a:gd name="connsiteY3083" fmla="*/ 1122311 h 1237129"/>
              <a:gd name="connsiteX3084" fmla="*/ 693291 w 3751729"/>
              <a:gd name="connsiteY3084" fmla="*/ 1107296 h 1237129"/>
              <a:gd name="connsiteX3085" fmla="*/ 687630 w 3751729"/>
              <a:gd name="connsiteY3085" fmla="*/ 1095727 h 1237129"/>
              <a:gd name="connsiteX3086" fmla="*/ 678522 w 3751729"/>
              <a:gd name="connsiteY3086" fmla="*/ 1087357 h 1237129"/>
              <a:gd name="connsiteX3087" fmla="*/ 676061 w 3751729"/>
              <a:gd name="connsiteY3087" fmla="*/ 1083911 h 1237129"/>
              <a:gd name="connsiteX3088" fmla="*/ 671876 w 3751729"/>
              <a:gd name="connsiteY3088" fmla="*/ 1083911 h 1237129"/>
              <a:gd name="connsiteX3089" fmla="*/ 668677 w 3751729"/>
              <a:gd name="connsiteY3089" fmla="*/ 1083174 h 1237129"/>
              <a:gd name="connsiteX3090" fmla="*/ 666215 w 3751729"/>
              <a:gd name="connsiteY3090" fmla="*/ 1079727 h 1237129"/>
              <a:gd name="connsiteX3091" fmla="*/ 663014 w 3751729"/>
              <a:gd name="connsiteY3091" fmla="*/ 1077265 h 1237129"/>
              <a:gd name="connsiteX3092" fmla="*/ 666215 w 3751729"/>
              <a:gd name="connsiteY3092" fmla="*/ 1071358 h 1237129"/>
              <a:gd name="connsiteX3093" fmla="*/ 666215 w 3751729"/>
              <a:gd name="connsiteY3093" fmla="*/ 1066434 h 1237129"/>
              <a:gd name="connsiteX3094" fmla="*/ 666215 w 3751729"/>
              <a:gd name="connsiteY3094" fmla="*/ 1060527 h 1237129"/>
              <a:gd name="connsiteX3095" fmla="*/ 666215 w 3751729"/>
              <a:gd name="connsiteY3095" fmla="*/ 1054620 h 1237129"/>
              <a:gd name="connsiteX3096" fmla="*/ 673599 w 3751729"/>
              <a:gd name="connsiteY3096" fmla="*/ 1050435 h 1237129"/>
              <a:gd name="connsiteX3097" fmla="*/ 678522 w 3751729"/>
              <a:gd name="connsiteY3097" fmla="*/ 1046250 h 1237129"/>
              <a:gd name="connsiteX3098" fmla="*/ 685907 w 3751729"/>
              <a:gd name="connsiteY3098" fmla="*/ 1042065 h 1237129"/>
              <a:gd name="connsiteX3099" fmla="*/ 685907 w 3751729"/>
              <a:gd name="connsiteY3099" fmla="*/ 1038619 h 1237129"/>
              <a:gd name="connsiteX3100" fmla="*/ 678522 w 3751729"/>
              <a:gd name="connsiteY3100" fmla="*/ 1038619 h 1237129"/>
              <a:gd name="connsiteX3101" fmla="*/ 674337 w 3751729"/>
              <a:gd name="connsiteY3101" fmla="*/ 1037881 h 1237129"/>
              <a:gd name="connsiteX3102" fmla="*/ 670152 w 3751729"/>
              <a:gd name="connsiteY3102" fmla="*/ 1037881 h 1237129"/>
              <a:gd name="connsiteX3103" fmla="*/ 665969 w 3751729"/>
              <a:gd name="connsiteY3103" fmla="*/ 1036158 h 1237129"/>
              <a:gd name="connsiteX3104" fmla="*/ 671630 w 3751729"/>
              <a:gd name="connsiteY3104" fmla="*/ 1022866 h 1237129"/>
              <a:gd name="connsiteX3105" fmla="*/ 675815 w 3751729"/>
              <a:gd name="connsiteY3105" fmla="*/ 1009574 h 1237129"/>
              <a:gd name="connsiteX3106" fmla="*/ 681476 w 3751729"/>
              <a:gd name="connsiteY3106" fmla="*/ 997020 h 1237129"/>
              <a:gd name="connsiteX3107" fmla="*/ 691322 w 3751729"/>
              <a:gd name="connsiteY3107" fmla="*/ 986189 h 1237129"/>
              <a:gd name="connsiteX3108" fmla="*/ 702891 w 3751729"/>
              <a:gd name="connsiteY3108" fmla="*/ 976097 h 1237129"/>
              <a:gd name="connsiteX3109" fmla="*/ 712737 w 3751729"/>
              <a:gd name="connsiteY3109" fmla="*/ 964528 h 1237129"/>
              <a:gd name="connsiteX3110" fmla="*/ 711998 w 3751729"/>
              <a:gd name="connsiteY3110" fmla="*/ 956159 h 1237129"/>
              <a:gd name="connsiteX3111" fmla="*/ 711998 w 3751729"/>
              <a:gd name="connsiteY3111" fmla="*/ 944590 h 1237129"/>
              <a:gd name="connsiteX3112" fmla="*/ 710276 w 3751729"/>
              <a:gd name="connsiteY3112" fmla="*/ 933020 h 1237129"/>
              <a:gd name="connsiteX3113" fmla="*/ 706091 w 3751729"/>
              <a:gd name="connsiteY3113" fmla="*/ 925636 h 1237129"/>
              <a:gd name="connsiteX3114" fmla="*/ 700430 w 3751729"/>
              <a:gd name="connsiteY3114" fmla="*/ 917266 h 1237129"/>
              <a:gd name="connsiteX3115" fmla="*/ 694769 w 3751729"/>
              <a:gd name="connsiteY3115" fmla="*/ 908159 h 1237129"/>
              <a:gd name="connsiteX3116" fmla="*/ 689107 w 3751729"/>
              <a:gd name="connsiteY3116" fmla="*/ 908159 h 1237129"/>
              <a:gd name="connsiteX3117" fmla="*/ 687384 w 3751729"/>
              <a:gd name="connsiteY3117" fmla="*/ 909882 h 1237129"/>
              <a:gd name="connsiteX3118" fmla="*/ 685660 w 3751729"/>
              <a:gd name="connsiteY3118" fmla="*/ 911605 h 1237129"/>
              <a:gd name="connsiteX3119" fmla="*/ 683938 w 3751729"/>
              <a:gd name="connsiteY3119" fmla="*/ 912343 h 1237129"/>
              <a:gd name="connsiteX3120" fmla="*/ 681476 w 3751729"/>
              <a:gd name="connsiteY3120" fmla="*/ 914066 h 1237129"/>
              <a:gd name="connsiteX3121" fmla="*/ 683199 w 3751729"/>
              <a:gd name="connsiteY3121" fmla="*/ 917513 h 1237129"/>
              <a:gd name="connsiteX3122" fmla="*/ 683199 w 3751729"/>
              <a:gd name="connsiteY3122" fmla="*/ 919974 h 1237129"/>
              <a:gd name="connsiteX3123" fmla="*/ 683199 w 3751729"/>
              <a:gd name="connsiteY3123" fmla="*/ 921697 h 1237129"/>
              <a:gd name="connsiteX3124" fmla="*/ 681476 w 3751729"/>
              <a:gd name="connsiteY3124" fmla="*/ 924159 h 1237129"/>
              <a:gd name="connsiteX3125" fmla="*/ 679753 w 3751729"/>
              <a:gd name="connsiteY3125" fmla="*/ 924159 h 1237129"/>
              <a:gd name="connsiteX3126" fmla="*/ 678030 w 3751729"/>
              <a:gd name="connsiteY3126" fmla="*/ 925882 h 1237129"/>
              <a:gd name="connsiteX3127" fmla="*/ 677292 w 3751729"/>
              <a:gd name="connsiteY3127" fmla="*/ 925882 h 1237129"/>
              <a:gd name="connsiteX3128" fmla="*/ 675568 w 3751729"/>
              <a:gd name="connsiteY3128" fmla="*/ 925882 h 1237129"/>
              <a:gd name="connsiteX3129" fmla="*/ 673108 w 3751729"/>
              <a:gd name="connsiteY3129" fmla="*/ 927605 h 1237129"/>
              <a:gd name="connsiteX3130" fmla="*/ 665722 w 3751729"/>
              <a:gd name="connsiteY3130" fmla="*/ 921697 h 1237129"/>
              <a:gd name="connsiteX3131" fmla="*/ 652430 w 3751729"/>
              <a:gd name="connsiteY3131" fmla="*/ 914313 h 1237129"/>
              <a:gd name="connsiteX3132" fmla="*/ 639137 w 3751729"/>
              <a:gd name="connsiteY3132" fmla="*/ 906929 h 1237129"/>
              <a:gd name="connsiteX3133" fmla="*/ 626831 w 3751729"/>
              <a:gd name="connsiteY3133" fmla="*/ 901020 h 1237129"/>
              <a:gd name="connsiteX3134" fmla="*/ 617722 w 3751729"/>
              <a:gd name="connsiteY3134" fmla="*/ 898558 h 1237129"/>
              <a:gd name="connsiteX3135" fmla="*/ 610338 w 3751729"/>
              <a:gd name="connsiteY3135" fmla="*/ 881082 h 1237129"/>
              <a:gd name="connsiteX3136" fmla="*/ 603692 w 3751729"/>
              <a:gd name="connsiteY3136" fmla="*/ 870989 h 1237129"/>
              <a:gd name="connsiteX3137" fmla="*/ 596308 w 3751729"/>
              <a:gd name="connsiteY3137" fmla="*/ 863605 h 1237129"/>
              <a:gd name="connsiteX3138" fmla="*/ 588923 w 3751729"/>
              <a:gd name="connsiteY3138" fmla="*/ 861144 h 1237129"/>
              <a:gd name="connsiteX3139" fmla="*/ 577353 w 3751729"/>
              <a:gd name="connsiteY3139" fmla="*/ 857698 h 1237129"/>
              <a:gd name="connsiteX3140" fmla="*/ 565046 w 3751729"/>
              <a:gd name="connsiteY3140" fmla="*/ 853513 h 1237129"/>
              <a:gd name="connsiteX3141" fmla="*/ 548554 w 3751729"/>
              <a:gd name="connsiteY3141" fmla="*/ 847606 h 1237129"/>
              <a:gd name="connsiteX3142" fmla="*/ 538708 w 3751729"/>
              <a:gd name="connsiteY3142" fmla="*/ 840221 h 1237129"/>
              <a:gd name="connsiteX3143" fmla="*/ 530338 w 3751729"/>
              <a:gd name="connsiteY3143" fmla="*/ 832836 h 1237129"/>
              <a:gd name="connsiteX3144" fmla="*/ 517046 w 3751729"/>
              <a:gd name="connsiteY3144" fmla="*/ 826929 h 1237129"/>
              <a:gd name="connsiteX3145" fmla="*/ 508677 w 3751729"/>
              <a:gd name="connsiteY3145" fmla="*/ 826929 h 1237129"/>
              <a:gd name="connsiteX3146" fmla="*/ 503016 w 3751729"/>
              <a:gd name="connsiteY3146" fmla="*/ 830375 h 1237129"/>
              <a:gd name="connsiteX3147" fmla="*/ 498092 w 3751729"/>
              <a:gd name="connsiteY3147" fmla="*/ 832836 h 1237129"/>
              <a:gd name="connsiteX3148" fmla="*/ 492431 w 3751729"/>
              <a:gd name="connsiteY3148" fmla="*/ 836283 h 1237129"/>
              <a:gd name="connsiteX3149" fmla="*/ 485785 w 3751729"/>
              <a:gd name="connsiteY3149" fmla="*/ 834560 h 1237129"/>
              <a:gd name="connsiteX3150" fmla="*/ 482585 w 3751729"/>
              <a:gd name="connsiteY3150" fmla="*/ 832836 h 1237129"/>
              <a:gd name="connsiteX3151" fmla="*/ 480124 w 3751729"/>
              <a:gd name="connsiteY3151" fmla="*/ 830375 h 1237129"/>
              <a:gd name="connsiteX3152" fmla="*/ 476924 w 3751729"/>
              <a:gd name="connsiteY3152" fmla="*/ 826929 h 1237129"/>
              <a:gd name="connsiteX3153" fmla="*/ 472739 w 3751729"/>
              <a:gd name="connsiteY3153" fmla="*/ 822744 h 1237129"/>
              <a:gd name="connsiteX3154" fmla="*/ 469539 w 3751729"/>
              <a:gd name="connsiteY3154" fmla="*/ 820283 h 1237129"/>
              <a:gd name="connsiteX3155" fmla="*/ 467077 w 3751729"/>
              <a:gd name="connsiteY3155" fmla="*/ 818559 h 1237129"/>
              <a:gd name="connsiteX3156" fmla="*/ 448124 w 3751729"/>
              <a:gd name="connsiteY3156" fmla="*/ 815113 h 1237129"/>
              <a:gd name="connsiteX3157" fmla="*/ 445662 w 3751729"/>
              <a:gd name="connsiteY3157" fmla="*/ 812652 h 1237129"/>
              <a:gd name="connsiteX3158" fmla="*/ 442462 w 3751729"/>
              <a:gd name="connsiteY3158" fmla="*/ 810190 h 1237129"/>
              <a:gd name="connsiteX3159" fmla="*/ 440000 w 3751729"/>
              <a:gd name="connsiteY3159" fmla="*/ 806744 h 1237129"/>
              <a:gd name="connsiteX3160" fmla="*/ 436801 w 3751729"/>
              <a:gd name="connsiteY3160" fmla="*/ 804283 h 1237129"/>
              <a:gd name="connsiteX3161" fmla="*/ 436062 w 3751729"/>
              <a:gd name="connsiteY3161" fmla="*/ 802560 h 1237129"/>
              <a:gd name="connsiteX3162" fmla="*/ 419570 w 3751729"/>
              <a:gd name="connsiteY3162" fmla="*/ 805021 h 1237129"/>
              <a:gd name="connsiteX3163" fmla="*/ 417108 w 3751729"/>
              <a:gd name="connsiteY3163" fmla="*/ 804283 h 1237129"/>
              <a:gd name="connsiteX3164" fmla="*/ 412924 w 3751729"/>
              <a:gd name="connsiteY3164" fmla="*/ 798375 h 1237129"/>
              <a:gd name="connsiteX3165" fmla="*/ 405539 w 3751729"/>
              <a:gd name="connsiteY3165" fmla="*/ 792467 h 1237129"/>
              <a:gd name="connsiteX3166" fmla="*/ 399878 w 3751729"/>
              <a:gd name="connsiteY3166" fmla="*/ 785082 h 1237129"/>
              <a:gd name="connsiteX3167" fmla="*/ 394217 w 3751729"/>
              <a:gd name="connsiteY3167" fmla="*/ 779175 h 1237129"/>
              <a:gd name="connsiteX3168" fmla="*/ 391017 w 3751729"/>
              <a:gd name="connsiteY3168" fmla="*/ 775729 h 1237129"/>
              <a:gd name="connsiteX3169" fmla="*/ 396677 w 3751729"/>
              <a:gd name="connsiteY3169" fmla="*/ 757513 h 1237129"/>
              <a:gd name="connsiteX3170" fmla="*/ 380924 w 3751729"/>
              <a:gd name="connsiteY3170" fmla="*/ 740036 h 1237129"/>
              <a:gd name="connsiteX3171" fmla="*/ 366893 w 3751729"/>
              <a:gd name="connsiteY3171" fmla="*/ 720837 h 1237129"/>
              <a:gd name="connsiteX3172" fmla="*/ 352124 w 3751729"/>
              <a:gd name="connsiteY3172" fmla="*/ 700899 h 1237129"/>
              <a:gd name="connsiteX3173" fmla="*/ 338094 w 3751729"/>
              <a:gd name="connsiteY3173" fmla="*/ 679976 h 1237129"/>
              <a:gd name="connsiteX3174" fmla="*/ 334894 w 3751729"/>
              <a:gd name="connsiteY3174" fmla="*/ 678252 h 1237129"/>
              <a:gd name="connsiteX3175" fmla="*/ 330709 w 3751729"/>
              <a:gd name="connsiteY3175" fmla="*/ 677514 h 1237129"/>
              <a:gd name="connsiteX3176" fmla="*/ 328248 w 3751729"/>
              <a:gd name="connsiteY3176" fmla="*/ 677514 h 1237129"/>
              <a:gd name="connsiteX3177" fmla="*/ 323324 w 3751729"/>
              <a:gd name="connsiteY3177" fmla="*/ 675792 h 1237129"/>
              <a:gd name="connsiteX3178" fmla="*/ 322586 w 3751729"/>
              <a:gd name="connsiteY3178" fmla="*/ 674068 h 1237129"/>
              <a:gd name="connsiteX3179" fmla="*/ 316925 w 3751729"/>
              <a:gd name="connsiteY3179" fmla="*/ 666683 h 1237129"/>
              <a:gd name="connsiteX3180" fmla="*/ 313725 w 3751729"/>
              <a:gd name="connsiteY3180" fmla="*/ 658315 h 1237129"/>
              <a:gd name="connsiteX3181" fmla="*/ 311262 w 3751729"/>
              <a:gd name="connsiteY3181" fmla="*/ 649945 h 1237129"/>
              <a:gd name="connsiteX3182" fmla="*/ 306339 w 3751729"/>
              <a:gd name="connsiteY3182" fmla="*/ 640837 h 1237129"/>
              <a:gd name="connsiteX3183" fmla="*/ 299694 w 3751729"/>
              <a:gd name="connsiteY3183" fmla="*/ 636653 h 1237129"/>
              <a:gd name="connsiteX3184" fmla="*/ 296493 w 3751729"/>
              <a:gd name="connsiteY3184" fmla="*/ 633207 h 1237129"/>
              <a:gd name="connsiteX3185" fmla="*/ 294032 w 3751729"/>
              <a:gd name="connsiteY3185" fmla="*/ 630746 h 1237129"/>
              <a:gd name="connsiteX3186" fmla="*/ 290832 w 3751729"/>
              <a:gd name="connsiteY3186" fmla="*/ 629022 h 1237129"/>
              <a:gd name="connsiteX3187" fmla="*/ 290832 w 3751729"/>
              <a:gd name="connsiteY3187" fmla="*/ 644777 h 1237129"/>
              <a:gd name="connsiteX3188" fmla="*/ 295017 w 3751729"/>
              <a:gd name="connsiteY3188" fmla="*/ 650683 h 1237129"/>
              <a:gd name="connsiteX3189" fmla="*/ 304124 w 3751729"/>
              <a:gd name="connsiteY3189" fmla="*/ 660776 h 1237129"/>
              <a:gd name="connsiteX3190" fmla="*/ 312494 w 3751729"/>
              <a:gd name="connsiteY3190" fmla="*/ 672346 h 1237129"/>
              <a:gd name="connsiteX3191" fmla="*/ 323324 w 3751729"/>
              <a:gd name="connsiteY3191" fmla="*/ 687360 h 1237129"/>
              <a:gd name="connsiteX3192" fmla="*/ 331693 w 3751729"/>
              <a:gd name="connsiteY3192" fmla="*/ 701637 h 1237129"/>
              <a:gd name="connsiteX3193" fmla="*/ 340801 w 3751729"/>
              <a:gd name="connsiteY3193" fmla="*/ 716653 h 1237129"/>
              <a:gd name="connsiteX3194" fmla="*/ 347447 w 3751729"/>
              <a:gd name="connsiteY3194" fmla="*/ 729945 h 1237129"/>
              <a:gd name="connsiteX3195" fmla="*/ 350647 w 3751729"/>
              <a:gd name="connsiteY3195" fmla="*/ 738314 h 1237129"/>
              <a:gd name="connsiteX3196" fmla="*/ 350647 w 3751729"/>
              <a:gd name="connsiteY3196" fmla="*/ 744222 h 1237129"/>
              <a:gd name="connsiteX3197" fmla="*/ 348925 w 3751729"/>
              <a:gd name="connsiteY3197" fmla="*/ 746683 h 1237129"/>
              <a:gd name="connsiteX3198" fmla="*/ 347200 w 3751729"/>
              <a:gd name="connsiteY3198" fmla="*/ 748406 h 1237129"/>
              <a:gd name="connsiteX3199" fmla="*/ 347200 w 3751729"/>
              <a:gd name="connsiteY3199" fmla="*/ 750129 h 1237129"/>
              <a:gd name="connsiteX3200" fmla="*/ 344740 w 3751729"/>
              <a:gd name="connsiteY3200" fmla="*/ 751853 h 1237129"/>
              <a:gd name="connsiteX3201" fmla="*/ 344740 w 3751729"/>
              <a:gd name="connsiteY3201" fmla="*/ 745945 h 1237129"/>
              <a:gd name="connsiteX3202" fmla="*/ 343017 w 3751729"/>
              <a:gd name="connsiteY3202" fmla="*/ 741021 h 1237129"/>
              <a:gd name="connsiteX3203" fmla="*/ 343017 w 3751729"/>
              <a:gd name="connsiteY3203" fmla="*/ 738561 h 1237129"/>
              <a:gd name="connsiteX3204" fmla="*/ 341294 w 3751729"/>
              <a:gd name="connsiteY3204" fmla="*/ 735114 h 1237129"/>
              <a:gd name="connsiteX3205" fmla="*/ 338832 w 3751729"/>
              <a:gd name="connsiteY3205" fmla="*/ 735114 h 1237129"/>
              <a:gd name="connsiteX3206" fmla="*/ 337109 w 3751729"/>
              <a:gd name="connsiteY3206" fmla="*/ 735114 h 1237129"/>
              <a:gd name="connsiteX3207" fmla="*/ 335386 w 3751729"/>
              <a:gd name="connsiteY3207" fmla="*/ 735114 h 1237129"/>
              <a:gd name="connsiteX3208" fmla="*/ 334648 w 3751729"/>
              <a:gd name="connsiteY3208" fmla="*/ 735114 h 1237129"/>
              <a:gd name="connsiteX3209" fmla="*/ 332924 w 3751729"/>
              <a:gd name="connsiteY3209" fmla="*/ 735114 h 1237129"/>
              <a:gd name="connsiteX3210" fmla="*/ 328740 w 3751729"/>
              <a:gd name="connsiteY3210" fmla="*/ 735114 h 1237129"/>
              <a:gd name="connsiteX3211" fmla="*/ 325540 w 3751729"/>
              <a:gd name="connsiteY3211" fmla="*/ 725022 h 1237129"/>
              <a:gd name="connsiteX3212" fmla="*/ 323078 w 3751729"/>
              <a:gd name="connsiteY3212" fmla="*/ 714929 h 1237129"/>
              <a:gd name="connsiteX3213" fmla="*/ 318156 w 3751729"/>
              <a:gd name="connsiteY3213" fmla="*/ 706561 h 1237129"/>
              <a:gd name="connsiteX3214" fmla="*/ 311509 w 3751729"/>
              <a:gd name="connsiteY3214" fmla="*/ 699175 h 1237129"/>
              <a:gd name="connsiteX3215" fmla="*/ 302401 w 3751729"/>
              <a:gd name="connsiteY3215" fmla="*/ 693269 h 1237129"/>
              <a:gd name="connsiteX3216" fmla="*/ 294032 w 3751729"/>
              <a:gd name="connsiteY3216" fmla="*/ 687360 h 1237129"/>
              <a:gd name="connsiteX3217" fmla="*/ 286647 w 3751729"/>
              <a:gd name="connsiteY3217" fmla="*/ 677268 h 1237129"/>
              <a:gd name="connsiteX3218" fmla="*/ 289109 w 3751729"/>
              <a:gd name="connsiteY3218" fmla="*/ 675545 h 1237129"/>
              <a:gd name="connsiteX3219" fmla="*/ 290832 w 3751729"/>
              <a:gd name="connsiteY3219" fmla="*/ 675545 h 1237129"/>
              <a:gd name="connsiteX3220" fmla="*/ 292555 w 3751729"/>
              <a:gd name="connsiteY3220" fmla="*/ 675545 h 1237129"/>
              <a:gd name="connsiteX3221" fmla="*/ 292555 w 3751729"/>
              <a:gd name="connsiteY3221" fmla="*/ 673821 h 1237129"/>
              <a:gd name="connsiteX3222" fmla="*/ 292555 w 3751729"/>
              <a:gd name="connsiteY3222" fmla="*/ 672099 h 1237129"/>
              <a:gd name="connsiteX3223" fmla="*/ 294278 w 3751729"/>
              <a:gd name="connsiteY3223" fmla="*/ 671361 h 1237129"/>
              <a:gd name="connsiteX3224" fmla="*/ 283447 w 3751729"/>
              <a:gd name="connsiteY3224" fmla="*/ 663976 h 1237129"/>
              <a:gd name="connsiteX3225" fmla="*/ 278524 w 3751729"/>
              <a:gd name="connsiteY3225" fmla="*/ 654869 h 1237129"/>
              <a:gd name="connsiteX3226" fmla="*/ 273601 w 3751729"/>
              <a:gd name="connsiteY3226" fmla="*/ 644777 h 1237129"/>
              <a:gd name="connsiteX3227" fmla="*/ 271140 w 3751729"/>
              <a:gd name="connsiteY3227" fmla="*/ 633207 h 1237129"/>
              <a:gd name="connsiteX3228" fmla="*/ 265478 w 3751729"/>
              <a:gd name="connsiteY3228" fmla="*/ 623115 h 1237129"/>
              <a:gd name="connsiteX3229" fmla="*/ 258093 w 3751729"/>
              <a:gd name="connsiteY3229" fmla="*/ 614745 h 1237129"/>
              <a:gd name="connsiteX3230" fmla="*/ 249725 w 3751729"/>
              <a:gd name="connsiteY3230" fmla="*/ 609823 h 1237129"/>
              <a:gd name="connsiteX3231" fmla="*/ 238894 w 3751729"/>
              <a:gd name="connsiteY3231" fmla="*/ 605638 h 1237129"/>
              <a:gd name="connsiteX3232" fmla="*/ 230524 w 3751729"/>
              <a:gd name="connsiteY3232" fmla="*/ 599730 h 1237129"/>
              <a:gd name="connsiteX3233" fmla="*/ 224863 w 3751729"/>
              <a:gd name="connsiteY3233" fmla="*/ 592346 h 1237129"/>
              <a:gd name="connsiteX3234" fmla="*/ 221663 w 3751729"/>
              <a:gd name="connsiteY3234" fmla="*/ 583977 h 1237129"/>
              <a:gd name="connsiteX3235" fmla="*/ 217478 w 3751729"/>
              <a:gd name="connsiteY3235" fmla="*/ 574871 h 1237129"/>
              <a:gd name="connsiteX3236" fmla="*/ 207633 w 3751729"/>
              <a:gd name="connsiteY3236" fmla="*/ 560594 h 1237129"/>
              <a:gd name="connsiteX3237" fmla="*/ 199264 w 3751729"/>
              <a:gd name="connsiteY3237" fmla="*/ 550502 h 1237129"/>
              <a:gd name="connsiteX3238" fmla="*/ 190156 w 3751729"/>
              <a:gd name="connsiteY3238" fmla="*/ 541394 h 1237129"/>
              <a:gd name="connsiteX3239" fmla="*/ 184494 w 3751729"/>
              <a:gd name="connsiteY3239" fmla="*/ 531303 h 1237129"/>
              <a:gd name="connsiteX3240" fmla="*/ 180309 w 3751729"/>
              <a:gd name="connsiteY3240" fmla="*/ 518010 h 1237129"/>
              <a:gd name="connsiteX3241" fmla="*/ 177109 w 3751729"/>
              <a:gd name="connsiteY3241" fmla="*/ 500533 h 1237129"/>
              <a:gd name="connsiteX3242" fmla="*/ 176371 w 3751729"/>
              <a:gd name="connsiteY3242" fmla="*/ 476410 h 1237129"/>
              <a:gd name="connsiteX3243" fmla="*/ 176371 w 3751729"/>
              <a:gd name="connsiteY3243" fmla="*/ 470503 h 1237129"/>
              <a:gd name="connsiteX3244" fmla="*/ 177109 w 3751729"/>
              <a:gd name="connsiteY3244" fmla="*/ 458933 h 1237129"/>
              <a:gd name="connsiteX3245" fmla="*/ 177109 w 3751729"/>
              <a:gd name="connsiteY3245" fmla="*/ 443180 h 1237129"/>
              <a:gd name="connsiteX3246" fmla="*/ 177109 w 3751729"/>
              <a:gd name="connsiteY3246" fmla="*/ 423980 h 1237129"/>
              <a:gd name="connsiteX3247" fmla="*/ 177109 w 3751729"/>
              <a:gd name="connsiteY3247" fmla="*/ 406503 h 1237129"/>
              <a:gd name="connsiteX3248" fmla="*/ 178833 w 3751729"/>
              <a:gd name="connsiteY3248" fmla="*/ 392226 h 1237129"/>
              <a:gd name="connsiteX3249" fmla="*/ 180556 w 3751729"/>
              <a:gd name="connsiteY3249" fmla="*/ 383118 h 1237129"/>
              <a:gd name="connsiteX3250" fmla="*/ 184740 w 3751729"/>
              <a:gd name="connsiteY3250" fmla="*/ 381396 h 1237129"/>
              <a:gd name="connsiteX3251" fmla="*/ 187940 w 3751729"/>
              <a:gd name="connsiteY3251" fmla="*/ 381396 h 1237129"/>
              <a:gd name="connsiteX3252" fmla="*/ 190402 w 3751729"/>
              <a:gd name="connsiteY3252" fmla="*/ 381396 h 1237129"/>
              <a:gd name="connsiteX3253" fmla="*/ 193602 w 3751729"/>
              <a:gd name="connsiteY3253" fmla="*/ 381396 h 1237129"/>
              <a:gd name="connsiteX3254" fmla="*/ 196064 w 3751729"/>
              <a:gd name="connsiteY3254" fmla="*/ 383118 h 1237129"/>
              <a:gd name="connsiteX3255" fmla="*/ 197787 w 3751729"/>
              <a:gd name="connsiteY3255" fmla="*/ 386564 h 1237129"/>
              <a:gd name="connsiteX3256" fmla="*/ 200248 w 3751729"/>
              <a:gd name="connsiteY3256" fmla="*/ 389026 h 1237129"/>
              <a:gd name="connsiteX3257" fmla="*/ 201970 w 3751729"/>
              <a:gd name="connsiteY3257" fmla="*/ 392473 h 1237129"/>
              <a:gd name="connsiteX3258" fmla="*/ 201970 w 3751729"/>
              <a:gd name="connsiteY3258" fmla="*/ 375733 h 1237129"/>
              <a:gd name="connsiteX3259" fmla="*/ 192125 w 3751729"/>
              <a:gd name="connsiteY3259" fmla="*/ 364165 h 1237129"/>
              <a:gd name="connsiteX3260" fmla="*/ 180556 w 3751729"/>
              <a:gd name="connsiteY3260" fmla="*/ 352596 h 1237129"/>
              <a:gd name="connsiteX3261" fmla="*/ 167264 w 3751729"/>
              <a:gd name="connsiteY3261" fmla="*/ 344226 h 1237129"/>
              <a:gd name="connsiteX3262" fmla="*/ 167264 w 3751729"/>
              <a:gd name="connsiteY3262" fmla="*/ 351611 h 1237129"/>
              <a:gd name="connsiteX3263" fmla="*/ 172926 w 3751729"/>
              <a:gd name="connsiteY3263" fmla="*/ 355795 h 1237129"/>
              <a:gd name="connsiteX3264" fmla="*/ 178586 w 3751729"/>
              <a:gd name="connsiteY3264" fmla="*/ 359980 h 1237129"/>
              <a:gd name="connsiteX3265" fmla="*/ 184247 w 3751729"/>
              <a:gd name="connsiteY3265" fmla="*/ 364165 h 1237129"/>
              <a:gd name="connsiteX3266" fmla="*/ 188433 w 3751729"/>
              <a:gd name="connsiteY3266" fmla="*/ 370072 h 1237129"/>
              <a:gd name="connsiteX3267" fmla="*/ 188433 w 3751729"/>
              <a:gd name="connsiteY3267" fmla="*/ 373518 h 1237129"/>
              <a:gd name="connsiteX3268" fmla="*/ 187694 w 3751729"/>
              <a:gd name="connsiteY3268" fmla="*/ 373518 h 1237129"/>
              <a:gd name="connsiteX3269" fmla="*/ 187694 w 3751729"/>
              <a:gd name="connsiteY3269" fmla="*/ 375241 h 1237129"/>
              <a:gd name="connsiteX3270" fmla="*/ 185971 w 3751729"/>
              <a:gd name="connsiteY3270" fmla="*/ 375980 h 1237129"/>
              <a:gd name="connsiteX3271" fmla="*/ 182772 w 3751729"/>
              <a:gd name="connsiteY3271" fmla="*/ 377703 h 1237129"/>
              <a:gd name="connsiteX3272" fmla="*/ 182032 w 3751729"/>
              <a:gd name="connsiteY3272" fmla="*/ 379426 h 1237129"/>
              <a:gd name="connsiteX3273" fmla="*/ 177109 w 3751729"/>
              <a:gd name="connsiteY3273" fmla="*/ 379426 h 1237129"/>
              <a:gd name="connsiteX3274" fmla="*/ 172926 w 3751729"/>
              <a:gd name="connsiteY3274" fmla="*/ 379426 h 1237129"/>
              <a:gd name="connsiteX3275" fmla="*/ 171202 w 3751729"/>
              <a:gd name="connsiteY3275" fmla="*/ 379426 h 1237129"/>
              <a:gd name="connsiteX3276" fmla="*/ 171202 w 3751729"/>
              <a:gd name="connsiteY3276" fmla="*/ 377703 h 1237129"/>
              <a:gd name="connsiteX3277" fmla="*/ 170463 w 3751729"/>
              <a:gd name="connsiteY3277" fmla="*/ 377703 h 1237129"/>
              <a:gd name="connsiteX3278" fmla="*/ 167264 w 3751729"/>
              <a:gd name="connsiteY3278" fmla="*/ 375980 h 1237129"/>
              <a:gd name="connsiteX3279" fmla="*/ 157418 w 3751729"/>
              <a:gd name="connsiteY3279" fmla="*/ 363426 h 1237129"/>
              <a:gd name="connsiteX3280" fmla="*/ 148310 w 3751729"/>
              <a:gd name="connsiteY3280" fmla="*/ 350134 h 1237129"/>
              <a:gd name="connsiteX3281" fmla="*/ 141664 w 3751729"/>
              <a:gd name="connsiteY3281" fmla="*/ 335119 h 1237129"/>
              <a:gd name="connsiteX3282" fmla="*/ 148310 w 3751729"/>
              <a:gd name="connsiteY3282" fmla="*/ 335119 h 1237129"/>
              <a:gd name="connsiteX3283" fmla="*/ 151510 w 3751729"/>
              <a:gd name="connsiteY3283" fmla="*/ 336841 h 1237129"/>
              <a:gd name="connsiteX3284" fmla="*/ 153972 w 3751729"/>
              <a:gd name="connsiteY3284" fmla="*/ 336841 h 1237129"/>
              <a:gd name="connsiteX3285" fmla="*/ 157171 w 3751729"/>
              <a:gd name="connsiteY3285" fmla="*/ 336841 h 1237129"/>
              <a:gd name="connsiteX3286" fmla="*/ 159633 w 3751729"/>
              <a:gd name="connsiteY3286" fmla="*/ 335119 h 1237129"/>
              <a:gd name="connsiteX3287" fmla="*/ 148064 w 3751729"/>
              <a:gd name="connsiteY3287" fmla="*/ 330934 h 1237129"/>
              <a:gd name="connsiteX3288" fmla="*/ 141418 w 3751729"/>
              <a:gd name="connsiteY3288" fmla="*/ 324288 h 1237129"/>
              <a:gd name="connsiteX3289" fmla="*/ 135756 w 3751729"/>
              <a:gd name="connsiteY3289" fmla="*/ 315180 h 1237129"/>
              <a:gd name="connsiteX3290" fmla="*/ 130834 w 3751729"/>
              <a:gd name="connsiteY3290" fmla="*/ 305088 h 1237129"/>
              <a:gd name="connsiteX3291" fmla="*/ 128371 w 3751729"/>
              <a:gd name="connsiteY3291" fmla="*/ 294995 h 1237129"/>
              <a:gd name="connsiteX3292" fmla="*/ 124187 w 3751729"/>
              <a:gd name="connsiteY3292" fmla="*/ 285888 h 1237129"/>
              <a:gd name="connsiteX3293" fmla="*/ 118525 w 3751729"/>
              <a:gd name="connsiteY3293" fmla="*/ 278503 h 1237129"/>
              <a:gd name="connsiteX3294" fmla="*/ 109418 w 3751729"/>
              <a:gd name="connsiteY3294" fmla="*/ 274319 h 1237129"/>
              <a:gd name="connsiteX3295" fmla="*/ 112618 w 3751729"/>
              <a:gd name="connsiteY3295" fmla="*/ 255118 h 1237129"/>
              <a:gd name="connsiteX3296" fmla="*/ 102772 w 3751729"/>
              <a:gd name="connsiteY3296" fmla="*/ 244287 h 1237129"/>
              <a:gd name="connsiteX3297" fmla="*/ 93664 w 3751729"/>
              <a:gd name="connsiteY3297" fmla="*/ 230995 h 1237129"/>
              <a:gd name="connsiteX3298" fmla="*/ 86279 w 3751729"/>
              <a:gd name="connsiteY3298" fmla="*/ 217703 h 1237129"/>
              <a:gd name="connsiteX3299" fmla="*/ 76433 w 3751729"/>
              <a:gd name="connsiteY3299" fmla="*/ 204411 h 1237129"/>
              <a:gd name="connsiteX3300" fmla="*/ 64865 w 3751729"/>
              <a:gd name="connsiteY3300" fmla="*/ 194320 h 1237129"/>
              <a:gd name="connsiteX3301" fmla="*/ 49111 w 3751729"/>
              <a:gd name="connsiteY3301" fmla="*/ 186935 h 1237129"/>
              <a:gd name="connsiteX3302" fmla="*/ 30156 w 3751729"/>
              <a:gd name="connsiteY3302" fmla="*/ 182750 h 1237129"/>
              <a:gd name="connsiteX3303" fmla="*/ 14403 w 3751729"/>
              <a:gd name="connsiteY3303" fmla="*/ 175366 h 1237129"/>
              <a:gd name="connsiteX3304" fmla="*/ 2834 w 3751729"/>
              <a:gd name="connsiteY3304" fmla="*/ 165273 h 1237129"/>
              <a:gd name="connsiteX3305" fmla="*/ 0 w 3751729"/>
              <a:gd name="connsiteY3305" fmla="*/ 162806 h 12371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  <a:cxn ang="0">
                <a:pos x="connsiteX2662" y="connsiteY2662"/>
              </a:cxn>
              <a:cxn ang="0">
                <a:pos x="connsiteX2663" y="connsiteY2663"/>
              </a:cxn>
              <a:cxn ang="0">
                <a:pos x="connsiteX2664" y="connsiteY2664"/>
              </a:cxn>
              <a:cxn ang="0">
                <a:pos x="connsiteX2665" y="connsiteY2665"/>
              </a:cxn>
              <a:cxn ang="0">
                <a:pos x="connsiteX2666" y="connsiteY2666"/>
              </a:cxn>
              <a:cxn ang="0">
                <a:pos x="connsiteX2667" y="connsiteY2667"/>
              </a:cxn>
              <a:cxn ang="0">
                <a:pos x="connsiteX2668" y="connsiteY2668"/>
              </a:cxn>
              <a:cxn ang="0">
                <a:pos x="connsiteX2669" y="connsiteY2669"/>
              </a:cxn>
              <a:cxn ang="0">
                <a:pos x="connsiteX2670" y="connsiteY2670"/>
              </a:cxn>
              <a:cxn ang="0">
                <a:pos x="connsiteX2671" y="connsiteY2671"/>
              </a:cxn>
              <a:cxn ang="0">
                <a:pos x="connsiteX2672" y="connsiteY2672"/>
              </a:cxn>
              <a:cxn ang="0">
                <a:pos x="connsiteX2673" y="connsiteY2673"/>
              </a:cxn>
              <a:cxn ang="0">
                <a:pos x="connsiteX2674" y="connsiteY2674"/>
              </a:cxn>
              <a:cxn ang="0">
                <a:pos x="connsiteX2675" y="connsiteY2675"/>
              </a:cxn>
              <a:cxn ang="0">
                <a:pos x="connsiteX2676" y="connsiteY2676"/>
              </a:cxn>
              <a:cxn ang="0">
                <a:pos x="connsiteX2677" y="connsiteY2677"/>
              </a:cxn>
              <a:cxn ang="0">
                <a:pos x="connsiteX2678" y="connsiteY2678"/>
              </a:cxn>
              <a:cxn ang="0">
                <a:pos x="connsiteX2679" y="connsiteY2679"/>
              </a:cxn>
              <a:cxn ang="0">
                <a:pos x="connsiteX2680" y="connsiteY2680"/>
              </a:cxn>
              <a:cxn ang="0">
                <a:pos x="connsiteX2681" y="connsiteY2681"/>
              </a:cxn>
              <a:cxn ang="0">
                <a:pos x="connsiteX2682" y="connsiteY2682"/>
              </a:cxn>
              <a:cxn ang="0">
                <a:pos x="connsiteX2683" y="connsiteY2683"/>
              </a:cxn>
              <a:cxn ang="0">
                <a:pos x="connsiteX2684" y="connsiteY2684"/>
              </a:cxn>
              <a:cxn ang="0">
                <a:pos x="connsiteX2685" y="connsiteY2685"/>
              </a:cxn>
              <a:cxn ang="0">
                <a:pos x="connsiteX2686" y="connsiteY2686"/>
              </a:cxn>
              <a:cxn ang="0">
                <a:pos x="connsiteX2687" y="connsiteY2687"/>
              </a:cxn>
              <a:cxn ang="0">
                <a:pos x="connsiteX2688" y="connsiteY2688"/>
              </a:cxn>
              <a:cxn ang="0">
                <a:pos x="connsiteX2689" y="connsiteY2689"/>
              </a:cxn>
              <a:cxn ang="0">
                <a:pos x="connsiteX2690" y="connsiteY2690"/>
              </a:cxn>
              <a:cxn ang="0">
                <a:pos x="connsiteX2691" y="connsiteY2691"/>
              </a:cxn>
              <a:cxn ang="0">
                <a:pos x="connsiteX2692" y="connsiteY2692"/>
              </a:cxn>
              <a:cxn ang="0">
                <a:pos x="connsiteX2693" y="connsiteY2693"/>
              </a:cxn>
              <a:cxn ang="0">
                <a:pos x="connsiteX2694" y="connsiteY2694"/>
              </a:cxn>
              <a:cxn ang="0">
                <a:pos x="connsiteX2695" y="connsiteY2695"/>
              </a:cxn>
              <a:cxn ang="0">
                <a:pos x="connsiteX2696" y="connsiteY2696"/>
              </a:cxn>
              <a:cxn ang="0">
                <a:pos x="connsiteX2697" y="connsiteY2697"/>
              </a:cxn>
              <a:cxn ang="0">
                <a:pos x="connsiteX2698" y="connsiteY2698"/>
              </a:cxn>
              <a:cxn ang="0">
                <a:pos x="connsiteX2699" y="connsiteY2699"/>
              </a:cxn>
              <a:cxn ang="0">
                <a:pos x="connsiteX2700" y="connsiteY2700"/>
              </a:cxn>
              <a:cxn ang="0">
                <a:pos x="connsiteX2701" y="connsiteY2701"/>
              </a:cxn>
              <a:cxn ang="0">
                <a:pos x="connsiteX2702" y="connsiteY2702"/>
              </a:cxn>
              <a:cxn ang="0">
                <a:pos x="connsiteX2703" y="connsiteY2703"/>
              </a:cxn>
              <a:cxn ang="0">
                <a:pos x="connsiteX2704" y="connsiteY2704"/>
              </a:cxn>
              <a:cxn ang="0">
                <a:pos x="connsiteX2705" y="connsiteY2705"/>
              </a:cxn>
              <a:cxn ang="0">
                <a:pos x="connsiteX2706" y="connsiteY2706"/>
              </a:cxn>
              <a:cxn ang="0">
                <a:pos x="connsiteX2707" y="connsiteY2707"/>
              </a:cxn>
              <a:cxn ang="0">
                <a:pos x="connsiteX2708" y="connsiteY2708"/>
              </a:cxn>
              <a:cxn ang="0">
                <a:pos x="connsiteX2709" y="connsiteY2709"/>
              </a:cxn>
              <a:cxn ang="0">
                <a:pos x="connsiteX2710" y="connsiteY2710"/>
              </a:cxn>
              <a:cxn ang="0">
                <a:pos x="connsiteX2711" y="connsiteY2711"/>
              </a:cxn>
              <a:cxn ang="0">
                <a:pos x="connsiteX2712" y="connsiteY2712"/>
              </a:cxn>
              <a:cxn ang="0">
                <a:pos x="connsiteX2713" y="connsiteY2713"/>
              </a:cxn>
              <a:cxn ang="0">
                <a:pos x="connsiteX2714" y="connsiteY2714"/>
              </a:cxn>
              <a:cxn ang="0">
                <a:pos x="connsiteX2715" y="connsiteY2715"/>
              </a:cxn>
              <a:cxn ang="0">
                <a:pos x="connsiteX2716" y="connsiteY2716"/>
              </a:cxn>
              <a:cxn ang="0">
                <a:pos x="connsiteX2717" y="connsiteY2717"/>
              </a:cxn>
              <a:cxn ang="0">
                <a:pos x="connsiteX2718" y="connsiteY2718"/>
              </a:cxn>
              <a:cxn ang="0">
                <a:pos x="connsiteX2719" y="connsiteY2719"/>
              </a:cxn>
              <a:cxn ang="0">
                <a:pos x="connsiteX2720" y="connsiteY2720"/>
              </a:cxn>
              <a:cxn ang="0">
                <a:pos x="connsiteX2721" y="connsiteY2721"/>
              </a:cxn>
              <a:cxn ang="0">
                <a:pos x="connsiteX2722" y="connsiteY2722"/>
              </a:cxn>
              <a:cxn ang="0">
                <a:pos x="connsiteX2723" y="connsiteY2723"/>
              </a:cxn>
              <a:cxn ang="0">
                <a:pos x="connsiteX2724" y="connsiteY2724"/>
              </a:cxn>
              <a:cxn ang="0">
                <a:pos x="connsiteX2725" y="connsiteY2725"/>
              </a:cxn>
              <a:cxn ang="0">
                <a:pos x="connsiteX2726" y="connsiteY2726"/>
              </a:cxn>
              <a:cxn ang="0">
                <a:pos x="connsiteX2727" y="connsiteY2727"/>
              </a:cxn>
              <a:cxn ang="0">
                <a:pos x="connsiteX2728" y="connsiteY2728"/>
              </a:cxn>
              <a:cxn ang="0">
                <a:pos x="connsiteX2729" y="connsiteY2729"/>
              </a:cxn>
              <a:cxn ang="0">
                <a:pos x="connsiteX2730" y="connsiteY2730"/>
              </a:cxn>
              <a:cxn ang="0">
                <a:pos x="connsiteX2731" y="connsiteY2731"/>
              </a:cxn>
              <a:cxn ang="0">
                <a:pos x="connsiteX2732" y="connsiteY2732"/>
              </a:cxn>
              <a:cxn ang="0">
                <a:pos x="connsiteX2733" y="connsiteY2733"/>
              </a:cxn>
              <a:cxn ang="0">
                <a:pos x="connsiteX2734" y="connsiteY2734"/>
              </a:cxn>
              <a:cxn ang="0">
                <a:pos x="connsiteX2735" y="connsiteY2735"/>
              </a:cxn>
              <a:cxn ang="0">
                <a:pos x="connsiteX2736" y="connsiteY2736"/>
              </a:cxn>
              <a:cxn ang="0">
                <a:pos x="connsiteX2737" y="connsiteY2737"/>
              </a:cxn>
              <a:cxn ang="0">
                <a:pos x="connsiteX2738" y="connsiteY2738"/>
              </a:cxn>
              <a:cxn ang="0">
                <a:pos x="connsiteX2739" y="connsiteY2739"/>
              </a:cxn>
              <a:cxn ang="0">
                <a:pos x="connsiteX2740" y="connsiteY2740"/>
              </a:cxn>
              <a:cxn ang="0">
                <a:pos x="connsiteX2741" y="connsiteY2741"/>
              </a:cxn>
              <a:cxn ang="0">
                <a:pos x="connsiteX2742" y="connsiteY2742"/>
              </a:cxn>
              <a:cxn ang="0">
                <a:pos x="connsiteX2743" y="connsiteY2743"/>
              </a:cxn>
              <a:cxn ang="0">
                <a:pos x="connsiteX2744" y="connsiteY2744"/>
              </a:cxn>
              <a:cxn ang="0">
                <a:pos x="connsiteX2745" y="connsiteY2745"/>
              </a:cxn>
              <a:cxn ang="0">
                <a:pos x="connsiteX2746" y="connsiteY2746"/>
              </a:cxn>
              <a:cxn ang="0">
                <a:pos x="connsiteX2747" y="connsiteY2747"/>
              </a:cxn>
              <a:cxn ang="0">
                <a:pos x="connsiteX2748" y="connsiteY2748"/>
              </a:cxn>
              <a:cxn ang="0">
                <a:pos x="connsiteX2749" y="connsiteY2749"/>
              </a:cxn>
              <a:cxn ang="0">
                <a:pos x="connsiteX2750" y="connsiteY2750"/>
              </a:cxn>
              <a:cxn ang="0">
                <a:pos x="connsiteX2751" y="connsiteY2751"/>
              </a:cxn>
              <a:cxn ang="0">
                <a:pos x="connsiteX2752" y="connsiteY2752"/>
              </a:cxn>
              <a:cxn ang="0">
                <a:pos x="connsiteX2753" y="connsiteY2753"/>
              </a:cxn>
              <a:cxn ang="0">
                <a:pos x="connsiteX2754" y="connsiteY2754"/>
              </a:cxn>
              <a:cxn ang="0">
                <a:pos x="connsiteX2755" y="connsiteY2755"/>
              </a:cxn>
              <a:cxn ang="0">
                <a:pos x="connsiteX2756" y="connsiteY2756"/>
              </a:cxn>
              <a:cxn ang="0">
                <a:pos x="connsiteX2757" y="connsiteY2757"/>
              </a:cxn>
              <a:cxn ang="0">
                <a:pos x="connsiteX2758" y="connsiteY2758"/>
              </a:cxn>
              <a:cxn ang="0">
                <a:pos x="connsiteX2759" y="connsiteY2759"/>
              </a:cxn>
              <a:cxn ang="0">
                <a:pos x="connsiteX2760" y="connsiteY2760"/>
              </a:cxn>
              <a:cxn ang="0">
                <a:pos x="connsiteX2761" y="connsiteY2761"/>
              </a:cxn>
              <a:cxn ang="0">
                <a:pos x="connsiteX2762" y="connsiteY2762"/>
              </a:cxn>
              <a:cxn ang="0">
                <a:pos x="connsiteX2763" y="connsiteY2763"/>
              </a:cxn>
              <a:cxn ang="0">
                <a:pos x="connsiteX2764" y="connsiteY2764"/>
              </a:cxn>
              <a:cxn ang="0">
                <a:pos x="connsiteX2765" y="connsiteY2765"/>
              </a:cxn>
              <a:cxn ang="0">
                <a:pos x="connsiteX2766" y="connsiteY2766"/>
              </a:cxn>
              <a:cxn ang="0">
                <a:pos x="connsiteX2767" y="connsiteY2767"/>
              </a:cxn>
              <a:cxn ang="0">
                <a:pos x="connsiteX2768" y="connsiteY2768"/>
              </a:cxn>
              <a:cxn ang="0">
                <a:pos x="connsiteX2769" y="connsiteY2769"/>
              </a:cxn>
              <a:cxn ang="0">
                <a:pos x="connsiteX2770" y="connsiteY2770"/>
              </a:cxn>
              <a:cxn ang="0">
                <a:pos x="connsiteX2771" y="connsiteY2771"/>
              </a:cxn>
              <a:cxn ang="0">
                <a:pos x="connsiteX2772" y="connsiteY2772"/>
              </a:cxn>
              <a:cxn ang="0">
                <a:pos x="connsiteX2773" y="connsiteY2773"/>
              </a:cxn>
              <a:cxn ang="0">
                <a:pos x="connsiteX2774" y="connsiteY2774"/>
              </a:cxn>
              <a:cxn ang="0">
                <a:pos x="connsiteX2775" y="connsiteY2775"/>
              </a:cxn>
              <a:cxn ang="0">
                <a:pos x="connsiteX2776" y="connsiteY2776"/>
              </a:cxn>
              <a:cxn ang="0">
                <a:pos x="connsiteX2777" y="connsiteY2777"/>
              </a:cxn>
              <a:cxn ang="0">
                <a:pos x="connsiteX2778" y="connsiteY2778"/>
              </a:cxn>
              <a:cxn ang="0">
                <a:pos x="connsiteX2779" y="connsiteY2779"/>
              </a:cxn>
              <a:cxn ang="0">
                <a:pos x="connsiteX2780" y="connsiteY2780"/>
              </a:cxn>
              <a:cxn ang="0">
                <a:pos x="connsiteX2781" y="connsiteY2781"/>
              </a:cxn>
              <a:cxn ang="0">
                <a:pos x="connsiteX2782" y="connsiteY2782"/>
              </a:cxn>
              <a:cxn ang="0">
                <a:pos x="connsiteX2783" y="connsiteY2783"/>
              </a:cxn>
              <a:cxn ang="0">
                <a:pos x="connsiteX2784" y="connsiteY2784"/>
              </a:cxn>
              <a:cxn ang="0">
                <a:pos x="connsiteX2785" y="connsiteY2785"/>
              </a:cxn>
              <a:cxn ang="0">
                <a:pos x="connsiteX2786" y="connsiteY2786"/>
              </a:cxn>
              <a:cxn ang="0">
                <a:pos x="connsiteX2787" y="connsiteY2787"/>
              </a:cxn>
              <a:cxn ang="0">
                <a:pos x="connsiteX2788" y="connsiteY2788"/>
              </a:cxn>
              <a:cxn ang="0">
                <a:pos x="connsiteX2789" y="connsiteY2789"/>
              </a:cxn>
              <a:cxn ang="0">
                <a:pos x="connsiteX2790" y="connsiteY2790"/>
              </a:cxn>
              <a:cxn ang="0">
                <a:pos x="connsiteX2791" y="connsiteY2791"/>
              </a:cxn>
              <a:cxn ang="0">
                <a:pos x="connsiteX2792" y="connsiteY2792"/>
              </a:cxn>
              <a:cxn ang="0">
                <a:pos x="connsiteX2793" y="connsiteY2793"/>
              </a:cxn>
              <a:cxn ang="0">
                <a:pos x="connsiteX2794" y="connsiteY2794"/>
              </a:cxn>
              <a:cxn ang="0">
                <a:pos x="connsiteX2795" y="connsiteY2795"/>
              </a:cxn>
              <a:cxn ang="0">
                <a:pos x="connsiteX2796" y="connsiteY2796"/>
              </a:cxn>
              <a:cxn ang="0">
                <a:pos x="connsiteX2797" y="connsiteY2797"/>
              </a:cxn>
              <a:cxn ang="0">
                <a:pos x="connsiteX2798" y="connsiteY2798"/>
              </a:cxn>
              <a:cxn ang="0">
                <a:pos x="connsiteX2799" y="connsiteY2799"/>
              </a:cxn>
              <a:cxn ang="0">
                <a:pos x="connsiteX2800" y="connsiteY2800"/>
              </a:cxn>
              <a:cxn ang="0">
                <a:pos x="connsiteX2801" y="connsiteY2801"/>
              </a:cxn>
              <a:cxn ang="0">
                <a:pos x="connsiteX2802" y="connsiteY2802"/>
              </a:cxn>
              <a:cxn ang="0">
                <a:pos x="connsiteX2803" y="connsiteY2803"/>
              </a:cxn>
              <a:cxn ang="0">
                <a:pos x="connsiteX2804" y="connsiteY2804"/>
              </a:cxn>
              <a:cxn ang="0">
                <a:pos x="connsiteX2805" y="connsiteY2805"/>
              </a:cxn>
              <a:cxn ang="0">
                <a:pos x="connsiteX2806" y="connsiteY2806"/>
              </a:cxn>
              <a:cxn ang="0">
                <a:pos x="connsiteX2807" y="connsiteY2807"/>
              </a:cxn>
              <a:cxn ang="0">
                <a:pos x="connsiteX2808" y="connsiteY2808"/>
              </a:cxn>
              <a:cxn ang="0">
                <a:pos x="connsiteX2809" y="connsiteY2809"/>
              </a:cxn>
              <a:cxn ang="0">
                <a:pos x="connsiteX2810" y="connsiteY2810"/>
              </a:cxn>
              <a:cxn ang="0">
                <a:pos x="connsiteX2811" y="connsiteY2811"/>
              </a:cxn>
              <a:cxn ang="0">
                <a:pos x="connsiteX2812" y="connsiteY2812"/>
              </a:cxn>
              <a:cxn ang="0">
                <a:pos x="connsiteX2813" y="connsiteY2813"/>
              </a:cxn>
              <a:cxn ang="0">
                <a:pos x="connsiteX2814" y="connsiteY2814"/>
              </a:cxn>
              <a:cxn ang="0">
                <a:pos x="connsiteX2815" y="connsiteY2815"/>
              </a:cxn>
              <a:cxn ang="0">
                <a:pos x="connsiteX2816" y="connsiteY2816"/>
              </a:cxn>
              <a:cxn ang="0">
                <a:pos x="connsiteX2817" y="connsiteY2817"/>
              </a:cxn>
              <a:cxn ang="0">
                <a:pos x="connsiteX2818" y="connsiteY2818"/>
              </a:cxn>
              <a:cxn ang="0">
                <a:pos x="connsiteX2819" y="connsiteY2819"/>
              </a:cxn>
              <a:cxn ang="0">
                <a:pos x="connsiteX2820" y="connsiteY2820"/>
              </a:cxn>
              <a:cxn ang="0">
                <a:pos x="connsiteX2821" y="connsiteY2821"/>
              </a:cxn>
              <a:cxn ang="0">
                <a:pos x="connsiteX2822" y="connsiteY2822"/>
              </a:cxn>
              <a:cxn ang="0">
                <a:pos x="connsiteX2823" y="connsiteY2823"/>
              </a:cxn>
              <a:cxn ang="0">
                <a:pos x="connsiteX2824" y="connsiteY2824"/>
              </a:cxn>
              <a:cxn ang="0">
                <a:pos x="connsiteX2825" y="connsiteY2825"/>
              </a:cxn>
              <a:cxn ang="0">
                <a:pos x="connsiteX2826" y="connsiteY2826"/>
              </a:cxn>
              <a:cxn ang="0">
                <a:pos x="connsiteX2827" y="connsiteY2827"/>
              </a:cxn>
              <a:cxn ang="0">
                <a:pos x="connsiteX2828" y="connsiteY2828"/>
              </a:cxn>
              <a:cxn ang="0">
                <a:pos x="connsiteX2829" y="connsiteY2829"/>
              </a:cxn>
              <a:cxn ang="0">
                <a:pos x="connsiteX2830" y="connsiteY2830"/>
              </a:cxn>
              <a:cxn ang="0">
                <a:pos x="connsiteX2831" y="connsiteY2831"/>
              </a:cxn>
              <a:cxn ang="0">
                <a:pos x="connsiteX2832" y="connsiteY2832"/>
              </a:cxn>
              <a:cxn ang="0">
                <a:pos x="connsiteX2833" y="connsiteY2833"/>
              </a:cxn>
              <a:cxn ang="0">
                <a:pos x="connsiteX2834" y="connsiteY2834"/>
              </a:cxn>
              <a:cxn ang="0">
                <a:pos x="connsiteX2835" y="connsiteY2835"/>
              </a:cxn>
              <a:cxn ang="0">
                <a:pos x="connsiteX2836" y="connsiteY2836"/>
              </a:cxn>
              <a:cxn ang="0">
                <a:pos x="connsiteX2837" y="connsiteY2837"/>
              </a:cxn>
              <a:cxn ang="0">
                <a:pos x="connsiteX2838" y="connsiteY2838"/>
              </a:cxn>
              <a:cxn ang="0">
                <a:pos x="connsiteX2839" y="connsiteY2839"/>
              </a:cxn>
              <a:cxn ang="0">
                <a:pos x="connsiteX2840" y="connsiteY2840"/>
              </a:cxn>
              <a:cxn ang="0">
                <a:pos x="connsiteX2841" y="connsiteY2841"/>
              </a:cxn>
              <a:cxn ang="0">
                <a:pos x="connsiteX2842" y="connsiteY2842"/>
              </a:cxn>
              <a:cxn ang="0">
                <a:pos x="connsiteX2843" y="connsiteY2843"/>
              </a:cxn>
              <a:cxn ang="0">
                <a:pos x="connsiteX2844" y="connsiteY2844"/>
              </a:cxn>
              <a:cxn ang="0">
                <a:pos x="connsiteX2845" y="connsiteY2845"/>
              </a:cxn>
              <a:cxn ang="0">
                <a:pos x="connsiteX2846" y="connsiteY2846"/>
              </a:cxn>
              <a:cxn ang="0">
                <a:pos x="connsiteX2847" y="connsiteY2847"/>
              </a:cxn>
              <a:cxn ang="0">
                <a:pos x="connsiteX2848" y="connsiteY2848"/>
              </a:cxn>
              <a:cxn ang="0">
                <a:pos x="connsiteX2849" y="connsiteY2849"/>
              </a:cxn>
              <a:cxn ang="0">
                <a:pos x="connsiteX2850" y="connsiteY2850"/>
              </a:cxn>
              <a:cxn ang="0">
                <a:pos x="connsiteX2851" y="connsiteY2851"/>
              </a:cxn>
              <a:cxn ang="0">
                <a:pos x="connsiteX2852" y="connsiteY2852"/>
              </a:cxn>
              <a:cxn ang="0">
                <a:pos x="connsiteX2853" y="connsiteY2853"/>
              </a:cxn>
              <a:cxn ang="0">
                <a:pos x="connsiteX2854" y="connsiteY2854"/>
              </a:cxn>
              <a:cxn ang="0">
                <a:pos x="connsiteX2855" y="connsiteY2855"/>
              </a:cxn>
              <a:cxn ang="0">
                <a:pos x="connsiteX2856" y="connsiteY2856"/>
              </a:cxn>
              <a:cxn ang="0">
                <a:pos x="connsiteX2857" y="connsiteY2857"/>
              </a:cxn>
              <a:cxn ang="0">
                <a:pos x="connsiteX2858" y="connsiteY2858"/>
              </a:cxn>
              <a:cxn ang="0">
                <a:pos x="connsiteX2859" y="connsiteY2859"/>
              </a:cxn>
              <a:cxn ang="0">
                <a:pos x="connsiteX2860" y="connsiteY2860"/>
              </a:cxn>
              <a:cxn ang="0">
                <a:pos x="connsiteX2861" y="connsiteY2861"/>
              </a:cxn>
              <a:cxn ang="0">
                <a:pos x="connsiteX2862" y="connsiteY2862"/>
              </a:cxn>
              <a:cxn ang="0">
                <a:pos x="connsiteX2863" y="connsiteY2863"/>
              </a:cxn>
              <a:cxn ang="0">
                <a:pos x="connsiteX2864" y="connsiteY2864"/>
              </a:cxn>
              <a:cxn ang="0">
                <a:pos x="connsiteX2865" y="connsiteY2865"/>
              </a:cxn>
              <a:cxn ang="0">
                <a:pos x="connsiteX2866" y="connsiteY2866"/>
              </a:cxn>
              <a:cxn ang="0">
                <a:pos x="connsiteX2867" y="connsiteY2867"/>
              </a:cxn>
              <a:cxn ang="0">
                <a:pos x="connsiteX2868" y="connsiteY2868"/>
              </a:cxn>
              <a:cxn ang="0">
                <a:pos x="connsiteX2869" y="connsiteY2869"/>
              </a:cxn>
              <a:cxn ang="0">
                <a:pos x="connsiteX2870" y="connsiteY2870"/>
              </a:cxn>
              <a:cxn ang="0">
                <a:pos x="connsiteX2871" y="connsiteY2871"/>
              </a:cxn>
              <a:cxn ang="0">
                <a:pos x="connsiteX2872" y="connsiteY2872"/>
              </a:cxn>
              <a:cxn ang="0">
                <a:pos x="connsiteX2873" y="connsiteY2873"/>
              </a:cxn>
              <a:cxn ang="0">
                <a:pos x="connsiteX2874" y="connsiteY2874"/>
              </a:cxn>
              <a:cxn ang="0">
                <a:pos x="connsiteX2875" y="connsiteY2875"/>
              </a:cxn>
              <a:cxn ang="0">
                <a:pos x="connsiteX2876" y="connsiteY2876"/>
              </a:cxn>
              <a:cxn ang="0">
                <a:pos x="connsiteX2877" y="connsiteY2877"/>
              </a:cxn>
              <a:cxn ang="0">
                <a:pos x="connsiteX2878" y="connsiteY2878"/>
              </a:cxn>
              <a:cxn ang="0">
                <a:pos x="connsiteX2879" y="connsiteY2879"/>
              </a:cxn>
              <a:cxn ang="0">
                <a:pos x="connsiteX2880" y="connsiteY2880"/>
              </a:cxn>
              <a:cxn ang="0">
                <a:pos x="connsiteX2881" y="connsiteY2881"/>
              </a:cxn>
              <a:cxn ang="0">
                <a:pos x="connsiteX2882" y="connsiteY2882"/>
              </a:cxn>
              <a:cxn ang="0">
                <a:pos x="connsiteX2883" y="connsiteY2883"/>
              </a:cxn>
              <a:cxn ang="0">
                <a:pos x="connsiteX2884" y="connsiteY2884"/>
              </a:cxn>
              <a:cxn ang="0">
                <a:pos x="connsiteX2885" y="connsiteY2885"/>
              </a:cxn>
              <a:cxn ang="0">
                <a:pos x="connsiteX2886" y="connsiteY2886"/>
              </a:cxn>
              <a:cxn ang="0">
                <a:pos x="connsiteX2887" y="connsiteY2887"/>
              </a:cxn>
              <a:cxn ang="0">
                <a:pos x="connsiteX2888" y="connsiteY2888"/>
              </a:cxn>
              <a:cxn ang="0">
                <a:pos x="connsiteX2889" y="connsiteY2889"/>
              </a:cxn>
              <a:cxn ang="0">
                <a:pos x="connsiteX2890" y="connsiteY2890"/>
              </a:cxn>
              <a:cxn ang="0">
                <a:pos x="connsiteX2891" y="connsiteY2891"/>
              </a:cxn>
              <a:cxn ang="0">
                <a:pos x="connsiteX2892" y="connsiteY2892"/>
              </a:cxn>
              <a:cxn ang="0">
                <a:pos x="connsiteX2893" y="connsiteY2893"/>
              </a:cxn>
              <a:cxn ang="0">
                <a:pos x="connsiteX2894" y="connsiteY2894"/>
              </a:cxn>
              <a:cxn ang="0">
                <a:pos x="connsiteX2895" y="connsiteY2895"/>
              </a:cxn>
              <a:cxn ang="0">
                <a:pos x="connsiteX2896" y="connsiteY2896"/>
              </a:cxn>
              <a:cxn ang="0">
                <a:pos x="connsiteX2897" y="connsiteY2897"/>
              </a:cxn>
              <a:cxn ang="0">
                <a:pos x="connsiteX2898" y="connsiteY2898"/>
              </a:cxn>
              <a:cxn ang="0">
                <a:pos x="connsiteX2899" y="connsiteY2899"/>
              </a:cxn>
              <a:cxn ang="0">
                <a:pos x="connsiteX2900" y="connsiteY2900"/>
              </a:cxn>
              <a:cxn ang="0">
                <a:pos x="connsiteX2901" y="connsiteY2901"/>
              </a:cxn>
              <a:cxn ang="0">
                <a:pos x="connsiteX2902" y="connsiteY2902"/>
              </a:cxn>
              <a:cxn ang="0">
                <a:pos x="connsiteX2903" y="connsiteY2903"/>
              </a:cxn>
              <a:cxn ang="0">
                <a:pos x="connsiteX2904" y="connsiteY2904"/>
              </a:cxn>
              <a:cxn ang="0">
                <a:pos x="connsiteX2905" y="connsiteY2905"/>
              </a:cxn>
              <a:cxn ang="0">
                <a:pos x="connsiteX2906" y="connsiteY2906"/>
              </a:cxn>
              <a:cxn ang="0">
                <a:pos x="connsiteX2907" y="connsiteY2907"/>
              </a:cxn>
              <a:cxn ang="0">
                <a:pos x="connsiteX2908" y="connsiteY2908"/>
              </a:cxn>
              <a:cxn ang="0">
                <a:pos x="connsiteX2909" y="connsiteY2909"/>
              </a:cxn>
              <a:cxn ang="0">
                <a:pos x="connsiteX2910" y="connsiteY2910"/>
              </a:cxn>
              <a:cxn ang="0">
                <a:pos x="connsiteX2911" y="connsiteY2911"/>
              </a:cxn>
              <a:cxn ang="0">
                <a:pos x="connsiteX2912" y="connsiteY2912"/>
              </a:cxn>
              <a:cxn ang="0">
                <a:pos x="connsiteX2913" y="connsiteY2913"/>
              </a:cxn>
              <a:cxn ang="0">
                <a:pos x="connsiteX2914" y="connsiteY2914"/>
              </a:cxn>
              <a:cxn ang="0">
                <a:pos x="connsiteX2915" y="connsiteY2915"/>
              </a:cxn>
              <a:cxn ang="0">
                <a:pos x="connsiteX2916" y="connsiteY2916"/>
              </a:cxn>
              <a:cxn ang="0">
                <a:pos x="connsiteX2917" y="connsiteY2917"/>
              </a:cxn>
              <a:cxn ang="0">
                <a:pos x="connsiteX2918" y="connsiteY2918"/>
              </a:cxn>
              <a:cxn ang="0">
                <a:pos x="connsiteX2919" y="connsiteY2919"/>
              </a:cxn>
              <a:cxn ang="0">
                <a:pos x="connsiteX2920" y="connsiteY2920"/>
              </a:cxn>
              <a:cxn ang="0">
                <a:pos x="connsiteX2921" y="connsiteY2921"/>
              </a:cxn>
              <a:cxn ang="0">
                <a:pos x="connsiteX2922" y="connsiteY2922"/>
              </a:cxn>
              <a:cxn ang="0">
                <a:pos x="connsiteX2923" y="connsiteY2923"/>
              </a:cxn>
              <a:cxn ang="0">
                <a:pos x="connsiteX2924" y="connsiteY2924"/>
              </a:cxn>
              <a:cxn ang="0">
                <a:pos x="connsiteX2925" y="connsiteY2925"/>
              </a:cxn>
              <a:cxn ang="0">
                <a:pos x="connsiteX2926" y="connsiteY2926"/>
              </a:cxn>
              <a:cxn ang="0">
                <a:pos x="connsiteX2927" y="connsiteY2927"/>
              </a:cxn>
              <a:cxn ang="0">
                <a:pos x="connsiteX2928" y="connsiteY2928"/>
              </a:cxn>
              <a:cxn ang="0">
                <a:pos x="connsiteX2929" y="connsiteY2929"/>
              </a:cxn>
              <a:cxn ang="0">
                <a:pos x="connsiteX2930" y="connsiteY2930"/>
              </a:cxn>
              <a:cxn ang="0">
                <a:pos x="connsiteX2931" y="connsiteY2931"/>
              </a:cxn>
              <a:cxn ang="0">
                <a:pos x="connsiteX2932" y="connsiteY2932"/>
              </a:cxn>
              <a:cxn ang="0">
                <a:pos x="connsiteX2933" y="connsiteY2933"/>
              </a:cxn>
              <a:cxn ang="0">
                <a:pos x="connsiteX2934" y="connsiteY2934"/>
              </a:cxn>
              <a:cxn ang="0">
                <a:pos x="connsiteX2935" y="connsiteY2935"/>
              </a:cxn>
              <a:cxn ang="0">
                <a:pos x="connsiteX2936" y="connsiteY2936"/>
              </a:cxn>
              <a:cxn ang="0">
                <a:pos x="connsiteX2937" y="connsiteY2937"/>
              </a:cxn>
              <a:cxn ang="0">
                <a:pos x="connsiteX2938" y="connsiteY2938"/>
              </a:cxn>
              <a:cxn ang="0">
                <a:pos x="connsiteX2939" y="connsiteY2939"/>
              </a:cxn>
              <a:cxn ang="0">
                <a:pos x="connsiteX2940" y="connsiteY2940"/>
              </a:cxn>
              <a:cxn ang="0">
                <a:pos x="connsiteX2941" y="connsiteY2941"/>
              </a:cxn>
              <a:cxn ang="0">
                <a:pos x="connsiteX2942" y="connsiteY2942"/>
              </a:cxn>
              <a:cxn ang="0">
                <a:pos x="connsiteX2943" y="connsiteY2943"/>
              </a:cxn>
              <a:cxn ang="0">
                <a:pos x="connsiteX2944" y="connsiteY2944"/>
              </a:cxn>
              <a:cxn ang="0">
                <a:pos x="connsiteX2945" y="connsiteY2945"/>
              </a:cxn>
              <a:cxn ang="0">
                <a:pos x="connsiteX2946" y="connsiteY2946"/>
              </a:cxn>
              <a:cxn ang="0">
                <a:pos x="connsiteX2947" y="connsiteY2947"/>
              </a:cxn>
              <a:cxn ang="0">
                <a:pos x="connsiteX2948" y="connsiteY2948"/>
              </a:cxn>
              <a:cxn ang="0">
                <a:pos x="connsiteX2949" y="connsiteY2949"/>
              </a:cxn>
              <a:cxn ang="0">
                <a:pos x="connsiteX2950" y="connsiteY2950"/>
              </a:cxn>
              <a:cxn ang="0">
                <a:pos x="connsiteX2951" y="connsiteY2951"/>
              </a:cxn>
              <a:cxn ang="0">
                <a:pos x="connsiteX2952" y="connsiteY2952"/>
              </a:cxn>
              <a:cxn ang="0">
                <a:pos x="connsiteX2953" y="connsiteY2953"/>
              </a:cxn>
              <a:cxn ang="0">
                <a:pos x="connsiteX2954" y="connsiteY2954"/>
              </a:cxn>
              <a:cxn ang="0">
                <a:pos x="connsiteX2955" y="connsiteY2955"/>
              </a:cxn>
              <a:cxn ang="0">
                <a:pos x="connsiteX2956" y="connsiteY2956"/>
              </a:cxn>
              <a:cxn ang="0">
                <a:pos x="connsiteX2957" y="connsiteY2957"/>
              </a:cxn>
              <a:cxn ang="0">
                <a:pos x="connsiteX2958" y="connsiteY2958"/>
              </a:cxn>
              <a:cxn ang="0">
                <a:pos x="connsiteX2959" y="connsiteY2959"/>
              </a:cxn>
              <a:cxn ang="0">
                <a:pos x="connsiteX2960" y="connsiteY2960"/>
              </a:cxn>
              <a:cxn ang="0">
                <a:pos x="connsiteX2961" y="connsiteY2961"/>
              </a:cxn>
              <a:cxn ang="0">
                <a:pos x="connsiteX2962" y="connsiteY2962"/>
              </a:cxn>
              <a:cxn ang="0">
                <a:pos x="connsiteX2963" y="connsiteY2963"/>
              </a:cxn>
              <a:cxn ang="0">
                <a:pos x="connsiteX2964" y="connsiteY2964"/>
              </a:cxn>
              <a:cxn ang="0">
                <a:pos x="connsiteX2965" y="connsiteY2965"/>
              </a:cxn>
              <a:cxn ang="0">
                <a:pos x="connsiteX2966" y="connsiteY2966"/>
              </a:cxn>
              <a:cxn ang="0">
                <a:pos x="connsiteX2967" y="connsiteY2967"/>
              </a:cxn>
              <a:cxn ang="0">
                <a:pos x="connsiteX2968" y="connsiteY2968"/>
              </a:cxn>
              <a:cxn ang="0">
                <a:pos x="connsiteX2969" y="connsiteY2969"/>
              </a:cxn>
              <a:cxn ang="0">
                <a:pos x="connsiteX2970" y="connsiteY2970"/>
              </a:cxn>
              <a:cxn ang="0">
                <a:pos x="connsiteX2971" y="connsiteY2971"/>
              </a:cxn>
              <a:cxn ang="0">
                <a:pos x="connsiteX2972" y="connsiteY2972"/>
              </a:cxn>
              <a:cxn ang="0">
                <a:pos x="connsiteX2973" y="connsiteY2973"/>
              </a:cxn>
              <a:cxn ang="0">
                <a:pos x="connsiteX2974" y="connsiteY2974"/>
              </a:cxn>
              <a:cxn ang="0">
                <a:pos x="connsiteX2975" y="connsiteY2975"/>
              </a:cxn>
              <a:cxn ang="0">
                <a:pos x="connsiteX2976" y="connsiteY2976"/>
              </a:cxn>
              <a:cxn ang="0">
                <a:pos x="connsiteX2977" y="connsiteY2977"/>
              </a:cxn>
              <a:cxn ang="0">
                <a:pos x="connsiteX2978" y="connsiteY2978"/>
              </a:cxn>
              <a:cxn ang="0">
                <a:pos x="connsiteX2979" y="connsiteY2979"/>
              </a:cxn>
              <a:cxn ang="0">
                <a:pos x="connsiteX2980" y="connsiteY2980"/>
              </a:cxn>
              <a:cxn ang="0">
                <a:pos x="connsiteX2981" y="connsiteY2981"/>
              </a:cxn>
              <a:cxn ang="0">
                <a:pos x="connsiteX2982" y="connsiteY2982"/>
              </a:cxn>
              <a:cxn ang="0">
                <a:pos x="connsiteX2983" y="connsiteY2983"/>
              </a:cxn>
              <a:cxn ang="0">
                <a:pos x="connsiteX2984" y="connsiteY2984"/>
              </a:cxn>
              <a:cxn ang="0">
                <a:pos x="connsiteX2985" y="connsiteY2985"/>
              </a:cxn>
              <a:cxn ang="0">
                <a:pos x="connsiteX2986" y="connsiteY2986"/>
              </a:cxn>
              <a:cxn ang="0">
                <a:pos x="connsiteX2987" y="connsiteY2987"/>
              </a:cxn>
              <a:cxn ang="0">
                <a:pos x="connsiteX2988" y="connsiteY2988"/>
              </a:cxn>
              <a:cxn ang="0">
                <a:pos x="connsiteX2989" y="connsiteY2989"/>
              </a:cxn>
              <a:cxn ang="0">
                <a:pos x="connsiteX2990" y="connsiteY2990"/>
              </a:cxn>
              <a:cxn ang="0">
                <a:pos x="connsiteX2991" y="connsiteY2991"/>
              </a:cxn>
              <a:cxn ang="0">
                <a:pos x="connsiteX2992" y="connsiteY2992"/>
              </a:cxn>
              <a:cxn ang="0">
                <a:pos x="connsiteX2993" y="connsiteY2993"/>
              </a:cxn>
              <a:cxn ang="0">
                <a:pos x="connsiteX2994" y="connsiteY2994"/>
              </a:cxn>
              <a:cxn ang="0">
                <a:pos x="connsiteX2995" y="connsiteY2995"/>
              </a:cxn>
              <a:cxn ang="0">
                <a:pos x="connsiteX2996" y="connsiteY2996"/>
              </a:cxn>
              <a:cxn ang="0">
                <a:pos x="connsiteX2997" y="connsiteY2997"/>
              </a:cxn>
              <a:cxn ang="0">
                <a:pos x="connsiteX2998" y="connsiteY2998"/>
              </a:cxn>
              <a:cxn ang="0">
                <a:pos x="connsiteX2999" y="connsiteY2999"/>
              </a:cxn>
              <a:cxn ang="0">
                <a:pos x="connsiteX3000" y="connsiteY3000"/>
              </a:cxn>
              <a:cxn ang="0">
                <a:pos x="connsiteX3001" y="connsiteY3001"/>
              </a:cxn>
              <a:cxn ang="0">
                <a:pos x="connsiteX3002" y="connsiteY3002"/>
              </a:cxn>
              <a:cxn ang="0">
                <a:pos x="connsiteX3003" y="connsiteY3003"/>
              </a:cxn>
              <a:cxn ang="0">
                <a:pos x="connsiteX3004" y="connsiteY3004"/>
              </a:cxn>
              <a:cxn ang="0">
                <a:pos x="connsiteX3005" y="connsiteY3005"/>
              </a:cxn>
              <a:cxn ang="0">
                <a:pos x="connsiteX3006" y="connsiteY3006"/>
              </a:cxn>
              <a:cxn ang="0">
                <a:pos x="connsiteX3007" y="connsiteY3007"/>
              </a:cxn>
              <a:cxn ang="0">
                <a:pos x="connsiteX3008" y="connsiteY3008"/>
              </a:cxn>
              <a:cxn ang="0">
                <a:pos x="connsiteX3009" y="connsiteY3009"/>
              </a:cxn>
              <a:cxn ang="0">
                <a:pos x="connsiteX3010" y="connsiteY3010"/>
              </a:cxn>
              <a:cxn ang="0">
                <a:pos x="connsiteX3011" y="connsiteY3011"/>
              </a:cxn>
              <a:cxn ang="0">
                <a:pos x="connsiteX3012" y="connsiteY3012"/>
              </a:cxn>
              <a:cxn ang="0">
                <a:pos x="connsiteX3013" y="connsiteY3013"/>
              </a:cxn>
              <a:cxn ang="0">
                <a:pos x="connsiteX3014" y="connsiteY3014"/>
              </a:cxn>
              <a:cxn ang="0">
                <a:pos x="connsiteX3015" y="connsiteY3015"/>
              </a:cxn>
              <a:cxn ang="0">
                <a:pos x="connsiteX3016" y="connsiteY3016"/>
              </a:cxn>
              <a:cxn ang="0">
                <a:pos x="connsiteX3017" y="connsiteY3017"/>
              </a:cxn>
              <a:cxn ang="0">
                <a:pos x="connsiteX3018" y="connsiteY3018"/>
              </a:cxn>
              <a:cxn ang="0">
                <a:pos x="connsiteX3019" y="connsiteY3019"/>
              </a:cxn>
              <a:cxn ang="0">
                <a:pos x="connsiteX3020" y="connsiteY3020"/>
              </a:cxn>
              <a:cxn ang="0">
                <a:pos x="connsiteX3021" y="connsiteY3021"/>
              </a:cxn>
              <a:cxn ang="0">
                <a:pos x="connsiteX3022" y="connsiteY3022"/>
              </a:cxn>
              <a:cxn ang="0">
                <a:pos x="connsiteX3023" y="connsiteY3023"/>
              </a:cxn>
              <a:cxn ang="0">
                <a:pos x="connsiteX3024" y="connsiteY3024"/>
              </a:cxn>
              <a:cxn ang="0">
                <a:pos x="connsiteX3025" y="connsiteY3025"/>
              </a:cxn>
              <a:cxn ang="0">
                <a:pos x="connsiteX3026" y="connsiteY3026"/>
              </a:cxn>
              <a:cxn ang="0">
                <a:pos x="connsiteX3027" y="connsiteY3027"/>
              </a:cxn>
              <a:cxn ang="0">
                <a:pos x="connsiteX3028" y="connsiteY3028"/>
              </a:cxn>
              <a:cxn ang="0">
                <a:pos x="connsiteX3029" y="connsiteY3029"/>
              </a:cxn>
              <a:cxn ang="0">
                <a:pos x="connsiteX3030" y="connsiteY3030"/>
              </a:cxn>
              <a:cxn ang="0">
                <a:pos x="connsiteX3031" y="connsiteY3031"/>
              </a:cxn>
              <a:cxn ang="0">
                <a:pos x="connsiteX3032" y="connsiteY3032"/>
              </a:cxn>
              <a:cxn ang="0">
                <a:pos x="connsiteX3033" y="connsiteY3033"/>
              </a:cxn>
              <a:cxn ang="0">
                <a:pos x="connsiteX3034" y="connsiteY3034"/>
              </a:cxn>
              <a:cxn ang="0">
                <a:pos x="connsiteX3035" y="connsiteY3035"/>
              </a:cxn>
              <a:cxn ang="0">
                <a:pos x="connsiteX3036" y="connsiteY3036"/>
              </a:cxn>
              <a:cxn ang="0">
                <a:pos x="connsiteX3037" y="connsiteY3037"/>
              </a:cxn>
              <a:cxn ang="0">
                <a:pos x="connsiteX3038" y="connsiteY3038"/>
              </a:cxn>
              <a:cxn ang="0">
                <a:pos x="connsiteX3039" y="connsiteY3039"/>
              </a:cxn>
              <a:cxn ang="0">
                <a:pos x="connsiteX3040" y="connsiteY3040"/>
              </a:cxn>
              <a:cxn ang="0">
                <a:pos x="connsiteX3041" y="connsiteY3041"/>
              </a:cxn>
              <a:cxn ang="0">
                <a:pos x="connsiteX3042" y="connsiteY3042"/>
              </a:cxn>
              <a:cxn ang="0">
                <a:pos x="connsiteX3043" y="connsiteY3043"/>
              </a:cxn>
              <a:cxn ang="0">
                <a:pos x="connsiteX3044" y="connsiteY3044"/>
              </a:cxn>
              <a:cxn ang="0">
                <a:pos x="connsiteX3045" y="connsiteY3045"/>
              </a:cxn>
              <a:cxn ang="0">
                <a:pos x="connsiteX3046" y="connsiteY3046"/>
              </a:cxn>
              <a:cxn ang="0">
                <a:pos x="connsiteX3047" y="connsiteY3047"/>
              </a:cxn>
              <a:cxn ang="0">
                <a:pos x="connsiteX3048" y="connsiteY3048"/>
              </a:cxn>
              <a:cxn ang="0">
                <a:pos x="connsiteX3049" y="connsiteY3049"/>
              </a:cxn>
              <a:cxn ang="0">
                <a:pos x="connsiteX3050" y="connsiteY3050"/>
              </a:cxn>
              <a:cxn ang="0">
                <a:pos x="connsiteX3051" y="connsiteY3051"/>
              </a:cxn>
              <a:cxn ang="0">
                <a:pos x="connsiteX3052" y="connsiteY3052"/>
              </a:cxn>
              <a:cxn ang="0">
                <a:pos x="connsiteX3053" y="connsiteY3053"/>
              </a:cxn>
              <a:cxn ang="0">
                <a:pos x="connsiteX3054" y="connsiteY3054"/>
              </a:cxn>
              <a:cxn ang="0">
                <a:pos x="connsiteX3055" y="connsiteY3055"/>
              </a:cxn>
              <a:cxn ang="0">
                <a:pos x="connsiteX3056" y="connsiteY3056"/>
              </a:cxn>
              <a:cxn ang="0">
                <a:pos x="connsiteX3057" y="connsiteY3057"/>
              </a:cxn>
              <a:cxn ang="0">
                <a:pos x="connsiteX3058" y="connsiteY3058"/>
              </a:cxn>
              <a:cxn ang="0">
                <a:pos x="connsiteX3059" y="connsiteY3059"/>
              </a:cxn>
              <a:cxn ang="0">
                <a:pos x="connsiteX3060" y="connsiteY3060"/>
              </a:cxn>
              <a:cxn ang="0">
                <a:pos x="connsiteX3061" y="connsiteY3061"/>
              </a:cxn>
              <a:cxn ang="0">
                <a:pos x="connsiteX3062" y="connsiteY3062"/>
              </a:cxn>
              <a:cxn ang="0">
                <a:pos x="connsiteX3063" y="connsiteY3063"/>
              </a:cxn>
              <a:cxn ang="0">
                <a:pos x="connsiteX3064" y="connsiteY3064"/>
              </a:cxn>
              <a:cxn ang="0">
                <a:pos x="connsiteX3065" y="connsiteY3065"/>
              </a:cxn>
              <a:cxn ang="0">
                <a:pos x="connsiteX3066" y="connsiteY3066"/>
              </a:cxn>
              <a:cxn ang="0">
                <a:pos x="connsiteX3067" y="connsiteY3067"/>
              </a:cxn>
              <a:cxn ang="0">
                <a:pos x="connsiteX3068" y="connsiteY3068"/>
              </a:cxn>
              <a:cxn ang="0">
                <a:pos x="connsiteX3069" y="connsiteY3069"/>
              </a:cxn>
              <a:cxn ang="0">
                <a:pos x="connsiteX3070" y="connsiteY3070"/>
              </a:cxn>
              <a:cxn ang="0">
                <a:pos x="connsiteX3071" y="connsiteY3071"/>
              </a:cxn>
              <a:cxn ang="0">
                <a:pos x="connsiteX3072" y="connsiteY3072"/>
              </a:cxn>
              <a:cxn ang="0">
                <a:pos x="connsiteX3073" y="connsiteY3073"/>
              </a:cxn>
              <a:cxn ang="0">
                <a:pos x="connsiteX3074" y="connsiteY3074"/>
              </a:cxn>
              <a:cxn ang="0">
                <a:pos x="connsiteX3075" y="connsiteY3075"/>
              </a:cxn>
              <a:cxn ang="0">
                <a:pos x="connsiteX3076" y="connsiteY3076"/>
              </a:cxn>
              <a:cxn ang="0">
                <a:pos x="connsiteX3077" y="connsiteY3077"/>
              </a:cxn>
              <a:cxn ang="0">
                <a:pos x="connsiteX3078" y="connsiteY3078"/>
              </a:cxn>
              <a:cxn ang="0">
                <a:pos x="connsiteX3079" y="connsiteY3079"/>
              </a:cxn>
              <a:cxn ang="0">
                <a:pos x="connsiteX3080" y="connsiteY3080"/>
              </a:cxn>
              <a:cxn ang="0">
                <a:pos x="connsiteX3081" y="connsiteY3081"/>
              </a:cxn>
              <a:cxn ang="0">
                <a:pos x="connsiteX3082" y="connsiteY3082"/>
              </a:cxn>
              <a:cxn ang="0">
                <a:pos x="connsiteX3083" y="connsiteY3083"/>
              </a:cxn>
              <a:cxn ang="0">
                <a:pos x="connsiteX3084" y="connsiteY3084"/>
              </a:cxn>
              <a:cxn ang="0">
                <a:pos x="connsiteX3085" y="connsiteY3085"/>
              </a:cxn>
              <a:cxn ang="0">
                <a:pos x="connsiteX3086" y="connsiteY3086"/>
              </a:cxn>
              <a:cxn ang="0">
                <a:pos x="connsiteX3087" y="connsiteY3087"/>
              </a:cxn>
              <a:cxn ang="0">
                <a:pos x="connsiteX3088" y="connsiteY3088"/>
              </a:cxn>
              <a:cxn ang="0">
                <a:pos x="connsiteX3089" y="connsiteY3089"/>
              </a:cxn>
              <a:cxn ang="0">
                <a:pos x="connsiteX3090" y="connsiteY3090"/>
              </a:cxn>
              <a:cxn ang="0">
                <a:pos x="connsiteX3091" y="connsiteY3091"/>
              </a:cxn>
              <a:cxn ang="0">
                <a:pos x="connsiteX3092" y="connsiteY3092"/>
              </a:cxn>
              <a:cxn ang="0">
                <a:pos x="connsiteX3093" y="connsiteY3093"/>
              </a:cxn>
              <a:cxn ang="0">
                <a:pos x="connsiteX3094" y="connsiteY3094"/>
              </a:cxn>
              <a:cxn ang="0">
                <a:pos x="connsiteX3095" y="connsiteY3095"/>
              </a:cxn>
              <a:cxn ang="0">
                <a:pos x="connsiteX3096" y="connsiteY3096"/>
              </a:cxn>
              <a:cxn ang="0">
                <a:pos x="connsiteX3097" y="connsiteY3097"/>
              </a:cxn>
              <a:cxn ang="0">
                <a:pos x="connsiteX3098" y="connsiteY3098"/>
              </a:cxn>
              <a:cxn ang="0">
                <a:pos x="connsiteX3099" y="connsiteY3099"/>
              </a:cxn>
              <a:cxn ang="0">
                <a:pos x="connsiteX3100" y="connsiteY3100"/>
              </a:cxn>
              <a:cxn ang="0">
                <a:pos x="connsiteX3101" y="connsiteY3101"/>
              </a:cxn>
              <a:cxn ang="0">
                <a:pos x="connsiteX3102" y="connsiteY3102"/>
              </a:cxn>
              <a:cxn ang="0">
                <a:pos x="connsiteX3103" y="connsiteY3103"/>
              </a:cxn>
              <a:cxn ang="0">
                <a:pos x="connsiteX3104" y="connsiteY3104"/>
              </a:cxn>
              <a:cxn ang="0">
                <a:pos x="connsiteX3105" y="connsiteY3105"/>
              </a:cxn>
              <a:cxn ang="0">
                <a:pos x="connsiteX3106" y="connsiteY3106"/>
              </a:cxn>
              <a:cxn ang="0">
                <a:pos x="connsiteX3107" y="connsiteY3107"/>
              </a:cxn>
              <a:cxn ang="0">
                <a:pos x="connsiteX3108" y="connsiteY3108"/>
              </a:cxn>
              <a:cxn ang="0">
                <a:pos x="connsiteX3109" y="connsiteY3109"/>
              </a:cxn>
              <a:cxn ang="0">
                <a:pos x="connsiteX3110" y="connsiteY3110"/>
              </a:cxn>
              <a:cxn ang="0">
                <a:pos x="connsiteX3111" y="connsiteY3111"/>
              </a:cxn>
              <a:cxn ang="0">
                <a:pos x="connsiteX3112" y="connsiteY3112"/>
              </a:cxn>
              <a:cxn ang="0">
                <a:pos x="connsiteX3113" y="connsiteY3113"/>
              </a:cxn>
              <a:cxn ang="0">
                <a:pos x="connsiteX3114" y="connsiteY3114"/>
              </a:cxn>
              <a:cxn ang="0">
                <a:pos x="connsiteX3115" y="connsiteY3115"/>
              </a:cxn>
              <a:cxn ang="0">
                <a:pos x="connsiteX3116" y="connsiteY3116"/>
              </a:cxn>
              <a:cxn ang="0">
                <a:pos x="connsiteX3117" y="connsiteY3117"/>
              </a:cxn>
              <a:cxn ang="0">
                <a:pos x="connsiteX3118" y="connsiteY3118"/>
              </a:cxn>
              <a:cxn ang="0">
                <a:pos x="connsiteX3119" y="connsiteY3119"/>
              </a:cxn>
              <a:cxn ang="0">
                <a:pos x="connsiteX3120" y="connsiteY3120"/>
              </a:cxn>
              <a:cxn ang="0">
                <a:pos x="connsiteX3121" y="connsiteY3121"/>
              </a:cxn>
              <a:cxn ang="0">
                <a:pos x="connsiteX3122" y="connsiteY3122"/>
              </a:cxn>
              <a:cxn ang="0">
                <a:pos x="connsiteX3123" y="connsiteY3123"/>
              </a:cxn>
              <a:cxn ang="0">
                <a:pos x="connsiteX3124" y="connsiteY3124"/>
              </a:cxn>
              <a:cxn ang="0">
                <a:pos x="connsiteX3125" y="connsiteY3125"/>
              </a:cxn>
              <a:cxn ang="0">
                <a:pos x="connsiteX3126" y="connsiteY3126"/>
              </a:cxn>
              <a:cxn ang="0">
                <a:pos x="connsiteX3127" y="connsiteY3127"/>
              </a:cxn>
              <a:cxn ang="0">
                <a:pos x="connsiteX3128" y="connsiteY3128"/>
              </a:cxn>
              <a:cxn ang="0">
                <a:pos x="connsiteX3129" y="connsiteY3129"/>
              </a:cxn>
              <a:cxn ang="0">
                <a:pos x="connsiteX3130" y="connsiteY3130"/>
              </a:cxn>
              <a:cxn ang="0">
                <a:pos x="connsiteX3131" y="connsiteY3131"/>
              </a:cxn>
              <a:cxn ang="0">
                <a:pos x="connsiteX3132" y="connsiteY3132"/>
              </a:cxn>
              <a:cxn ang="0">
                <a:pos x="connsiteX3133" y="connsiteY3133"/>
              </a:cxn>
              <a:cxn ang="0">
                <a:pos x="connsiteX3134" y="connsiteY3134"/>
              </a:cxn>
              <a:cxn ang="0">
                <a:pos x="connsiteX3135" y="connsiteY3135"/>
              </a:cxn>
              <a:cxn ang="0">
                <a:pos x="connsiteX3136" y="connsiteY3136"/>
              </a:cxn>
              <a:cxn ang="0">
                <a:pos x="connsiteX3137" y="connsiteY3137"/>
              </a:cxn>
              <a:cxn ang="0">
                <a:pos x="connsiteX3138" y="connsiteY3138"/>
              </a:cxn>
              <a:cxn ang="0">
                <a:pos x="connsiteX3139" y="connsiteY3139"/>
              </a:cxn>
              <a:cxn ang="0">
                <a:pos x="connsiteX3140" y="connsiteY3140"/>
              </a:cxn>
              <a:cxn ang="0">
                <a:pos x="connsiteX3141" y="connsiteY3141"/>
              </a:cxn>
              <a:cxn ang="0">
                <a:pos x="connsiteX3142" y="connsiteY3142"/>
              </a:cxn>
              <a:cxn ang="0">
                <a:pos x="connsiteX3143" y="connsiteY3143"/>
              </a:cxn>
              <a:cxn ang="0">
                <a:pos x="connsiteX3144" y="connsiteY3144"/>
              </a:cxn>
              <a:cxn ang="0">
                <a:pos x="connsiteX3145" y="connsiteY3145"/>
              </a:cxn>
              <a:cxn ang="0">
                <a:pos x="connsiteX3146" y="connsiteY3146"/>
              </a:cxn>
              <a:cxn ang="0">
                <a:pos x="connsiteX3147" y="connsiteY3147"/>
              </a:cxn>
              <a:cxn ang="0">
                <a:pos x="connsiteX3148" y="connsiteY3148"/>
              </a:cxn>
              <a:cxn ang="0">
                <a:pos x="connsiteX3149" y="connsiteY3149"/>
              </a:cxn>
              <a:cxn ang="0">
                <a:pos x="connsiteX3150" y="connsiteY3150"/>
              </a:cxn>
              <a:cxn ang="0">
                <a:pos x="connsiteX3151" y="connsiteY3151"/>
              </a:cxn>
              <a:cxn ang="0">
                <a:pos x="connsiteX3152" y="connsiteY3152"/>
              </a:cxn>
              <a:cxn ang="0">
                <a:pos x="connsiteX3153" y="connsiteY3153"/>
              </a:cxn>
              <a:cxn ang="0">
                <a:pos x="connsiteX3154" y="connsiteY3154"/>
              </a:cxn>
              <a:cxn ang="0">
                <a:pos x="connsiteX3155" y="connsiteY3155"/>
              </a:cxn>
              <a:cxn ang="0">
                <a:pos x="connsiteX3156" y="connsiteY3156"/>
              </a:cxn>
              <a:cxn ang="0">
                <a:pos x="connsiteX3157" y="connsiteY3157"/>
              </a:cxn>
              <a:cxn ang="0">
                <a:pos x="connsiteX3158" y="connsiteY3158"/>
              </a:cxn>
              <a:cxn ang="0">
                <a:pos x="connsiteX3159" y="connsiteY3159"/>
              </a:cxn>
              <a:cxn ang="0">
                <a:pos x="connsiteX3160" y="connsiteY3160"/>
              </a:cxn>
              <a:cxn ang="0">
                <a:pos x="connsiteX3161" y="connsiteY3161"/>
              </a:cxn>
              <a:cxn ang="0">
                <a:pos x="connsiteX3162" y="connsiteY3162"/>
              </a:cxn>
              <a:cxn ang="0">
                <a:pos x="connsiteX3163" y="connsiteY3163"/>
              </a:cxn>
              <a:cxn ang="0">
                <a:pos x="connsiteX3164" y="connsiteY3164"/>
              </a:cxn>
              <a:cxn ang="0">
                <a:pos x="connsiteX3165" y="connsiteY3165"/>
              </a:cxn>
              <a:cxn ang="0">
                <a:pos x="connsiteX3166" y="connsiteY3166"/>
              </a:cxn>
              <a:cxn ang="0">
                <a:pos x="connsiteX3167" y="connsiteY3167"/>
              </a:cxn>
              <a:cxn ang="0">
                <a:pos x="connsiteX3168" y="connsiteY3168"/>
              </a:cxn>
              <a:cxn ang="0">
                <a:pos x="connsiteX3169" y="connsiteY3169"/>
              </a:cxn>
              <a:cxn ang="0">
                <a:pos x="connsiteX3170" y="connsiteY3170"/>
              </a:cxn>
              <a:cxn ang="0">
                <a:pos x="connsiteX3171" y="connsiteY3171"/>
              </a:cxn>
              <a:cxn ang="0">
                <a:pos x="connsiteX3172" y="connsiteY3172"/>
              </a:cxn>
              <a:cxn ang="0">
                <a:pos x="connsiteX3173" y="connsiteY3173"/>
              </a:cxn>
              <a:cxn ang="0">
                <a:pos x="connsiteX3174" y="connsiteY3174"/>
              </a:cxn>
              <a:cxn ang="0">
                <a:pos x="connsiteX3175" y="connsiteY3175"/>
              </a:cxn>
              <a:cxn ang="0">
                <a:pos x="connsiteX3176" y="connsiteY3176"/>
              </a:cxn>
              <a:cxn ang="0">
                <a:pos x="connsiteX3177" y="connsiteY3177"/>
              </a:cxn>
              <a:cxn ang="0">
                <a:pos x="connsiteX3178" y="connsiteY3178"/>
              </a:cxn>
              <a:cxn ang="0">
                <a:pos x="connsiteX3179" y="connsiteY3179"/>
              </a:cxn>
              <a:cxn ang="0">
                <a:pos x="connsiteX3180" y="connsiteY3180"/>
              </a:cxn>
              <a:cxn ang="0">
                <a:pos x="connsiteX3181" y="connsiteY3181"/>
              </a:cxn>
              <a:cxn ang="0">
                <a:pos x="connsiteX3182" y="connsiteY3182"/>
              </a:cxn>
              <a:cxn ang="0">
                <a:pos x="connsiteX3183" y="connsiteY3183"/>
              </a:cxn>
              <a:cxn ang="0">
                <a:pos x="connsiteX3184" y="connsiteY3184"/>
              </a:cxn>
              <a:cxn ang="0">
                <a:pos x="connsiteX3185" y="connsiteY3185"/>
              </a:cxn>
              <a:cxn ang="0">
                <a:pos x="connsiteX3186" y="connsiteY3186"/>
              </a:cxn>
              <a:cxn ang="0">
                <a:pos x="connsiteX3187" y="connsiteY3187"/>
              </a:cxn>
              <a:cxn ang="0">
                <a:pos x="connsiteX3188" y="connsiteY3188"/>
              </a:cxn>
              <a:cxn ang="0">
                <a:pos x="connsiteX3189" y="connsiteY3189"/>
              </a:cxn>
              <a:cxn ang="0">
                <a:pos x="connsiteX3190" y="connsiteY3190"/>
              </a:cxn>
              <a:cxn ang="0">
                <a:pos x="connsiteX3191" y="connsiteY3191"/>
              </a:cxn>
              <a:cxn ang="0">
                <a:pos x="connsiteX3192" y="connsiteY3192"/>
              </a:cxn>
              <a:cxn ang="0">
                <a:pos x="connsiteX3193" y="connsiteY3193"/>
              </a:cxn>
              <a:cxn ang="0">
                <a:pos x="connsiteX3194" y="connsiteY3194"/>
              </a:cxn>
              <a:cxn ang="0">
                <a:pos x="connsiteX3195" y="connsiteY3195"/>
              </a:cxn>
              <a:cxn ang="0">
                <a:pos x="connsiteX3196" y="connsiteY3196"/>
              </a:cxn>
              <a:cxn ang="0">
                <a:pos x="connsiteX3197" y="connsiteY3197"/>
              </a:cxn>
              <a:cxn ang="0">
                <a:pos x="connsiteX3198" y="connsiteY3198"/>
              </a:cxn>
              <a:cxn ang="0">
                <a:pos x="connsiteX3199" y="connsiteY3199"/>
              </a:cxn>
              <a:cxn ang="0">
                <a:pos x="connsiteX3200" y="connsiteY3200"/>
              </a:cxn>
              <a:cxn ang="0">
                <a:pos x="connsiteX3201" y="connsiteY3201"/>
              </a:cxn>
              <a:cxn ang="0">
                <a:pos x="connsiteX3202" y="connsiteY3202"/>
              </a:cxn>
              <a:cxn ang="0">
                <a:pos x="connsiteX3203" y="connsiteY3203"/>
              </a:cxn>
              <a:cxn ang="0">
                <a:pos x="connsiteX3204" y="connsiteY3204"/>
              </a:cxn>
              <a:cxn ang="0">
                <a:pos x="connsiteX3205" y="connsiteY3205"/>
              </a:cxn>
              <a:cxn ang="0">
                <a:pos x="connsiteX3206" y="connsiteY3206"/>
              </a:cxn>
              <a:cxn ang="0">
                <a:pos x="connsiteX3207" y="connsiteY3207"/>
              </a:cxn>
              <a:cxn ang="0">
                <a:pos x="connsiteX3208" y="connsiteY3208"/>
              </a:cxn>
              <a:cxn ang="0">
                <a:pos x="connsiteX3209" y="connsiteY3209"/>
              </a:cxn>
              <a:cxn ang="0">
                <a:pos x="connsiteX3210" y="connsiteY3210"/>
              </a:cxn>
              <a:cxn ang="0">
                <a:pos x="connsiteX3211" y="connsiteY3211"/>
              </a:cxn>
              <a:cxn ang="0">
                <a:pos x="connsiteX3212" y="connsiteY3212"/>
              </a:cxn>
              <a:cxn ang="0">
                <a:pos x="connsiteX3213" y="connsiteY3213"/>
              </a:cxn>
              <a:cxn ang="0">
                <a:pos x="connsiteX3214" y="connsiteY3214"/>
              </a:cxn>
              <a:cxn ang="0">
                <a:pos x="connsiteX3215" y="connsiteY3215"/>
              </a:cxn>
              <a:cxn ang="0">
                <a:pos x="connsiteX3216" y="connsiteY3216"/>
              </a:cxn>
              <a:cxn ang="0">
                <a:pos x="connsiteX3217" y="connsiteY3217"/>
              </a:cxn>
              <a:cxn ang="0">
                <a:pos x="connsiteX3218" y="connsiteY3218"/>
              </a:cxn>
              <a:cxn ang="0">
                <a:pos x="connsiteX3219" y="connsiteY3219"/>
              </a:cxn>
              <a:cxn ang="0">
                <a:pos x="connsiteX3220" y="connsiteY3220"/>
              </a:cxn>
              <a:cxn ang="0">
                <a:pos x="connsiteX3221" y="connsiteY3221"/>
              </a:cxn>
              <a:cxn ang="0">
                <a:pos x="connsiteX3222" y="connsiteY3222"/>
              </a:cxn>
              <a:cxn ang="0">
                <a:pos x="connsiteX3223" y="connsiteY3223"/>
              </a:cxn>
              <a:cxn ang="0">
                <a:pos x="connsiteX3224" y="connsiteY3224"/>
              </a:cxn>
              <a:cxn ang="0">
                <a:pos x="connsiteX3225" y="connsiteY3225"/>
              </a:cxn>
              <a:cxn ang="0">
                <a:pos x="connsiteX3226" y="connsiteY3226"/>
              </a:cxn>
              <a:cxn ang="0">
                <a:pos x="connsiteX3227" y="connsiteY3227"/>
              </a:cxn>
              <a:cxn ang="0">
                <a:pos x="connsiteX3228" y="connsiteY3228"/>
              </a:cxn>
              <a:cxn ang="0">
                <a:pos x="connsiteX3229" y="connsiteY3229"/>
              </a:cxn>
              <a:cxn ang="0">
                <a:pos x="connsiteX3230" y="connsiteY3230"/>
              </a:cxn>
              <a:cxn ang="0">
                <a:pos x="connsiteX3231" y="connsiteY3231"/>
              </a:cxn>
              <a:cxn ang="0">
                <a:pos x="connsiteX3232" y="connsiteY3232"/>
              </a:cxn>
              <a:cxn ang="0">
                <a:pos x="connsiteX3233" y="connsiteY3233"/>
              </a:cxn>
              <a:cxn ang="0">
                <a:pos x="connsiteX3234" y="connsiteY3234"/>
              </a:cxn>
              <a:cxn ang="0">
                <a:pos x="connsiteX3235" y="connsiteY3235"/>
              </a:cxn>
              <a:cxn ang="0">
                <a:pos x="connsiteX3236" y="connsiteY3236"/>
              </a:cxn>
              <a:cxn ang="0">
                <a:pos x="connsiteX3237" y="connsiteY3237"/>
              </a:cxn>
              <a:cxn ang="0">
                <a:pos x="connsiteX3238" y="connsiteY3238"/>
              </a:cxn>
              <a:cxn ang="0">
                <a:pos x="connsiteX3239" y="connsiteY3239"/>
              </a:cxn>
              <a:cxn ang="0">
                <a:pos x="connsiteX3240" y="connsiteY3240"/>
              </a:cxn>
              <a:cxn ang="0">
                <a:pos x="connsiteX3241" y="connsiteY3241"/>
              </a:cxn>
              <a:cxn ang="0">
                <a:pos x="connsiteX3242" y="connsiteY3242"/>
              </a:cxn>
              <a:cxn ang="0">
                <a:pos x="connsiteX3243" y="connsiteY3243"/>
              </a:cxn>
              <a:cxn ang="0">
                <a:pos x="connsiteX3244" y="connsiteY3244"/>
              </a:cxn>
              <a:cxn ang="0">
                <a:pos x="connsiteX3245" y="connsiteY3245"/>
              </a:cxn>
              <a:cxn ang="0">
                <a:pos x="connsiteX3246" y="connsiteY3246"/>
              </a:cxn>
              <a:cxn ang="0">
                <a:pos x="connsiteX3247" y="connsiteY3247"/>
              </a:cxn>
              <a:cxn ang="0">
                <a:pos x="connsiteX3248" y="connsiteY3248"/>
              </a:cxn>
              <a:cxn ang="0">
                <a:pos x="connsiteX3249" y="connsiteY3249"/>
              </a:cxn>
              <a:cxn ang="0">
                <a:pos x="connsiteX3250" y="connsiteY3250"/>
              </a:cxn>
              <a:cxn ang="0">
                <a:pos x="connsiteX3251" y="connsiteY3251"/>
              </a:cxn>
              <a:cxn ang="0">
                <a:pos x="connsiteX3252" y="connsiteY3252"/>
              </a:cxn>
              <a:cxn ang="0">
                <a:pos x="connsiteX3253" y="connsiteY3253"/>
              </a:cxn>
              <a:cxn ang="0">
                <a:pos x="connsiteX3254" y="connsiteY3254"/>
              </a:cxn>
              <a:cxn ang="0">
                <a:pos x="connsiteX3255" y="connsiteY3255"/>
              </a:cxn>
              <a:cxn ang="0">
                <a:pos x="connsiteX3256" y="connsiteY3256"/>
              </a:cxn>
              <a:cxn ang="0">
                <a:pos x="connsiteX3257" y="connsiteY3257"/>
              </a:cxn>
              <a:cxn ang="0">
                <a:pos x="connsiteX3258" y="connsiteY3258"/>
              </a:cxn>
              <a:cxn ang="0">
                <a:pos x="connsiteX3259" y="connsiteY3259"/>
              </a:cxn>
              <a:cxn ang="0">
                <a:pos x="connsiteX3260" y="connsiteY3260"/>
              </a:cxn>
              <a:cxn ang="0">
                <a:pos x="connsiteX3261" y="connsiteY3261"/>
              </a:cxn>
              <a:cxn ang="0">
                <a:pos x="connsiteX3262" y="connsiteY3262"/>
              </a:cxn>
              <a:cxn ang="0">
                <a:pos x="connsiteX3263" y="connsiteY3263"/>
              </a:cxn>
              <a:cxn ang="0">
                <a:pos x="connsiteX3264" y="connsiteY3264"/>
              </a:cxn>
              <a:cxn ang="0">
                <a:pos x="connsiteX3265" y="connsiteY3265"/>
              </a:cxn>
              <a:cxn ang="0">
                <a:pos x="connsiteX3266" y="connsiteY3266"/>
              </a:cxn>
              <a:cxn ang="0">
                <a:pos x="connsiteX3267" y="connsiteY3267"/>
              </a:cxn>
              <a:cxn ang="0">
                <a:pos x="connsiteX3268" y="connsiteY3268"/>
              </a:cxn>
              <a:cxn ang="0">
                <a:pos x="connsiteX3269" y="connsiteY3269"/>
              </a:cxn>
              <a:cxn ang="0">
                <a:pos x="connsiteX3270" y="connsiteY3270"/>
              </a:cxn>
              <a:cxn ang="0">
                <a:pos x="connsiteX3271" y="connsiteY3271"/>
              </a:cxn>
              <a:cxn ang="0">
                <a:pos x="connsiteX3272" y="connsiteY3272"/>
              </a:cxn>
              <a:cxn ang="0">
                <a:pos x="connsiteX3273" y="connsiteY3273"/>
              </a:cxn>
              <a:cxn ang="0">
                <a:pos x="connsiteX3274" y="connsiteY3274"/>
              </a:cxn>
              <a:cxn ang="0">
                <a:pos x="connsiteX3275" y="connsiteY3275"/>
              </a:cxn>
              <a:cxn ang="0">
                <a:pos x="connsiteX3276" y="connsiteY3276"/>
              </a:cxn>
              <a:cxn ang="0">
                <a:pos x="connsiteX3277" y="connsiteY3277"/>
              </a:cxn>
              <a:cxn ang="0">
                <a:pos x="connsiteX3278" y="connsiteY3278"/>
              </a:cxn>
              <a:cxn ang="0">
                <a:pos x="connsiteX3279" y="connsiteY3279"/>
              </a:cxn>
              <a:cxn ang="0">
                <a:pos x="connsiteX3280" y="connsiteY3280"/>
              </a:cxn>
              <a:cxn ang="0">
                <a:pos x="connsiteX3281" y="connsiteY3281"/>
              </a:cxn>
              <a:cxn ang="0">
                <a:pos x="connsiteX3282" y="connsiteY3282"/>
              </a:cxn>
              <a:cxn ang="0">
                <a:pos x="connsiteX3283" y="connsiteY3283"/>
              </a:cxn>
              <a:cxn ang="0">
                <a:pos x="connsiteX3284" y="connsiteY3284"/>
              </a:cxn>
              <a:cxn ang="0">
                <a:pos x="connsiteX3285" y="connsiteY3285"/>
              </a:cxn>
              <a:cxn ang="0">
                <a:pos x="connsiteX3286" y="connsiteY3286"/>
              </a:cxn>
              <a:cxn ang="0">
                <a:pos x="connsiteX3287" y="connsiteY3287"/>
              </a:cxn>
              <a:cxn ang="0">
                <a:pos x="connsiteX3288" y="connsiteY3288"/>
              </a:cxn>
              <a:cxn ang="0">
                <a:pos x="connsiteX3289" y="connsiteY3289"/>
              </a:cxn>
              <a:cxn ang="0">
                <a:pos x="connsiteX3290" y="connsiteY3290"/>
              </a:cxn>
              <a:cxn ang="0">
                <a:pos x="connsiteX3291" y="connsiteY3291"/>
              </a:cxn>
              <a:cxn ang="0">
                <a:pos x="connsiteX3292" y="connsiteY3292"/>
              </a:cxn>
              <a:cxn ang="0">
                <a:pos x="connsiteX3293" y="connsiteY3293"/>
              </a:cxn>
              <a:cxn ang="0">
                <a:pos x="connsiteX3294" y="connsiteY3294"/>
              </a:cxn>
              <a:cxn ang="0">
                <a:pos x="connsiteX3295" y="connsiteY3295"/>
              </a:cxn>
              <a:cxn ang="0">
                <a:pos x="connsiteX3296" y="connsiteY3296"/>
              </a:cxn>
              <a:cxn ang="0">
                <a:pos x="connsiteX3297" y="connsiteY3297"/>
              </a:cxn>
              <a:cxn ang="0">
                <a:pos x="connsiteX3298" y="connsiteY3298"/>
              </a:cxn>
              <a:cxn ang="0">
                <a:pos x="connsiteX3299" y="connsiteY3299"/>
              </a:cxn>
              <a:cxn ang="0">
                <a:pos x="connsiteX3300" y="connsiteY3300"/>
              </a:cxn>
              <a:cxn ang="0">
                <a:pos x="connsiteX3301" y="connsiteY3301"/>
              </a:cxn>
              <a:cxn ang="0">
                <a:pos x="connsiteX3302" y="connsiteY3302"/>
              </a:cxn>
              <a:cxn ang="0">
                <a:pos x="connsiteX3303" y="connsiteY3303"/>
              </a:cxn>
              <a:cxn ang="0">
                <a:pos x="connsiteX3304" y="connsiteY3304"/>
              </a:cxn>
              <a:cxn ang="0">
                <a:pos x="connsiteX3305" y="connsiteY3305"/>
              </a:cxn>
            </a:cxnLst>
            <a:rect l="l" t="t" r="r" b="b"/>
            <a:pathLst>
              <a:path w="3751729" h="1237129">
                <a:moveTo>
                  <a:pt x="2921457" y="929082"/>
                </a:moveTo>
                <a:lnTo>
                  <a:pt x="2929580" y="931543"/>
                </a:lnTo>
                <a:lnTo>
                  <a:pt x="2939672" y="937451"/>
                </a:lnTo>
                <a:lnTo>
                  <a:pt x="2948781" y="946559"/>
                </a:lnTo>
                <a:lnTo>
                  <a:pt x="2952719" y="954190"/>
                </a:lnTo>
                <a:lnTo>
                  <a:pt x="2948781" y="956651"/>
                </a:lnTo>
                <a:lnTo>
                  <a:pt x="2944596" y="960835"/>
                </a:lnTo>
                <a:lnTo>
                  <a:pt x="2939672" y="964282"/>
                </a:lnTo>
                <a:lnTo>
                  <a:pt x="2933765" y="966743"/>
                </a:lnTo>
                <a:lnTo>
                  <a:pt x="2938688" y="980035"/>
                </a:lnTo>
                <a:lnTo>
                  <a:pt x="2944596" y="990128"/>
                </a:lnTo>
                <a:lnTo>
                  <a:pt x="2950257" y="1001944"/>
                </a:lnTo>
                <a:lnTo>
                  <a:pt x="2945334" y="1003666"/>
                </a:lnTo>
                <a:lnTo>
                  <a:pt x="2942872" y="1003666"/>
                </a:lnTo>
                <a:lnTo>
                  <a:pt x="2941150" y="1003666"/>
                </a:lnTo>
                <a:lnTo>
                  <a:pt x="2939672" y="1005389"/>
                </a:lnTo>
                <a:lnTo>
                  <a:pt x="2938688" y="1006128"/>
                </a:lnTo>
                <a:lnTo>
                  <a:pt x="2937212" y="1009574"/>
                </a:lnTo>
                <a:lnTo>
                  <a:pt x="2929580" y="1022867"/>
                </a:lnTo>
                <a:lnTo>
                  <a:pt x="2925642" y="1038866"/>
                </a:lnTo>
                <a:lnTo>
                  <a:pt x="2918011" y="1053143"/>
                </a:lnTo>
                <a:lnTo>
                  <a:pt x="2914073" y="1056589"/>
                </a:lnTo>
                <a:lnTo>
                  <a:pt x="2909888" y="1056589"/>
                </a:lnTo>
                <a:lnTo>
                  <a:pt x="2904965" y="1057327"/>
                </a:lnTo>
                <a:lnTo>
                  <a:pt x="2900041" y="1057327"/>
                </a:lnTo>
                <a:lnTo>
                  <a:pt x="2890935" y="1052404"/>
                </a:lnTo>
                <a:lnTo>
                  <a:pt x="2882565" y="1050681"/>
                </a:lnTo>
                <a:lnTo>
                  <a:pt x="2871981" y="1050681"/>
                </a:lnTo>
                <a:lnTo>
                  <a:pt x="2861888" y="1048958"/>
                </a:lnTo>
                <a:lnTo>
                  <a:pt x="2852042" y="1044774"/>
                </a:lnTo>
                <a:lnTo>
                  <a:pt x="2842196" y="1031235"/>
                </a:lnTo>
                <a:lnTo>
                  <a:pt x="2834812" y="1013758"/>
                </a:lnTo>
                <a:lnTo>
                  <a:pt x="2833088" y="993574"/>
                </a:lnTo>
                <a:lnTo>
                  <a:pt x="2840472" y="990128"/>
                </a:lnTo>
                <a:lnTo>
                  <a:pt x="2846380" y="990128"/>
                </a:lnTo>
                <a:lnTo>
                  <a:pt x="2852042" y="991851"/>
                </a:lnTo>
                <a:lnTo>
                  <a:pt x="2857950" y="988651"/>
                </a:lnTo>
                <a:lnTo>
                  <a:pt x="2865334" y="976835"/>
                </a:lnTo>
                <a:lnTo>
                  <a:pt x="2883549" y="974374"/>
                </a:lnTo>
                <a:lnTo>
                  <a:pt x="2886749" y="971666"/>
                </a:lnTo>
                <a:lnTo>
                  <a:pt x="2889211" y="968466"/>
                </a:lnTo>
                <a:lnTo>
                  <a:pt x="2889211" y="966743"/>
                </a:lnTo>
                <a:lnTo>
                  <a:pt x="2890935" y="965758"/>
                </a:lnTo>
                <a:lnTo>
                  <a:pt x="2890935" y="964282"/>
                </a:lnTo>
                <a:lnTo>
                  <a:pt x="2890935" y="962559"/>
                </a:lnTo>
                <a:lnTo>
                  <a:pt x="2892411" y="960835"/>
                </a:lnTo>
                <a:lnTo>
                  <a:pt x="2895119" y="960835"/>
                </a:lnTo>
                <a:lnTo>
                  <a:pt x="2900041" y="960835"/>
                </a:lnTo>
                <a:lnTo>
                  <a:pt x="2904965" y="960835"/>
                </a:lnTo>
                <a:lnTo>
                  <a:pt x="2908165" y="950743"/>
                </a:lnTo>
                <a:lnTo>
                  <a:pt x="2912349" y="943112"/>
                </a:lnTo>
                <a:lnTo>
                  <a:pt x="2916534" y="936466"/>
                </a:lnTo>
                <a:close/>
                <a:moveTo>
                  <a:pt x="2505952" y="909636"/>
                </a:moveTo>
                <a:lnTo>
                  <a:pt x="2514321" y="915544"/>
                </a:lnTo>
                <a:lnTo>
                  <a:pt x="2519244" y="925636"/>
                </a:lnTo>
                <a:lnTo>
                  <a:pt x="2519244" y="940651"/>
                </a:lnTo>
                <a:lnTo>
                  <a:pt x="2519244" y="942374"/>
                </a:lnTo>
                <a:lnTo>
                  <a:pt x="2519983" y="942374"/>
                </a:lnTo>
                <a:lnTo>
                  <a:pt x="2521707" y="943113"/>
                </a:lnTo>
                <a:lnTo>
                  <a:pt x="2521707" y="944836"/>
                </a:lnTo>
                <a:lnTo>
                  <a:pt x="2521707" y="948282"/>
                </a:lnTo>
                <a:lnTo>
                  <a:pt x="2519244" y="948282"/>
                </a:lnTo>
                <a:lnTo>
                  <a:pt x="2515798" y="949021"/>
                </a:lnTo>
                <a:lnTo>
                  <a:pt x="2514321" y="952466"/>
                </a:lnTo>
                <a:lnTo>
                  <a:pt x="2511860" y="954190"/>
                </a:lnTo>
                <a:lnTo>
                  <a:pt x="2510137" y="954190"/>
                </a:lnTo>
                <a:lnTo>
                  <a:pt x="2508413" y="952466"/>
                </a:lnTo>
                <a:lnTo>
                  <a:pt x="2507675" y="952466"/>
                </a:lnTo>
                <a:lnTo>
                  <a:pt x="2505952" y="950743"/>
                </a:lnTo>
                <a:lnTo>
                  <a:pt x="2500290" y="938928"/>
                </a:lnTo>
                <a:lnTo>
                  <a:pt x="2500290" y="921452"/>
                </a:lnTo>
                <a:lnTo>
                  <a:pt x="2501768" y="918990"/>
                </a:lnTo>
                <a:lnTo>
                  <a:pt x="2503490" y="917267"/>
                </a:lnTo>
                <a:lnTo>
                  <a:pt x="2504229" y="913821"/>
                </a:lnTo>
                <a:close/>
                <a:moveTo>
                  <a:pt x="3023856" y="892159"/>
                </a:moveTo>
                <a:lnTo>
                  <a:pt x="3030503" y="899544"/>
                </a:lnTo>
                <a:lnTo>
                  <a:pt x="3035425" y="907913"/>
                </a:lnTo>
                <a:lnTo>
                  <a:pt x="3035425" y="921452"/>
                </a:lnTo>
                <a:lnTo>
                  <a:pt x="3036164" y="924652"/>
                </a:lnTo>
                <a:lnTo>
                  <a:pt x="3037887" y="924652"/>
                </a:lnTo>
                <a:lnTo>
                  <a:pt x="3037887" y="925637"/>
                </a:lnTo>
                <a:lnTo>
                  <a:pt x="3036164" y="925637"/>
                </a:lnTo>
                <a:lnTo>
                  <a:pt x="3035425" y="929083"/>
                </a:lnTo>
                <a:lnTo>
                  <a:pt x="3035425" y="931543"/>
                </a:lnTo>
                <a:lnTo>
                  <a:pt x="3033703" y="931543"/>
                </a:lnTo>
                <a:lnTo>
                  <a:pt x="3033703" y="933267"/>
                </a:lnTo>
                <a:lnTo>
                  <a:pt x="3032225" y="933267"/>
                </a:lnTo>
                <a:lnTo>
                  <a:pt x="3029519" y="934744"/>
                </a:lnTo>
                <a:lnTo>
                  <a:pt x="3028041" y="931543"/>
                </a:lnTo>
                <a:lnTo>
                  <a:pt x="3028041" y="930559"/>
                </a:lnTo>
                <a:lnTo>
                  <a:pt x="3026319" y="930559"/>
                </a:lnTo>
                <a:lnTo>
                  <a:pt x="3024595" y="930559"/>
                </a:lnTo>
                <a:lnTo>
                  <a:pt x="3023856" y="929083"/>
                </a:lnTo>
                <a:lnTo>
                  <a:pt x="3023856" y="931543"/>
                </a:lnTo>
                <a:lnTo>
                  <a:pt x="3024595" y="933267"/>
                </a:lnTo>
                <a:lnTo>
                  <a:pt x="3026319" y="934744"/>
                </a:lnTo>
                <a:lnTo>
                  <a:pt x="3028041" y="936467"/>
                </a:lnTo>
                <a:lnTo>
                  <a:pt x="3026319" y="937452"/>
                </a:lnTo>
                <a:lnTo>
                  <a:pt x="3026319" y="938929"/>
                </a:lnTo>
                <a:lnTo>
                  <a:pt x="3026319" y="940652"/>
                </a:lnTo>
                <a:lnTo>
                  <a:pt x="3026319" y="944836"/>
                </a:lnTo>
                <a:lnTo>
                  <a:pt x="3018933" y="944836"/>
                </a:lnTo>
                <a:lnTo>
                  <a:pt x="3018933" y="940652"/>
                </a:lnTo>
                <a:lnTo>
                  <a:pt x="3014749" y="938929"/>
                </a:lnTo>
                <a:lnTo>
                  <a:pt x="3010564" y="936467"/>
                </a:lnTo>
                <a:lnTo>
                  <a:pt x="3009087" y="933267"/>
                </a:lnTo>
                <a:lnTo>
                  <a:pt x="3007364" y="929083"/>
                </a:lnTo>
                <a:lnTo>
                  <a:pt x="3006626" y="924652"/>
                </a:lnTo>
                <a:lnTo>
                  <a:pt x="3003180" y="918990"/>
                </a:lnTo>
                <a:lnTo>
                  <a:pt x="2998995" y="921452"/>
                </a:lnTo>
                <a:lnTo>
                  <a:pt x="2993334" y="924652"/>
                </a:lnTo>
                <a:lnTo>
                  <a:pt x="2987426" y="925637"/>
                </a:lnTo>
                <a:lnTo>
                  <a:pt x="2981764" y="929083"/>
                </a:lnTo>
                <a:lnTo>
                  <a:pt x="2981764" y="921452"/>
                </a:lnTo>
                <a:lnTo>
                  <a:pt x="2983488" y="919729"/>
                </a:lnTo>
                <a:lnTo>
                  <a:pt x="2983488" y="918990"/>
                </a:lnTo>
                <a:lnTo>
                  <a:pt x="2984226" y="918990"/>
                </a:lnTo>
                <a:lnTo>
                  <a:pt x="2984226" y="915544"/>
                </a:lnTo>
                <a:lnTo>
                  <a:pt x="2995794" y="911360"/>
                </a:lnTo>
                <a:lnTo>
                  <a:pt x="3006626" y="907913"/>
                </a:lnTo>
                <a:lnTo>
                  <a:pt x="3016472" y="902005"/>
                </a:lnTo>
                <a:close/>
                <a:moveTo>
                  <a:pt x="2952719" y="876159"/>
                </a:moveTo>
                <a:lnTo>
                  <a:pt x="2956165" y="879359"/>
                </a:lnTo>
                <a:lnTo>
                  <a:pt x="2956904" y="879359"/>
                </a:lnTo>
                <a:lnTo>
                  <a:pt x="2958626" y="879359"/>
                </a:lnTo>
                <a:lnTo>
                  <a:pt x="2958626" y="880344"/>
                </a:lnTo>
                <a:lnTo>
                  <a:pt x="2958626" y="883543"/>
                </a:lnTo>
                <a:lnTo>
                  <a:pt x="2960350" y="886251"/>
                </a:lnTo>
                <a:lnTo>
                  <a:pt x="2951242" y="893636"/>
                </a:lnTo>
                <a:lnTo>
                  <a:pt x="2945334" y="901267"/>
                </a:lnTo>
                <a:lnTo>
                  <a:pt x="2938687" y="907175"/>
                </a:lnTo>
                <a:lnTo>
                  <a:pt x="2928103" y="913082"/>
                </a:lnTo>
                <a:lnTo>
                  <a:pt x="2928103" y="909636"/>
                </a:lnTo>
                <a:lnTo>
                  <a:pt x="2937212" y="899544"/>
                </a:lnTo>
                <a:lnTo>
                  <a:pt x="2947058" y="889451"/>
                </a:lnTo>
                <a:close/>
                <a:moveTo>
                  <a:pt x="882825" y="798867"/>
                </a:moveTo>
                <a:lnTo>
                  <a:pt x="888734" y="798867"/>
                </a:lnTo>
                <a:lnTo>
                  <a:pt x="894395" y="799852"/>
                </a:lnTo>
                <a:lnTo>
                  <a:pt x="901041" y="803052"/>
                </a:lnTo>
                <a:lnTo>
                  <a:pt x="898579" y="804776"/>
                </a:lnTo>
                <a:lnTo>
                  <a:pt x="896857" y="807236"/>
                </a:lnTo>
                <a:lnTo>
                  <a:pt x="894395" y="808960"/>
                </a:lnTo>
                <a:lnTo>
                  <a:pt x="889472" y="808960"/>
                </a:lnTo>
                <a:lnTo>
                  <a:pt x="885288" y="807236"/>
                </a:lnTo>
                <a:lnTo>
                  <a:pt x="881350" y="807236"/>
                </a:lnTo>
                <a:lnTo>
                  <a:pt x="877164" y="807236"/>
                </a:lnTo>
                <a:lnTo>
                  <a:pt x="872241" y="808960"/>
                </a:lnTo>
                <a:lnTo>
                  <a:pt x="872241" y="799852"/>
                </a:lnTo>
                <a:close/>
                <a:moveTo>
                  <a:pt x="2977580" y="789759"/>
                </a:moveTo>
                <a:lnTo>
                  <a:pt x="2981764" y="789759"/>
                </a:lnTo>
                <a:lnTo>
                  <a:pt x="2987426" y="789759"/>
                </a:lnTo>
                <a:lnTo>
                  <a:pt x="2987426" y="804775"/>
                </a:lnTo>
                <a:lnTo>
                  <a:pt x="2985948" y="814867"/>
                </a:lnTo>
                <a:lnTo>
                  <a:pt x="2983488" y="823237"/>
                </a:lnTo>
                <a:lnTo>
                  <a:pt x="2981764" y="838251"/>
                </a:lnTo>
                <a:lnTo>
                  <a:pt x="2984226" y="838251"/>
                </a:lnTo>
                <a:lnTo>
                  <a:pt x="2984226" y="840960"/>
                </a:lnTo>
                <a:lnTo>
                  <a:pt x="2989888" y="840960"/>
                </a:lnTo>
                <a:lnTo>
                  <a:pt x="2993334" y="840960"/>
                </a:lnTo>
                <a:lnTo>
                  <a:pt x="2995794" y="840960"/>
                </a:lnTo>
                <a:lnTo>
                  <a:pt x="2998995" y="842435"/>
                </a:lnTo>
                <a:lnTo>
                  <a:pt x="3001457" y="844160"/>
                </a:lnTo>
                <a:lnTo>
                  <a:pt x="3007364" y="845144"/>
                </a:lnTo>
                <a:lnTo>
                  <a:pt x="3010564" y="855974"/>
                </a:lnTo>
                <a:lnTo>
                  <a:pt x="3016472" y="862621"/>
                </a:lnTo>
                <a:lnTo>
                  <a:pt x="3023856" y="870251"/>
                </a:lnTo>
                <a:lnTo>
                  <a:pt x="3029519" y="880344"/>
                </a:lnTo>
                <a:lnTo>
                  <a:pt x="3024595" y="882066"/>
                </a:lnTo>
                <a:lnTo>
                  <a:pt x="3022133" y="883544"/>
                </a:lnTo>
                <a:lnTo>
                  <a:pt x="3020656" y="883544"/>
                </a:lnTo>
                <a:lnTo>
                  <a:pt x="3020656" y="885267"/>
                </a:lnTo>
                <a:lnTo>
                  <a:pt x="3020656" y="886252"/>
                </a:lnTo>
                <a:lnTo>
                  <a:pt x="3020656" y="887728"/>
                </a:lnTo>
                <a:lnTo>
                  <a:pt x="3017948" y="887728"/>
                </a:lnTo>
                <a:lnTo>
                  <a:pt x="3013026" y="889452"/>
                </a:lnTo>
                <a:lnTo>
                  <a:pt x="3012287" y="886252"/>
                </a:lnTo>
                <a:lnTo>
                  <a:pt x="3012287" y="885267"/>
                </a:lnTo>
                <a:lnTo>
                  <a:pt x="3010564" y="885267"/>
                </a:lnTo>
                <a:lnTo>
                  <a:pt x="3009087" y="885267"/>
                </a:lnTo>
                <a:lnTo>
                  <a:pt x="3007364" y="883544"/>
                </a:lnTo>
                <a:lnTo>
                  <a:pt x="3004903" y="889452"/>
                </a:lnTo>
                <a:lnTo>
                  <a:pt x="3003180" y="893636"/>
                </a:lnTo>
                <a:lnTo>
                  <a:pt x="3000718" y="897821"/>
                </a:lnTo>
                <a:lnTo>
                  <a:pt x="2995794" y="899544"/>
                </a:lnTo>
                <a:lnTo>
                  <a:pt x="2991611" y="902005"/>
                </a:lnTo>
                <a:lnTo>
                  <a:pt x="2991611" y="899544"/>
                </a:lnTo>
                <a:lnTo>
                  <a:pt x="2989148" y="896343"/>
                </a:lnTo>
                <a:lnTo>
                  <a:pt x="2989148" y="893636"/>
                </a:lnTo>
                <a:lnTo>
                  <a:pt x="2989148" y="892159"/>
                </a:lnTo>
                <a:lnTo>
                  <a:pt x="2989148" y="891175"/>
                </a:lnTo>
                <a:lnTo>
                  <a:pt x="2989148" y="889452"/>
                </a:lnTo>
                <a:lnTo>
                  <a:pt x="2987426" y="887728"/>
                </a:lnTo>
                <a:lnTo>
                  <a:pt x="2985948" y="887728"/>
                </a:lnTo>
                <a:lnTo>
                  <a:pt x="2981764" y="886252"/>
                </a:lnTo>
                <a:lnTo>
                  <a:pt x="2981764" y="882066"/>
                </a:lnTo>
                <a:lnTo>
                  <a:pt x="2981764" y="877882"/>
                </a:lnTo>
                <a:lnTo>
                  <a:pt x="2983488" y="874435"/>
                </a:lnTo>
                <a:lnTo>
                  <a:pt x="2983488" y="873698"/>
                </a:lnTo>
                <a:lnTo>
                  <a:pt x="2984226" y="871975"/>
                </a:lnTo>
                <a:lnTo>
                  <a:pt x="2987426" y="871975"/>
                </a:lnTo>
                <a:lnTo>
                  <a:pt x="2991611" y="870251"/>
                </a:lnTo>
                <a:lnTo>
                  <a:pt x="2997519" y="870251"/>
                </a:lnTo>
                <a:lnTo>
                  <a:pt x="2997519" y="880344"/>
                </a:lnTo>
                <a:lnTo>
                  <a:pt x="3007364" y="880344"/>
                </a:lnTo>
                <a:lnTo>
                  <a:pt x="3007364" y="877882"/>
                </a:lnTo>
                <a:lnTo>
                  <a:pt x="3009087" y="874435"/>
                </a:lnTo>
                <a:lnTo>
                  <a:pt x="3010564" y="873698"/>
                </a:lnTo>
                <a:lnTo>
                  <a:pt x="3010564" y="871975"/>
                </a:lnTo>
                <a:lnTo>
                  <a:pt x="3012287" y="870251"/>
                </a:lnTo>
                <a:lnTo>
                  <a:pt x="3013026" y="867789"/>
                </a:lnTo>
                <a:lnTo>
                  <a:pt x="3010564" y="867789"/>
                </a:lnTo>
                <a:lnTo>
                  <a:pt x="2995794" y="855974"/>
                </a:lnTo>
                <a:lnTo>
                  <a:pt x="2979303" y="848344"/>
                </a:lnTo>
                <a:lnTo>
                  <a:pt x="2979303" y="854252"/>
                </a:lnTo>
                <a:lnTo>
                  <a:pt x="2977580" y="858436"/>
                </a:lnTo>
                <a:lnTo>
                  <a:pt x="2975857" y="862621"/>
                </a:lnTo>
                <a:lnTo>
                  <a:pt x="2975857" y="867789"/>
                </a:lnTo>
                <a:lnTo>
                  <a:pt x="2974380" y="866067"/>
                </a:lnTo>
                <a:lnTo>
                  <a:pt x="2973396" y="864344"/>
                </a:lnTo>
                <a:lnTo>
                  <a:pt x="2973396" y="862621"/>
                </a:lnTo>
                <a:lnTo>
                  <a:pt x="2971918" y="861883"/>
                </a:lnTo>
                <a:lnTo>
                  <a:pt x="2967734" y="850806"/>
                </a:lnTo>
                <a:lnTo>
                  <a:pt x="2962810" y="838251"/>
                </a:lnTo>
                <a:lnTo>
                  <a:pt x="2961826" y="821513"/>
                </a:lnTo>
                <a:lnTo>
                  <a:pt x="2962810" y="807236"/>
                </a:lnTo>
                <a:lnTo>
                  <a:pt x="2968472" y="792959"/>
                </a:lnTo>
                <a:lnTo>
                  <a:pt x="2973396" y="791237"/>
                </a:lnTo>
                <a:close/>
                <a:moveTo>
                  <a:pt x="835074" y="789759"/>
                </a:moveTo>
                <a:lnTo>
                  <a:pt x="840735" y="789759"/>
                </a:lnTo>
                <a:lnTo>
                  <a:pt x="846643" y="791237"/>
                </a:lnTo>
                <a:lnTo>
                  <a:pt x="852305" y="791237"/>
                </a:lnTo>
                <a:lnTo>
                  <a:pt x="856490" y="792959"/>
                </a:lnTo>
                <a:lnTo>
                  <a:pt x="856490" y="799852"/>
                </a:lnTo>
                <a:lnTo>
                  <a:pt x="835074" y="799852"/>
                </a:lnTo>
                <a:close/>
                <a:moveTo>
                  <a:pt x="713473" y="789759"/>
                </a:moveTo>
                <a:lnTo>
                  <a:pt x="721104" y="791237"/>
                </a:lnTo>
                <a:lnTo>
                  <a:pt x="725043" y="793944"/>
                </a:lnTo>
                <a:lnTo>
                  <a:pt x="730950" y="797144"/>
                </a:lnTo>
                <a:lnTo>
                  <a:pt x="735873" y="799852"/>
                </a:lnTo>
                <a:lnTo>
                  <a:pt x="735873" y="803052"/>
                </a:lnTo>
                <a:lnTo>
                  <a:pt x="730212" y="803052"/>
                </a:lnTo>
                <a:lnTo>
                  <a:pt x="725043" y="804776"/>
                </a:lnTo>
                <a:lnTo>
                  <a:pt x="721104" y="805515"/>
                </a:lnTo>
                <a:lnTo>
                  <a:pt x="718642" y="804776"/>
                </a:lnTo>
                <a:lnTo>
                  <a:pt x="712735" y="804776"/>
                </a:lnTo>
                <a:lnTo>
                  <a:pt x="707812" y="803052"/>
                </a:lnTo>
                <a:lnTo>
                  <a:pt x="707812" y="792959"/>
                </a:lnTo>
                <a:lnTo>
                  <a:pt x="709535" y="792959"/>
                </a:lnTo>
                <a:lnTo>
                  <a:pt x="711012" y="791237"/>
                </a:lnTo>
                <a:lnTo>
                  <a:pt x="712735" y="791237"/>
                </a:lnTo>
                <a:close/>
                <a:moveTo>
                  <a:pt x="763934" y="776221"/>
                </a:moveTo>
                <a:lnTo>
                  <a:pt x="781411" y="777945"/>
                </a:lnTo>
                <a:lnTo>
                  <a:pt x="796181" y="781391"/>
                </a:lnTo>
                <a:lnTo>
                  <a:pt x="807751" y="785575"/>
                </a:lnTo>
                <a:lnTo>
                  <a:pt x="821781" y="789760"/>
                </a:lnTo>
                <a:lnTo>
                  <a:pt x="821781" y="797144"/>
                </a:lnTo>
                <a:lnTo>
                  <a:pt x="816120" y="797144"/>
                </a:lnTo>
                <a:lnTo>
                  <a:pt x="813412" y="798867"/>
                </a:lnTo>
                <a:lnTo>
                  <a:pt x="809474" y="799852"/>
                </a:lnTo>
                <a:lnTo>
                  <a:pt x="806028" y="801330"/>
                </a:lnTo>
                <a:lnTo>
                  <a:pt x="803565" y="803052"/>
                </a:lnTo>
                <a:lnTo>
                  <a:pt x="798643" y="803052"/>
                </a:lnTo>
                <a:lnTo>
                  <a:pt x="798643" y="801330"/>
                </a:lnTo>
                <a:lnTo>
                  <a:pt x="798643" y="799852"/>
                </a:lnTo>
                <a:lnTo>
                  <a:pt x="797904" y="798867"/>
                </a:lnTo>
                <a:lnTo>
                  <a:pt x="796181" y="797144"/>
                </a:lnTo>
                <a:lnTo>
                  <a:pt x="794458" y="795667"/>
                </a:lnTo>
                <a:lnTo>
                  <a:pt x="792981" y="797144"/>
                </a:lnTo>
                <a:lnTo>
                  <a:pt x="790519" y="805513"/>
                </a:lnTo>
                <a:lnTo>
                  <a:pt x="786335" y="805513"/>
                </a:lnTo>
                <a:lnTo>
                  <a:pt x="775504" y="804776"/>
                </a:lnTo>
                <a:lnTo>
                  <a:pt x="763934" y="803052"/>
                </a:lnTo>
                <a:lnTo>
                  <a:pt x="755812" y="803052"/>
                </a:lnTo>
                <a:lnTo>
                  <a:pt x="751627" y="792959"/>
                </a:lnTo>
                <a:lnTo>
                  <a:pt x="759011" y="792959"/>
                </a:lnTo>
                <a:lnTo>
                  <a:pt x="763934" y="792959"/>
                </a:lnTo>
                <a:lnTo>
                  <a:pt x="769842" y="791237"/>
                </a:lnTo>
                <a:lnTo>
                  <a:pt x="774765" y="789760"/>
                </a:lnTo>
                <a:lnTo>
                  <a:pt x="771319" y="788037"/>
                </a:lnTo>
                <a:lnTo>
                  <a:pt x="768858" y="785575"/>
                </a:lnTo>
                <a:lnTo>
                  <a:pt x="767381" y="783853"/>
                </a:lnTo>
                <a:lnTo>
                  <a:pt x="765658" y="781391"/>
                </a:lnTo>
                <a:close/>
                <a:moveTo>
                  <a:pt x="663259" y="735114"/>
                </a:moveTo>
                <a:lnTo>
                  <a:pt x="686398" y="740283"/>
                </a:lnTo>
                <a:lnTo>
                  <a:pt x="707074" y="746929"/>
                </a:lnTo>
                <a:lnTo>
                  <a:pt x="722582" y="754314"/>
                </a:lnTo>
                <a:lnTo>
                  <a:pt x="738335" y="761944"/>
                </a:lnTo>
                <a:lnTo>
                  <a:pt x="755813" y="770315"/>
                </a:lnTo>
                <a:lnTo>
                  <a:pt x="755813" y="776221"/>
                </a:lnTo>
                <a:lnTo>
                  <a:pt x="748182" y="776221"/>
                </a:lnTo>
                <a:lnTo>
                  <a:pt x="740059" y="779668"/>
                </a:lnTo>
                <a:lnTo>
                  <a:pt x="730212" y="782130"/>
                </a:lnTo>
                <a:lnTo>
                  <a:pt x="719382" y="783853"/>
                </a:lnTo>
                <a:lnTo>
                  <a:pt x="721105" y="781392"/>
                </a:lnTo>
                <a:lnTo>
                  <a:pt x="721105" y="777945"/>
                </a:lnTo>
                <a:lnTo>
                  <a:pt x="721105" y="776221"/>
                </a:lnTo>
                <a:lnTo>
                  <a:pt x="721105" y="775484"/>
                </a:lnTo>
                <a:lnTo>
                  <a:pt x="721105" y="773761"/>
                </a:lnTo>
                <a:lnTo>
                  <a:pt x="719382" y="770315"/>
                </a:lnTo>
                <a:lnTo>
                  <a:pt x="697966" y="764406"/>
                </a:lnTo>
                <a:lnTo>
                  <a:pt x="678028" y="754314"/>
                </a:lnTo>
                <a:lnTo>
                  <a:pt x="656613" y="744468"/>
                </a:lnTo>
                <a:lnTo>
                  <a:pt x="651689" y="748653"/>
                </a:lnTo>
                <a:lnTo>
                  <a:pt x="649228" y="752837"/>
                </a:lnTo>
                <a:lnTo>
                  <a:pt x="645043" y="757760"/>
                </a:lnTo>
                <a:lnTo>
                  <a:pt x="640120" y="756038"/>
                </a:lnTo>
                <a:lnTo>
                  <a:pt x="634212" y="752837"/>
                </a:lnTo>
                <a:lnTo>
                  <a:pt x="631751" y="751853"/>
                </a:lnTo>
                <a:lnTo>
                  <a:pt x="637659" y="751853"/>
                </a:lnTo>
                <a:lnTo>
                  <a:pt x="641597" y="745945"/>
                </a:lnTo>
                <a:lnTo>
                  <a:pt x="645781" y="742745"/>
                </a:lnTo>
                <a:lnTo>
                  <a:pt x="650704" y="738560"/>
                </a:lnTo>
                <a:lnTo>
                  <a:pt x="654889" y="738560"/>
                </a:lnTo>
                <a:lnTo>
                  <a:pt x="657351" y="736837"/>
                </a:lnTo>
                <a:lnTo>
                  <a:pt x="660797" y="736837"/>
                </a:lnTo>
                <a:close/>
                <a:moveTo>
                  <a:pt x="707812" y="712468"/>
                </a:moveTo>
                <a:lnTo>
                  <a:pt x="712736" y="714929"/>
                </a:lnTo>
                <a:lnTo>
                  <a:pt x="715197" y="718376"/>
                </a:lnTo>
                <a:lnTo>
                  <a:pt x="718643" y="720838"/>
                </a:lnTo>
                <a:lnTo>
                  <a:pt x="719382" y="725023"/>
                </a:lnTo>
                <a:lnTo>
                  <a:pt x="719382" y="732654"/>
                </a:lnTo>
                <a:lnTo>
                  <a:pt x="713473" y="732654"/>
                </a:lnTo>
                <a:lnTo>
                  <a:pt x="712736" y="728469"/>
                </a:lnTo>
                <a:lnTo>
                  <a:pt x="711012" y="726745"/>
                </a:lnTo>
                <a:lnTo>
                  <a:pt x="709535" y="724284"/>
                </a:lnTo>
                <a:lnTo>
                  <a:pt x="707812" y="720838"/>
                </a:lnTo>
                <a:lnTo>
                  <a:pt x="707812" y="718376"/>
                </a:lnTo>
                <a:close/>
                <a:moveTo>
                  <a:pt x="2981766" y="706561"/>
                </a:moveTo>
                <a:lnTo>
                  <a:pt x="2984227" y="709022"/>
                </a:lnTo>
                <a:lnTo>
                  <a:pt x="2985950" y="712468"/>
                </a:lnTo>
                <a:lnTo>
                  <a:pt x="2987428" y="714930"/>
                </a:lnTo>
                <a:lnTo>
                  <a:pt x="2987428" y="719115"/>
                </a:lnTo>
                <a:lnTo>
                  <a:pt x="2987428" y="725022"/>
                </a:lnTo>
                <a:lnTo>
                  <a:pt x="2975858" y="754316"/>
                </a:lnTo>
                <a:lnTo>
                  <a:pt x="2970196" y="746931"/>
                </a:lnTo>
                <a:lnTo>
                  <a:pt x="2967735" y="740284"/>
                </a:lnTo>
                <a:lnTo>
                  <a:pt x="2966011" y="728469"/>
                </a:lnTo>
                <a:close/>
                <a:moveTo>
                  <a:pt x="701166" y="693268"/>
                </a:moveTo>
                <a:lnTo>
                  <a:pt x="719382" y="693268"/>
                </a:lnTo>
                <a:lnTo>
                  <a:pt x="721104" y="695729"/>
                </a:lnTo>
                <a:lnTo>
                  <a:pt x="724304" y="697452"/>
                </a:lnTo>
                <a:lnTo>
                  <a:pt x="724304" y="699176"/>
                </a:lnTo>
                <a:lnTo>
                  <a:pt x="725043" y="700652"/>
                </a:lnTo>
                <a:lnTo>
                  <a:pt x="725043" y="701637"/>
                </a:lnTo>
                <a:lnTo>
                  <a:pt x="724304" y="703361"/>
                </a:lnTo>
                <a:lnTo>
                  <a:pt x="724304" y="706561"/>
                </a:lnTo>
                <a:lnTo>
                  <a:pt x="719382" y="703361"/>
                </a:lnTo>
                <a:lnTo>
                  <a:pt x="715197" y="701637"/>
                </a:lnTo>
                <a:lnTo>
                  <a:pt x="711012" y="701637"/>
                </a:lnTo>
                <a:lnTo>
                  <a:pt x="707812" y="700652"/>
                </a:lnTo>
                <a:lnTo>
                  <a:pt x="705350" y="700652"/>
                </a:lnTo>
                <a:lnTo>
                  <a:pt x="701904" y="699176"/>
                </a:lnTo>
                <a:lnTo>
                  <a:pt x="701166" y="695729"/>
                </a:lnTo>
                <a:close/>
                <a:moveTo>
                  <a:pt x="3074318" y="638622"/>
                </a:moveTo>
                <a:lnTo>
                  <a:pt x="3076780" y="640346"/>
                </a:lnTo>
                <a:lnTo>
                  <a:pt x="3078256" y="640346"/>
                </a:lnTo>
                <a:lnTo>
                  <a:pt x="3078256" y="642068"/>
                </a:lnTo>
                <a:lnTo>
                  <a:pt x="3079980" y="644530"/>
                </a:lnTo>
                <a:lnTo>
                  <a:pt x="3079980" y="647977"/>
                </a:lnTo>
                <a:lnTo>
                  <a:pt x="3078256" y="652161"/>
                </a:lnTo>
                <a:lnTo>
                  <a:pt x="3075056" y="656345"/>
                </a:lnTo>
                <a:lnTo>
                  <a:pt x="3074318" y="660530"/>
                </a:lnTo>
                <a:lnTo>
                  <a:pt x="3066687" y="660530"/>
                </a:lnTo>
                <a:lnTo>
                  <a:pt x="3066687" y="650438"/>
                </a:lnTo>
                <a:lnTo>
                  <a:pt x="3069395" y="649454"/>
                </a:lnTo>
                <a:lnTo>
                  <a:pt x="3070871" y="646253"/>
                </a:lnTo>
                <a:lnTo>
                  <a:pt x="3072596" y="643792"/>
                </a:lnTo>
                <a:close/>
                <a:moveTo>
                  <a:pt x="3035426" y="599238"/>
                </a:moveTo>
                <a:lnTo>
                  <a:pt x="3045272" y="599238"/>
                </a:lnTo>
                <a:lnTo>
                  <a:pt x="3045272" y="609331"/>
                </a:lnTo>
                <a:lnTo>
                  <a:pt x="3032226" y="609331"/>
                </a:lnTo>
                <a:lnTo>
                  <a:pt x="3032226" y="602684"/>
                </a:lnTo>
                <a:lnTo>
                  <a:pt x="3035426" y="602684"/>
                </a:lnTo>
                <a:close/>
                <a:moveTo>
                  <a:pt x="1985586" y="571424"/>
                </a:moveTo>
                <a:lnTo>
                  <a:pt x="1992971" y="571424"/>
                </a:lnTo>
                <a:lnTo>
                  <a:pt x="1989771" y="575609"/>
                </a:lnTo>
                <a:lnTo>
                  <a:pt x="1987309" y="579053"/>
                </a:lnTo>
                <a:lnTo>
                  <a:pt x="1983863" y="581514"/>
                </a:lnTo>
                <a:lnTo>
                  <a:pt x="1981401" y="584961"/>
                </a:lnTo>
                <a:lnTo>
                  <a:pt x="1976479" y="587422"/>
                </a:lnTo>
                <a:lnTo>
                  <a:pt x="1974017" y="587422"/>
                </a:lnTo>
                <a:lnTo>
                  <a:pt x="1974017" y="589145"/>
                </a:lnTo>
                <a:lnTo>
                  <a:pt x="1972294" y="589145"/>
                </a:lnTo>
                <a:lnTo>
                  <a:pt x="1969832" y="589145"/>
                </a:lnTo>
                <a:lnTo>
                  <a:pt x="1966632" y="590868"/>
                </a:lnTo>
                <a:lnTo>
                  <a:pt x="1964171" y="579792"/>
                </a:lnTo>
                <a:lnTo>
                  <a:pt x="1969832" y="579053"/>
                </a:lnTo>
                <a:lnTo>
                  <a:pt x="1975740" y="575609"/>
                </a:lnTo>
                <a:lnTo>
                  <a:pt x="1981401" y="574133"/>
                </a:lnTo>
                <a:close/>
                <a:moveTo>
                  <a:pt x="1865710" y="567240"/>
                </a:moveTo>
                <a:lnTo>
                  <a:pt x="1873341" y="569949"/>
                </a:lnTo>
                <a:lnTo>
                  <a:pt x="1881464" y="573149"/>
                </a:lnTo>
                <a:lnTo>
                  <a:pt x="1891310" y="575609"/>
                </a:lnTo>
                <a:lnTo>
                  <a:pt x="1897218" y="579793"/>
                </a:lnTo>
                <a:lnTo>
                  <a:pt x="1874080" y="579793"/>
                </a:lnTo>
                <a:lnTo>
                  <a:pt x="1871618" y="579053"/>
                </a:lnTo>
                <a:lnTo>
                  <a:pt x="1869895" y="579053"/>
                </a:lnTo>
                <a:lnTo>
                  <a:pt x="1867434" y="577331"/>
                </a:lnTo>
                <a:lnTo>
                  <a:pt x="1861772" y="577331"/>
                </a:lnTo>
                <a:lnTo>
                  <a:pt x="1861772" y="574133"/>
                </a:lnTo>
                <a:lnTo>
                  <a:pt x="1863249" y="573149"/>
                </a:lnTo>
                <a:lnTo>
                  <a:pt x="1864233" y="571425"/>
                </a:lnTo>
                <a:lnTo>
                  <a:pt x="1864233" y="569949"/>
                </a:lnTo>
                <a:close/>
                <a:moveTo>
                  <a:pt x="1608239" y="510379"/>
                </a:moveTo>
                <a:lnTo>
                  <a:pt x="1627932" y="510379"/>
                </a:lnTo>
                <a:lnTo>
                  <a:pt x="1627932" y="512840"/>
                </a:lnTo>
                <a:lnTo>
                  <a:pt x="1623747" y="514564"/>
                </a:lnTo>
                <a:lnTo>
                  <a:pt x="1622269" y="516041"/>
                </a:lnTo>
                <a:lnTo>
                  <a:pt x="1619561" y="517025"/>
                </a:lnTo>
                <a:lnTo>
                  <a:pt x="1616362" y="518748"/>
                </a:lnTo>
                <a:lnTo>
                  <a:pt x="1612177" y="518748"/>
                </a:lnTo>
                <a:close/>
                <a:moveTo>
                  <a:pt x="1913957" y="493394"/>
                </a:moveTo>
                <a:lnTo>
                  <a:pt x="1912234" y="495118"/>
                </a:lnTo>
                <a:lnTo>
                  <a:pt x="1910511" y="496840"/>
                </a:lnTo>
                <a:lnTo>
                  <a:pt x="1908787" y="496840"/>
                </a:lnTo>
                <a:lnTo>
                  <a:pt x="1908787" y="498563"/>
                </a:lnTo>
                <a:lnTo>
                  <a:pt x="1908049" y="499302"/>
                </a:lnTo>
                <a:lnTo>
                  <a:pt x="1906819" y="502749"/>
                </a:lnTo>
                <a:lnTo>
                  <a:pt x="1909280" y="502749"/>
                </a:lnTo>
                <a:lnTo>
                  <a:pt x="1914203" y="501025"/>
                </a:lnTo>
                <a:lnTo>
                  <a:pt x="1916665" y="499302"/>
                </a:lnTo>
                <a:lnTo>
                  <a:pt x="1919864" y="498563"/>
                </a:lnTo>
                <a:lnTo>
                  <a:pt x="1922326" y="496840"/>
                </a:lnTo>
                <a:lnTo>
                  <a:pt x="1925526" y="493394"/>
                </a:lnTo>
                <a:close/>
                <a:moveTo>
                  <a:pt x="1697345" y="493394"/>
                </a:moveTo>
                <a:lnTo>
                  <a:pt x="1701530" y="493394"/>
                </a:lnTo>
                <a:lnTo>
                  <a:pt x="1707192" y="493394"/>
                </a:lnTo>
                <a:lnTo>
                  <a:pt x="1708914" y="506934"/>
                </a:lnTo>
                <a:lnTo>
                  <a:pt x="1710639" y="522933"/>
                </a:lnTo>
                <a:lnTo>
                  <a:pt x="1703008" y="522933"/>
                </a:lnTo>
                <a:lnTo>
                  <a:pt x="1701530" y="524410"/>
                </a:lnTo>
                <a:lnTo>
                  <a:pt x="1699068" y="524410"/>
                </a:lnTo>
                <a:lnTo>
                  <a:pt x="1695621" y="524410"/>
                </a:lnTo>
                <a:lnTo>
                  <a:pt x="1691438" y="526133"/>
                </a:lnTo>
                <a:lnTo>
                  <a:pt x="1689960" y="514564"/>
                </a:lnTo>
                <a:lnTo>
                  <a:pt x="1689960" y="502749"/>
                </a:lnTo>
                <a:lnTo>
                  <a:pt x="1691438" y="496840"/>
                </a:lnTo>
                <a:lnTo>
                  <a:pt x="1693899" y="495118"/>
                </a:lnTo>
                <a:close/>
                <a:moveTo>
                  <a:pt x="1699807" y="464841"/>
                </a:moveTo>
                <a:lnTo>
                  <a:pt x="1707192" y="464841"/>
                </a:lnTo>
                <a:lnTo>
                  <a:pt x="1705468" y="470750"/>
                </a:lnTo>
                <a:lnTo>
                  <a:pt x="1705468" y="474934"/>
                </a:lnTo>
                <a:lnTo>
                  <a:pt x="1705468" y="479119"/>
                </a:lnTo>
                <a:lnTo>
                  <a:pt x="1704729" y="482565"/>
                </a:lnTo>
                <a:lnTo>
                  <a:pt x="1703007" y="486750"/>
                </a:lnTo>
                <a:lnTo>
                  <a:pt x="1697345" y="486750"/>
                </a:lnTo>
                <a:lnTo>
                  <a:pt x="1697345" y="480841"/>
                </a:lnTo>
                <a:lnTo>
                  <a:pt x="1699068" y="474934"/>
                </a:lnTo>
                <a:lnTo>
                  <a:pt x="1699068" y="469272"/>
                </a:lnTo>
                <a:close/>
                <a:moveTo>
                  <a:pt x="757274" y="424736"/>
                </a:moveTo>
                <a:lnTo>
                  <a:pt x="755814" y="426195"/>
                </a:lnTo>
                <a:lnTo>
                  <a:pt x="754104" y="427905"/>
                </a:lnTo>
                <a:lnTo>
                  <a:pt x="755812" y="426441"/>
                </a:lnTo>
                <a:close/>
                <a:moveTo>
                  <a:pt x="3219548" y="424717"/>
                </a:moveTo>
                <a:lnTo>
                  <a:pt x="3226933" y="435548"/>
                </a:lnTo>
                <a:lnTo>
                  <a:pt x="3233579" y="441455"/>
                </a:lnTo>
                <a:lnTo>
                  <a:pt x="3242687" y="443917"/>
                </a:lnTo>
                <a:lnTo>
                  <a:pt x="3248595" y="447363"/>
                </a:lnTo>
                <a:lnTo>
                  <a:pt x="3254257" y="451548"/>
                </a:lnTo>
                <a:lnTo>
                  <a:pt x="3255979" y="454009"/>
                </a:lnTo>
                <a:lnTo>
                  <a:pt x="3256717" y="457455"/>
                </a:lnTo>
                <a:lnTo>
                  <a:pt x="3256717" y="459917"/>
                </a:lnTo>
                <a:lnTo>
                  <a:pt x="3256717" y="464840"/>
                </a:lnTo>
                <a:lnTo>
                  <a:pt x="3246871" y="467548"/>
                </a:lnTo>
                <a:lnTo>
                  <a:pt x="3239487" y="473455"/>
                </a:lnTo>
                <a:lnTo>
                  <a:pt x="3233579" y="479117"/>
                </a:lnTo>
                <a:lnTo>
                  <a:pt x="3225457" y="483301"/>
                </a:lnTo>
                <a:lnTo>
                  <a:pt x="3222010" y="479117"/>
                </a:lnTo>
                <a:lnTo>
                  <a:pt x="3219548" y="477639"/>
                </a:lnTo>
                <a:lnTo>
                  <a:pt x="3217087" y="476655"/>
                </a:lnTo>
                <a:lnTo>
                  <a:pt x="3213887" y="477639"/>
                </a:lnTo>
                <a:lnTo>
                  <a:pt x="3211426" y="479117"/>
                </a:lnTo>
                <a:lnTo>
                  <a:pt x="3209702" y="482563"/>
                </a:lnTo>
                <a:lnTo>
                  <a:pt x="3206502" y="483301"/>
                </a:lnTo>
                <a:lnTo>
                  <a:pt x="3211426" y="501024"/>
                </a:lnTo>
                <a:lnTo>
                  <a:pt x="3212164" y="514563"/>
                </a:lnTo>
                <a:lnTo>
                  <a:pt x="3212164" y="524409"/>
                </a:lnTo>
                <a:lnTo>
                  <a:pt x="3211426" y="534501"/>
                </a:lnTo>
                <a:lnTo>
                  <a:pt x="3207980" y="545578"/>
                </a:lnTo>
                <a:lnTo>
                  <a:pt x="3205518" y="559855"/>
                </a:lnTo>
                <a:lnTo>
                  <a:pt x="3203795" y="577330"/>
                </a:lnTo>
                <a:lnTo>
                  <a:pt x="3184841" y="587423"/>
                </a:lnTo>
                <a:lnTo>
                  <a:pt x="3163425" y="597515"/>
                </a:lnTo>
                <a:lnTo>
                  <a:pt x="3142749" y="606868"/>
                </a:lnTo>
                <a:lnTo>
                  <a:pt x="3138564" y="599238"/>
                </a:lnTo>
                <a:lnTo>
                  <a:pt x="3134625" y="593330"/>
                </a:lnTo>
                <a:lnTo>
                  <a:pt x="3132903" y="599238"/>
                </a:lnTo>
                <a:lnTo>
                  <a:pt x="3132903" y="602684"/>
                </a:lnTo>
                <a:lnTo>
                  <a:pt x="3132165" y="606868"/>
                </a:lnTo>
                <a:lnTo>
                  <a:pt x="3130441" y="609330"/>
                </a:lnTo>
                <a:lnTo>
                  <a:pt x="3126257" y="609330"/>
                </a:lnTo>
                <a:lnTo>
                  <a:pt x="3123056" y="609330"/>
                </a:lnTo>
                <a:lnTo>
                  <a:pt x="3121333" y="611053"/>
                </a:lnTo>
                <a:lnTo>
                  <a:pt x="3120595" y="611053"/>
                </a:lnTo>
                <a:lnTo>
                  <a:pt x="3118873" y="612530"/>
                </a:lnTo>
                <a:lnTo>
                  <a:pt x="3117149" y="614253"/>
                </a:lnTo>
                <a:lnTo>
                  <a:pt x="3112964" y="614253"/>
                </a:lnTo>
                <a:lnTo>
                  <a:pt x="3109026" y="615238"/>
                </a:lnTo>
                <a:lnTo>
                  <a:pt x="3107303" y="612530"/>
                </a:lnTo>
                <a:lnTo>
                  <a:pt x="3107303" y="608346"/>
                </a:lnTo>
                <a:lnTo>
                  <a:pt x="3107303" y="606868"/>
                </a:lnTo>
                <a:lnTo>
                  <a:pt x="3107303" y="603422"/>
                </a:lnTo>
                <a:lnTo>
                  <a:pt x="3107303" y="602684"/>
                </a:lnTo>
                <a:lnTo>
                  <a:pt x="3103856" y="602684"/>
                </a:lnTo>
                <a:lnTo>
                  <a:pt x="3101395" y="600961"/>
                </a:lnTo>
                <a:lnTo>
                  <a:pt x="3095734" y="599238"/>
                </a:lnTo>
                <a:lnTo>
                  <a:pt x="3095734" y="602684"/>
                </a:lnTo>
                <a:lnTo>
                  <a:pt x="3098194" y="606868"/>
                </a:lnTo>
                <a:lnTo>
                  <a:pt x="3101395" y="608346"/>
                </a:lnTo>
                <a:lnTo>
                  <a:pt x="3101395" y="611053"/>
                </a:lnTo>
                <a:lnTo>
                  <a:pt x="3101395" y="615238"/>
                </a:lnTo>
                <a:lnTo>
                  <a:pt x="3103118" y="622623"/>
                </a:lnTo>
                <a:lnTo>
                  <a:pt x="3098194" y="626807"/>
                </a:lnTo>
                <a:lnTo>
                  <a:pt x="3095734" y="632715"/>
                </a:lnTo>
                <a:lnTo>
                  <a:pt x="3092288" y="638621"/>
                </a:lnTo>
                <a:lnTo>
                  <a:pt x="3082442" y="638621"/>
                </a:lnTo>
                <a:lnTo>
                  <a:pt x="3080964" y="626807"/>
                </a:lnTo>
                <a:lnTo>
                  <a:pt x="3079980" y="620899"/>
                </a:lnTo>
                <a:lnTo>
                  <a:pt x="3076779" y="615238"/>
                </a:lnTo>
                <a:lnTo>
                  <a:pt x="3074318" y="606868"/>
                </a:lnTo>
                <a:lnTo>
                  <a:pt x="3082442" y="606868"/>
                </a:lnTo>
                <a:lnTo>
                  <a:pt x="3092288" y="593330"/>
                </a:lnTo>
                <a:lnTo>
                  <a:pt x="3105579" y="581515"/>
                </a:lnTo>
                <a:lnTo>
                  <a:pt x="3121333" y="574132"/>
                </a:lnTo>
                <a:lnTo>
                  <a:pt x="3126994" y="573148"/>
                </a:lnTo>
                <a:lnTo>
                  <a:pt x="3132903" y="573148"/>
                </a:lnTo>
                <a:lnTo>
                  <a:pt x="3137825" y="574132"/>
                </a:lnTo>
                <a:lnTo>
                  <a:pt x="3140288" y="574132"/>
                </a:lnTo>
                <a:lnTo>
                  <a:pt x="3142749" y="574132"/>
                </a:lnTo>
                <a:lnTo>
                  <a:pt x="3146195" y="569947"/>
                </a:lnTo>
                <a:lnTo>
                  <a:pt x="3148656" y="565763"/>
                </a:lnTo>
                <a:lnTo>
                  <a:pt x="3150133" y="561331"/>
                </a:lnTo>
                <a:lnTo>
                  <a:pt x="3151856" y="558132"/>
                </a:lnTo>
                <a:lnTo>
                  <a:pt x="3154318" y="553947"/>
                </a:lnTo>
                <a:lnTo>
                  <a:pt x="3159241" y="551486"/>
                </a:lnTo>
                <a:lnTo>
                  <a:pt x="3160226" y="553947"/>
                </a:lnTo>
                <a:lnTo>
                  <a:pt x="3161703" y="555671"/>
                </a:lnTo>
                <a:lnTo>
                  <a:pt x="3163425" y="555671"/>
                </a:lnTo>
                <a:lnTo>
                  <a:pt x="3165150" y="555671"/>
                </a:lnTo>
                <a:lnTo>
                  <a:pt x="3165887" y="553947"/>
                </a:lnTo>
                <a:lnTo>
                  <a:pt x="3177456" y="543855"/>
                </a:lnTo>
                <a:lnTo>
                  <a:pt x="3184841" y="534501"/>
                </a:lnTo>
                <a:lnTo>
                  <a:pt x="3188288" y="524409"/>
                </a:lnTo>
                <a:lnTo>
                  <a:pt x="3190748" y="512840"/>
                </a:lnTo>
                <a:lnTo>
                  <a:pt x="3194933" y="502747"/>
                </a:lnTo>
                <a:lnTo>
                  <a:pt x="3203795" y="489209"/>
                </a:lnTo>
                <a:lnTo>
                  <a:pt x="3198133" y="489209"/>
                </a:lnTo>
                <a:lnTo>
                  <a:pt x="3193949" y="486747"/>
                </a:lnTo>
                <a:lnTo>
                  <a:pt x="3192472" y="483301"/>
                </a:lnTo>
                <a:lnTo>
                  <a:pt x="3190748" y="480841"/>
                </a:lnTo>
                <a:lnTo>
                  <a:pt x="3190748" y="474932"/>
                </a:lnTo>
                <a:lnTo>
                  <a:pt x="3190748" y="467548"/>
                </a:lnTo>
                <a:lnTo>
                  <a:pt x="3192472" y="465824"/>
                </a:lnTo>
                <a:lnTo>
                  <a:pt x="3193949" y="464840"/>
                </a:lnTo>
                <a:lnTo>
                  <a:pt x="3193949" y="463363"/>
                </a:lnTo>
                <a:lnTo>
                  <a:pt x="3193949" y="461640"/>
                </a:lnTo>
                <a:lnTo>
                  <a:pt x="3199856" y="459917"/>
                </a:lnTo>
                <a:lnTo>
                  <a:pt x="3203795" y="459917"/>
                </a:lnTo>
                <a:lnTo>
                  <a:pt x="3206502" y="459178"/>
                </a:lnTo>
                <a:lnTo>
                  <a:pt x="3209702" y="459178"/>
                </a:lnTo>
                <a:lnTo>
                  <a:pt x="3209702" y="443917"/>
                </a:lnTo>
                <a:lnTo>
                  <a:pt x="3212164" y="432348"/>
                </a:lnTo>
                <a:close/>
                <a:moveTo>
                  <a:pt x="763197" y="422258"/>
                </a:moveTo>
                <a:lnTo>
                  <a:pt x="761474" y="423733"/>
                </a:lnTo>
                <a:lnTo>
                  <a:pt x="759751" y="426442"/>
                </a:lnTo>
                <a:lnTo>
                  <a:pt x="759751" y="427918"/>
                </a:lnTo>
                <a:lnTo>
                  <a:pt x="759071" y="432000"/>
                </a:lnTo>
                <a:lnTo>
                  <a:pt x="759260" y="432103"/>
                </a:lnTo>
                <a:lnTo>
                  <a:pt x="759999" y="427918"/>
                </a:lnTo>
                <a:lnTo>
                  <a:pt x="759999" y="426195"/>
                </a:lnTo>
                <a:lnTo>
                  <a:pt x="761721" y="423733"/>
                </a:lnTo>
                <a:close/>
                <a:moveTo>
                  <a:pt x="1749281" y="422010"/>
                </a:moveTo>
                <a:lnTo>
                  <a:pt x="1748542" y="423733"/>
                </a:lnTo>
                <a:lnTo>
                  <a:pt x="1746819" y="423733"/>
                </a:lnTo>
                <a:lnTo>
                  <a:pt x="1745097" y="423733"/>
                </a:lnTo>
                <a:lnTo>
                  <a:pt x="1745097" y="424472"/>
                </a:lnTo>
                <a:lnTo>
                  <a:pt x="1743373" y="424472"/>
                </a:lnTo>
                <a:lnTo>
                  <a:pt x="1740911" y="427918"/>
                </a:lnTo>
                <a:lnTo>
                  <a:pt x="1737711" y="429640"/>
                </a:lnTo>
                <a:lnTo>
                  <a:pt x="1737711" y="430379"/>
                </a:lnTo>
                <a:lnTo>
                  <a:pt x="1737711" y="433825"/>
                </a:lnTo>
                <a:lnTo>
                  <a:pt x="1737711" y="436286"/>
                </a:lnTo>
                <a:lnTo>
                  <a:pt x="1737711" y="441210"/>
                </a:lnTo>
                <a:lnTo>
                  <a:pt x="1749281" y="453026"/>
                </a:lnTo>
                <a:lnTo>
                  <a:pt x="1760112" y="465578"/>
                </a:lnTo>
                <a:lnTo>
                  <a:pt x="1769958" y="480595"/>
                </a:lnTo>
                <a:lnTo>
                  <a:pt x="1781527" y="480595"/>
                </a:lnTo>
                <a:lnTo>
                  <a:pt x="1781527" y="488964"/>
                </a:lnTo>
                <a:lnTo>
                  <a:pt x="1793096" y="493147"/>
                </a:lnTo>
                <a:lnTo>
                  <a:pt x="1801465" y="499056"/>
                </a:lnTo>
                <a:lnTo>
                  <a:pt x="1810572" y="506687"/>
                </a:lnTo>
                <a:lnTo>
                  <a:pt x="1810572" y="510133"/>
                </a:lnTo>
                <a:lnTo>
                  <a:pt x="1807373" y="510133"/>
                </a:lnTo>
                <a:lnTo>
                  <a:pt x="1804911" y="510133"/>
                </a:lnTo>
                <a:lnTo>
                  <a:pt x="1801711" y="510133"/>
                </a:lnTo>
                <a:lnTo>
                  <a:pt x="1799988" y="510133"/>
                </a:lnTo>
                <a:lnTo>
                  <a:pt x="1797527" y="508409"/>
                </a:lnTo>
                <a:lnTo>
                  <a:pt x="1793342" y="506687"/>
                </a:lnTo>
                <a:lnTo>
                  <a:pt x="1789158" y="506687"/>
                </a:lnTo>
                <a:lnTo>
                  <a:pt x="1789158" y="510871"/>
                </a:lnTo>
                <a:lnTo>
                  <a:pt x="1789896" y="514317"/>
                </a:lnTo>
                <a:lnTo>
                  <a:pt x="1791619" y="516779"/>
                </a:lnTo>
                <a:lnTo>
                  <a:pt x="1791619" y="518501"/>
                </a:lnTo>
                <a:lnTo>
                  <a:pt x="1793342" y="521947"/>
                </a:lnTo>
                <a:lnTo>
                  <a:pt x="1794081" y="526132"/>
                </a:lnTo>
                <a:lnTo>
                  <a:pt x="1789896" y="528594"/>
                </a:lnTo>
                <a:lnTo>
                  <a:pt x="1787435" y="532040"/>
                </a:lnTo>
                <a:lnTo>
                  <a:pt x="1784235" y="536224"/>
                </a:lnTo>
                <a:lnTo>
                  <a:pt x="1781773" y="542133"/>
                </a:lnTo>
                <a:lnTo>
                  <a:pt x="1772666" y="542133"/>
                </a:lnTo>
                <a:lnTo>
                  <a:pt x="1772666" y="561578"/>
                </a:lnTo>
                <a:lnTo>
                  <a:pt x="1766020" y="561578"/>
                </a:lnTo>
                <a:lnTo>
                  <a:pt x="1758634" y="555672"/>
                </a:lnTo>
                <a:lnTo>
                  <a:pt x="1749528" y="552225"/>
                </a:lnTo>
                <a:lnTo>
                  <a:pt x="1742882" y="548040"/>
                </a:lnTo>
                <a:lnTo>
                  <a:pt x="1737958" y="537948"/>
                </a:lnTo>
                <a:lnTo>
                  <a:pt x="1749528" y="539671"/>
                </a:lnTo>
                <a:lnTo>
                  <a:pt x="1761096" y="537948"/>
                </a:lnTo>
                <a:lnTo>
                  <a:pt x="1770204" y="534502"/>
                </a:lnTo>
                <a:lnTo>
                  <a:pt x="1775866" y="528594"/>
                </a:lnTo>
                <a:lnTo>
                  <a:pt x="1777589" y="527856"/>
                </a:lnTo>
                <a:lnTo>
                  <a:pt x="1777589" y="526132"/>
                </a:lnTo>
                <a:lnTo>
                  <a:pt x="1778326" y="524410"/>
                </a:lnTo>
                <a:lnTo>
                  <a:pt x="1778326" y="521947"/>
                </a:lnTo>
                <a:lnTo>
                  <a:pt x="1778326" y="518501"/>
                </a:lnTo>
                <a:lnTo>
                  <a:pt x="1756912" y="502502"/>
                </a:lnTo>
                <a:lnTo>
                  <a:pt x="1733773" y="486501"/>
                </a:lnTo>
                <a:lnTo>
                  <a:pt x="1726389" y="477394"/>
                </a:lnTo>
                <a:lnTo>
                  <a:pt x="1719745" y="469025"/>
                </a:lnTo>
                <a:lnTo>
                  <a:pt x="1714084" y="458932"/>
                </a:lnTo>
                <a:lnTo>
                  <a:pt x="1704976" y="449826"/>
                </a:lnTo>
                <a:lnTo>
                  <a:pt x="1693406" y="445640"/>
                </a:lnTo>
                <a:lnTo>
                  <a:pt x="1683560" y="454009"/>
                </a:lnTo>
                <a:lnTo>
                  <a:pt x="1670268" y="461640"/>
                </a:lnTo>
                <a:lnTo>
                  <a:pt x="1654516" y="465086"/>
                </a:lnTo>
                <a:lnTo>
                  <a:pt x="1652792" y="461640"/>
                </a:lnTo>
                <a:lnTo>
                  <a:pt x="1652053" y="459179"/>
                </a:lnTo>
                <a:lnTo>
                  <a:pt x="1650330" y="457456"/>
                </a:lnTo>
                <a:lnTo>
                  <a:pt x="1647130" y="457456"/>
                </a:lnTo>
                <a:lnTo>
                  <a:pt x="1646392" y="457456"/>
                </a:lnTo>
                <a:lnTo>
                  <a:pt x="1643191" y="459179"/>
                </a:lnTo>
                <a:lnTo>
                  <a:pt x="1635808" y="465086"/>
                </a:lnTo>
                <a:lnTo>
                  <a:pt x="1633346" y="473456"/>
                </a:lnTo>
                <a:lnTo>
                  <a:pt x="1631622" y="482563"/>
                </a:lnTo>
                <a:lnTo>
                  <a:pt x="1627438" y="489210"/>
                </a:lnTo>
                <a:lnTo>
                  <a:pt x="1611685" y="489210"/>
                </a:lnTo>
                <a:lnTo>
                  <a:pt x="1606024" y="496840"/>
                </a:lnTo>
                <a:lnTo>
                  <a:pt x="1601838" y="505209"/>
                </a:lnTo>
                <a:lnTo>
                  <a:pt x="1598638" y="516041"/>
                </a:lnTo>
                <a:lnTo>
                  <a:pt x="1596915" y="516779"/>
                </a:lnTo>
                <a:lnTo>
                  <a:pt x="1596915" y="520225"/>
                </a:lnTo>
                <a:lnTo>
                  <a:pt x="1598638" y="521947"/>
                </a:lnTo>
                <a:lnTo>
                  <a:pt x="1600362" y="522686"/>
                </a:lnTo>
                <a:lnTo>
                  <a:pt x="1602823" y="526132"/>
                </a:lnTo>
                <a:lnTo>
                  <a:pt x="1604546" y="528594"/>
                </a:lnTo>
                <a:lnTo>
                  <a:pt x="1600362" y="528594"/>
                </a:lnTo>
                <a:lnTo>
                  <a:pt x="1598638" y="530318"/>
                </a:lnTo>
                <a:lnTo>
                  <a:pt x="1596915" y="530318"/>
                </a:lnTo>
                <a:lnTo>
                  <a:pt x="1596177" y="532040"/>
                </a:lnTo>
                <a:lnTo>
                  <a:pt x="1594454" y="533763"/>
                </a:lnTo>
                <a:lnTo>
                  <a:pt x="1591254" y="534502"/>
                </a:lnTo>
                <a:lnTo>
                  <a:pt x="1591254" y="537948"/>
                </a:lnTo>
                <a:lnTo>
                  <a:pt x="1591254" y="539671"/>
                </a:lnTo>
                <a:lnTo>
                  <a:pt x="1591254" y="541148"/>
                </a:lnTo>
                <a:lnTo>
                  <a:pt x="1591254" y="546071"/>
                </a:lnTo>
                <a:lnTo>
                  <a:pt x="1581408" y="546809"/>
                </a:lnTo>
                <a:lnTo>
                  <a:pt x="1577224" y="550255"/>
                </a:lnTo>
                <a:lnTo>
                  <a:pt x="1574024" y="552717"/>
                </a:lnTo>
                <a:lnTo>
                  <a:pt x="1571562" y="557640"/>
                </a:lnTo>
                <a:lnTo>
                  <a:pt x="1567377" y="561825"/>
                </a:lnTo>
                <a:lnTo>
                  <a:pt x="1562454" y="563548"/>
                </a:lnTo>
                <a:lnTo>
                  <a:pt x="1559993" y="563548"/>
                </a:lnTo>
                <a:lnTo>
                  <a:pt x="1555808" y="561825"/>
                </a:lnTo>
                <a:lnTo>
                  <a:pt x="1552608" y="560102"/>
                </a:lnTo>
                <a:lnTo>
                  <a:pt x="1550147" y="558378"/>
                </a:lnTo>
                <a:lnTo>
                  <a:pt x="1548424" y="558378"/>
                </a:lnTo>
                <a:lnTo>
                  <a:pt x="1545962" y="560102"/>
                </a:lnTo>
                <a:lnTo>
                  <a:pt x="1542761" y="561825"/>
                </a:lnTo>
                <a:lnTo>
                  <a:pt x="1540300" y="563548"/>
                </a:lnTo>
                <a:lnTo>
                  <a:pt x="1535378" y="564286"/>
                </a:lnTo>
                <a:lnTo>
                  <a:pt x="1535378" y="571917"/>
                </a:lnTo>
                <a:lnTo>
                  <a:pt x="1575746" y="577823"/>
                </a:lnTo>
                <a:lnTo>
                  <a:pt x="1587316" y="571917"/>
                </a:lnTo>
                <a:lnTo>
                  <a:pt x="1598884" y="564286"/>
                </a:lnTo>
                <a:lnTo>
                  <a:pt x="1607993" y="558378"/>
                </a:lnTo>
                <a:lnTo>
                  <a:pt x="1620300" y="555917"/>
                </a:lnTo>
                <a:lnTo>
                  <a:pt x="1639253" y="552471"/>
                </a:lnTo>
                <a:lnTo>
                  <a:pt x="1659191" y="551732"/>
                </a:lnTo>
                <a:lnTo>
                  <a:pt x="1681592" y="551732"/>
                </a:lnTo>
                <a:lnTo>
                  <a:pt x="1699807" y="551732"/>
                </a:lnTo>
                <a:lnTo>
                  <a:pt x="1715560" y="552471"/>
                </a:lnTo>
                <a:lnTo>
                  <a:pt x="1722943" y="554194"/>
                </a:lnTo>
                <a:lnTo>
                  <a:pt x="1726634" y="554194"/>
                </a:lnTo>
                <a:lnTo>
                  <a:pt x="1721712" y="567732"/>
                </a:lnTo>
                <a:lnTo>
                  <a:pt x="1719253" y="582007"/>
                </a:lnTo>
                <a:lnTo>
                  <a:pt x="1716053" y="597022"/>
                </a:lnTo>
                <a:lnTo>
                  <a:pt x="1720975" y="599484"/>
                </a:lnTo>
                <a:lnTo>
                  <a:pt x="1721712" y="602930"/>
                </a:lnTo>
                <a:lnTo>
                  <a:pt x="1724912" y="605392"/>
                </a:lnTo>
                <a:lnTo>
                  <a:pt x="1726634" y="607115"/>
                </a:lnTo>
                <a:lnTo>
                  <a:pt x="1729096" y="609576"/>
                </a:lnTo>
                <a:lnTo>
                  <a:pt x="1738943" y="613022"/>
                </a:lnTo>
                <a:lnTo>
                  <a:pt x="1750512" y="613022"/>
                </a:lnTo>
                <a:lnTo>
                  <a:pt x="1762081" y="614746"/>
                </a:lnTo>
                <a:lnTo>
                  <a:pt x="1773650" y="620653"/>
                </a:lnTo>
                <a:lnTo>
                  <a:pt x="1776850" y="632469"/>
                </a:lnTo>
                <a:lnTo>
                  <a:pt x="1782512" y="634930"/>
                </a:lnTo>
                <a:lnTo>
                  <a:pt x="1790881" y="638376"/>
                </a:lnTo>
                <a:lnTo>
                  <a:pt x="1802451" y="640837"/>
                </a:lnTo>
                <a:lnTo>
                  <a:pt x="1812296" y="644283"/>
                </a:lnTo>
                <a:lnTo>
                  <a:pt x="1817958" y="645022"/>
                </a:lnTo>
                <a:lnTo>
                  <a:pt x="1819681" y="636653"/>
                </a:lnTo>
                <a:lnTo>
                  <a:pt x="1822881" y="629022"/>
                </a:lnTo>
                <a:lnTo>
                  <a:pt x="1825342" y="621392"/>
                </a:lnTo>
                <a:lnTo>
                  <a:pt x="1834450" y="615484"/>
                </a:lnTo>
                <a:lnTo>
                  <a:pt x="1846757" y="613022"/>
                </a:lnTo>
                <a:lnTo>
                  <a:pt x="1858327" y="615484"/>
                </a:lnTo>
                <a:lnTo>
                  <a:pt x="1869895" y="621392"/>
                </a:lnTo>
                <a:lnTo>
                  <a:pt x="1881465" y="626315"/>
                </a:lnTo>
                <a:lnTo>
                  <a:pt x="1887126" y="627053"/>
                </a:lnTo>
                <a:lnTo>
                  <a:pt x="1898695" y="628776"/>
                </a:lnTo>
                <a:lnTo>
                  <a:pt x="1910265" y="632222"/>
                </a:lnTo>
                <a:lnTo>
                  <a:pt x="1921834" y="632961"/>
                </a:lnTo>
                <a:lnTo>
                  <a:pt x="1930941" y="634684"/>
                </a:lnTo>
                <a:lnTo>
                  <a:pt x="1935126" y="636407"/>
                </a:lnTo>
                <a:lnTo>
                  <a:pt x="1937587" y="634684"/>
                </a:lnTo>
                <a:lnTo>
                  <a:pt x="1939311" y="632222"/>
                </a:lnTo>
                <a:lnTo>
                  <a:pt x="1941034" y="630499"/>
                </a:lnTo>
                <a:lnTo>
                  <a:pt x="1943495" y="627053"/>
                </a:lnTo>
                <a:lnTo>
                  <a:pt x="1946695" y="626315"/>
                </a:lnTo>
                <a:lnTo>
                  <a:pt x="1949156" y="626315"/>
                </a:lnTo>
                <a:lnTo>
                  <a:pt x="1953342" y="626315"/>
                </a:lnTo>
                <a:lnTo>
                  <a:pt x="1964172" y="628776"/>
                </a:lnTo>
                <a:lnTo>
                  <a:pt x="1972541" y="632961"/>
                </a:lnTo>
                <a:lnTo>
                  <a:pt x="1982387" y="632222"/>
                </a:lnTo>
                <a:lnTo>
                  <a:pt x="1993217" y="628776"/>
                </a:lnTo>
                <a:lnTo>
                  <a:pt x="1993956" y="616960"/>
                </a:lnTo>
                <a:lnTo>
                  <a:pt x="1999618" y="602684"/>
                </a:lnTo>
                <a:lnTo>
                  <a:pt x="2004541" y="589145"/>
                </a:lnTo>
                <a:lnTo>
                  <a:pt x="2006018" y="577823"/>
                </a:lnTo>
                <a:lnTo>
                  <a:pt x="2003556" y="567732"/>
                </a:lnTo>
                <a:lnTo>
                  <a:pt x="2001834" y="564286"/>
                </a:lnTo>
                <a:lnTo>
                  <a:pt x="2001834" y="561825"/>
                </a:lnTo>
                <a:lnTo>
                  <a:pt x="2000110" y="560102"/>
                </a:lnTo>
                <a:lnTo>
                  <a:pt x="1998388" y="558378"/>
                </a:lnTo>
                <a:lnTo>
                  <a:pt x="1995925" y="558378"/>
                </a:lnTo>
                <a:lnTo>
                  <a:pt x="1992725" y="558378"/>
                </a:lnTo>
                <a:lnTo>
                  <a:pt x="1987064" y="558378"/>
                </a:lnTo>
                <a:lnTo>
                  <a:pt x="1980418" y="564286"/>
                </a:lnTo>
                <a:lnTo>
                  <a:pt x="1974756" y="566009"/>
                </a:lnTo>
                <a:lnTo>
                  <a:pt x="1969094" y="564286"/>
                </a:lnTo>
                <a:lnTo>
                  <a:pt x="1963433" y="561825"/>
                </a:lnTo>
                <a:lnTo>
                  <a:pt x="1956049" y="558378"/>
                </a:lnTo>
                <a:lnTo>
                  <a:pt x="1951864" y="557640"/>
                </a:lnTo>
                <a:lnTo>
                  <a:pt x="1948665" y="558378"/>
                </a:lnTo>
                <a:lnTo>
                  <a:pt x="1944480" y="560102"/>
                </a:lnTo>
                <a:lnTo>
                  <a:pt x="1942757" y="563548"/>
                </a:lnTo>
                <a:lnTo>
                  <a:pt x="1940295" y="566009"/>
                </a:lnTo>
                <a:lnTo>
                  <a:pt x="1937095" y="567732"/>
                </a:lnTo>
                <a:lnTo>
                  <a:pt x="1924788" y="564286"/>
                </a:lnTo>
                <a:lnTo>
                  <a:pt x="1911496" y="555917"/>
                </a:lnTo>
                <a:lnTo>
                  <a:pt x="1901649" y="542379"/>
                </a:lnTo>
                <a:lnTo>
                  <a:pt x="1896726" y="528840"/>
                </a:lnTo>
                <a:lnTo>
                  <a:pt x="1896726" y="526378"/>
                </a:lnTo>
                <a:lnTo>
                  <a:pt x="1896726" y="522932"/>
                </a:lnTo>
                <a:lnTo>
                  <a:pt x="1896726" y="520471"/>
                </a:lnTo>
                <a:lnTo>
                  <a:pt x="1896726" y="517025"/>
                </a:lnTo>
                <a:lnTo>
                  <a:pt x="1896726" y="514563"/>
                </a:lnTo>
                <a:lnTo>
                  <a:pt x="1898449" y="511117"/>
                </a:lnTo>
                <a:lnTo>
                  <a:pt x="1900173" y="506933"/>
                </a:lnTo>
                <a:lnTo>
                  <a:pt x="1896973" y="504471"/>
                </a:lnTo>
                <a:lnTo>
                  <a:pt x="1894510" y="502749"/>
                </a:lnTo>
                <a:lnTo>
                  <a:pt x="1892788" y="501025"/>
                </a:lnTo>
                <a:lnTo>
                  <a:pt x="1891064" y="499302"/>
                </a:lnTo>
                <a:lnTo>
                  <a:pt x="1888603" y="498563"/>
                </a:lnTo>
                <a:lnTo>
                  <a:pt x="1884418" y="496840"/>
                </a:lnTo>
                <a:lnTo>
                  <a:pt x="1882696" y="495118"/>
                </a:lnTo>
                <a:lnTo>
                  <a:pt x="1880972" y="495118"/>
                </a:lnTo>
                <a:lnTo>
                  <a:pt x="1879250" y="493394"/>
                </a:lnTo>
                <a:lnTo>
                  <a:pt x="1876787" y="493394"/>
                </a:lnTo>
                <a:lnTo>
                  <a:pt x="1873588" y="493394"/>
                </a:lnTo>
                <a:lnTo>
                  <a:pt x="1873588" y="496840"/>
                </a:lnTo>
                <a:lnTo>
                  <a:pt x="1871126" y="496840"/>
                </a:lnTo>
                <a:lnTo>
                  <a:pt x="1871126" y="501025"/>
                </a:lnTo>
                <a:lnTo>
                  <a:pt x="1872850" y="504471"/>
                </a:lnTo>
                <a:lnTo>
                  <a:pt x="1872850" y="505209"/>
                </a:lnTo>
                <a:lnTo>
                  <a:pt x="1872850" y="506933"/>
                </a:lnTo>
                <a:lnTo>
                  <a:pt x="1871126" y="508655"/>
                </a:lnTo>
                <a:lnTo>
                  <a:pt x="1869404" y="508655"/>
                </a:lnTo>
                <a:lnTo>
                  <a:pt x="1866942" y="508655"/>
                </a:lnTo>
                <a:lnTo>
                  <a:pt x="1861280" y="510380"/>
                </a:lnTo>
                <a:lnTo>
                  <a:pt x="1859557" y="506933"/>
                </a:lnTo>
                <a:lnTo>
                  <a:pt x="1857834" y="505209"/>
                </a:lnTo>
                <a:lnTo>
                  <a:pt x="1857834" y="504471"/>
                </a:lnTo>
                <a:lnTo>
                  <a:pt x="1855373" y="502749"/>
                </a:lnTo>
                <a:lnTo>
                  <a:pt x="1855373" y="506687"/>
                </a:lnTo>
                <a:lnTo>
                  <a:pt x="1862757" y="515794"/>
                </a:lnTo>
                <a:lnTo>
                  <a:pt x="1868419" y="528347"/>
                </a:lnTo>
                <a:lnTo>
                  <a:pt x="1870880" y="541887"/>
                </a:lnTo>
                <a:lnTo>
                  <a:pt x="1866695" y="545333"/>
                </a:lnTo>
                <a:lnTo>
                  <a:pt x="1863495" y="546071"/>
                </a:lnTo>
                <a:lnTo>
                  <a:pt x="1862757" y="549517"/>
                </a:lnTo>
                <a:lnTo>
                  <a:pt x="1861034" y="551979"/>
                </a:lnTo>
                <a:lnTo>
                  <a:pt x="1861034" y="553701"/>
                </a:lnTo>
                <a:lnTo>
                  <a:pt x="1859311" y="557147"/>
                </a:lnTo>
                <a:lnTo>
                  <a:pt x="1857589" y="557887"/>
                </a:lnTo>
                <a:lnTo>
                  <a:pt x="1853403" y="559610"/>
                </a:lnTo>
                <a:lnTo>
                  <a:pt x="1849218" y="561332"/>
                </a:lnTo>
                <a:lnTo>
                  <a:pt x="1847496" y="559610"/>
                </a:lnTo>
                <a:lnTo>
                  <a:pt x="1845772" y="559610"/>
                </a:lnTo>
                <a:lnTo>
                  <a:pt x="1845034" y="557887"/>
                </a:lnTo>
                <a:lnTo>
                  <a:pt x="1841834" y="557887"/>
                </a:lnTo>
                <a:lnTo>
                  <a:pt x="1828542" y="518501"/>
                </a:lnTo>
                <a:lnTo>
                  <a:pt x="1826081" y="516779"/>
                </a:lnTo>
                <a:lnTo>
                  <a:pt x="1822881" y="514317"/>
                </a:lnTo>
                <a:lnTo>
                  <a:pt x="1818696" y="510871"/>
                </a:lnTo>
                <a:lnTo>
                  <a:pt x="1816235" y="510133"/>
                </a:lnTo>
                <a:lnTo>
                  <a:pt x="1813035" y="506687"/>
                </a:lnTo>
                <a:lnTo>
                  <a:pt x="1811312" y="498318"/>
                </a:lnTo>
                <a:lnTo>
                  <a:pt x="1813035" y="490687"/>
                </a:lnTo>
                <a:lnTo>
                  <a:pt x="1814757" y="484779"/>
                </a:lnTo>
                <a:lnTo>
                  <a:pt x="1814757" y="478871"/>
                </a:lnTo>
                <a:lnTo>
                  <a:pt x="1810572" y="474687"/>
                </a:lnTo>
                <a:lnTo>
                  <a:pt x="1799742" y="467056"/>
                </a:lnTo>
                <a:lnTo>
                  <a:pt x="1791374" y="462871"/>
                </a:lnTo>
                <a:lnTo>
                  <a:pt x="1783988" y="461147"/>
                </a:lnTo>
                <a:lnTo>
                  <a:pt x="1777342" y="456964"/>
                </a:lnTo>
                <a:lnTo>
                  <a:pt x="1771681" y="447855"/>
                </a:lnTo>
                <a:lnTo>
                  <a:pt x="1766020" y="431856"/>
                </a:lnTo>
                <a:lnTo>
                  <a:pt x="1754450" y="435303"/>
                </a:lnTo>
                <a:lnTo>
                  <a:pt x="1752728" y="430379"/>
                </a:lnTo>
                <a:lnTo>
                  <a:pt x="1752728" y="427918"/>
                </a:lnTo>
                <a:lnTo>
                  <a:pt x="1751004" y="424472"/>
                </a:lnTo>
                <a:close/>
                <a:moveTo>
                  <a:pt x="761721" y="418564"/>
                </a:moveTo>
                <a:lnTo>
                  <a:pt x="761599" y="418810"/>
                </a:lnTo>
                <a:lnTo>
                  <a:pt x="763935" y="418810"/>
                </a:lnTo>
                <a:lnTo>
                  <a:pt x="763935" y="418811"/>
                </a:lnTo>
                <a:lnTo>
                  <a:pt x="763936" y="418811"/>
                </a:lnTo>
                <a:lnTo>
                  <a:pt x="763198" y="422257"/>
                </a:lnTo>
                <a:lnTo>
                  <a:pt x="763445" y="422010"/>
                </a:lnTo>
                <a:lnTo>
                  <a:pt x="764184" y="418564"/>
                </a:lnTo>
                <a:close/>
                <a:moveTo>
                  <a:pt x="1948172" y="406502"/>
                </a:moveTo>
                <a:lnTo>
                  <a:pt x="1944972" y="413148"/>
                </a:lnTo>
                <a:lnTo>
                  <a:pt x="1939311" y="423979"/>
                </a:lnTo>
                <a:lnTo>
                  <a:pt x="1931926" y="435794"/>
                </a:lnTo>
                <a:lnTo>
                  <a:pt x="1925280" y="447610"/>
                </a:lnTo>
                <a:lnTo>
                  <a:pt x="1919618" y="457702"/>
                </a:lnTo>
                <a:lnTo>
                  <a:pt x="1916418" y="466071"/>
                </a:lnTo>
                <a:lnTo>
                  <a:pt x="1916418" y="470994"/>
                </a:lnTo>
                <a:lnTo>
                  <a:pt x="1918142" y="476902"/>
                </a:lnTo>
                <a:lnTo>
                  <a:pt x="1918142" y="479363"/>
                </a:lnTo>
                <a:lnTo>
                  <a:pt x="1919864" y="482810"/>
                </a:lnTo>
                <a:lnTo>
                  <a:pt x="1922326" y="483548"/>
                </a:lnTo>
                <a:lnTo>
                  <a:pt x="1925526" y="485271"/>
                </a:lnTo>
                <a:lnTo>
                  <a:pt x="1929710" y="486994"/>
                </a:lnTo>
                <a:lnTo>
                  <a:pt x="1941280" y="491179"/>
                </a:lnTo>
                <a:lnTo>
                  <a:pt x="1952849" y="489456"/>
                </a:lnTo>
                <a:lnTo>
                  <a:pt x="1962695" y="485271"/>
                </a:lnTo>
                <a:lnTo>
                  <a:pt x="1974265" y="479363"/>
                </a:lnTo>
                <a:lnTo>
                  <a:pt x="1985833" y="477640"/>
                </a:lnTo>
                <a:lnTo>
                  <a:pt x="1997403" y="477640"/>
                </a:lnTo>
                <a:lnTo>
                  <a:pt x="2004787" y="482563"/>
                </a:lnTo>
                <a:lnTo>
                  <a:pt x="2010448" y="486748"/>
                </a:lnTo>
                <a:lnTo>
                  <a:pt x="2017094" y="489210"/>
                </a:lnTo>
                <a:lnTo>
                  <a:pt x="2034325" y="492656"/>
                </a:lnTo>
                <a:lnTo>
                  <a:pt x="2051556" y="490932"/>
                </a:lnTo>
                <a:lnTo>
                  <a:pt x="2067309" y="486748"/>
                </a:lnTo>
                <a:lnTo>
                  <a:pt x="2071740" y="477887"/>
                </a:lnTo>
                <a:lnTo>
                  <a:pt x="2066818" y="477887"/>
                </a:lnTo>
                <a:lnTo>
                  <a:pt x="2060171" y="466071"/>
                </a:lnTo>
                <a:lnTo>
                  <a:pt x="2048601" y="455979"/>
                </a:lnTo>
                <a:lnTo>
                  <a:pt x="2032110" y="445887"/>
                </a:lnTo>
                <a:lnTo>
                  <a:pt x="2016356" y="436778"/>
                </a:lnTo>
                <a:lnTo>
                  <a:pt x="2004049" y="432595"/>
                </a:lnTo>
                <a:lnTo>
                  <a:pt x="1996663" y="438502"/>
                </a:lnTo>
                <a:lnTo>
                  <a:pt x="1986818" y="442687"/>
                </a:lnTo>
                <a:lnTo>
                  <a:pt x="1979433" y="441949"/>
                </a:lnTo>
                <a:lnTo>
                  <a:pt x="1975249" y="436041"/>
                </a:lnTo>
                <a:lnTo>
                  <a:pt x="1969587" y="430133"/>
                </a:lnTo>
                <a:lnTo>
                  <a:pt x="1966388" y="422502"/>
                </a:lnTo>
                <a:lnTo>
                  <a:pt x="1976233" y="419056"/>
                </a:lnTo>
                <a:lnTo>
                  <a:pt x="1975495" y="418318"/>
                </a:lnTo>
                <a:lnTo>
                  <a:pt x="1973772" y="418318"/>
                </a:lnTo>
                <a:lnTo>
                  <a:pt x="1972049" y="418318"/>
                </a:lnTo>
                <a:lnTo>
                  <a:pt x="1969587" y="416595"/>
                </a:lnTo>
                <a:lnTo>
                  <a:pt x="1964664" y="412410"/>
                </a:lnTo>
                <a:lnTo>
                  <a:pt x="1960480" y="410687"/>
                </a:lnTo>
                <a:lnTo>
                  <a:pt x="1954818" y="408224"/>
                </a:lnTo>
                <a:close/>
                <a:moveTo>
                  <a:pt x="2179063" y="402318"/>
                </a:moveTo>
                <a:lnTo>
                  <a:pt x="2169955" y="409949"/>
                </a:lnTo>
                <a:lnTo>
                  <a:pt x="2160109" y="414133"/>
                </a:lnTo>
                <a:lnTo>
                  <a:pt x="2150263" y="418318"/>
                </a:lnTo>
                <a:lnTo>
                  <a:pt x="2141155" y="425948"/>
                </a:lnTo>
                <a:lnTo>
                  <a:pt x="2135494" y="435056"/>
                </a:lnTo>
                <a:lnTo>
                  <a:pt x="2133032" y="447610"/>
                </a:lnTo>
                <a:lnTo>
                  <a:pt x="2137217" y="461147"/>
                </a:lnTo>
                <a:lnTo>
                  <a:pt x="2146324" y="474687"/>
                </a:lnTo>
                <a:lnTo>
                  <a:pt x="2154694" y="488225"/>
                </a:lnTo>
                <a:lnTo>
                  <a:pt x="2164540" y="499056"/>
                </a:lnTo>
                <a:lnTo>
                  <a:pt x="2170202" y="509887"/>
                </a:lnTo>
                <a:lnTo>
                  <a:pt x="2160356" y="509887"/>
                </a:lnTo>
                <a:lnTo>
                  <a:pt x="2160356" y="528347"/>
                </a:lnTo>
                <a:lnTo>
                  <a:pt x="2163556" y="541887"/>
                </a:lnTo>
                <a:lnTo>
                  <a:pt x="2171924" y="549517"/>
                </a:lnTo>
                <a:lnTo>
                  <a:pt x="2186694" y="551979"/>
                </a:lnTo>
                <a:lnTo>
                  <a:pt x="2208108" y="551241"/>
                </a:lnTo>
                <a:lnTo>
                  <a:pt x="2206385" y="534502"/>
                </a:lnTo>
                <a:lnTo>
                  <a:pt x="2203185" y="524410"/>
                </a:lnTo>
                <a:lnTo>
                  <a:pt x="2199002" y="516041"/>
                </a:lnTo>
                <a:lnTo>
                  <a:pt x="2197278" y="506933"/>
                </a:lnTo>
                <a:lnTo>
                  <a:pt x="2199002" y="493394"/>
                </a:lnTo>
                <a:lnTo>
                  <a:pt x="2202201" y="495118"/>
                </a:lnTo>
                <a:lnTo>
                  <a:pt x="2204663" y="495118"/>
                </a:lnTo>
                <a:lnTo>
                  <a:pt x="2207863" y="495118"/>
                </a:lnTo>
                <a:lnTo>
                  <a:pt x="2210323" y="495118"/>
                </a:lnTo>
                <a:lnTo>
                  <a:pt x="2214509" y="493147"/>
                </a:lnTo>
                <a:lnTo>
                  <a:pt x="2212047" y="490687"/>
                </a:lnTo>
                <a:lnTo>
                  <a:pt x="2208848" y="488964"/>
                </a:lnTo>
                <a:lnTo>
                  <a:pt x="2208108" y="488225"/>
                </a:lnTo>
                <a:lnTo>
                  <a:pt x="2204909" y="484779"/>
                </a:lnTo>
                <a:lnTo>
                  <a:pt x="2202447" y="483055"/>
                </a:lnTo>
                <a:lnTo>
                  <a:pt x="2200724" y="484779"/>
                </a:lnTo>
                <a:lnTo>
                  <a:pt x="2200724" y="488225"/>
                </a:lnTo>
                <a:lnTo>
                  <a:pt x="2199002" y="490687"/>
                </a:lnTo>
                <a:lnTo>
                  <a:pt x="2199002" y="492410"/>
                </a:lnTo>
                <a:lnTo>
                  <a:pt x="2197278" y="493147"/>
                </a:lnTo>
                <a:lnTo>
                  <a:pt x="2196539" y="492410"/>
                </a:lnTo>
                <a:lnTo>
                  <a:pt x="2194816" y="488964"/>
                </a:lnTo>
                <a:lnTo>
                  <a:pt x="2190632" y="482317"/>
                </a:lnTo>
                <a:lnTo>
                  <a:pt x="2186447" y="474687"/>
                </a:lnTo>
                <a:lnTo>
                  <a:pt x="2187185" y="471241"/>
                </a:lnTo>
                <a:lnTo>
                  <a:pt x="2188909" y="471241"/>
                </a:lnTo>
                <a:lnTo>
                  <a:pt x="2190632" y="470502"/>
                </a:lnTo>
                <a:lnTo>
                  <a:pt x="2191371" y="467056"/>
                </a:lnTo>
                <a:lnTo>
                  <a:pt x="2179063" y="459425"/>
                </a:lnTo>
                <a:lnTo>
                  <a:pt x="2169217" y="447610"/>
                </a:lnTo>
                <a:lnTo>
                  <a:pt x="2163556" y="435056"/>
                </a:lnTo>
                <a:lnTo>
                  <a:pt x="2179309" y="433333"/>
                </a:lnTo>
                <a:lnTo>
                  <a:pt x="2190878" y="429148"/>
                </a:lnTo>
                <a:lnTo>
                  <a:pt x="2196539" y="418318"/>
                </a:lnTo>
                <a:lnTo>
                  <a:pt x="2199002" y="405764"/>
                </a:lnTo>
                <a:lnTo>
                  <a:pt x="2194816" y="404041"/>
                </a:lnTo>
                <a:lnTo>
                  <a:pt x="2190632" y="404041"/>
                </a:lnTo>
                <a:lnTo>
                  <a:pt x="2186447" y="402318"/>
                </a:lnTo>
                <a:close/>
                <a:moveTo>
                  <a:pt x="2024479" y="400349"/>
                </a:moveTo>
                <a:lnTo>
                  <a:pt x="2012911" y="406256"/>
                </a:lnTo>
                <a:lnTo>
                  <a:pt x="1998879" y="410440"/>
                </a:lnTo>
                <a:lnTo>
                  <a:pt x="1998879" y="422256"/>
                </a:lnTo>
                <a:lnTo>
                  <a:pt x="2004541" y="423979"/>
                </a:lnTo>
                <a:lnTo>
                  <a:pt x="2011187" y="424717"/>
                </a:lnTo>
                <a:lnTo>
                  <a:pt x="2020295" y="424717"/>
                </a:lnTo>
                <a:lnTo>
                  <a:pt x="2020295" y="418810"/>
                </a:lnTo>
                <a:lnTo>
                  <a:pt x="2022757" y="414626"/>
                </a:lnTo>
                <a:lnTo>
                  <a:pt x="2024479" y="410440"/>
                </a:lnTo>
                <a:lnTo>
                  <a:pt x="2024479" y="406256"/>
                </a:lnTo>
                <a:lnTo>
                  <a:pt x="2024479" y="402810"/>
                </a:lnTo>
                <a:close/>
                <a:moveTo>
                  <a:pt x="904489" y="392717"/>
                </a:moveTo>
                <a:lnTo>
                  <a:pt x="906951" y="400348"/>
                </a:lnTo>
                <a:lnTo>
                  <a:pt x="908427" y="410440"/>
                </a:lnTo>
                <a:lnTo>
                  <a:pt x="910151" y="418809"/>
                </a:lnTo>
                <a:lnTo>
                  <a:pt x="908427" y="420532"/>
                </a:lnTo>
                <a:lnTo>
                  <a:pt x="906951" y="420532"/>
                </a:lnTo>
                <a:lnTo>
                  <a:pt x="905966" y="420532"/>
                </a:lnTo>
                <a:lnTo>
                  <a:pt x="905966" y="422255"/>
                </a:lnTo>
                <a:lnTo>
                  <a:pt x="904489" y="422255"/>
                </a:lnTo>
                <a:lnTo>
                  <a:pt x="898581" y="422255"/>
                </a:lnTo>
                <a:lnTo>
                  <a:pt x="896858" y="420532"/>
                </a:lnTo>
                <a:lnTo>
                  <a:pt x="896858" y="418809"/>
                </a:lnTo>
                <a:lnTo>
                  <a:pt x="896858" y="418071"/>
                </a:lnTo>
                <a:lnTo>
                  <a:pt x="895381" y="418071"/>
                </a:lnTo>
                <a:lnTo>
                  <a:pt x="894396" y="416348"/>
                </a:lnTo>
                <a:close/>
                <a:moveTo>
                  <a:pt x="583999" y="365149"/>
                </a:moveTo>
                <a:lnTo>
                  <a:pt x="577353" y="375241"/>
                </a:lnTo>
                <a:lnTo>
                  <a:pt x="569969" y="384349"/>
                </a:lnTo>
                <a:lnTo>
                  <a:pt x="565784" y="396903"/>
                </a:lnTo>
                <a:lnTo>
                  <a:pt x="574153" y="396164"/>
                </a:lnTo>
                <a:lnTo>
                  <a:pt x="579815" y="398626"/>
                </a:lnTo>
                <a:lnTo>
                  <a:pt x="583999" y="402810"/>
                </a:lnTo>
                <a:lnTo>
                  <a:pt x="589661" y="410441"/>
                </a:lnTo>
                <a:lnTo>
                  <a:pt x="591385" y="404534"/>
                </a:lnTo>
                <a:lnTo>
                  <a:pt x="591385" y="400349"/>
                </a:lnTo>
                <a:lnTo>
                  <a:pt x="593107" y="396903"/>
                </a:lnTo>
                <a:lnTo>
                  <a:pt x="593107" y="392718"/>
                </a:lnTo>
                <a:lnTo>
                  <a:pt x="600491" y="392718"/>
                </a:lnTo>
                <a:lnTo>
                  <a:pt x="604677" y="402810"/>
                </a:lnTo>
                <a:lnTo>
                  <a:pt x="611323" y="406257"/>
                </a:lnTo>
                <a:lnTo>
                  <a:pt x="616984" y="408718"/>
                </a:lnTo>
                <a:lnTo>
                  <a:pt x="622645" y="412164"/>
                </a:lnTo>
                <a:lnTo>
                  <a:pt x="628306" y="418810"/>
                </a:lnTo>
                <a:lnTo>
                  <a:pt x="622645" y="427918"/>
                </a:lnTo>
                <a:lnTo>
                  <a:pt x="615999" y="438010"/>
                </a:lnTo>
                <a:lnTo>
                  <a:pt x="610338" y="451549"/>
                </a:lnTo>
                <a:lnTo>
                  <a:pt x="605415" y="463364"/>
                </a:lnTo>
                <a:lnTo>
                  <a:pt x="605415" y="470749"/>
                </a:lnTo>
                <a:lnTo>
                  <a:pt x="606400" y="475671"/>
                </a:lnTo>
                <a:lnTo>
                  <a:pt x="606400" y="478134"/>
                </a:lnTo>
                <a:lnTo>
                  <a:pt x="608122" y="479856"/>
                </a:lnTo>
                <a:lnTo>
                  <a:pt x="609846" y="481580"/>
                </a:lnTo>
                <a:lnTo>
                  <a:pt x="610584" y="483302"/>
                </a:lnTo>
                <a:lnTo>
                  <a:pt x="615507" y="484042"/>
                </a:lnTo>
                <a:lnTo>
                  <a:pt x="615507" y="481580"/>
                </a:lnTo>
                <a:lnTo>
                  <a:pt x="617969" y="475671"/>
                </a:lnTo>
                <a:lnTo>
                  <a:pt x="622153" y="466564"/>
                </a:lnTo>
                <a:lnTo>
                  <a:pt x="627076" y="454749"/>
                </a:lnTo>
                <a:lnTo>
                  <a:pt x="631261" y="444656"/>
                </a:lnTo>
                <a:lnTo>
                  <a:pt x="635445" y="436287"/>
                </a:lnTo>
                <a:lnTo>
                  <a:pt x="637169" y="430379"/>
                </a:lnTo>
                <a:lnTo>
                  <a:pt x="647014" y="430379"/>
                </a:lnTo>
                <a:lnTo>
                  <a:pt x="648738" y="446379"/>
                </a:lnTo>
                <a:lnTo>
                  <a:pt x="648738" y="460657"/>
                </a:lnTo>
                <a:lnTo>
                  <a:pt x="648738" y="478379"/>
                </a:lnTo>
                <a:lnTo>
                  <a:pt x="650461" y="497579"/>
                </a:lnTo>
                <a:lnTo>
                  <a:pt x="668677" y="500041"/>
                </a:lnTo>
                <a:lnTo>
                  <a:pt x="676061" y="489210"/>
                </a:lnTo>
                <a:lnTo>
                  <a:pt x="689353" y="481580"/>
                </a:lnTo>
                <a:lnTo>
                  <a:pt x="703383" y="473949"/>
                </a:lnTo>
                <a:lnTo>
                  <a:pt x="718153" y="468041"/>
                </a:lnTo>
                <a:lnTo>
                  <a:pt x="732184" y="462133"/>
                </a:lnTo>
                <a:lnTo>
                  <a:pt x="745476" y="454502"/>
                </a:lnTo>
                <a:lnTo>
                  <a:pt x="751137" y="446133"/>
                </a:lnTo>
                <a:lnTo>
                  <a:pt x="747937" y="446133"/>
                </a:lnTo>
                <a:lnTo>
                  <a:pt x="747198" y="442688"/>
                </a:lnTo>
                <a:lnTo>
                  <a:pt x="747198" y="441949"/>
                </a:lnTo>
                <a:lnTo>
                  <a:pt x="745476" y="440225"/>
                </a:lnTo>
                <a:lnTo>
                  <a:pt x="743752" y="440225"/>
                </a:lnTo>
                <a:lnTo>
                  <a:pt x="742029" y="440225"/>
                </a:lnTo>
                <a:lnTo>
                  <a:pt x="739568" y="438503"/>
                </a:lnTo>
                <a:lnTo>
                  <a:pt x="733906" y="442688"/>
                </a:lnTo>
                <a:lnTo>
                  <a:pt x="724060" y="448595"/>
                </a:lnTo>
                <a:lnTo>
                  <a:pt x="712491" y="457702"/>
                </a:lnTo>
                <a:lnTo>
                  <a:pt x="697722" y="465334"/>
                </a:lnTo>
                <a:lnTo>
                  <a:pt x="684429" y="473703"/>
                </a:lnTo>
                <a:lnTo>
                  <a:pt x="672122" y="479611"/>
                </a:lnTo>
                <a:lnTo>
                  <a:pt x="663014" y="483056"/>
                </a:lnTo>
                <a:lnTo>
                  <a:pt x="660553" y="483795"/>
                </a:lnTo>
                <a:lnTo>
                  <a:pt x="658830" y="483056"/>
                </a:lnTo>
                <a:lnTo>
                  <a:pt x="657107" y="481334"/>
                </a:lnTo>
                <a:lnTo>
                  <a:pt x="657107" y="479611"/>
                </a:lnTo>
                <a:lnTo>
                  <a:pt x="657107" y="477887"/>
                </a:lnTo>
                <a:lnTo>
                  <a:pt x="656368" y="475425"/>
                </a:lnTo>
                <a:lnTo>
                  <a:pt x="660553" y="467794"/>
                </a:lnTo>
                <a:lnTo>
                  <a:pt x="660553" y="461887"/>
                </a:lnTo>
                <a:lnTo>
                  <a:pt x="658830" y="457702"/>
                </a:lnTo>
                <a:lnTo>
                  <a:pt x="657107" y="450071"/>
                </a:lnTo>
                <a:lnTo>
                  <a:pt x="660306" y="441703"/>
                </a:lnTo>
                <a:lnTo>
                  <a:pt x="662031" y="439980"/>
                </a:lnTo>
                <a:lnTo>
                  <a:pt x="662768" y="438257"/>
                </a:lnTo>
                <a:lnTo>
                  <a:pt x="664491" y="436534"/>
                </a:lnTo>
                <a:lnTo>
                  <a:pt x="666215" y="436534"/>
                </a:lnTo>
                <a:lnTo>
                  <a:pt x="667937" y="436534"/>
                </a:lnTo>
                <a:lnTo>
                  <a:pt x="668677" y="435794"/>
                </a:lnTo>
                <a:lnTo>
                  <a:pt x="670399" y="434072"/>
                </a:lnTo>
                <a:lnTo>
                  <a:pt x="670399" y="430626"/>
                </a:lnTo>
                <a:lnTo>
                  <a:pt x="672122" y="426441"/>
                </a:lnTo>
                <a:lnTo>
                  <a:pt x="672122" y="418810"/>
                </a:lnTo>
                <a:lnTo>
                  <a:pt x="664738" y="414626"/>
                </a:lnTo>
                <a:lnTo>
                  <a:pt x="657353" y="412903"/>
                </a:lnTo>
                <a:lnTo>
                  <a:pt x="651692" y="412903"/>
                </a:lnTo>
                <a:lnTo>
                  <a:pt x="645046" y="410441"/>
                </a:lnTo>
                <a:lnTo>
                  <a:pt x="634215" y="402810"/>
                </a:lnTo>
                <a:lnTo>
                  <a:pt x="627569" y="396164"/>
                </a:lnTo>
                <a:lnTo>
                  <a:pt x="622645" y="387057"/>
                </a:lnTo>
                <a:lnTo>
                  <a:pt x="616984" y="378687"/>
                </a:lnTo>
                <a:lnTo>
                  <a:pt x="610338" y="372780"/>
                </a:lnTo>
                <a:lnTo>
                  <a:pt x="598769" y="366872"/>
                </a:lnTo>
                <a:close/>
                <a:moveTo>
                  <a:pt x="873963" y="351856"/>
                </a:moveTo>
                <a:lnTo>
                  <a:pt x="884795" y="352594"/>
                </a:lnTo>
                <a:lnTo>
                  <a:pt x="891195" y="354317"/>
                </a:lnTo>
                <a:lnTo>
                  <a:pt x="900304" y="357764"/>
                </a:lnTo>
                <a:lnTo>
                  <a:pt x="900304" y="364410"/>
                </a:lnTo>
                <a:lnTo>
                  <a:pt x="897102" y="364410"/>
                </a:lnTo>
                <a:lnTo>
                  <a:pt x="894641" y="366134"/>
                </a:lnTo>
                <a:lnTo>
                  <a:pt x="891195" y="366134"/>
                </a:lnTo>
                <a:lnTo>
                  <a:pt x="888733" y="366134"/>
                </a:lnTo>
                <a:lnTo>
                  <a:pt x="884795" y="367611"/>
                </a:lnTo>
                <a:lnTo>
                  <a:pt x="881348" y="363426"/>
                </a:lnTo>
                <a:lnTo>
                  <a:pt x="879625" y="361948"/>
                </a:lnTo>
                <a:lnTo>
                  <a:pt x="878887" y="358503"/>
                </a:lnTo>
                <a:lnTo>
                  <a:pt x="877164" y="356041"/>
                </a:lnTo>
                <a:close/>
                <a:moveTo>
                  <a:pt x="941657" y="335118"/>
                </a:moveTo>
                <a:lnTo>
                  <a:pt x="950765" y="335118"/>
                </a:lnTo>
                <a:lnTo>
                  <a:pt x="950765" y="346932"/>
                </a:lnTo>
                <a:lnTo>
                  <a:pt x="950765" y="357763"/>
                </a:lnTo>
                <a:lnTo>
                  <a:pt x="952488" y="366133"/>
                </a:lnTo>
                <a:lnTo>
                  <a:pt x="953226" y="375979"/>
                </a:lnTo>
                <a:lnTo>
                  <a:pt x="969718" y="375979"/>
                </a:lnTo>
                <a:lnTo>
                  <a:pt x="969718" y="392717"/>
                </a:lnTo>
                <a:lnTo>
                  <a:pt x="976365" y="392717"/>
                </a:lnTo>
                <a:lnTo>
                  <a:pt x="978089" y="393456"/>
                </a:lnTo>
                <a:lnTo>
                  <a:pt x="979811" y="393456"/>
                </a:lnTo>
                <a:lnTo>
                  <a:pt x="981288" y="393456"/>
                </a:lnTo>
                <a:lnTo>
                  <a:pt x="982272" y="393456"/>
                </a:lnTo>
                <a:lnTo>
                  <a:pt x="983750" y="393456"/>
                </a:lnTo>
                <a:lnTo>
                  <a:pt x="985472" y="395179"/>
                </a:lnTo>
                <a:lnTo>
                  <a:pt x="983750" y="404286"/>
                </a:lnTo>
                <a:lnTo>
                  <a:pt x="981288" y="414379"/>
                </a:lnTo>
                <a:lnTo>
                  <a:pt x="979811" y="424225"/>
                </a:lnTo>
                <a:lnTo>
                  <a:pt x="976365" y="424225"/>
                </a:lnTo>
                <a:lnTo>
                  <a:pt x="975626" y="421025"/>
                </a:lnTo>
                <a:lnTo>
                  <a:pt x="975626" y="420041"/>
                </a:lnTo>
                <a:lnTo>
                  <a:pt x="975626" y="418563"/>
                </a:lnTo>
                <a:lnTo>
                  <a:pt x="973904" y="416841"/>
                </a:lnTo>
                <a:lnTo>
                  <a:pt x="973904" y="415117"/>
                </a:lnTo>
                <a:lnTo>
                  <a:pt x="972180" y="418563"/>
                </a:lnTo>
                <a:lnTo>
                  <a:pt x="970703" y="418563"/>
                </a:lnTo>
                <a:lnTo>
                  <a:pt x="970703" y="420041"/>
                </a:lnTo>
                <a:lnTo>
                  <a:pt x="969718" y="420041"/>
                </a:lnTo>
                <a:lnTo>
                  <a:pt x="966519" y="421025"/>
                </a:lnTo>
                <a:lnTo>
                  <a:pt x="966519" y="415117"/>
                </a:lnTo>
                <a:lnTo>
                  <a:pt x="968242" y="414379"/>
                </a:lnTo>
                <a:lnTo>
                  <a:pt x="968242" y="412655"/>
                </a:lnTo>
                <a:lnTo>
                  <a:pt x="969718" y="410932"/>
                </a:lnTo>
                <a:lnTo>
                  <a:pt x="969718" y="408471"/>
                </a:lnTo>
                <a:lnTo>
                  <a:pt x="969718" y="405271"/>
                </a:lnTo>
                <a:lnTo>
                  <a:pt x="966519" y="405271"/>
                </a:lnTo>
                <a:lnTo>
                  <a:pt x="960611" y="410932"/>
                </a:lnTo>
                <a:lnTo>
                  <a:pt x="954950" y="416841"/>
                </a:lnTo>
                <a:lnTo>
                  <a:pt x="947565" y="421025"/>
                </a:lnTo>
                <a:lnTo>
                  <a:pt x="947565" y="416841"/>
                </a:lnTo>
                <a:lnTo>
                  <a:pt x="947565" y="412655"/>
                </a:lnTo>
                <a:lnTo>
                  <a:pt x="947565" y="410932"/>
                </a:lnTo>
                <a:lnTo>
                  <a:pt x="946580" y="410194"/>
                </a:lnTo>
                <a:lnTo>
                  <a:pt x="943380" y="408471"/>
                </a:lnTo>
                <a:lnTo>
                  <a:pt x="939195" y="408471"/>
                </a:lnTo>
                <a:lnTo>
                  <a:pt x="931811" y="408471"/>
                </a:lnTo>
                <a:lnTo>
                  <a:pt x="929349" y="408471"/>
                </a:lnTo>
                <a:lnTo>
                  <a:pt x="925903" y="408471"/>
                </a:lnTo>
                <a:lnTo>
                  <a:pt x="921965" y="406748"/>
                </a:lnTo>
                <a:lnTo>
                  <a:pt x="917780" y="406748"/>
                </a:lnTo>
                <a:lnTo>
                  <a:pt x="913595" y="405271"/>
                </a:lnTo>
                <a:lnTo>
                  <a:pt x="910395" y="402564"/>
                </a:lnTo>
                <a:lnTo>
                  <a:pt x="918519" y="390994"/>
                </a:lnTo>
                <a:lnTo>
                  <a:pt x="927626" y="373518"/>
                </a:lnTo>
                <a:lnTo>
                  <a:pt x="933534" y="354317"/>
                </a:lnTo>
                <a:close/>
                <a:moveTo>
                  <a:pt x="668181" y="284409"/>
                </a:moveTo>
                <a:lnTo>
                  <a:pt x="680489" y="284409"/>
                </a:lnTo>
                <a:lnTo>
                  <a:pt x="680489" y="290318"/>
                </a:lnTo>
                <a:lnTo>
                  <a:pt x="678027" y="290318"/>
                </a:lnTo>
                <a:lnTo>
                  <a:pt x="676551" y="291793"/>
                </a:lnTo>
                <a:lnTo>
                  <a:pt x="675565" y="291793"/>
                </a:lnTo>
                <a:lnTo>
                  <a:pt x="674089" y="291793"/>
                </a:lnTo>
                <a:lnTo>
                  <a:pt x="672366" y="293518"/>
                </a:lnTo>
                <a:lnTo>
                  <a:pt x="668181" y="293518"/>
                </a:lnTo>
                <a:close/>
                <a:moveTo>
                  <a:pt x="3216347" y="266933"/>
                </a:moveTo>
                <a:lnTo>
                  <a:pt x="3218071" y="268656"/>
                </a:lnTo>
                <a:lnTo>
                  <a:pt x="3218071" y="270133"/>
                </a:lnTo>
                <a:lnTo>
                  <a:pt x="3218809" y="270133"/>
                </a:lnTo>
                <a:lnTo>
                  <a:pt x="3218809" y="271856"/>
                </a:lnTo>
                <a:lnTo>
                  <a:pt x="3223732" y="281948"/>
                </a:lnTo>
                <a:lnTo>
                  <a:pt x="3223732" y="295240"/>
                </a:lnTo>
                <a:lnTo>
                  <a:pt x="3223732" y="307795"/>
                </a:lnTo>
                <a:lnTo>
                  <a:pt x="3226193" y="322810"/>
                </a:lnTo>
                <a:lnTo>
                  <a:pt x="3230377" y="336841"/>
                </a:lnTo>
                <a:lnTo>
                  <a:pt x="3237763" y="352595"/>
                </a:lnTo>
                <a:lnTo>
                  <a:pt x="3241947" y="370071"/>
                </a:lnTo>
                <a:lnTo>
                  <a:pt x="3222255" y="367609"/>
                </a:lnTo>
                <a:lnTo>
                  <a:pt x="3222255" y="380902"/>
                </a:lnTo>
                <a:lnTo>
                  <a:pt x="3224717" y="390995"/>
                </a:lnTo>
                <a:lnTo>
                  <a:pt x="3226193" y="401087"/>
                </a:lnTo>
                <a:lnTo>
                  <a:pt x="3229639" y="415117"/>
                </a:lnTo>
                <a:lnTo>
                  <a:pt x="3224717" y="415117"/>
                </a:lnTo>
                <a:lnTo>
                  <a:pt x="3222255" y="415117"/>
                </a:lnTo>
                <a:lnTo>
                  <a:pt x="3218071" y="416840"/>
                </a:lnTo>
                <a:lnTo>
                  <a:pt x="3216347" y="416840"/>
                </a:lnTo>
                <a:lnTo>
                  <a:pt x="3213885" y="418564"/>
                </a:lnTo>
                <a:lnTo>
                  <a:pt x="3210686" y="410194"/>
                </a:lnTo>
                <a:lnTo>
                  <a:pt x="3208962" y="393456"/>
                </a:lnTo>
                <a:lnTo>
                  <a:pt x="3208962" y="375240"/>
                </a:lnTo>
                <a:lnTo>
                  <a:pt x="3208962" y="354317"/>
                </a:lnTo>
                <a:lnTo>
                  <a:pt x="3208962" y="335117"/>
                </a:lnTo>
                <a:lnTo>
                  <a:pt x="3206501" y="322810"/>
                </a:lnTo>
                <a:lnTo>
                  <a:pt x="3206501" y="290318"/>
                </a:lnTo>
                <a:lnTo>
                  <a:pt x="3208962" y="286133"/>
                </a:lnTo>
                <a:lnTo>
                  <a:pt x="3210686" y="283672"/>
                </a:lnTo>
                <a:lnTo>
                  <a:pt x="3212163" y="280226"/>
                </a:lnTo>
                <a:lnTo>
                  <a:pt x="3213885" y="277764"/>
                </a:lnTo>
                <a:lnTo>
                  <a:pt x="3214625" y="272841"/>
                </a:lnTo>
                <a:close/>
                <a:moveTo>
                  <a:pt x="1521837" y="255363"/>
                </a:moveTo>
                <a:lnTo>
                  <a:pt x="1525037" y="272840"/>
                </a:lnTo>
                <a:lnTo>
                  <a:pt x="1523314" y="290318"/>
                </a:lnTo>
                <a:lnTo>
                  <a:pt x="1519375" y="309272"/>
                </a:lnTo>
                <a:lnTo>
                  <a:pt x="1507806" y="315179"/>
                </a:lnTo>
                <a:lnTo>
                  <a:pt x="1496976" y="318626"/>
                </a:lnTo>
                <a:lnTo>
                  <a:pt x="1481221" y="319364"/>
                </a:lnTo>
                <a:lnTo>
                  <a:pt x="1481221" y="312718"/>
                </a:lnTo>
                <a:lnTo>
                  <a:pt x="1485406" y="301887"/>
                </a:lnTo>
                <a:lnTo>
                  <a:pt x="1485406" y="289332"/>
                </a:lnTo>
                <a:lnTo>
                  <a:pt x="1484667" y="274317"/>
                </a:lnTo>
                <a:lnTo>
                  <a:pt x="1492791" y="266933"/>
                </a:lnTo>
                <a:lnTo>
                  <a:pt x="1500175" y="261025"/>
                </a:lnTo>
                <a:lnTo>
                  <a:pt x="1508545" y="256841"/>
                </a:lnTo>
                <a:close/>
                <a:moveTo>
                  <a:pt x="1728358" y="232718"/>
                </a:moveTo>
                <a:lnTo>
                  <a:pt x="1730820" y="235180"/>
                </a:lnTo>
                <a:lnTo>
                  <a:pt x="1732542" y="236903"/>
                </a:lnTo>
                <a:lnTo>
                  <a:pt x="1734019" y="238625"/>
                </a:lnTo>
                <a:lnTo>
                  <a:pt x="1734019" y="241087"/>
                </a:lnTo>
                <a:lnTo>
                  <a:pt x="1734019" y="244533"/>
                </a:lnTo>
                <a:lnTo>
                  <a:pt x="1735004" y="248472"/>
                </a:lnTo>
                <a:lnTo>
                  <a:pt x="1734019" y="251179"/>
                </a:lnTo>
                <a:lnTo>
                  <a:pt x="1732542" y="252656"/>
                </a:lnTo>
                <a:lnTo>
                  <a:pt x="1732542" y="254379"/>
                </a:lnTo>
                <a:lnTo>
                  <a:pt x="1732542" y="255364"/>
                </a:lnTo>
                <a:lnTo>
                  <a:pt x="1732542" y="256841"/>
                </a:lnTo>
                <a:lnTo>
                  <a:pt x="1730820" y="258564"/>
                </a:lnTo>
                <a:lnTo>
                  <a:pt x="1729095" y="260287"/>
                </a:lnTo>
                <a:lnTo>
                  <a:pt x="1728358" y="260287"/>
                </a:lnTo>
                <a:lnTo>
                  <a:pt x="1726634" y="260287"/>
                </a:lnTo>
                <a:lnTo>
                  <a:pt x="1724911" y="261025"/>
                </a:lnTo>
                <a:lnTo>
                  <a:pt x="1722449" y="261025"/>
                </a:lnTo>
                <a:lnTo>
                  <a:pt x="1717527" y="251179"/>
                </a:lnTo>
                <a:lnTo>
                  <a:pt x="1715066" y="246995"/>
                </a:lnTo>
                <a:lnTo>
                  <a:pt x="1715066" y="245271"/>
                </a:lnTo>
                <a:lnTo>
                  <a:pt x="1716788" y="244533"/>
                </a:lnTo>
                <a:lnTo>
                  <a:pt x="1722449" y="241087"/>
                </a:lnTo>
                <a:close/>
                <a:moveTo>
                  <a:pt x="1794327" y="200225"/>
                </a:moveTo>
                <a:lnTo>
                  <a:pt x="1798512" y="201949"/>
                </a:lnTo>
                <a:lnTo>
                  <a:pt x="1800236" y="201949"/>
                </a:lnTo>
                <a:lnTo>
                  <a:pt x="1801712" y="201949"/>
                </a:lnTo>
                <a:lnTo>
                  <a:pt x="1802696" y="203671"/>
                </a:lnTo>
                <a:lnTo>
                  <a:pt x="1804420" y="203671"/>
                </a:lnTo>
                <a:lnTo>
                  <a:pt x="1801712" y="207856"/>
                </a:lnTo>
                <a:lnTo>
                  <a:pt x="1800236" y="212041"/>
                </a:lnTo>
                <a:lnTo>
                  <a:pt x="1798512" y="216226"/>
                </a:lnTo>
                <a:lnTo>
                  <a:pt x="1796050" y="221148"/>
                </a:lnTo>
                <a:lnTo>
                  <a:pt x="1791127" y="223610"/>
                </a:lnTo>
                <a:lnTo>
                  <a:pt x="1791127" y="219426"/>
                </a:lnTo>
                <a:lnTo>
                  <a:pt x="1790143" y="219426"/>
                </a:lnTo>
                <a:lnTo>
                  <a:pt x="1790143" y="217703"/>
                </a:lnTo>
                <a:lnTo>
                  <a:pt x="1790143" y="216226"/>
                </a:lnTo>
                <a:lnTo>
                  <a:pt x="1788665" y="213518"/>
                </a:lnTo>
                <a:lnTo>
                  <a:pt x="1791127" y="210317"/>
                </a:lnTo>
                <a:lnTo>
                  <a:pt x="1792850" y="207856"/>
                </a:lnTo>
                <a:lnTo>
                  <a:pt x="1794327" y="204411"/>
                </a:lnTo>
                <a:close/>
                <a:moveTo>
                  <a:pt x="1846512" y="178564"/>
                </a:moveTo>
                <a:lnTo>
                  <a:pt x="1858082" y="184473"/>
                </a:lnTo>
                <a:lnTo>
                  <a:pt x="1858082" y="188657"/>
                </a:lnTo>
                <a:lnTo>
                  <a:pt x="1854635" y="188657"/>
                </a:lnTo>
                <a:lnTo>
                  <a:pt x="1853897" y="190380"/>
                </a:lnTo>
                <a:lnTo>
                  <a:pt x="1850696" y="191858"/>
                </a:lnTo>
                <a:lnTo>
                  <a:pt x="1848973" y="194565"/>
                </a:lnTo>
                <a:lnTo>
                  <a:pt x="1846512" y="192842"/>
                </a:lnTo>
                <a:lnTo>
                  <a:pt x="1844788" y="192842"/>
                </a:lnTo>
                <a:lnTo>
                  <a:pt x="1843065" y="191858"/>
                </a:lnTo>
                <a:lnTo>
                  <a:pt x="1842326" y="191858"/>
                </a:lnTo>
                <a:lnTo>
                  <a:pt x="1842326" y="188657"/>
                </a:lnTo>
                <a:lnTo>
                  <a:pt x="1842326" y="186196"/>
                </a:lnTo>
                <a:lnTo>
                  <a:pt x="1842326" y="184473"/>
                </a:lnTo>
                <a:lnTo>
                  <a:pt x="1843065" y="181026"/>
                </a:lnTo>
                <a:close/>
                <a:moveTo>
                  <a:pt x="1537343" y="171179"/>
                </a:moveTo>
                <a:lnTo>
                  <a:pt x="1552360" y="172902"/>
                </a:lnTo>
                <a:lnTo>
                  <a:pt x="1563928" y="175364"/>
                </a:lnTo>
                <a:lnTo>
                  <a:pt x="1560482" y="181025"/>
                </a:lnTo>
                <a:lnTo>
                  <a:pt x="1559006" y="186194"/>
                </a:lnTo>
                <a:lnTo>
                  <a:pt x="1556544" y="190379"/>
                </a:lnTo>
                <a:lnTo>
                  <a:pt x="1553098" y="194564"/>
                </a:lnTo>
                <a:lnTo>
                  <a:pt x="1560482" y="194564"/>
                </a:lnTo>
                <a:lnTo>
                  <a:pt x="1563928" y="191856"/>
                </a:lnTo>
                <a:lnTo>
                  <a:pt x="1564667" y="190379"/>
                </a:lnTo>
                <a:lnTo>
                  <a:pt x="1568112" y="188656"/>
                </a:lnTo>
                <a:lnTo>
                  <a:pt x="1572051" y="188656"/>
                </a:lnTo>
                <a:lnTo>
                  <a:pt x="1572051" y="194564"/>
                </a:lnTo>
                <a:lnTo>
                  <a:pt x="1576236" y="204410"/>
                </a:lnTo>
                <a:lnTo>
                  <a:pt x="1573774" y="213517"/>
                </a:lnTo>
                <a:lnTo>
                  <a:pt x="1569590" y="221148"/>
                </a:lnTo>
                <a:lnTo>
                  <a:pt x="1566390" y="227055"/>
                </a:lnTo>
                <a:lnTo>
                  <a:pt x="1573774" y="233702"/>
                </a:lnTo>
                <a:lnTo>
                  <a:pt x="1581159" y="244532"/>
                </a:lnTo>
                <a:lnTo>
                  <a:pt x="1591251" y="255363"/>
                </a:lnTo>
                <a:lnTo>
                  <a:pt x="1599374" y="268655"/>
                </a:lnTo>
                <a:lnTo>
                  <a:pt x="1606758" y="283671"/>
                </a:lnTo>
                <a:lnTo>
                  <a:pt x="1612667" y="295978"/>
                </a:lnTo>
                <a:lnTo>
                  <a:pt x="1614389" y="306810"/>
                </a:lnTo>
                <a:lnTo>
                  <a:pt x="1610943" y="316901"/>
                </a:lnTo>
                <a:lnTo>
                  <a:pt x="1604297" y="322809"/>
                </a:lnTo>
                <a:lnTo>
                  <a:pt x="1595190" y="328471"/>
                </a:lnTo>
                <a:lnTo>
                  <a:pt x="1581159" y="334379"/>
                </a:lnTo>
                <a:lnTo>
                  <a:pt x="1563928" y="338563"/>
                </a:lnTo>
                <a:lnTo>
                  <a:pt x="1548175" y="342747"/>
                </a:lnTo>
                <a:lnTo>
                  <a:pt x="1534883" y="344470"/>
                </a:lnTo>
                <a:lnTo>
                  <a:pt x="1534883" y="341025"/>
                </a:lnTo>
                <a:lnTo>
                  <a:pt x="1543251" y="328471"/>
                </a:lnTo>
                <a:lnTo>
                  <a:pt x="1550635" y="315178"/>
                </a:lnTo>
                <a:lnTo>
                  <a:pt x="1546451" y="315178"/>
                </a:lnTo>
                <a:lnTo>
                  <a:pt x="1543251" y="315178"/>
                </a:lnTo>
                <a:lnTo>
                  <a:pt x="1540790" y="313456"/>
                </a:lnTo>
                <a:lnTo>
                  <a:pt x="1540790" y="312716"/>
                </a:lnTo>
                <a:lnTo>
                  <a:pt x="1539067" y="310994"/>
                </a:lnTo>
                <a:lnTo>
                  <a:pt x="1539067" y="307793"/>
                </a:lnTo>
                <a:lnTo>
                  <a:pt x="1537343" y="303609"/>
                </a:lnTo>
                <a:lnTo>
                  <a:pt x="1548175" y="301147"/>
                </a:lnTo>
                <a:lnTo>
                  <a:pt x="1544974" y="297701"/>
                </a:lnTo>
                <a:lnTo>
                  <a:pt x="1544974" y="295978"/>
                </a:lnTo>
                <a:lnTo>
                  <a:pt x="1543251" y="295240"/>
                </a:lnTo>
                <a:lnTo>
                  <a:pt x="1543251" y="293517"/>
                </a:lnTo>
                <a:lnTo>
                  <a:pt x="1544974" y="290317"/>
                </a:lnTo>
                <a:lnTo>
                  <a:pt x="1546451" y="284409"/>
                </a:lnTo>
                <a:lnTo>
                  <a:pt x="1550635" y="280225"/>
                </a:lnTo>
                <a:lnTo>
                  <a:pt x="1553098" y="277763"/>
                </a:lnTo>
                <a:lnTo>
                  <a:pt x="1559006" y="274317"/>
                </a:lnTo>
                <a:lnTo>
                  <a:pt x="1563928" y="271855"/>
                </a:lnTo>
                <a:lnTo>
                  <a:pt x="1562205" y="268655"/>
                </a:lnTo>
                <a:lnTo>
                  <a:pt x="1562205" y="266932"/>
                </a:lnTo>
                <a:lnTo>
                  <a:pt x="1560482" y="266194"/>
                </a:lnTo>
                <a:lnTo>
                  <a:pt x="1560482" y="264471"/>
                </a:lnTo>
                <a:lnTo>
                  <a:pt x="1559006" y="261025"/>
                </a:lnTo>
                <a:lnTo>
                  <a:pt x="1558021" y="261025"/>
                </a:lnTo>
                <a:lnTo>
                  <a:pt x="1558021" y="260286"/>
                </a:lnTo>
                <a:lnTo>
                  <a:pt x="1556544" y="260286"/>
                </a:lnTo>
                <a:lnTo>
                  <a:pt x="1553098" y="258562"/>
                </a:lnTo>
                <a:lnTo>
                  <a:pt x="1550635" y="256840"/>
                </a:lnTo>
                <a:lnTo>
                  <a:pt x="1548913" y="256840"/>
                </a:lnTo>
                <a:lnTo>
                  <a:pt x="1546451" y="256840"/>
                </a:lnTo>
                <a:lnTo>
                  <a:pt x="1543251" y="255363"/>
                </a:lnTo>
                <a:lnTo>
                  <a:pt x="1540790" y="255363"/>
                </a:lnTo>
                <a:lnTo>
                  <a:pt x="1540790" y="254379"/>
                </a:lnTo>
                <a:lnTo>
                  <a:pt x="1539067" y="252656"/>
                </a:lnTo>
                <a:lnTo>
                  <a:pt x="1539067" y="251178"/>
                </a:lnTo>
                <a:lnTo>
                  <a:pt x="1539067" y="248471"/>
                </a:lnTo>
                <a:lnTo>
                  <a:pt x="1537343" y="245271"/>
                </a:lnTo>
                <a:lnTo>
                  <a:pt x="1539067" y="244532"/>
                </a:lnTo>
                <a:lnTo>
                  <a:pt x="1539067" y="242810"/>
                </a:lnTo>
                <a:lnTo>
                  <a:pt x="1540790" y="241086"/>
                </a:lnTo>
                <a:lnTo>
                  <a:pt x="1540790" y="239364"/>
                </a:lnTo>
                <a:lnTo>
                  <a:pt x="1540790" y="236902"/>
                </a:lnTo>
                <a:lnTo>
                  <a:pt x="1537343" y="236902"/>
                </a:lnTo>
                <a:lnTo>
                  <a:pt x="1536605" y="239364"/>
                </a:lnTo>
                <a:lnTo>
                  <a:pt x="1536605" y="241086"/>
                </a:lnTo>
                <a:lnTo>
                  <a:pt x="1536605" y="242810"/>
                </a:lnTo>
                <a:lnTo>
                  <a:pt x="1534883" y="242810"/>
                </a:lnTo>
                <a:lnTo>
                  <a:pt x="1533405" y="244532"/>
                </a:lnTo>
                <a:lnTo>
                  <a:pt x="1531682" y="245271"/>
                </a:lnTo>
                <a:lnTo>
                  <a:pt x="1529221" y="230994"/>
                </a:lnTo>
                <a:lnTo>
                  <a:pt x="1525774" y="217702"/>
                </a:lnTo>
                <a:lnTo>
                  <a:pt x="1525036" y="207856"/>
                </a:lnTo>
                <a:lnTo>
                  <a:pt x="1527497" y="200225"/>
                </a:lnTo>
                <a:lnTo>
                  <a:pt x="1531682" y="192840"/>
                </a:lnTo>
                <a:lnTo>
                  <a:pt x="1536605" y="184471"/>
                </a:lnTo>
                <a:close/>
                <a:moveTo>
                  <a:pt x="683935" y="95365"/>
                </a:moveTo>
                <a:lnTo>
                  <a:pt x="688119" y="98810"/>
                </a:lnTo>
                <a:lnTo>
                  <a:pt x="692058" y="102749"/>
                </a:lnTo>
                <a:lnTo>
                  <a:pt x="695504" y="108657"/>
                </a:lnTo>
                <a:lnTo>
                  <a:pt x="697227" y="114565"/>
                </a:lnTo>
                <a:lnTo>
                  <a:pt x="693781" y="114565"/>
                </a:lnTo>
                <a:lnTo>
                  <a:pt x="691319" y="116288"/>
                </a:lnTo>
                <a:lnTo>
                  <a:pt x="689596" y="116288"/>
                </a:lnTo>
                <a:lnTo>
                  <a:pt x="685657" y="117765"/>
                </a:lnTo>
                <a:lnTo>
                  <a:pt x="680488" y="117765"/>
                </a:lnTo>
                <a:lnTo>
                  <a:pt x="680488" y="114565"/>
                </a:lnTo>
                <a:lnTo>
                  <a:pt x="679750" y="114565"/>
                </a:lnTo>
                <a:lnTo>
                  <a:pt x="679750" y="112843"/>
                </a:lnTo>
                <a:lnTo>
                  <a:pt x="678027" y="112103"/>
                </a:lnTo>
                <a:lnTo>
                  <a:pt x="679750" y="108657"/>
                </a:lnTo>
                <a:lnTo>
                  <a:pt x="679750" y="106934"/>
                </a:lnTo>
                <a:lnTo>
                  <a:pt x="679750" y="106196"/>
                </a:lnTo>
                <a:lnTo>
                  <a:pt x="680488" y="104473"/>
                </a:lnTo>
                <a:close/>
                <a:moveTo>
                  <a:pt x="659074" y="85274"/>
                </a:moveTo>
                <a:lnTo>
                  <a:pt x="662520" y="88719"/>
                </a:lnTo>
                <a:lnTo>
                  <a:pt x="663997" y="90442"/>
                </a:lnTo>
                <a:lnTo>
                  <a:pt x="663997" y="91181"/>
                </a:lnTo>
                <a:lnTo>
                  <a:pt x="664982" y="94627"/>
                </a:lnTo>
                <a:lnTo>
                  <a:pt x="664982" y="97088"/>
                </a:lnTo>
                <a:lnTo>
                  <a:pt x="664982" y="101273"/>
                </a:lnTo>
                <a:lnTo>
                  <a:pt x="662520" y="101273"/>
                </a:lnTo>
                <a:lnTo>
                  <a:pt x="662520" y="104473"/>
                </a:lnTo>
                <a:lnTo>
                  <a:pt x="656613" y="102751"/>
                </a:lnTo>
                <a:lnTo>
                  <a:pt x="650951" y="101273"/>
                </a:lnTo>
                <a:lnTo>
                  <a:pt x="646766" y="98812"/>
                </a:lnTo>
                <a:lnTo>
                  <a:pt x="643320" y="98812"/>
                </a:lnTo>
                <a:lnTo>
                  <a:pt x="643320" y="95365"/>
                </a:lnTo>
                <a:lnTo>
                  <a:pt x="649228" y="92904"/>
                </a:lnTo>
                <a:lnTo>
                  <a:pt x="654889" y="90442"/>
                </a:lnTo>
                <a:close/>
                <a:moveTo>
                  <a:pt x="722827" y="59426"/>
                </a:moveTo>
                <a:lnTo>
                  <a:pt x="726028" y="61150"/>
                </a:lnTo>
                <a:lnTo>
                  <a:pt x="726766" y="62135"/>
                </a:lnTo>
                <a:lnTo>
                  <a:pt x="728489" y="63611"/>
                </a:lnTo>
                <a:lnTo>
                  <a:pt x="731935" y="63611"/>
                </a:lnTo>
                <a:lnTo>
                  <a:pt x="731935" y="65335"/>
                </a:lnTo>
                <a:lnTo>
                  <a:pt x="731935" y="67057"/>
                </a:lnTo>
                <a:lnTo>
                  <a:pt x="730213" y="67796"/>
                </a:lnTo>
                <a:lnTo>
                  <a:pt x="728489" y="69519"/>
                </a:lnTo>
                <a:lnTo>
                  <a:pt x="726766" y="71242"/>
                </a:lnTo>
                <a:lnTo>
                  <a:pt x="726028" y="71242"/>
                </a:lnTo>
                <a:lnTo>
                  <a:pt x="724304" y="72966"/>
                </a:lnTo>
                <a:lnTo>
                  <a:pt x="722827" y="72966"/>
                </a:lnTo>
                <a:lnTo>
                  <a:pt x="720366" y="72966"/>
                </a:lnTo>
                <a:lnTo>
                  <a:pt x="720366" y="67796"/>
                </a:lnTo>
                <a:lnTo>
                  <a:pt x="720366" y="65335"/>
                </a:lnTo>
                <a:lnTo>
                  <a:pt x="721104" y="63611"/>
                </a:lnTo>
                <a:close/>
                <a:moveTo>
                  <a:pt x="633474" y="8720"/>
                </a:moveTo>
                <a:lnTo>
                  <a:pt x="633474" y="15366"/>
                </a:lnTo>
                <a:lnTo>
                  <a:pt x="635197" y="18812"/>
                </a:lnTo>
                <a:lnTo>
                  <a:pt x="635936" y="21274"/>
                </a:lnTo>
                <a:lnTo>
                  <a:pt x="635936" y="26197"/>
                </a:lnTo>
                <a:lnTo>
                  <a:pt x="635936" y="32104"/>
                </a:lnTo>
                <a:lnTo>
                  <a:pt x="652428" y="32104"/>
                </a:lnTo>
                <a:lnTo>
                  <a:pt x="666459" y="47859"/>
                </a:lnTo>
                <a:lnTo>
                  <a:pt x="680489" y="63611"/>
                </a:lnTo>
                <a:lnTo>
                  <a:pt x="680489" y="65336"/>
                </a:lnTo>
                <a:lnTo>
                  <a:pt x="679752" y="67058"/>
                </a:lnTo>
                <a:lnTo>
                  <a:pt x="679752" y="67796"/>
                </a:lnTo>
                <a:lnTo>
                  <a:pt x="678028" y="69520"/>
                </a:lnTo>
                <a:lnTo>
                  <a:pt x="675566" y="72966"/>
                </a:lnTo>
                <a:lnTo>
                  <a:pt x="674090" y="73704"/>
                </a:lnTo>
                <a:lnTo>
                  <a:pt x="672367" y="75428"/>
                </a:lnTo>
                <a:lnTo>
                  <a:pt x="670643" y="75428"/>
                </a:lnTo>
                <a:lnTo>
                  <a:pt x="666459" y="75428"/>
                </a:lnTo>
                <a:lnTo>
                  <a:pt x="662520" y="77151"/>
                </a:lnTo>
                <a:lnTo>
                  <a:pt x="662520" y="72966"/>
                </a:lnTo>
                <a:lnTo>
                  <a:pt x="662520" y="67796"/>
                </a:lnTo>
                <a:lnTo>
                  <a:pt x="662520" y="65336"/>
                </a:lnTo>
                <a:lnTo>
                  <a:pt x="662520" y="63611"/>
                </a:lnTo>
                <a:lnTo>
                  <a:pt x="659074" y="61151"/>
                </a:lnTo>
                <a:lnTo>
                  <a:pt x="656613" y="59427"/>
                </a:lnTo>
                <a:lnTo>
                  <a:pt x="652428" y="56227"/>
                </a:lnTo>
                <a:lnTo>
                  <a:pt x="647505" y="67796"/>
                </a:lnTo>
                <a:lnTo>
                  <a:pt x="639381" y="75428"/>
                </a:lnTo>
                <a:lnTo>
                  <a:pt x="627813" y="79612"/>
                </a:lnTo>
                <a:lnTo>
                  <a:pt x="627813" y="75428"/>
                </a:lnTo>
                <a:lnTo>
                  <a:pt x="627813" y="72966"/>
                </a:lnTo>
                <a:lnTo>
                  <a:pt x="629290" y="69520"/>
                </a:lnTo>
                <a:lnTo>
                  <a:pt x="627813" y="67058"/>
                </a:lnTo>
                <a:lnTo>
                  <a:pt x="626089" y="63611"/>
                </a:lnTo>
                <a:lnTo>
                  <a:pt x="624367" y="59427"/>
                </a:lnTo>
                <a:lnTo>
                  <a:pt x="620182" y="57950"/>
                </a:lnTo>
                <a:lnTo>
                  <a:pt x="617720" y="56227"/>
                </a:lnTo>
                <a:lnTo>
                  <a:pt x="614520" y="56227"/>
                </a:lnTo>
                <a:lnTo>
                  <a:pt x="612058" y="55490"/>
                </a:lnTo>
                <a:lnTo>
                  <a:pt x="610335" y="55490"/>
                </a:lnTo>
                <a:lnTo>
                  <a:pt x="607135" y="53766"/>
                </a:lnTo>
                <a:lnTo>
                  <a:pt x="604674" y="50319"/>
                </a:lnTo>
                <a:lnTo>
                  <a:pt x="612797" y="40474"/>
                </a:lnTo>
                <a:lnTo>
                  <a:pt x="618704" y="28658"/>
                </a:lnTo>
                <a:lnTo>
                  <a:pt x="624367" y="17089"/>
                </a:lnTo>
                <a:close/>
                <a:moveTo>
                  <a:pt x="3641951" y="0"/>
                </a:moveTo>
                <a:lnTo>
                  <a:pt x="3750040" y="0"/>
                </a:lnTo>
                <a:lnTo>
                  <a:pt x="3751729" y="7982"/>
                </a:lnTo>
                <a:lnTo>
                  <a:pt x="3722929" y="7982"/>
                </a:lnTo>
                <a:lnTo>
                  <a:pt x="3721206" y="10443"/>
                </a:lnTo>
                <a:lnTo>
                  <a:pt x="3718744" y="13888"/>
                </a:lnTo>
                <a:lnTo>
                  <a:pt x="3717022" y="15612"/>
                </a:lnTo>
                <a:lnTo>
                  <a:pt x="3715298" y="19797"/>
                </a:lnTo>
                <a:lnTo>
                  <a:pt x="3713576" y="23981"/>
                </a:lnTo>
                <a:lnTo>
                  <a:pt x="3716775" y="25705"/>
                </a:lnTo>
                <a:lnTo>
                  <a:pt x="3718497" y="27428"/>
                </a:lnTo>
                <a:lnTo>
                  <a:pt x="3719237" y="28166"/>
                </a:lnTo>
                <a:lnTo>
                  <a:pt x="3720959" y="31611"/>
                </a:lnTo>
                <a:lnTo>
                  <a:pt x="3720959" y="33335"/>
                </a:lnTo>
                <a:lnTo>
                  <a:pt x="3719237" y="35797"/>
                </a:lnTo>
                <a:lnTo>
                  <a:pt x="3716775" y="39982"/>
                </a:lnTo>
                <a:lnTo>
                  <a:pt x="3715052" y="41704"/>
                </a:lnTo>
                <a:lnTo>
                  <a:pt x="3712591" y="43428"/>
                </a:lnTo>
                <a:lnTo>
                  <a:pt x="3709391" y="43428"/>
                </a:lnTo>
                <a:lnTo>
                  <a:pt x="3706929" y="43428"/>
                </a:lnTo>
                <a:lnTo>
                  <a:pt x="3701267" y="43428"/>
                </a:lnTo>
                <a:lnTo>
                  <a:pt x="3695606" y="34320"/>
                </a:lnTo>
                <a:lnTo>
                  <a:pt x="3686498" y="30136"/>
                </a:lnTo>
                <a:lnTo>
                  <a:pt x="3674930" y="27674"/>
                </a:lnTo>
                <a:lnTo>
                  <a:pt x="3674930" y="16844"/>
                </a:lnTo>
                <a:lnTo>
                  <a:pt x="3672467" y="16104"/>
                </a:lnTo>
                <a:lnTo>
                  <a:pt x="3669267" y="14381"/>
                </a:lnTo>
                <a:lnTo>
                  <a:pt x="3668529" y="12659"/>
                </a:lnTo>
                <a:lnTo>
                  <a:pt x="3665329" y="10935"/>
                </a:lnTo>
                <a:lnTo>
                  <a:pt x="3659668" y="10935"/>
                </a:lnTo>
                <a:lnTo>
                  <a:pt x="3657944" y="10935"/>
                </a:lnTo>
                <a:lnTo>
                  <a:pt x="3657207" y="12659"/>
                </a:lnTo>
                <a:lnTo>
                  <a:pt x="3655483" y="12659"/>
                </a:lnTo>
                <a:lnTo>
                  <a:pt x="3653760" y="12659"/>
                </a:lnTo>
                <a:lnTo>
                  <a:pt x="3651298" y="14381"/>
                </a:lnTo>
                <a:lnTo>
                  <a:pt x="3648098" y="8474"/>
                </a:lnTo>
                <a:lnTo>
                  <a:pt x="3643914" y="2567"/>
                </a:lnTo>
                <a:close/>
                <a:moveTo>
                  <a:pt x="1870193" y="0"/>
                </a:moveTo>
                <a:lnTo>
                  <a:pt x="1986120" y="0"/>
                </a:lnTo>
                <a:lnTo>
                  <a:pt x="1986571" y="3551"/>
                </a:lnTo>
                <a:lnTo>
                  <a:pt x="1988295" y="17827"/>
                </a:lnTo>
                <a:lnTo>
                  <a:pt x="1990757" y="29643"/>
                </a:lnTo>
                <a:lnTo>
                  <a:pt x="1993956" y="37274"/>
                </a:lnTo>
                <a:lnTo>
                  <a:pt x="1996418" y="41458"/>
                </a:lnTo>
                <a:lnTo>
                  <a:pt x="2000603" y="43181"/>
                </a:lnTo>
                <a:lnTo>
                  <a:pt x="2003802" y="46628"/>
                </a:lnTo>
                <a:lnTo>
                  <a:pt x="2009465" y="47366"/>
                </a:lnTo>
                <a:lnTo>
                  <a:pt x="2007741" y="37274"/>
                </a:lnTo>
                <a:lnTo>
                  <a:pt x="2006018" y="29643"/>
                </a:lnTo>
                <a:lnTo>
                  <a:pt x="2006018" y="21274"/>
                </a:lnTo>
                <a:lnTo>
                  <a:pt x="2011187" y="21274"/>
                </a:lnTo>
                <a:lnTo>
                  <a:pt x="2011187" y="17827"/>
                </a:lnTo>
                <a:lnTo>
                  <a:pt x="2021032" y="23735"/>
                </a:lnTo>
                <a:lnTo>
                  <a:pt x="2030879" y="29643"/>
                </a:lnTo>
                <a:lnTo>
                  <a:pt x="2042448" y="34566"/>
                </a:lnTo>
                <a:lnTo>
                  <a:pt x="2044171" y="31120"/>
                </a:lnTo>
                <a:lnTo>
                  <a:pt x="2045895" y="28658"/>
                </a:lnTo>
                <a:lnTo>
                  <a:pt x="2046633" y="26936"/>
                </a:lnTo>
                <a:lnTo>
                  <a:pt x="2048355" y="22750"/>
                </a:lnTo>
                <a:lnTo>
                  <a:pt x="2048355" y="17827"/>
                </a:lnTo>
                <a:lnTo>
                  <a:pt x="2046633" y="17089"/>
                </a:lnTo>
                <a:lnTo>
                  <a:pt x="2045895" y="15366"/>
                </a:lnTo>
                <a:lnTo>
                  <a:pt x="2044171" y="13643"/>
                </a:lnTo>
                <a:lnTo>
                  <a:pt x="2044171" y="11920"/>
                </a:lnTo>
                <a:lnTo>
                  <a:pt x="2044171" y="9458"/>
                </a:lnTo>
                <a:lnTo>
                  <a:pt x="2042448" y="5274"/>
                </a:lnTo>
                <a:lnTo>
                  <a:pt x="2054314" y="0"/>
                </a:lnTo>
                <a:lnTo>
                  <a:pt x="3640714" y="0"/>
                </a:lnTo>
                <a:lnTo>
                  <a:pt x="3640714" y="8474"/>
                </a:lnTo>
                <a:lnTo>
                  <a:pt x="3638252" y="20290"/>
                </a:lnTo>
                <a:lnTo>
                  <a:pt x="3635053" y="30382"/>
                </a:lnTo>
                <a:lnTo>
                  <a:pt x="3628406" y="36289"/>
                </a:lnTo>
                <a:lnTo>
                  <a:pt x="3625207" y="38012"/>
                </a:lnTo>
                <a:lnTo>
                  <a:pt x="3622745" y="38012"/>
                </a:lnTo>
                <a:lnTo>
                  <a:pt x="3621022" y="38012"/>
                </a:lnTo>
                <a:lnTo>
                  <a:pt x="3619298" y="38012"/>
                </a:lnTo>
                <a:lnTo>
                  <a:pt x="3617576" y="36289"/>
                </a:lnTo>
                <a:lnTo>
                  <a:pt x="3616838" y="36289"/>
                </a:lnTo>
                <a:lnTo>
                  <a:pt x="3615114" y="36289"/>
                </a:lnTo>
                <a:lnTo>
                  <a:pt x="3613391" y="38012"/>
                </a:lnTo>
                <a:lnTo>
                  <a:pt x="3611668" y="39735"/>
                </a:lnTo>
                <a:lnTo>
                  <a:pt x="3609207" y="43920"/>
                </a:lnTo>
                <a:lnTo>
                  <a:pt x="3617576" y="54012"/>
                </a:lnTo>
                <a:lnTo>
                  <a:pt x="3626683" y="71735"/>
                </a:lnTo>
                <a:lnTo>
                  <a:pt x="3630868" y="91920"/>
                </a:lnTo>
                <a:lnTo>
                  <a:pt x="3628406" y="91920"/>
                </a:lnTo>
                <a:lnTo>
                  <a:pt x="3626683" y="93643"/>
                </a:lnTo>
                <a:lnTo>
                  <a:pt x="3623483" y="93643"/>
                </a:lnTo>
                <a:lnTo>
                  <a:pt x="3619298" y="95365"/>
                </a:lnTo>
                <a:lnTo>
                  <a:pt x="3613637" y="91181"/>
                </a:lnTo>
                <a:lnTo>
                  <a:pt x="3609452" y="87734"/>
                </a:lnTo>
                <a:lnTo>
                  <a:pt x="3603791" y="86996"/>
                </a:lnTo>
                <a:lnTo>
                  <a:pt x="3596406" y="85274"/>
                </a:lnTo>
                <a:lnTo>
                  <a:pt x="3592222" y="97089"/>
                </a:lnTo>
                <a:lnTo>
                  <a:pt x="3583854" y="102997"/>
                </a:lnTo>
                <a:lnTo>
                  <a:pt x="3573022" y="107181"/>
                </a:lnTo>
                <a:lnTo>
                  <a:pt x="3561453" y="111366"/>
                </a:lnTo>
                <a:lnTo>
                  <a:pt x="3560715" y="123180"/>
                </a:lnTo>
                <a:lnTo>
                  <a:pt x="3557514" y="132289"/>
                </a:lnTo>
                <a:lnTo>
                  <a:pt x="3551854" y="140657"/>
                </a:lnTo>
                <a:lnTo>
                  <a:pt x="3540284" y="142381"/>
                </a:lnTo>
                <a:lnTo>
                  <a:pt x="3531915" y="144842"/>
                </a:lnTo>
                <a:lnTo>
                  <a:pt x="3526253" y="148288"/>
                </a:lnTo>
                <a:lnTo>
                  <a:pt x="3520592" y="150012"/>
                </a:lnTo>
                <a:lnTo>
                  <a:pt x="3516408" y="146565"/>
                </a:lnTo>
                <a:lnTo>
                  <a:pt x="3511484" y="142381"/>
                </a:lnTo>
                <a:lnTo>
                  <a:pt x="3509022" y="138196"/>
                </a:lnTo>
                <a:lnTo>
                  <a:pt x="3503362" y="138935"/>
                </a:lnTo>
                <a:lnTo>
                  <a:pt x="3495977" y="140657"/>
                </a:lnTo>
                <a:lnTo>
                  <a:pt x="3490315" y="144103"/>
                </a:lnTo>
                <a:lnTo>
                  <a:pt x="3486130" y="146565"/>
                </a:lnTo>
                <a:lnTo>
                  <a:pt x="3486130" y="152473"/>
                </a:lnTo>
                <a:lnTo>
                  <a:pt x="3481946" y="154195"/>
                </a:lnTo>
                <a:lnTo>
                  <a:pt x="3474562" y="154195"/>
                </a:lnTo>
                <a:lnTo>
                  <a:pt x="3464716" y="154195"/>
                </a:lnTo>
                <a:lnTo>
                  <a:pt x="3455608" y="155919"/>
                </a:lnTo>
                <a:lnTo>
                  <a:pt x="3451423" y="156658"/>
                </a:lnTo>
                <a:lnTo>
                  <a:pt x="3444038" y="174381"/>
                </a:lnTo>
                <a:lnTo>
                  <a:pt x="3443300" y="193580"/>
                </a:lnTo>
                <a:lnTo>
                  <a:pt x="3443300" y="215488"/>
                </a:lnTo>
                <a:lnTo>
                  <a:pt x="3445762" y="234687"/>
                </a:lnTo>
                <a:lnTo>
                  <a:pt x="3441577" y="234687"/>
                </a:lnTo>
                <a:lnTo>
                  <a:pt x="3439854" y="234687"/>
                </a:lnTo>
                <a:lnTo>
                  <a:pt x="3438131" y="234687"/>
                </a:lnTo>
                <a:lnTo>
                  <a:pt x="3437392" y="236410"/>
                </a:lnTo>
                <a:lnTo>
                  <a:pt x="3435670" y="237150"/>
                </a:lnTo>
                <a:lnTo>
                  <a:pt x="3433946" y="242072"/>
                </a:lnTo>
                <a:lnTo>
                  <a:pt x="3432223" y="246257"/>
                </a:lnTo>
                <a:lnTo>
                  <a:pt x="3432223" y="252164"/>
                </a:lnTo>
                <a:lnTo>
                  <a:pt x="3432223" y="258810"/>
                </a:lnTo>
                <a:lnTo>
                  <a:pt x="3422377" y="258810"/>
                </a:lnTo>
                <a:lnTo>
                  <a:pt x="3416715" y="267918"/>
                </a:lnTo>
                <a:lnTo>
                  <a:pt x="3412531" y="273825"/>
                </a:lnTo>
                <a:lnTo>
                  <a:pt x="3410808" y="279734"/>
                </a:lnTo>
                <a:lnTo>
                  <a:pt x="3409084" y="291548"/>
                </a:lnTo>
                <a:lnTo>
                  <a:pt x="3406623" y="291548"/>
                </a:lnTo>
                <a:lnTo>
                  <a:pt x="3403423" y="291548"/>
                </a:lnTo>
                <a:lnTo>
                  <a:pt x="3402685" y="291548"/>
                </a:lnTo>
                <a:lnTo>
                  <a:pt x="3400962" y="291548"/>
                </a:lnTo>
                <a:lnTo>
                  <a:pt x="3397762" y="291548"/>
                </a:lnTo>
                <a:lnTo>
                  <a:pt x="3392100" y="303365"/>
                </a:lnTo>
                <a:lnTo>
                  <a:pt x="3387915" y="317641"/>
                </a:lnTo>
                <a:lnTo>
                  <a:pt x="3378069" y="317641"/>
                </a:lnTo>
                <a:lnTo>
                  <a:pt x="3374869" y="333640"/>
                </a:lnTo>
                <a:lnTo>
                  <a:pt x="3369947" y="333640"/>
                </a:lnTo>
                <a:lnTo>
                  <a:pt x="3369947" y="329457"/>
                </a:lnTo>
                <a:lnTo>
                  <a:pt x="3358378" y="313456"/>
                </a:lnTo>
                <a:lnTo>
                  <a:pt x="3350993" y="294256"/>
                </a:lnTo>
                <a:lnTo>
                  <a:pt x="3349270" y="272349"/>
                </a:lnTo>
                <a:lnTo>
                  <a:pt x="3350993" y="246257"/>
                </a:lnTo>
                <a:lnTo>
                  <a:pt x="3355178" y="242811"/>
                </a:lnTo>
                <a:lnTo>
                  <a:pt x="3358378" y="240349"/>
                </a:lnTo>
                <a:lnTo>
                  <a:pt x="3362562" y="236903"/>
                </a:lnTo>
                <a:lnTo>
                  <a:pt x="3364285" y="232719"/>
                </a:lnTo>
                <a:lnTo>
                  <a:pt x="3366747" y="226811"/>
                </a:lnTo>
                <a:lnTo>
                  <a:pt x="3362562" y="219180"/>
                </a:lnTo>
                <a:lnTo>
                  <a:pt x="3360839" y="209088"/>
                </a:lnTo>
                <a:lnTo>
                  <a:pt x="3366501" y="197272"/>
                </a:lnTo>
                <a:lnTo>
                  <a:pt x="3372162" y="193088"/>
                </a:lnTo>
                <a:lnTo>
                  <a:pt x="3379547" y="189642"/>
                </a:lnTo>
                <a:lnTo>
                  <a:pt x="3387915" y="187180"/>
                </a:lnTo>
                <a:lnTo>
                  <a:pt x="3393577" y="181272"/>
                </a:lnTo>
                <a:lnTo>
                  <a:pt x="3405147" y="163550"/>
                </a:lnTo>
                <a:lnTo>
                  <a:pt x="3416715" y="145827"/>
                </a:lnTo>
                <a:lnTo>
                  <a:pt x="3425824" y="138196"/>
                </a:lnTo>
                <a:lnTo>
                  <a:pt x="3435670" y="131550"/>
                </a:lnTo>
                <a:lnTo>
                  <a:pt x="3445515" y="123920"/>
                </a:lnTo>
                <a:lnTo>
                  <a:pt x="3449700" y="113827"/>
                </a:lnTo>
                <a:lnTo>
                  <a:pt x="3452900" y="102011"/>
                </a:lnTo>
                <a:lnTo>
                  <a:pt x="3457085" y="91181"/>
                </a:lnTo>
                <a:lnTo>
                  <a:pt x="3457085" y="90443"/>
                </a:lnTo>
                <a:lnTo>
                  <a:pt x="3455361" y="90443"/>
                </a:lnTo>
                <a:lnTo>
                  <a:pt x="3455361" y="88719"/>
                </a:lnTo>
                <a:lnTo>
                  <a:pt x="3453639" y="86996"/>
                </a:lnTo>
                <a:lnTo>
                  <a:pt x="3451176" y="88719"/>
                </a:lnTo>
                <a:lnTo>
                  <a:pt x="3449454" y="90443"/>
                </a:lnTo>
                <a:lnTo>
                  <a:pt x="3448715" y="91181"/>
                </a:lnTo>
                <a:lnTo>
                  <a:pt x="3441331" y="102011"/>
                </a:lnTo>
                <a:lnTo>
                  <a:pt x="3433946" y="113827"/>
                </a:lnTo>
                <a:lnTo>
                  <a:pt x="3426561" y="123920"/>
                </a:lnTo>
                <a:lnTo>
                  <a:pt x="3416715" y="131550"/>
                </a:lnTo>
                <a:lnTo>
                  <a:pt x="3403423" y="137457"/>
                </a:lnTo>
                <a:lnTo>
                  <a:pt x="3402685" y="132535"/>
                </a:lnTo>
                <a:lnTo>
                  <a:pt x="3402685" y="131796"/>
                </a:lnTo>
                <a:lnTo>
                  <a:pt x="3400962" y="128350"/>
                </a:lnTo>
                <a:lnTo>
                  <a:pt x="3400962" y="124165"/>
                </a:lnTo>
                <a:lnTo>
                  <a:pt x="3402685" y="122442"/>
                </a:lnTo>
                <a:lnTo>
                  <a:pt x="3402685" y="120719"/>
                </a:lnTo>
                <a:lnTo>
                  <a:pt x="3402685" y="119980"/>
                </a:lnTo>
                <a:lnTo>
                  <a:pt x="3403423" y="116534"/>
                </a:lnTo>
                <a:lnTo>
                  <a:pt x="3403423" y="114073"/>
                </a:lnTo>
                <a:lnTo>
                  <a:pt x="3399238" y="110628"/>
                </a:lnTo>
                <a:lnTo>
                  <a:pt x="3395054" y="108903"/>
                </a:lnTo>
                <a:lnTo>
                  <a:pt x="3391854" y="108166"/>
                </a:lnTo>
                <a:lnTo>
                  <a:pt x="3387670" y="106442"/>
                </a:lnTo>
                <a:lnTo>
                  <a:pt x="3385208" y="108166"/>
                </a:lnTo>
                <a:lnTo>
                  <a:pt x="3377824" y="112350"/>
                </a:lnTo>
                <a:lnTo>
                  <a:pt x="3367978" y="120719"/>
                </a:lnTo>
                <a:lnTo>
                  <a:pt x="3358870" y="131550"/>
                </a:lnTo>
                <a:lnTo>
                  <a:pt x="3350500" y="141642"/>
                </a:lnTo>
                <a:lnTo>
                  <a:pt x="3346316" y="149273"/>
                </a:lnTo>
                <a:lnTo>
                  <a:pt x="3346316" y="151734"/>
                </a:lnTo>
                <a:lnTo>
                  <a:pt x="3346316" y="155180"/>
                </a:lnTo>
                <a:lnTo>
                  <a:pt x="3347055" y="157642"/>
                </a:lnTo>
                <a:lnTo>
                  <a:pt x="3348778" y="161826"/>
                </a:lnTo>
                <a:lnTo>
                  <a:pt x="3350500" y="165272"/>
                </a:lnTo>
                <a:lnTo>
                  <a:pt x="3350500" y="167734"/>
                </a:lnTo>
                <a:lnTo>
                  <a:pt x="3341394" y="171918"/>
                </a:lnTo>
                <a:lnTo>
                  <a:pt x="3331548" y="173642"/>
                </a:lnTo>
                <a:lnTo>
                  <a:pt x="3318255" y="175365"/>
                </a:lnTo>
                <a:lnTo>
                  <a:pt x="3305947" y="175365"/>
                </a:lnTo>
                <a:lnTo>
                  <a:pt x="3305947" y="159365"/>
                </a:lnTo>
                <a:lnTo>
                  <a:pt x="3292655" y="161826"/>
                </a:lnTo>
                <a:lnTo>
                  <a:pt x="3281085" y="166750"/>
                </a:lnTo>
                <a:lnTo>
                  <a:pt x="3271240" y="165026"/>
                </a:lnTo>
                <a:lnTo>
                  <a:pt x="3263855" y="155919"/>
                </a:lnTo>
                <a:lnTo>
                  <a:pt x="3235055" y="151734"/>
                </a:lnTo>
                <a:lnTo>
                  <a:pt x="3225209" y="161826"/>
                </a:lnTo>
                <a:lnTo>
                  <a:pt x="3213640" y="169457"/>
                </a:lnTo>
                <a:lnTo>
                  <a:pt x="3203794" y="177827"/>
                </a:lnTo>
                <a:lnTo>
                  <a:pt x="3198133" y="188657"/>
                </a:lnTo>
                <a:lnTo>
                  <a:pt x="3192471" y="198750"/>
                </a:lnTo>
                <a:lnTo>
                  <a:pt x="3186810" y="208841"/>
                </a:lnTo>
                <a:lnTo>
                  <a:pt x="3179425" y="216473"/>
                </a:lnTo>
                <a:lnTo>
                  <a:pt x="3156287" y="224103"/>
                </a:lnTo>
                <a:lnTo>
                  <a:pt x="3150625" y="230011"/>
                </a:lnTo>
                <a:lnTo>
                  <a:pt x="3146441" y="236657"/>
                </a:lnTo>
                <a:lnTo>
                  <a:pt x="3142256" y="242564"/>
                </a:lnTo>
                <a:lnTo>
                  <a:pt x="3132409" y="250195"/>
                </a:lnTo>
                <a:lnTo>
                  <a:pt x="3132409" y="258564"/>
                </a:lnTo>
                <a:lnTo>
                  <a:pt x="3144717" y="258564"/>
                </a:lnTo>
                <a:lnTo>
                  <a:pt x="3146441" y="263487"/>
                </a:lnTo>
                <a:lnTo>
                  <a:pt x="3148164" y="265949"/>
                </a:lnTo>
                <a:lnTo>
                  <a:pt x="3148902" y="269395"/>
                </a:lnTo>
                <a:lnTo>
                  <a:pt x="3152102" y="271857"/>
                </a:lnTo>
                <a:lnTo>
                  <a:pt x="3154563" y="273580"/>
                </a:lnTo>
                <a:lnTo>
                  <a:pt x="3160225" y="275303"/>
                </a:lnTo>
                <a:lnTo>
                  <a:pt x="3163425" y="271857"/>
                </a:lnTo>
                <a:lnTo>
                  <a:pt x="3165887" y="270133"/>
                </a:lnTo>
                <a:lnTo>
                  <a:pt x="3170809" y="269395"/>
                </a:lnTo>
                <a:lnTo>
                  <a:pt x="3174994" y="269395"/>
                </a:lnTo>
                <a:lnTo>
                  <a:pt x="3182379" y="269395"/>
                </a:lnTo>
                <a:lnTo>
                  <a:pt x="3188041" y="276041"/>
                </a:lnTo>
                <a:lnTo>
                  <a:pt x="3192225" y="281949"/>
                </a:lnTo>
                <a:lnTo>
                  <a:pt x="3194687" y="289580"/>
                </a:lnTo>
                <a:lnTo>
                  <a:pt x="3197887" y="301394"/>
                </a:lnTo>
                <a:lnTo>
                  <a:pt x="3199609" y="309026"/>
                </a:lnTo>
                <a:lnTo>
                  <a:pt x="3197887" y="313210"/>
                </a:lnTo>
                <a:lnTo>
                  <a:pt x="3193702" y="317395"/>
                </a:lnTo>
                <a:lnTo>
                  <a:pt x="3191978" y="325026"/>
                </a:lnTo>
                <a:lnTo>
                  <a:pt x="3191978" y="333395"/>
                </a:lnTo>
                <a:lnTo>
                  <a:pt x="3194441" y="341025"/>
                </a:lnTo>
                <a:lnTo>
                  <a:pt x="3197640" y="348656"/>
                </a:lnTo>
                <a:lnTo>
                  <a:pt x="3200102" y="358748"/>
                </a:lnTo>
                <a:lnTo>
                  <a:pt x="3191733" y="367856"/>
                </a:lnTo>
                <a:lnTo>
                  <a:pt x="3186072" y="377949"/>
                </a:lnTo>
                <a:lnTo>
                  <a:pt x="3181886" y="388041"/>
                </a:lnTo>
                <a:lnTo>
                  <a:pt x="3176226" y="401579"/>
                </a:lnTo>
                <a:lnTo>
                  <a:pt x="3173025" y="404041"/>
                </a:lnTo>
                <a:lnTo>
                  <a:pt x="3165640" y="413148"/>
                </a:lnTo>
                <a:lnTo>
                  <a:pt x="3157271" y="423241"/>
                </a:lnTo>
                <a:lnTo>
                  <a:pt x="3148164" y="435056"/>
                </a:lnTo>
                <a:lnTo>
                  <a:pt x="3138318" y="445148"/>
                </a:lnTo>
                <a:lnTo>
                  <a:pt x="3129949" y="455241"/>
                </a:lnTo>
                <a:lnTo>
                  <a:pt x="3124288" y="462871"/>
                </a:lnTo>
                <a:lnTo>
                  <a:pt x="3121088" y="466318"/>
                </a:lnTo>
                <a:lnTo>
                  <a:pt x="3111241" y="468778"/>
                </a:lnTo>
                <a:lnTo>
                  <a:pt x="3101395" y="467056"/>
                </a:lnTo>
                <a:lnTo>
                  <a:pt x="3092288" y="467056"/>
                </a:lnTo>
                <a:lnTo>
                  <a:pt x="3083918" y="468778"/>
                </a:lnTo>
                <a:lnTo>
                  <a:pt x="3076533" y="476409"/>
                </a:lnTo>
                <a:lnTo>
                  <a:pt x="3070872" y="484779"/>
                </a:lnTo>
                <a:lnTo>
                  <a:pt x="3066687" y="493887"/>
                </a:lnTo>
                <a:lnTo>
                  <a:pt x="3061026" y="502256"/>
                </a:lnTo>
                <a:lnTo>
                  <a:pt x="3052657" y="508164"/>
                </a:lnTo>
                <a:lnTo>
                  <a:pt x="3050934" y="508164"/>
                </a:lnTo>
                <a:lnTo>
                  <a:pt x="3049211" y="509887"/>
                </a:lnTo>
                <a:lnTo>
                  <a:pt x="3047487" y="509887"/>
                </a:lnTo>
                <a:lnTo>
                  <a:pt x="3045026" y="509887"/>
                </a:lnTo>
                <a:lnTo>
                  <a:pt x="3041826" y="511610"/>
                </a:lnTo>
                <a:lnTo>
                  <a:pt x="3045026" y="519979"/>
                </a:lnTo>
                <a:lnTo>
                  <a:pt x="3050688" y="529086"/>
                </a:lnTo>
                <a:lnTo>
                  <a:pt x="3054872" y="539179"/>
                </a:lnTo>
                <a:lnTo>
                  <a:pt x="3060534" y="549271"/>
                </a:lnTo>
                <a:lnTo>
                  <a:pt x="3062995" y="558378"/>
                </a:lnTo>
                <a:lnTo>
                  <a:pt x="3064719" y="568471"/>
                </a:lnTo>
                <a:lnTo>
                  <a:pt x="3062256" y="575117"/>
                </a:lnTo>
                <a:lnTo>
                  <a:pt x="3056595" y="581022"/>
                </a:lnTo>
                <a:lnTo>
                  <a:pt x="3045026" y="585945"/>
                </a:lnTo>
                <a:lnTo>
                  <a:pt x="3026073" y="588407"/>
                </a:lnTo>
                <a:lnTo>
                  <a:pt x="3026073" y="580776"/>
                </a:lnTo>
                <a:lnTo>
                  <a:pt x="3024348" y="574133"/>
                </a:lnTo>
                <a:lnTo>
                  <a:pt x="3024348" y="564040"/>
                </a:lnTo>
                <a:lnTo>
                  <a:pt x="3026073" y="552225"/>
                </a:lnTo>
                <a:lnTo>
                  <a:pt x="3026073" y="543117"/>
                </a:lnTo>
                <a:lnTo>
                  <a:pt x="3021888" y="543117"/>
                </a:lnTo>
                <a:lnTo>
                  <a:pt x="3018688" y="543117"/>
                </a:lnTo>
                <a:lnTo>
                  <a:pt x="3016226" y="543117"/>
                </a:lnTo>
                <a:lnTo>
                  <a:pt x="3014503" y="543117"/>
                </a:lnTo>
                <a:lnTo>
                  <a:pt x="3012780" y="541394"/>
                </a:lnTo>
                <a:lnTo>
                  <a:pt x="3010318" y="540655"/>
                </a:lnTo>
                <a:lnTo>
                  <a:pt x="3007118" y="535733"/>
                </a:lnTo>
                <a:lnTo>
                  <a:pt x="3010318" y="531548"/>
                </a:lnTo>
                <a:lnTo>
                  <a:pt x="3012780" y="527363"/>
                </a:lnTo>
                <a:lnTo>
                  <a:pt x="3014503" y="523179"/>
                </a:lnTo>
                <a:lnTo>
                  <a:pt x="3017703" y="517271"/>
                </a:lnTo>
                <a:lnTo>
                  <a:pt x="3010318" y="517271"/>
                </a:lnTo>
                <a:lnTo>
                  <a:pt x="3001211" y="515548"/>
                </a:lnTo>
                <a:lnTo>
                  <a:pt x="2991365" y="518010"/>
                </a:lnTo>
                <a:lnTo>
                  <a:pt x="2979796" y="522932"/>
                </a:lnTo>
                <a:lnTo>
                  <a:pt x="2969950" y="527117"/>
                </a:lnTo>
                <a:lnTo>
                  <a:pt x="2969950" y="523672"/>
                </a:lnTo>
                <a:lnTo>
                  <a:pt x="2971672" y="519486"/>
                </a:lnTo>
                <a:lnTo>
                  <a:pt x="2973396" y="517025"/>
                </a:lnTo>
                <a:lnTo>
                  <a:pt x="2974134" y="512102"/>
                </a:lnTo>
                <a:lnTo>
                  <a:pt x="2975857" y="509640"/>
                </a:lnTo>
                <a:lnTo>
                  <a:pt x="2978318" y="503733"/>
                </a:lnTo>
                <a:lnTo>
                  <a:pt x="2975857" y="503733"/>
                </a:lnTo>
                <a:lnTo>
                  <a:pt x="2973396" y="502009"/>
                </a:lnTo>
                <a:lnTo>
                  <a:pt x="2970196" y="502009"/>
                </a:lnTo>
                <a:lnTo>
                  <a:pt x="2966011" y="500287"/>
                </a:lnTo>
                <a:lnTo>
                  <a:pt x="2956904" y="509395"/>
                </a:lnTo>
                <a:lnTo>
                  <a:pt x="2947058" y="517025"/>
                </a:lnTo>
                <a:lnTo>
                  <a:pt x="2937212" y="525394"/>
                </a:lnTo>
                <a:lnTo>
                  <a:pt x="2931550" y="535487"/>
                </a:lnTo>
                <a:lnTo>
                  <a:pt x="2937212" y="538932"/>
                </a:lnTo>
                <a:lnTo>
                  <a:pt x="2941396" y="541394"/>
                </a:lnTo>
                <a:lnTo>
                  <a:pt x="2944596" y="544840"/>
                </a:lnTo>
                <a:lnTo>
                  <a:pt x="2947058" y="547301"/>
                </a:lnTo>
                <a:lnTo>
                  <a:pt x="2950257" y="552225"/>
                </a:lnTo>
                <a:lnTo>
                  <a:pt x="2958626" y="547301"/>
                </a:lnTo>
                <a:lnTo>
                  <a:pt x="2966011" y="544840"/>
                </a:lnTo>
                <a:lnTo>
                  <a:pt x="2973396" y="544840"/>
                </a:lnTo>
                <a:lnTo>
                  <a:pt x="2981764" y="549025"/>
                </a:lnTo>
                <a:lnTo>
                  <a:pt x="2985949" y="549025"/>
                </a:lnTo>
                <a:lnTo>
                  <a:pt x="2985949" y="559117"/>
                </a:lnTo>
                <a:lnTo>
                  <a:pt x="2970196" y="559117"/>
                </a:lnTo>
                <a:lnTo>
                  <a:pt x="2964534" y="566748"/>
                </a:lnTo>
                <a:lnTo>
                  <a:pt x="2958873" y="572655"/>
                </a:lnTo>
                <a:lnTo>
                  <a:pt x="2954688" y="578561"/>
                </a:lnTo>
                <a:lnTo>
                  <a:pt x="2950503" y="588653"/>
                </a:lnTo>
                <a:lnTo>
                  <a:pt x="2962073" y="596284"/>
                </a:lnTo>
                <a:lnTo>
                  <a:pt x="2968719" y="608099"/>
                </a:lnTo>
                <a:lnTo>
                  <a:pt x="2974380" y="624099"/>
                </a:lnTo>
                <a:lnTo>
                  <a:pt x="2977581" y="640099"/>
                </a:lnTo>
                <a:lnTo>
                  <a:pt x="2978318" y="657822"/>
                </a:lnTo>
                <a:lnTo>
                  <a:pt x="2978318" y="673330"/>
                </a:lnTo>
                <a:lnTo>
                  <a:pt x="2968472" y="679976"/>
                </a:lnTo>
                <a:lnTo>
                  <a:pt x="2962811" y="691791"/>
                </a:lnTo>
                <a:lnTo>
                  <a:pt x="2957149" y="702622"/>
                </a:lnTo>
                <a:lnTo>
                  <a:pt x="2950503" y="714437"/>
                </a:lnTo>
                <a:lnTo>
                  <a:pt x="2935734" y="730437"/>
                </a:lnTo>
                <a:lnTo>
                  <a:pt x="2916781" y="742251"/>
                </a:lnTo>
                <a:lnTo>
                  <a:pt x="2896842" y="750622"/>
                </a:lnTo>
                <a:lnTo>
                  <a:pt x="2873704" y="758252"/>
                </a:lnTo>
                <a:lnTo>
                  <a:pt x="2852289" y="762437"/>
                </a:lnTo>
                <a:lnTo>
                  <a:pt x="2852289" y="768345"/>
                </a:lnTo>
                <a:lnTo>
                  <a:pt x="2852289" y="771791"/>
                </a:lnTo>
                <a:lnTo>
                  <a:pt x="2852289" y="774251"/>
                </a:lnTo>
                <a:lnTo>
                  <a:pt x="2852289" y="775976"/>
                </a:lnTo>
                <a:lnTo>
                  <a:pt x="2854012" y="777698"/>
                </a:lnTo>
                <a:lnTo>
                  <a:pt x="2854012" y="781882"/>
                </a:lnTo>
                <a:lnTo>
                  <a:pt x="2854750" y="786068"/>
                </a:lnTo>
                <a:lnTo>
                  <a:pt x="2852289" y="789513"/>
                </a:lnTo>
                <a:lnTo>
                  <a:pt x="2849089" y="791974"/>
                </a:lnTo>
                <a:lnTo>
                  <a:pt x="2848350" y="793699"/>
                </a:lnTo>
                <a:lnTo>
                  <a:pt x="2845150" y="796159"/>
                </a:lnTo>
                <a:lnTo>
                  <a:pt x="2839489" y="799605"/>
                </a:lnTo>
                <a:lnTo>
                  <a:pt x="2837766" y="799605"/>
                </a:lnTo>
                <a:lnTo>
                  <a:pt x="2837027" y="801329"/>
                </a:lnTo>
                <a:lnTo>
                  <a:pt x="2835304" y="801329"/>
                </a:lnTo>
                <a:lnTo>
                  <a:pt x="2833582" y="801329"/>
                </a:lnTo>
                <a:lnTo>
                  <a:pt x="2831119" y="802067"/>
                </a:lnTo>
                <a:lnTo>
                  <a:pt x="2829396" y="797883"/>
                </a:lnTo>
                <a:lnTo>
                  <a:pt x="2827673" y="793699"/>
                </a:lnTo>
                <a:lnTo>
                  <a:pt x="2827673" y="789513"/>
                </a:lnTo>
                <a:lnTo>
                  <a:pt x="2827673" y="781882"/>
                </a:lnTo>
                <a:lnTo>
                  <a:pt x="2830873" y="780160"/>
                </a:lnTo>
                <a:lnTo>
                  <a:pt x="2833336" y="780160"/>
                </a:lnTo>
                <a:lnTo>
                  <a:pt x="2836535" y="778437"/>
                </a:lnTo>
                <a:lnTo>
                  <a:pt x="2837274" y="775976"/>
                </a:lnTo>
                <a:lnTo>
                  <a:pt x="2838997" y="772529"/>
                </a:lnTo>
                <a:lnTo>
                  <a:pt x="2837274" y="770067"/>
                </a:lnTo>
                <a:lnTo>
                  <a:pt x="2834812" y="765883"/>
                </a:lnTo>
                <a:lnTo>
                  <a:pt x="2833089" y="762437"/>
                </a:lnTo>
                <a:lnTo>
                  <a:pt x="2830627" y="760714"/>
                </a:lnTo>
                <a:lnTo>
                  <a:pt x="2828905" y="760714"/>
                </a:lnTo>
                <a:lnTo>
                  <a:pt x="2824720" y="759975"/>
                </a:lnTo>
                <a:lnTo>
                  <a:pt x="2819797" y="759975"/>
                </a:lnTo>
                <a:lnTo>
                  <a:pt x="2814874" y="766621"/>
                </a:lnTo>
                <a:lnTo>
                  <a:pt x="2809213" y="771545"/>
                </a:lnTo>
                <a:lnTo>
                  <a:pt x="2804289" y="775729"/>
                </a:lnTo>
                <a:lnTo>
                  <a:pt x="2800104" y="783360"/>
                </a:lnTo>
                <a:lnTo>
                  <a:pt x="2798382" y="795174"/>
                </a:lnTo>
                <a:lnTo>
                  <a:pt x="2811674" y="807729"/>
                </a:lnTo>
                <a:lnTo>
                  <a:pt x="2821520" y="821268"/>
                </a:lnTo>
                <a:lnTo>
                  <a:pt x="2830627" y="835544"/>
                </a:lnTo>
                <a:lnTo>
                  <a:pt x="2834812" y="854743"/>
                </a:lnTo>
                <a:lnTo>
                  <a:pt x="2836535" y="878129"/>
                </a:lnTo>
                <a:lnTo>
                  <a:pt x="2788535" y="917512"/>
                </a:lnTo>
                <a:lnTo>
                  <a:pt x="2782874" y="917512"/>
                </a:lnTo>
                <a:lnTo>
                  <a:pt x="2778689" y="901513"/>
                </a:lnTo>
                <a:lnTo>
                  <a:pt x="2769582" y="889697"/>
                </a:lnTo>
                <a:lnTo>
                  <a:pt x="2758012" y="879605"/>
                </a:lnTo>
                <a:lnTo>
                  <a:pt x="2745705" y="869513"/>
                </a:lnTo>
                <a:lnTo>
                  <a:pt x="2732412" y="858682"/>
                </a:lnTo>
                <a:lnTo>
                  <a:pt x="2726752" y="882067"/>
                </a:lnTo>
                <a:lnTo>
                  <a:pt x="2719366" y="901266"/>
                </a:lnTo>
                <a:lnTo>
                  <a:pt x="2726752" y="905451"/>
                </a:lnTo>
                <a:lnTo>
                  <a:pt x="2729951" y="911359"/>
                </a:lnTo>
                <a:lnTo>
                  <a:pt x="2730690" y="918989"/>
                </a:lnTo>
                <a:lnTo>
                  <a:pt x="2735613" y="927359"/>
                </a:lnTo>
                <a:lnTo>
                  <a:pt x="2736351" y="929082"/>
                </a:lnTo>
                <a:lnTo>
                  <a:pt x="2739551" y="929082"/>
                </a:lnTo>
                <a:lnTo>
                  <a:pt x="2742013" y="929082"/>
                </a:lnTo>
                <a:lnTo>
                  <a:pt x="2745213" y="929082"/>
                </a:lnTo>
                <a:lnTo>
                  <a:pt x="2747675" y="930805"/>
                </a:lnTo>
                <a:lnTo>
                  <a:pt x="2759243" y="942619"/>
                </a:lnTo>
                <a:lnTo>
                  <a:pt x="2768351" y="960342"/>
                </a:lnTo>
                <a:lnTo>
                  <a:pt x="2774013" y="980527"/>
                </a:lnTo>
                <a:lnTo>
                  <a:pt x="2774751" y="1001451"/>
                </a:lnTo>
                <a:lnTo>
                  <a:pt x="2766382" y="1001451"/>
                </a:lnTo>
                <a:lnTo>
                  <a:pt x="2757274" y="993820"/>
                </a:lnTo>
                <a:lnTo>
                  <a:pt x="2748905" y="989635"/>
                </a:lnTo>
                <a:lnTo>
                  <a:pt x="2747182" y="987911"/>
                </a:lnTo>
                <a:lnTo>
                  <a:pt x="2739797" y="982005"/>
                </a:lnTo>
                <a:lnTo>
                  <a:pt x="2734874" y="970188"/>
                </a:lnTo>
                <a:lnTo>
                  <a:pt x="2731675" y="956651"/>
                </a:lnTo>
                <a:lnTo>
                  <a:pt x="2727490" y="944835"/>
                </a:lnTo>
                <a:lnTo>
                  <a:pt x="2723305" y="933020"/>
                </a:lnTo>
                <a:lnTo>
                  <a:pt x="2715920" y="922928"/>
                </a:lnTo>
                <a:lnTo>
                  <a:pt x="2715920" y="920467"/>
                </a:lnTo>
                <a:lnTo>
                  <a:pt x="2708536" y="922928"/>
                </a:lnTo>
                <a:lnTo>
                  <a:pt x="2708536" y="920467"/>
                </a:lnTo>
                <a:lnTo>
                  <a:pt x="2706074" y="908651"/>
                </a:lnTo>
                <a:lnTo>
                  <a:pt x="2706074" y="893636"/>
                </a:lnTo>
                <a:lnTo>
                  <a:pt x="2706074" y="877636"/>
                </a:lnTo>
                <a:lnTo>
                  <a:pt x="2706074" y="859913"/>
                </a:lnTo>
                <a:lnTo>
                  <a:pt x="2704351" y="843913"/>
                </a:lnTo>
                <a:lnTo>
                  <a:pt x="2698690" y="830374"/>
                </a:lnTo>
                <a:lnTo>
                  <a:pt x="2689582" y="820283"/>
                </a:lnTo>
                <a:lnTo>
                  <a:pt x="2687121" y="822744"/>
                </a:lnTo>
                <a:lnTo>
                  <a:pt x="2682936" y="826190"/>
                </a:lnTo>
                <a:lnTo>
                  <a:pt x="2679736" y="827913"/>
                </a:lnTo>
                <a:lnTo>
                  <a:pt x="2674074" y="828652"/>
                </a:lnTo>
                <a:lnTo>
                  <a:pt x="2668414" y="828652"/>
                </a:lnTo>
                <a:lnTo>
                  <a:pt x="2666690" y="828652"/>
                </a:lnTo>
                <a:lnTo>
                  <a:pt x="2666690" y="827913"/>
                </a:lnTo>
                <a:lnTo>
                  <a:pt x="2665951" y="827913"/>
                </a:lnTo>
                <a:lnTo>
                  <a:pt x="2664228" y="826190"/>
                </a:lnTo>
                <a:lnTo>
                  <a:pt x="2664228" y="808467"/>
                </a:lnTo>
                <a:lnTo>
                  <a:pt x="2660044" y="794191"/>
                </a:lnTo>
                <a:lnTo>
                  <a:pt x="2654383" y="782375"/>
                </a:lnTo>
                <a:lnTo>
                  <a:pt x="2645275" y="771545"/>
                </a:lnTo>
                <a:lnTo>
                  <a:pt x="2638629" y="759729"/>
                </a:lnTo>
                <a:lnTo>
                  <a:pt x="2629522" y="745452"/>
                </a:lnTo>
                <a:lnTo>
                  <a:pt x="2627059" y="747914"/>
                </a:lnTo>
                <a:lnTo>
                  <a:pt x="2625337" y="749637"/>
                </a:lnTo>
                <a:lnTo>
                  <a:pt x="2623613" y="753083"/>
                </a:lnTo>
                <a:lnTo>
                  <a:pt x="2621891" y="753821"/>
                </a:lnTo>
                <a:lnTo>
                  <a:pt x="2621151" y="755545"/>
                </a:lnTo>
                <a:lnTo>
                  <a:pt x="2607860" y="757268"/>
                </a:lnTo>
                <a:lnTo>
                  <a:pt x="2596290" y="755545"/>
                </a:lnTo>
                <a:lnTo>
                  <a:pt x="2584721" y="755545"/>
                </a:lnTo>
                <a:lnTo>
                  <a:pt x="2581521" y="767360"/>
                </a:lnTo>
                <a:lnTo>
                  <a:pt x="2577337" y="773268"/>
                </a:lnTo>
                <a:lnTo>
                  <a:pt x="2574875" y="774991"/>
                </a:lnTo>
                <a:lnTo>
                  <a:pt x="2569214" y="774991"/>
                </a:lnTo>
                <a:lnTo>
                  <a:pt x="2563553" y="776714"/>
                </a:lnTo>
                <a:lnTo>
                  <a:pt x="2557891" y="780897"/>
                </a:lnTo>
                <a:lnTo>
                  <a:pt x="2548045" y="806991"/>
                </a:lnTo>
                <a:lnTo>
                  <a:pt x="2534753" y="806991"/>
                </a:lnTo>
                <a:lnTo>
                  <a:pt x="2527369" y="812897"/>
                </a:lnTo>
                <a:lnTo>
                  <a:pt x="2519983" y="820528"/>
                </a:lnTo>
                <a:lnTo>
                  <a:pt x="2510137" y="826436"/>
                </a:lnTo>
                <a:lnTo>
                  <a:pt x="2507676" y="855728"/>
                </a:lnTo>
                <a:lnTo>
                  <a:pt x="2500292" y="880836"/>
                </a:lnTo>
                <a:lnTo>
                  <a:pt x="2490445" y="901020"/>
                </a:lnTo>
                <a:lnTo>
                  <a:pt x="2474691" y="920221"/>
                </a:lnTo>
                <a:lnTo>
                  <a:pt x="2472968" y="920221"/>
                </a:lnTo>
                <a:lnTo>
                  <a:pt x="2471245" y="918497"/>
                </a:lnTo>
                <a:lnTo>
                  <a:pt x="2469522" y="918497"/>
                </a:lnTo>
                <a:lnTo>
                  <a:pt x="2468784" y="916775"/>
                </a:lnTo>
                <a:lnTo>
                  <a:pt x="2459676" y="906682"/>
                </a:lnTo>
                <a:lnTo>
                  <a:pt x="2451308" y="890682"/>
                </a:lnTo>
                <a:lnTo>
                  <a:pt x="2446384" y="877144"/>
                </a:lnTo>
                <a:lnTo>
                  <a:pt x="2445645" y="874682"/>
                </a:lnTo>
                <a:lnTo>
                  <a:pt x="2446384" y="871236"/>
                </a:lnTo>
                <a:lnTo>
                  <a:pt x="2448107" y="868774"/>
                </a:lnTo>
                <a:lnTo>
                  <a:pt x="2449830" y="867051"/>
                </a:lnTo>
                <a:lnTo>
                  <a:pt x="2449830" y="865328"/>
                </a:lnTo>
                <a:lnTo>
                  <a:pt x="2435061" y="843421"/>
                </a:lnTo>
                <a:lnTo>
                  <a:pt x="2425215" y="820036"/>
                </a:lnTo>
                <a:lnTo>
                  <a:pt x="2418568" y="794929"/>
                </a:lnTo>
                <a:lnTo>
                  <a:pt x="2415369" y="764652"/>
                </a:lnTo>
                <a:lnTo>
                  <a:pt x="2405523" y="765390"/>
                </a:lnTo>
                <a:lnTo>
                  <a:pt x="2398139" y="765390"/>
                </a:lnTo>
                <a:lnTo>
                  <a:pt x="2389769" y="764652"/>
                </a:lnTo>
                <a:lnTo>
                  <a:pt x="2386568" y="761206"/>
                </a:lnTo>
                <a:lnTo>
                  <a:pt x="2382384" y="758744"/>
                </a:lnTo>
                <a:lnTo>
                  <a:pt x="2379184" y="755298"/>
                </a:lnTo>
                <a:lnTo>
                  <a:pt x="2376723" y="752837"/>
                </a:lnTo>
                <a:lnTo>
                  <a:pt x="2379184" y="742006"/>
                </a:lnTo>
                <a:lnTo>
                  <a:pt x="2373523" y="733637"/>
                </a:lnTo>
                <a:lnTo>
                  <a:pt x="2363677" y="726006"/>
                </a:lnTo>
                <a:lnTo>
                  <a:pt x="2353830" y="719360"/>
                </a:lnTo>
                <a:lnTo>
                  <a:pt x="2344723" y="710252"/>
                </a:lnTo>
                <a:lnTo>
                  <a:pt x="2320847" y="713699"/>
                </a:lnTo>
                <a:lnTo>
                  <a:pt x="2295986" y="713699"/>
                </a:lnTo>
                <a:lnTo>
                  <a:pt x="2271123" y="711976"/>
                </a:lnTo>
                <a:lnTo>
                  <a:pt x="2247247" y="710252"/>
                </a:lnTo>
                <a:lnTo>
                  <a:pt x="2243063" y="701883"/>
                </a:lnTo>
                <a:lnTo>
                  <a:pt x="2237401" y="691053"/>
                </a:lnTo>
                <a:lnTo>
                  <a:pt x="2228293" y="694499"/>
                </a:lnTo>
                <a:lnTo>
                  <a:pt x="2222632" y="696222"/>
                </a:lnTo>
                <a:lnTo>
                  <a:pt x="2215247" y="696960"/>
                </a:lnTo>
                <a:lnTo>
                  <a:pt x="2205401" y="696960"/>
                </a:lnTo>
                <a:lnTo>
                  <a:pt x="2197031" y="691053"/>
                </a:lnTo>
                <a:lnTo>
                  <a:pt x="2187925" y="686868"/>
                </a:lnTo>
                <a:lnTo>
                  <a:pt x="2178078" y="680960"/>
                </a:lnTo>
                <a:lnTo>
                  <a:pt x="2170694" y="675053"/>
                </a:lnTo>
                <a:lnTo>
                  <a:pt x="2168232" y="666683"/>
                </a:lnTo>
                <a:lnTo>
                  <a:pt x="2164047" y="659053"/>
                </a:lnTo>
                <a:lnTo>
                  <a:pt x="2154940" y="651422"/>
                </a:lnTo>
                <a:lnTo>
                  <a:pt x="2153217" y="651422"/>
                </a:lnTo>
                <a:lnTo>
                  <a:pt x="2152479" y="651422"/>
                </a:lnTo>
                <a:lnTo>
                  <a:pt x="2150754" y="651422"/>
                </a:lnTo>
                <a:lnTo>
                  <a:pt x="2147555" y="651422"/>
                </a:lnTo>
                <a:lnTo>
                  <a:pt x="2141893" y="651422"/>
                </a:lnTo>
                <a:lnTo>
                  <a:pt x="2145094" y="663237"/>
                </a:lnTo>
                <a:lnTo>
                  <a:pt x="2149279" y="676776"/>
                </a:lnTo>
                <a:lnTo>
                  <a:pt x="2156663" y="690314"/>
                </a:lnTo>
                <a:lnTo>
                  <a:pt x="2162324" y="702130"/>
                </a:lnTo>
                <a:lnTo>
                  <a:pt x="2167986" y="710498"/>
                </a:lnTo>
                <a:lnTo>
                  <a:pt x="2169709" y="706314"/>
                </a:lnTo>
                <a:lnTo>
                  <a:pt x="2170448" y="704591"/>
                </a:lnTo>
                <a:lnTo>
                  <a:pt x="2170448" y="702868"/>
                </a:lnTo>
                <a:lnTo>
                  <a:pt x="2172170" y="702868"/>
                </a:lnTo>
                <a:lnTo>
                  <a:pt x="2173893" y="702868"/>
                </a:lnTo>
                <a:lnTo>
                  <a:pt x="2178078" y="704591"/>
                </a:lnTo>
                <a:lnTo>
                  <a:pt x="2179801" y="708776"/>
                </a:lnTo>
                <a:lnTo>
                  <a:pt x="2181524" y="713699"/>
                </a:lnTo>
                <a:lnTo>
                  <a:pt x="2181524" y="717883"/>
                </a:lnTo>
                <a:lnTo>
                  <a:pt x="2182262" y="722068"/>
                </a:lnTo>
                <a:lnTo>
                  <a:pt x="2183986" y="726252"/>
                </a:lnTo>
                <a:lnTo>
                  <a:pt x="2189647" y="725514"/>
                </a:lnTo>
                <a:lnTo>
                  <a:pt x="2197031" y="723791"/>
                </a:lnTo>
                <a:lnTo>
                  <a:pt x="2205401" y="723791"/>
                </a:lnTo>
                <a:lnTo>
                  <a:pt x="2218694" y="708776"/>
                </a:lnTo>
                <a:lnTo>
                  <a:pt x="2234447" y="696960"/>
                </a:lnTo>
                <a:lnTo>
                  <a:pt x="2236170" y="711976"/>
                </a:lnTo>
                <a:lnTo>
                  <a:pt x="2237892" y="723791"/>
                </a:lnTo>
                <a:lnTo>
                  <a:pt x="2259308" y="735605"/>
                </a:lnTo>
                <a:lnTo>
                  <a:pt x="2276538" y="749882"/>
                </a:lnTo>
                <a:lnTo>
                  <a:pt x="2270877" y="757513"/>
                </a:lnTo>
                <a:lnTo>
                  <a:pt x="2265954" y="765145"/>
                </a:lnTo>
                <a:lnTo>
                  <a:pt x="2261031" y="771052"/>
                </a:lnTo>
                <a:lnTo>
                  <a:pt x="2250200" y="775236"/>
                </a:lnTo>
                <a:lnTo>
                  <a:pt x="2250200" y="791236"/>
                </a:lnTo>
                <a:lnTo>
                  <a:pt x="2236170" y="800345"/>
                </a:lnTo>
                <a:lnTo>
                  <a:pt x="2221400" y="810436"/>
                </a:lnTo>
                <a:lnTo>
                  <a:pt x="2221400" y="817575"/>
                </a:lnTo>
                <a:lnTo>
                  <a:pt x="2203185" y="817575"/>
                </a:lnTo>
                <a:lnTo>
                  <a:pt x="2192355" y="823483"/>
                </a:lnTo>
                <a:lnTo>
                  <a:pt x="2183986" y="832590"/>
                </a:lnTo>
                <a:lnTo>
                  <a:pt x="2174140" y="840220"/>
                </a:lnTo>
                <a:lnTo>
                  <a:pt x="2160847" y="846129"/>
                </a:lnTo>
                <a:lnTo>
                  <a:pt x="2147555" y="848590"/>
                </a:lnTo>
                <a:lnTo>
                  <a:pt x="2133524" y="852775"/>
                </a:lnTo>
                <a:lnTo>
                  <a:pt x="2121956" y="857698"/>
                </a:lnTo>
                <a:lnTo>
                  <a:pt x="2112109" y="863605"/>
                </a:lnTo>
                <a:lnTo>
                  <a:pt x="2102263" y="866067"/>
                </a:lnTo>
                <a:lnTo>
                  <a:pt x="2094878" y="866067"/>
                </a:lnTo>
                <a:lnTo>
                  <a:pt x="2091678" y="864344"/>
                </a:lnTo>
                <a:lnTo>
                  <a:pt x="2090940" y="864344"/>
                </a:lnTo>
                <a:lnTo>
                  <a:pt x="2089217" y="863605"/>
                </a:lnTo>
                <a:lnTo>
                  <a:pt x="2087494" y="861882"/>
                </a:lnTo>
                <a:lnTo>
                  <a:pt x="2085771" y="858436"/>
                </a:lnTo>
                <a:lnTo>
                  <a:pt x="2081586" y="850067"/>
                </a:lnTo>
                <a:lnTo>
                  <a:pt x="2079864" y="840959"/>
                </a:lnTo>
                <a:lnTo>
                  <a:pt x="2079864" y="832590"/>
                </a:lnTo>
                <a:lnTo>
                  <a:pt x="2079125" y="823483"/>
                </a:lnTo>
                <a:lnTo>
                  <a:pt x="2071740" y="809206"/>
                </a:lnTo>
                <a:lnTo>
                  <a:pt x="2061895" y="795667"/>
                </a:lnTo>
                <a:lnTo>
                  <a:pt x="2051064" y="783853"/>
                </a:lnTo>
                <a:lnTo>
                  <a:pt x="2041218" y="772036"/>
                </a:lnTo>
                <a:lnTo>
                  <a:pt x="2038756" y="763667"/>
                </a:lnTo>
                <a:lnTo>
                  <a:pt x="2037033" y="753575"/>
                </a:lnTo>
                <a:lnTo>
                  <a:pt x="2035309" y="742744"/>
                </a:lnTo>
                <a:lnTo>
                  <a:pt x="2031125" y="734375"/>
                </a:lnTo>
                <a:lnTo>
                  <a:pt x="2015371" y="724284"/>
                </a:lnTo>
                <a:lnTo>
                  <a:pt x="2011187" y="714191"/>
                </a:lnTo>
                <a:lnTo>
                  <a:pt x="2006264" y="703361"/>
                </a:lnTo>
                <a:lnTo>
                  <a:pt x="2002079" y="693268"/>
                </a:lnTo>
                <a:lnTo>
                  <a:pt x="1996418" y="684899"/>
                </a:lnTo>
                <a:lnTo>
                  <a:pt x="1988049" y="678991"/>
                </a:lnTo>
                <a:lnTo>
                  <a:pt x="1983126" y="677268"/>
                </a:lnTo>
                <a:lnTo>
                  <a:pt x="1982387" y="673821"/>
                </a:lnTo>
                <a:lnTo>
                  <a:pt x="1979187" y="673083"/>
                </a:lnTo>
                <a:lnTo>
                  <a:pt x="1976725" y="671361"/>
                </a:lnTo>
                <a:lnTo>
                  <a:pt x="1973525" y="669637"/>
                </a:lnTo>
                <a:lnTo>
                  <a:pt x="1971065" y="667176"/>
                </a:lnTo>
                <a:lnTo>
                  <a:pt x="1967864" y="662253"/>
                </a:lnTo>
                <a:lnTo>
                  <a:pt x="1965403" y="656345"/>
                </a:lnTo>
                <a:lnTo>
                  <a:pt x="1962203" y="656345"/>
                </a:lnTo>
                <a:lnTo>
                  <a:pt x="1962203" y="662253"/>
                </a:lnTo>
                <a:lnTo>
                  <a:pt x="1972049" y="675791"/>
                </a:lnTo>
                <a:lnTo>
                  <a:pt x="1981156" y="690806"/>
                </a:lnTo>
                <a:lnTo>
                  <a:pt x="1986818" y="708529"/>
                </a:lnTo>
                <a:lnTo>
                  <a:pt x="1992479" y="724529"/>
                </a:lnTo>
                <a:lnTo>
                  <a:pt x="1999863" y="740529"/>
                </a:lnTo>
                <a:lnTo>
                  <a:pt x="2002326" y="742991"/>
                </a:lnTo>
                <a:lnTo>
                  <a:pt x="2006509" y="746437"/>
                </a:lnTo>
                <a:lnTo>
                  <a:pt x="2009710" y="748898"/>
                </a:lnTo>
                <a:lnTo>
                  <a:pt x="2013895" y="752344"/>
                </a:lnTo>
                <a:lnTo>
                  <a:pt x="2015618" y="756528"/>
                </a:lnTo>
                <a:lnTo>
                  <a:pt x="2015618" y="785821"/>
                </a:lnTo>
                <a:lnTo>
                  <a:pt x="2018079" y="789268"/>
                </a:lnTo>
                <a:lnTo>
                  <a:pt x="2021279" y="793452"/>
                </a:lnTo>
                <a:lnTo>
                  <a:pt x="2025464" y="795914"/>
                </a:lnTo>
                <a:lnTo>
                  <a:pt x="2029648" y="799360"/>
                </a:lnTo>
                <a:lnTo>
                  <a:pt x="2031371" y="801820"/>
                </a:lnTo>
                <a:lnTo>
                  <a:pt x="2033834" y="810929"/>
                </a:lnTo>
                <a:lnTo>
                  <a:pt x="2035556" y="817575"/>
                </a:lnTo>
                <a:lnTo>
                  <a:pt x="2038756" y="826682"/>
                </a:lnTo>
                <a:lnTo>
                  <a:pt x="2047125" y="836775"/>
                </a:lnTo>
                <a:lnTo>
                  <a:pt x="2060417" y="845882"/>
                </a:lnTo>
                <a:lnTo>
                  <a:pt x="2074448" y="854252"/>
                </a:lnTo>
                <a:lnTo>
                  <a:pt x="2086017" y="863359"/>
                </a:lnTo>
                <a:lnTo>
                  <a:pt x="2089217" y="867544"/>
                </a:lnTo>
                <a:lnTo>
                  <a:pt x="2089217" y="873451"/>
                </a:lnTo>
                <a:lnTo>
                  <a:pt x="2089217" y="877636"/>
                </a:lnTo>
                <a:lnTo>
                  <a:pt x="2090940" y="881821"/>
                </a:lnTo>
                <a:lnTo>
                  <a:pt x="2095125" y="886743"/>
                </a:lnTo>
                <a:lnTo>
                  <a:pt x="2107433" y="887482"/>
                </a:lnTo>
                <a:lnTo>
                  <a:pt x="2122201" y="880836"/>
                </a:lnTo>
                <a:lnTo>
                  <a:pt x="2142140" y="875912"/>
                </a:lnTo>
                <a:lnTo>
                  <a:pt x="2161093" y="871728"/>
                </a:lnTo>
                <a:lnTo>
                  <a:pt x="2178323" y="869267"/>
                </a:lnTo>
                <a:lnTo>
                  <a:pt x="2178323" y="871728"/>
                </a:lnTo>
                <a:lnTo>
                  <a:pt x="2174140" y="879359"/>
                </a:lnTo>
                <a:lnTo>
                  <a:pt x="2174140" y="888221"/>
                </a:lnTo>
                <a:lnTo>
                  <a:pt x="2170940" y="898313"/>
                </a:lnTo>
                <a:lnTo>
                  <a:pt x="2165278" y="913328"/>
                </a:lnTo>
                <a:lnTo>
                  <a:pt x="2156909" y="931051"/>
                </a:lnTo>
                <a:lnTo>
                  <a:pt x="2147063" y="948774"/>
                </a:lnTo>
                <a:lnTo>
                  <a:pt x="2136232" y="963051"/>
                </a:lnTo>
                <a:lnTo>
                  <a:pt x="2120479" y="979050"/>
                </a:lnTo>
                <a:lnTo>
                  <a:pt x="2103248" y="994066"/>
                </a:lnTo>
                <a:lnTo>
                  <a:pt x="2085032" y="1008343"/>
                </a:lnTo>
                <a:lnTo>
                  <a:pt x="2067802" y="1025082"/>
                </a:lnTo>
                <a:lnTo>
                  <a:pt x="2053032" y="1042804"/>
                </a:lnTo>
                <a:lnTo>
                  <a:pt x="2041464" y="1062988"/>
                </a:lnTo>
                <a:lnTo>
                  <a:pt x="2037279" y="1082189"/>
                </a:lnTo>
                <a:lnTo>
                  <a:pt x="2039740" y="1099911"/>
                </a:lnTo>
                <a:lnTo>
                  <a:pt x="2045402" y="1117634"/>
                </a:lnTo>
                <a:lnTo>
                  <a:pt x="2051064" y="1133634"/>
                </a:lnTo>
                <a:lnTo>
                  <a:pt x="2056725" y="1151357"/>
                </a:lnTo>
                <a:lnTo>
                  <a:pt x="2061648" y="1169080"/>
                </a:lnTo>
                <a:lnTo>
                  <a:pt x="2059925" y="1186804"/>
                </a:lnTo>
                <a:lnTo>
                  <a:pt x="2050818" y="1205264"/>
                </a:lnTo>
                <a:lnTo>
                  <a:pt x="2038509" y="1214372"/>
                </a:lnTo>
                <a:lnTo>
                  <a:pt x="2023741" y="1221018"/>
                </a:lnTo>
                <a:lnTo>
                  <a:pt x="2009710" y="1228649"/>
                </a:lnTo>
                <a:lnTo>
                  <a:pt x="1999990" y="1237129"/>
                </a:lnTo>
                <a:lnTo>
                  <a:pt x="1730490" y="1237129"/>
                </a:lnTo>
                <a:lnTo>
                  <a:pt x="1729835" y="1236280"/>
                </a:lnTo>
                <a:lnTo>
                  <a:pt x="1724174" y="1224465"/>
                </a:lnTo>
                <a:lnTo>
                  <a:pt x="1722450" y="1210188"/>
                </a:lnTo>
                <a:lnTo>
                  <a:pt x="1725650" y="1193450"/>
                </a:lnTo>
                <a:lnTo>
                  <a:pt x="1731312" y="1179173"/>
                </a:lnTo>
                <a:lnTo>
                  <a:pt x="1739681" y="1163172"/>
                </a:lnTo>
                <a:lnTo>
                  <a:pt x="1745342" y="1149634"/>
                </a:lnTo>
                <a:lnTo>
                  <a:pt x="1750265" y="1137819"/>
                </a:lnTo>
                <a:lnTo>
                  <a:pt x="1744604" y="1126003"/>
                </a:lnTo>
                <a:lnTo>
                  <a:pt x="1742882" y="1115911"/>
                </a:lnTo>
                <a:lnTo>
                  <a:pt x="1742882" y="1105819"/>
                </a:lnTo>
                <a:lnTo>
                  <a:pt x="1739681" y="1092281"/>
                </a:lnTo>
                <a:lnTo>
                  <a:pt x="1731312" y="1074558"/>
                </a:lnTo>
                <a:lnTo>
                  <a:pt x="1718022" y="1056835"/>
                </a:lnTo>
                <a:lnTo>
                  <a:pt x="1705715" y="1040834"/>
                </a:lnTo>
                <a:lnTo>
                  <a:pt x="1692422" y="1027297"/>
                </a:lnTo>
                <a:lnTo>
                  <a:pt x="1696606" y="1009574"/>
                </a:lnTo>
                <a:lnTo>
                  <a:pt x="1700792" y="993574"/>
                </a:lnTo>
                <a:lnTo>
                  <a:pt x="1705715" y="975851"/>
                </a:lnTo>
                <a:lnTo>
                  <a:pt x="1700792" y="973389"/>
                </a:lnTo>
                <a:lnTo>
                  <a:pt x="1698330" y="971666"/>
                </a:lnTo>
                <a:lnTo>
                  <a:pt x="1695130" y="968220"/>
                </a:lnTo>
                <a:lnTo>
                  <a:pt x="1692669" y="967481"/>
                </a:lnTo>
                <a:lnTo>
                  <a:pt x="1688484" y="967481"/>
                </a:lnTo>
                <a:lnTo>
                  <a:pt x="1682823" y="965758"/>
                </a:lnTo>
                <a:lnTo>
                  <a:pt x="1679622" y="968220"/>
                </a:lnTo>
                <a:lnTo>
                  <a:pt x="1677899" y="969943"/>
                </a:lnTo>
                <a:lnTo>
                  <a:pt x="1673715" y="971666"/>
                </a:lnTo>
                <a:lnTo>
                  <a:pt x="1669530" y="971666"/>
                </a:lnTo>
                <a:lnTo>
                  <a:pt x="1663869" y="971666"/>
                </a:lnTo>
                <a:lnTo>
                  <a:pt x="1648114" y="946558"/>
                </a:lnTo>
                <a:lnTo>
                  <a:pt x="1637284" y="944835"/>
                </a:lnTo>
                <a:lnTo>
                  <a:pt x="1627438" y="944097"/>
                </a:lnTo>
                <a:lnTo>
                  <a:pt x="1615870" y="942374"/>
                </a:lnTo>
                <a:lnTo>
                  <a:pt x="1601838" y="948282"/>
                </a:lnTo>
                <a:lnTo>
                  <a:pt x="1587070" y="954189"/>
                </a:lnTo>
                <a:lnTo>
                  <a:pt x="1575500" y="958374"/>
                </a:lnTo>
                <a:lnTo>
                  <a:pt x="1547439" y="952466"/>
                </a:lnTo>
                <a:lnTo>
                  <a:pt x="1544239" y="962558"/>
                </a:lnTo>
                <a:lnTo>
                  <a:pt x="1534393" y="962558"/>
                </a:lnTo>
                <a:lnTo>
                  <a:pt x="1525285" y="960097"/>
                </a:lnTo>
                <a:lnTo>
                  <a:pt x="1518639" y="958374"/>
                </a:lnTo>
                <a:lnTo>
                  <a:pt x="1515439" y="960097"/>
                </a:lnTo>
                <a:lnTo>
                  <a:pt x="1512978" y="962558"/>
                </a:lnTo>
                <a:lnTo>
                  <a:pt x="1508055" y="964282"/>
                </a:lnTo>
                <a:lnTo>
                  <a:pt x="1502393" y="966005"/>
                </a:lnTo>
                <a:lnTo>
                  <a:pt x="1494024" y="955912"/>
                </a:lnTo>
                <a:lnTo>
                  <a:pt x="1482455" y="950005"/>
                </a:lnTo>
                <a:lnTo>
                  <a:pt x="1470885" y="944097"/>
                </a:lnTo>
                <a:lnTo>
                  <a:pt x="1459316" y="938189"/>
                </a:lnTo>
                <a:lnTo>
                  <a:pt x="1449471" y="930558"/>
                </a:lnTo>
                <a:lnTo>
                  <a:pt x="1442086" y="911359"/>
                </a:lnTo>
                <a:lnTo>
                  <a:pt x="1433717" y="901266"/>
                </a:lnTo>
                <a:lnTo>
                  <a:pt x="1420424" y="891174"/>
                </a:lnTo>
                <a:lnTo>
                  <a:pt x="1408856" y="881082"/>
                </a:lnTo>
                <a:lnTo>
                  <a:pt x="1401471" y="871974"/>
                </a:lnTo>
                <a:lnTo>
                  <a:pt x="1401471" y="852775"/>
                </a:lnTo>
                <a:lnTo>
                  <a:pt x="1399010" y="844405"/>
                </a:lnTo>
                <a:lnTo>
                  <a:pt x="1399748" y="830867"/>
                </a:lnTo>
                <a:lnTo>
                  <a:pt x="1402948" y="819052"/>
                </a:lnTo>
                <a:lnTo>
                  <a:pt x="1405410" y="808959"/>
                </a:lnTo>
                <a:lnTo>
                  <a:pt x="1407132" y="801329"/>
                </a:lnTo>
                <a:lnTo>
                  <a:pt x="1407132" y="789513"/>
                </a:lnTo>
                <a:lnTo>
                  <a:pt x="1404671" y="782867"/>
                </a:lnTo>
                <a:lnTo>
                  <a:pt x="1399748" y="775236"/>
                </a:lnTo>
                <a:lnTo>
                  <a:pt x="1397286" y="769329"/>
                </a:lnTo>
                <a:lnTo>
                  <a:pt x="1397286" y="760221"/>
                </a:lnTo>
                <a:lnTo>
                  <a:pt x="1399748" y="748407"/>
                </a:lnTo>
                <a:lnTo>
                  <a:pt x="1405410" y="735852"/>
                </a:lnTo>
                <a:lnTo>
                  <a:pt x="1411071" y="720837"/>
                </a:lnTo>
                <a:lnTo>
                  <a:pt x="1416733" y="708283"/>
                </a:lnTo>
                <a:lnTo>
                  <a:pt x="1422394" y="697452"/>
                </a:lnTo>
                <a:lnTo>
                  <a:pt x="1425594" y="691545"/>
                </a:lnTo>
                <a:lnTo>
                  <a:pt x="1435439" y="683175"/>
                </a:lnTo>
                <a:lnTo>
                  <a:pt x="1447009" y="675545"/>
                </a:lnTo>
                <a:lnTo>
                  <a:pt x="1458578" y="669637"/>
                </a:lnTo>
                <a:lnTo>
                  <a:pt x="1470147" y="662006"/>
                </a:lnTo>
                <a:lnTo>
                  <a:pt x="1472608" y="655360"/>
                </a:lnTo>
                <a:lnTo>
                  <a:pt x="1472608" y="646253"/>
                </a:lnTo>
                <a:lnTo>
                  <a:pt x="1471871" y="636161"/>
                </a:lnTo>
                <a:lnTo>
                  <a:pt x="1472608" y="627791"/>
                </a:lnTo>
                <a:lnTo>
                  <a:pt x="1479993" y="615976"/>
                </a:lnTo>
                <a:lnTo>
                  <a:pt x="1489839" y="606868"/>
                </a:lnTo>
                <a:lnTo>
                  <a:pt x="1500669" y="598499"/>
                </a:lnTo>
                <a:lnTo>
                  <a:pt x="1510516" y="589392"/>
                </a:lnTo>
                <a:lnTo>
                  <a:pt x="1518885" y="579299"/>
                </a:lnTo>
                <a:lnTo>
                  <a:pt x="1523808" y="565763"/>
                </a:lnTo>
                <a:lnTo>
                  <a:pt x="1523808" y="565024"/>
                </a:lnTo>
                <a:lnTo>
                  <a:pt x="1522085" y="565024"/>
                </a:lnTo>
                <a:lnTo>
                  <a:pt x="1522085" y="563302"/>
                </a:lnTo>
                <a:lnTo>
                  <a:pt x="1522085" y="561578"/>
                </a:lnTo>
                <a:lnTo>
                  <a:pt x="1520363" y="559856"/>
                </a:lnTo>
                <a:lnTo>
                  <a:pt x="1517901" y="559117"/>
                </a:lnTo>
                <a:lnTo>
                  <a:pt x="1514701" y="557394"/>
                </a:lnTo>
                <a:lnTo>
                  <a:pt x="1512239" y="557394"/>
                </a:lnTo>
                <a:lnTo>
                  <a:pt x="1507316" y="555672"/>
                </a:lnTo>
                <a:lnTo>
                  <a:pt x="1504855" y="559117"/>
                </a:lnTo>
                <a:lnTo>
                  <a:pt x="1501655" y="559117"/>
                </a:lnTo>
                <a:lnTo>
                  <a:pt x="1497469" y="559856"/>
                </a:lnTo>
                <a:lnTo>
                  <a:pt x="1491808" y="559856"/>
                </a:lnTo>
                <a:lnTo>
                  <a:pt x="1491808" y="555672"/>
                </a:lnTo>
                <a:lnTo>
                  <a:pt x="1489348" y="555672"/>
                </a:lnTo>
                <a:lnTo>
                  <a:pt x="1489348" y="543855"/>
                </a:lnTo>
                <a:lnTo>
                  <a:pt x="1487624" y="527856"/>
                </a:lnTo>
                <a:lnTo>
                  <a:pt x="1485901" y="508655"/>
                </a:lnTo>
                <a:lnTo>
                  <a:pt x="1485901" y="490194"/>
                </a:lnTo>
                <a:lnTo>
                  <a:pt x="1485901" y="473456"/>
                </a:lnTo>
                <a:lnTo>
                  <a:pt x="1489101" y="463363"/>
                </a:lnTo>
                <a:lnTo>
                  <a:pt x="1489593" y="460410"/>
                </a:lnTo>
                <a:lnTo>
                  <a:pt x="1491316" y="456964"/>
                </a:lnTo>
                <a:lnTo>
                  <a:pt x="1493038" y="456225"/>
                </a:lnTo>
                <a:lnTo>
                  <a:pt x="1494762" y="456225"/>
                </a:lnTo>
                <a:lnTo>
                  <a:pt x="1497224" y="456225"/>
                </a:lnTo>
                <a:lnTo>
                  <a:pt x="1500424" y="454501"/>
                </a:lnTo>
                <a:lnTo>
                  <a:pt x="1504609" y="454501"/>
                </a:lnTo>
                <a:lnTo>
                  <a:pt x="1516177" y="458687"/>
                </a:lnTo>
                <a:lnTo>
                  <a:pt x="1529469" y="462133"/>
                </a:lnTo>
                <a:lnTo>
                  <a:pt x="1543501" y="462133"/>
                </a:lnTo>
                <a:lnTo>
                  <a:pt x="1557531" y="458687"/>
                </a:lnTo>
                <a:lnTo>
                  <a:pt x="1568362" y="454501"/>
                </a:lnTo>
                <a:lnTo>
                  <a:pt x="1569100" y="452779"/>
                </a:lnTo>
                <a:lnTo>
                  <a:pt x="1569100" y="451056"/>
                </a:lnTo>
                <a:lnTo>
                  <a:pt x="1570824" y="451056"/>
                </a:lnTo>
                <a:lnTo>
                  <a:pt x="1570824" y="450318"/>
                </a:lnTo>
                <a:lnTo>
                  <a:pt x="1570824" y="448595"/>
                </a:lnTo>
                <a:lnTo>
                  <a:pt x="1574024" y="436778"/>
                </a:lnTo>
                <a:lnTo>
                  <a:pt x="1574024" y="423241"/>
                </a:lnTo>
                <a:lnTo>
                  <a:pt x="1572300" y="410687"/>
                </a:lnTo>
                <a:lnTo>
                  <a:pt x="1570578" y="395672"/>
                </a:lnTo>
                <a:lnTo>
                  <a:pt x="1560731" y="393210"/>
                </a:lnTo>
                <a:lnTo>
                  <a:pt x="1550885" y="389764"/>
                </a:lnTo>
                <a:lnTo>
                  <a:pt x="1541039" y="383856"/>
                </a:lnTo>
                <a:lnTo>
                  <a:pt x="1533654" y="376225"/>
                </a:lnTo>
                <a:lnTo>
                  <a:pt x="1536115" y="375487"/>
                </a:lnTo>
                <a:lnTo>
                  <a:pt x="1539316" y="373764"/>
                </a:lnTo>
                <a:lnTo>
                  <a:pt x="1541039" y="372041"/>
                </a:lnTo>
                <a:lnTo>
                  <a:pt x="1543501" y="372041"/>
                </a:lnTo>
                <a:lnTo>
                  <a:pt x="1546701" y="370318"/>
                </a:lnTo>
                <a:lnTo>
                  <a:pt x="1551624" y="370318"/>
                </a:lnTo>
                <a:lnTo>
                  <a:pt x="1554823" y="369579"/>
                </a:lnTo>
                <a:lnTo>
                  <a:pt x="1559008" y="367856"/>
                </a:lnTo>
                <a:lnTo>
                  <a:pt x="1563193" y="367856"/>
                </a:lnTo>
                <a:lnTo>
                  <a:pt x="1568115" y="367856"/>
                </a:lnTo>
                <a:lnTo>
                  <a:pt x="1568115" y="351856"/>
                </a:lnTo>
                <a:lnTo>
                  <a:pt x="1572300" y="351856"/>
                </a:lnTo>
                <a:lnTo>
                  <a:pt x="1576484" y="352595"/>
                </a:lnTo>
                <a:lnTo>
                  <a:pt x="1578208" y="354318"/>
                </a:lnTo>
                <a:lnTo>
                  <a:pt x="1580670" y="354318"/>
                </a:lnTo>
                <a:lnTo>
                  <a:pt x="1583870" y="356041"/>
                </a:lnTo>
                <a:lnTo>
                  <a:pt x="1586331" y="357764"/>
                </a:lnTo>
                <a:lnTo>
                  <a:pt x="1589531" y="354318"/>
                </a:lnTo>
                <a:lnTo>
                  <a:pt x="1593716" y="352595"/>
                </a:lnTo>
                <a:lnTo>
                  <a:pt x="1596915" y="351856"/>
                </a:lnTo>
                <a:lnTo>
                  <a:pt x="1601100" y="350133"/>
                </a:lnTo>
                <a:lnTo>
                  <a:pt x="1602823" y="348410"/>
                </a:lnTo>
                <a:lnTo>
                  <a:pt x="1603562" y="345949"/>
                </a:lnTo>
                <a:lnTo>
                  <a:pt x="1603562" y="342502"/>
                </a:lnTo>
                <a:lnTo>
                  <a:pt x="1603562" y="340041"/>
                </a:lnTo>
                <a:lnTo>
                  <a:pt x="1603562" y="336595"/>
                </a:lnTo>
                <a:lnTo>
                  <a:pt x="1605285" y="334133"/>
                </a:lnTo>
                <a:lnTo>
                  <a:pt x="1607008" y="330687"/>
                </a:lnTo>
                <a:lnTo>
                  <a:pt x="1634331" y="322318"/>
                </a:lnTo>
                <a:lnTo>
                  <a:pt x="1639992" y="313210"/>
                </a:lnTo>
                <a:lnTo>
                  <a:pt x="1641715" y="304840"/>
                </a:lnTo>
                <a:lnTo>
                  <a:pt x="1645899" y="295734"/>
                </a:lnTo>
                <a:lnTo>
                  <a:pt x="1654269" y="289826"/>
                </a:lnTo>
                <a:lnTo>
                  <a:pt x="1665100" y="285641"/>
                </a:lnTo>
                <a:lnTo>
                  <a:pt x="1677407" y="281457"/>
                </a:lnTo>
                <a:lnTo>
                  <a:pt x="1688976" y="277271"/>
                </a:lnTo>
                <a:lnTo>
                  <a:pt x="1690699" y="275549"/>
                </a:lnTo>
                <a:lnTo>
                  <a:pt x="1690699" y="273825"/>
                </a:lnTo>
                <a:lnTo>
                  <a:pt x="1690699" y="272103"/>
                </a:lnTo>
                <a:lnTo>
                  <a:pt x="1692422" y="271365"/>
                </a:lnTo>
                <a:lnTo>
                  <a:pt x="1686760" y="256348"/>
                </a:lnTo>
                <a:lnTo>
                  <a:pt x="1683560" y="238625"/>
                </a:lnTo>
                <a:lnTo>
                  <a:pt x="1683560" y="222626"/>
                </a:lnTo>
                <a:lnTo>
                  <a:pt x="1682823" y="209088"/>
                </a:lnTo>
                <a:lnTo>
                  <a:pt x="1695130" y="208349"/>
                </a:lnTo>
                <a:lnTo>
                  <a:pt x="1704238" y="204903"/>
                </a:lnTo>
                <a:lnTo>
                  <a:pt x="1714084" y="202441"/>
                </a:lnTo>
                <a:lnTo>
                  <a:pt x="1714084" y="209088"/>
                </a:lnTo>
                <a:lnTo>
                  <a:pt x="1712361" y="214996"/>
                </a:lnTo>
                <a:lnTo>
                  <a:pt x="1710637" y="225826"/>
                </a:lnTo>
                <a:lnTo>
                  <a:pt x="1709899" y="240103"/>
                </a:lnTo>
                <a:lnTo>
                  <a:pt x="1708176" y="253641"/>
                </a:lnTo>
                <a:lnTo>
                  <a:pt x="1708176" y="263734"/>
                </a:lnTo>
                <a:lnTo>
                  <a:pt x="1712361" y="266194"/>
                </a:lnTo>
                <a:lnTo>
                  <a:pt x="1715560" y="267918"/>
                </a:lnTo>
                <a:lnTo>
                  <a:pt x="1716300" y="269640"/>
                </a:lnTo>
                <a:lnTo>
                  <a:pt x="1719499" y="271365"/>
                </a:lnTo>
                <a:lnTo>
                  <a:pt x="1723681" y="273825"/>
                </a:lnTo>
                <a:lnTo>
                  <a:pt x="1732789" y="269640"/>
                </a:lnTo>
                <a:lnTo>
                  <a:pt x="1739189" y="269640"/>
                </a:lnTo>
                <a:lnTo>
                  <a:pt x="1743373" y="272103"/>
                </a:lnTo>
                <a:lnTo>
                  <a:pt x="1749035" y="277026"/>
                </a:lnTo>
                <a:lnTo>
                  <a:pt x="1756419" y="277026"/>
                </a:lnTo>
                <a:lnTo>
                  <a:pt x="1764788" y="273580"/>
                </a:lnTo>
                <a:lnTo>
                  <a:pt x="1772173" y="269395"/>
                </a:lnTo>
                <a:lnTo>
                  <a:pt x="1776357" y="265210"/>
                </a:lnTo>
                <a:lnTo>
                  <a:pt x="1782019" y="261764"/>
                </a:lnTo>
                <a:lnTo>
                  <a:pt x="1789403" y="259303"/>
                </a:lnTo>
                <a:lnTo>
                  <a:pt x="1800973" y="260041"/>
                </a:lnTo>
                <a:lnTo>
                  <a:pt x="1816727" y="263487"/>
                </a:lnTo>
                <a:lnTo>
                  <a:pt x="1818450" y="259303"/>
                </a:lnTo>
                <a:lnTo>
                  <a:pt x="1819188" y="257580"/>
                </a:lnTo>
                <a:lnTo>
                  <a:pt x="1822388" y="254133"/>
                </a:lnTo>
                <a:lnTo>
                  <a:pt x="1824849" y="253395"/>
                </a:lnTo>
                <a:lnTo>
                  <a:pt x="1828049" y="253395"/>
                </a:lnTo>
                <a:lnTo>
                  <a:pt x="1832235" y="251673"/>
                </a:lnTo>
                <a:lnTo>
                  <a:pt x="1832235" y="226564"/>
                </a:lnTo>
                <a:lnTo>
                  <a:pt x="1835434" y="206380"/>
                </a:lnTo>
                <a:lnTo>
                  <a:pt x="1837895" y="202934"/>
                </a:lnTo>
                <a:lnTo>
                  <a:pt x="1841096" y="202195"/>
                </a:lnTo>
                <a:lnTo>
                  <a:pt x="1843557" y="198750"/>
                </a:lnTo>
                <a:lnTo>
                  <a:pt x="1846757" y="197026"/>
                </a:lnTo>
                <a:lnTo>
                  <a:pt x="1850943" y="196288"/>
                </a:lnTo>
                <a:lnTo>
                  <a:pt x="1850943" y="198750"/>
                </a:lnTo>
                <a:lnTo>
                  <a:pt x="1853403" y="202195"/>
                </a:lnTo>
                <a:lnTo>
                  <a:pt x="1855127" y="204657"/>
                </a:lnTo>
                <a:lnTo>
                  <a:pt x="1856849" y="208103"/>
                </a:lnTo>
                <a:lnTo>
                  <a:pt x="1858573" y="208841"/>
                </a:lnTo>
                <a:lnTo>
                  <a:pt x="1862757" y="210564"/>
                </a:lnTo>
                <a:lnTo>
                  <a:pt x="1866942" y="212288"/>
                </a:lnTo>
                <a:lnTo>
                  <a:pt x="1865219" y="198750"/>
                </a:lnTo>
                <a:lnTo>
                  <a:pt x="1864480" y="190380"/>
                </a:lnTo>
                <a:lnTo>
                  <a:pt x="1861280" y="184473"/>
                </a:lnTo>
                <a:lnTo>
                  <a:pt x="1859557" y="176842"/>
                </a:lnTo>
                <a:lnTo>
                  <a:pt x="1857096" y="163304"/>
                </a:lnTo>
                <a:lnTo>
                  <a:pt x="1864480" y="162565"/>
                </a:lnTo>
                <a:lnTo>
                  <a:pt x="1869404" y="159119"/>
                </a:lnTo>
                <a:lnTo>
                  <a:pt x="1874326" y="156658"/>
                </a:lnTo>
                <a:lnTo>
                  <a:pt x="1879988" y="153212"/>
                </a:lnTo>
                <a:lnTo>
                  <a:pt x="1889834" y="153212"/>
                </a:lnTo>
                <a:lnTo>
                  <a:pt x="1899680" y="154934"/>
                </a:lnTo>
                <a:lnTo>
                  <a:pt x="1907065" y="156658"/>
                </a:lnTo>
                <a:lnTo>
                  <a:pt x="1914449" y="153212"/>
                </a:lnTo>
                <a:lnTo>
                  <a:pt x="1920111" y="144842"/>
                </a:lnTo>
                <a:lnTo>
                  <a:pt x="1915187" y="143119"/>
                </a:lnTo>
                <a:lnTo>
                  <a:pt x="1911003" y="141396"/>
                </a:lnTo>
                <a:lnTo>
                  <a:pt x="1908541" y="139673"/>
                </a:lnTo>
                <a:lnTo>
                  <a:pt x="1903619" y="138935"/>
                </a:lnTo>
                <a:lnTo>
                  <a:pt x="1897957" y="138935"/>
                </a:lnTo>
                <a:lnTo>
                  <a:pt x="1883926" y="145581"/>
                </a:lnTo>
                <a:lnTo>
                  <a:pt x="1868173" y="150503"/>
                </a:lnTo>
                <a:lnTo>
                  <a:pt x="1850943" y="152965"/>
                </a:lnTo>
                <a:lnTo>
                  <a:pt x="1847742" y="145334"/>
                </a:lnTo>
                <a:lnTo>
                  <a:pt x="1843557" y="139427"/>
                </a:lnTo>
                <a:lnTo>
                  <a:pt x="1839373" y="133519"/>
                </a:lnTo>
                <a:lnTo>
                  <a:pt x="1836173" y="126873"/>
                </a:lnTo>
                <a:lnTo>
                  <a:pt x="1835434" y="115058"/>
                </a:lnTo>
                <a:lnTo>
                  <a:pt x="1836173" y="105950"/>
                </a:lnTo>
                <a:lnTo>
                  <a:pt x="1835434" y="95858"/>
                </a:lnTo>
                <a:lnTo>
                  <a:pt x="1833711" y="84042"/>
                </a:lnTo>
                <a:lnTo>
                  <a:pt x="1835434" y="73950"/>
                </a:lnTo>
                <a:lnTo>
                  <a:pt x="1842081" y="58935"/>
                </a:lnTo>
                <a:lnTo>
                  <a:pt x="1853649" y="48843"/>
                </a:lnTo>
                <a:lnTo>
                  <a:pt x="1865219" y="37027"/>
                </a:lnTo>
                <a:lnTo>
                  <a:pt x="1875065" y="25212"/>
                </a:lnTo>
                <a:lnTo>
                  <a:pt x="1882450" y="11673"/>
                </a:lnTo>
                <a:lnTo>
                  <a:pt x="1878265" y="7489"/>
                </a:lnTo>
                <a:lnTo>
                  <a:pt x="1874081" y="3304"/>
                </a:lnTo>
                <a:close/>
                <a:moveTo>
                  <a:pt x="1731537" y="0"/>
                </a:moveTo>
                <a:lnTo>
                  <a:pt x="1863626" y="0"/>
                </a:lnTo>
                <a:lnTo>
                  <a:pt x="1858327" y="843"/>
                </a:lnTo>
                <a:lnTo>
                  <a:pt x="1845034" y="1582"/>
                </a:lnTo>
                <a:lnTo>
                  <a:pt x="1840850" y="22505"/>
                </a:lnTo>
                <a:lnTo>
                  <a:pt x="1833465" y="38504"/>
                </a:lnTo>
                <a:lnTo>
                  <a:pt x="1823619" y="52043"/>
                </a:lnTo>
                <a:lnTo>
                  <a:pt x="1812050" y="64596"/>
                </a:lnTo>
                <a:lnTo>
                  <a:pt x="1801219" y="79612"/>
                </a:lnTo>
                <a:lnTo>
                  <a:pt x="1794573" y="97335"/>
                </a:lnTo>
                <a:lnTo>
                  <a:pt x="1789649" y="117519"/>
                </a:lnTo>
                <a:lnTo>
                  <a:pt x="1798758" y="125150"/>
                </a:lnTo>
                <a:lnTo>
                  <a:pt x="1807126" y="133519"/>
                </a:lnTo>
                <a:lnTo>
                  <a:pt x="1812788" y="144350"/>
                </a:lnTo>
                <a:lnTo>
                  <a:pt x="1815988" y="156904"/>
                </a:lnTo>
                <a:lnTo>
                  <a:pt x="1811804" y="158626"/>
                </a:lnTo>
                <a:lnTo>
                  <a:pt x="1810081" y="160350"/>
                </a:lnTo>
                <a:lnTo>
                  <a:pt x="1808357" y="162073"/>
                </a:lnTo>
                <a:lnTo>
                  <a:pt x="1808357" y="162811"/>
                </a:lnTo>
                <a:lnTo>
                  <a:pt x="1806634" y="164535"/>
                </a:lnTo>
                <a:lnTo>
                  <a:pt x="1806634" y="167981"/>
                </a:lnTo>
                <a:lnTo>
                  <a:pt x="1805896" y="168719"/>
                </a:lnTo>
                <a:lnTo>
                  <a:pt x="1786943" y="176349"/>
                </a:lnTo>
                <a:lnTo>
                  <a:pt x="1784481" y="194073"/>
                </a:lnTo>
                <a:lnTo>
                  <a:pt x="1778819" y="207611"/>
                </a:lnTo>
                <a:lnTo>
                  <a:pt x="1773158" y="217703"/>
                </a:lnTo>
                <a:lnTo>
                  <a:pt x="1764050" y="226073"/>
                </a:lnTo>
                <a:lnTo>
                  <a:pt x="1756666" y="235180"/>
                </a:lnTo>
                <a:lnTo>
                  <a:pt x="1750019" y="246995"/>
                </a:lnTo>
                <a:lnTo>
                  <a:pt x="1745097" y="246995"/>
                </a:lnTo>
                <a:lnTo>
                  <a:pt x="1745097" y="243549"/>
                </a:lnTo>
                <a:lnTo>
                  <a:pt x="1733527" y="227549"/>
                </a:lnTo>
                <a:lnTo>
                  <a:pt x="1726881" y="209826"/>
                </a:lnTo>
                <a:lnTo>
                  <a:pt x="1721958" y="190626"/>
                </a:lnTo>
                <a:lnTo>
                  <a:pt x="1713592" y="168719"/>
                </a:lnTo>
                <a:lnTo>
                  <a:pt x="1702022" y="174627"/>
                </a:lnTo>
                <a:lnTo>
                  <a:pt x="1694637" y="182257"/>
                </a:lnTo>
                <a:lnTo>
                  <a:pt x="1686269" y="188165"/>
                </a:lnTo>
                <a:lnTo>
                  <a:pt x="1677161" y="192349"/>
                </a:lnTo>
                <a:lnTo>
                  <a:pt x="1663130" y="195795"/>
                </a:lnTo>
                <a:lnTo>
                  <a:pt x="1661407" y="194073"/>
                </a:lnTo>
                <a:lnTo>
                  <a:pt x="1659684" y="194073"/>
                </a:lnTo>
                <a:lnTo>
                  <a:pt x="1658946" y="194073"/>
                </a:lnTo>
                <a:lnTo>
                  <a:pt x="1657223" y="192349"/>
                </a:lnTo>
                <a:lnTo>
                  <a:pt x="1654023" y="192349"/>
                </a:lnTo>
                <a:lnTo>
                  <a:pt x="1653285" y="174627"/>
                </a:lnTo>
                <a:lnTo>
                  <a:pt x="1651560" y="160350"/>
                </a:lnTo>
                <a:lnTo>
                  <a:pt x="1648361" y="148534"/>
                </a:lnTo>
                <a:lnTo>
                  <a:pt x="1645899" y="134996"/>
                </a:lnTo>
                <a:lnTo>
                  <a:pt x="1644176" y="117273"/>
                </a:lnTo>
                <a:lnTo>
                  <a:pt x="1651560" y="109642"/>
                </a:lnTo>
                <a:lnTo>
                  <a:pt x="1654023" y="102997"/>
                </a:lnTo>
                <a:lnTo>
                  <a:pt x="1655746" y="93889"/>
                </a:lnTo>
                <a:lnTo>
                  <a:pt x="1659931" y="82074"/>
                </a:lnTo>
                <a:lnTo>
                  <a:pt x="1663130" y="79612"/>
                </a:lnTo>
                <a:lnTo>
                  <a:pt x="1667315" y="75428"/>
                </a:lnTo>
                <a:lnTo>
                  <a:pt x="1671499" y="70504"/>
                </a:lnTo>
                <a:lnTo>
                  <a:pt x="1676422" y="66319"/>
                </a:lnTo>
                <a:lnTo>
                  <a:pt x="1678884" y="68042"/>
                </a:lnTo>
                <a:lnTo>
                  <a:pt x="1680607" y="69765"/>
                </a:lnTo>
                <a:lnTo>
                  <a:pt x="1682329" y="70504"/>
                </a:lnTo>
                <a:lnTo>
                  <a:pt x="1683068" y="72227"/>
                </a:lnTo>
                <a:lnTo>
                  <a:pt x="1686269" y="69765"/>
                </a:lnTo>
                <a:lnTo>
                  <a:pt x="1687991" y="66319"/>
                </a:lnTo>
                <a:lnTo>
                  <a:pt x="1688731" y="63858"/>
                </a:lnTo>
                <a:lnTo>
                  <a:pt x="1690453" y="58935"/>
                </a:lnTo>
                <a:lnTo>
                  <a:pt x="1692176" y="56473"/>
                </a:lnTo>
                <a:lnTo>
                  <a:pt x="1702022" y="50566"/>
                </a:lnTo>
                <a:lnTo>
                  <a:pt x="1710391" y="47119"/>
                </a:lnTo>
                <a:lnTo>
                  <a:pt x="1717775" y="40473"/>
                </a:lnTo>
                <a:lnTo>
                  <a:pt x="1715314" y="38750"/>
                </a:lnTo>
                <a:lnTo>
                  <a:pt x="1713592" y="38750"/>
                </a:lnTo>
                <a:lnTo>
                  <a:pt x="1711869" y="38750"/>
                </a:lnTo>
                <a:lnTo>
                  <a:pt x="1711869" y="37027"/>
                </a:lnTo>
                <a:lnTo>
                  <a:pt x="1711869" y="34566"/>
                </a:lnTo>
                <a:lnTo>
                  <a:pt x="1710146" y="31120"/>
                </a:lnTo>
                <a:lnTo>
                  <a:pt x="1720975" y="17581"/>
                </a:lnTo>
                <a:lnTo>
                  <a:pt x="1730820" y="1582"/>
                </a:lnTo>
                <a:close/>
                <a:moveTo>
                  <a:pt x="1335283" y="0"/>
                </a:moveTo>
                <a:lnTo>
                  <a:pt x="1355141" y="0"/>
                </a:lnTo>
                <a:lnTo>
                  <a:pt x="1357409" y="4536"/>
                </a:lnTo>
                <a:lnTo>
                  <a:pt x="1360609" y="6998"/>
                </a:lnTo>
                <a:lnTo>
                  <a:pt x="1363070" y="12905"/>
                </a:lnTo>
                <a:lnTo>
                  <a:pt x="1372178" y="5521"/>
                </a:lnTo>
                <a:lnTo>
                  <a:pt x="1380000" y="0"/>
                </a:lnTo>
                <a:lnTo>
                  <a:pt x="1394146" y="0"/>
                </a:lnTo>
                <a:lnTo>
                  <a:pt x="1396054" y="1337"/>
                </a:lnTo>
                <a:lnTo>
                  <a:pt x="1396054" y="2812"/>
                </a:lnTo>
                <a:lnTo>
                  <a:pt x="1397778" y="2812"/>
                </a:lnTo>
                <a:lnTo>
                  <a:pt x="1399501" y="2812"/>
                </a:lnTo>
                <a:lnTo>
                  <a:pt x="1401962" y="2812"/>
                </a:lnTo>
                <a:lnTo>
                  <a:pt x="1407235" y="0"/>
                </a:lnTo>
                <a:lnTo>
                  <a:pt x="1442331" y="0"/>
                </a:lnTo>
                <a:lnTo>
                  <a:pt x="1442331" y="2812"/>
                </a:lnTo>
                <a:lnTo>
                  <a:pt x="1442331" y="6998"/>
                </a:lnTo>
                <a:lnTo>
                  <a:pt x="1444054" y="18813"/>
                </a:lnTo>
                <a:lnTo>
                  <a:pt x="1445777" y="32105"/>
                </a:lnTo>
                <a:lnTo>
                  <a:pt x="1445777" y="43674"/>
                </a:lnTo>
                <a:lnTo>
                  <a:pt x="1429285" y="52043"/>
                </a:lnTo>
                <a:lnTo>
                  <a:pt x="1411070" y="59428"/>
                </a:lnTo>
                <a:lnTo>
                  <a:pt x="1393594" y="67796"/>
                </a:lnTo>
                <a:lnTo>
                  <a:pt x="1378824" y="79612"/>
                </a:lnTo>
                <a:lnTo>
                  <a:pt x="1374640" y="77151"/>
                </a:lnTo>
                <a:lnTo>
                  <a:pt x="1367255" y="73705"/>
                </a:lnTo>
                <a:lnTo>
                  <a:pt x="1357409" y="67796"/>
                </a:lnTo>
                <a:lnTo>
                  <a:pt x="1349040" y="63612"/>
                </a:lnTo>
                <a:lnTo>
                  <a:pt x="1341655" y="59428"/>
                </a:lnTo>
                <a:lnTo>
                  <a:pt x="1338209" y="56228"/>
                </a:lnTo>
                <a:lnTo>
                  <a:pt x="1339932" y="55490"/>
                </a:lnTo>
                <a:lnTo>
                  <a:pt x="1341655" y="53766"/>
                </a:lnTo>
                <a:lnTo>
                  <a:pt x="1343378" y="52043"/>
                </a:lnTo>
                <a:lnTo>
                  <a:pt x="1343378" y="50320"/>
                </a:lnTo>
                <a:lnTo>
                  <a:pt x="1344116" y="47859"/>
                </a:lnTo>
                <a:lnTo>
                  <a:pt x="1339932" y="44658"/>
                </a:lnTo>
                <a:lnTo>
                  <a:pt x="1334271" y="43674"/>
                </a:lnTo>
                <a:lnTo>
                  <a:pt x="1330086" y="40474"/>
                </a:lnTo>
                <a:lnTo>
                  <a:pt x="1325901" y="38012"/>
                </a:lnTo>
                <a:lnTo>
                  <a:pt x="1328363" y="38012"/>
                </a:lnTo>
                <a:lnTo>
                  <a:pt x="1331809" y="34567"/>
                </a:lnTo>
                <a:lnTo>
                  <a:pt x="1332547" y="32844"/>
                </a:lnTo>
                <a:lnTo>
                  <a:pt x="1334271" y="32844"/>
                </a:lnTo>
                <a:lnTo>
                  <a:pt x="1335747" y="32105"/>
                </a:lnTo>
                <a:lnTo>
                  <a:pt x="1339932" y="32105"/>
                </a:lnTo>
                <a:lnTo>
                  <a:pt x="1344116" y="32105"/>
                </a:lnTo>
                <a:lnTo>
                  <a:pt x="1344116" y="21275"/>
                </a:lnTo>
                <a:lnTo>
                  <a:pt x="1322701" y="21275"/>
                </a:lnTo>
                <a:lnTo>
                  <a:pt x="1318517" y="12905"/>
                </a:lnTo>
                <a:lnTo>
                  <a:pt x="1325901" y="6998"/>
                </a:lnTo>
                <a:lnTo>
                  <a:pt x="1331809" y="1337"/>
                </a:lnTo>
                <a:close/>
                <a:moveTo>
                  <a:pt x="994515" y="0"/>
                </a:moveTo>
                <a:lnTo>
                  <a:pt x="1240498" y="0"/>
                </a:lnTo>
                <a:lnTo>
                  <a:pt x="1238272" y="6013"/>
                </a:lnTo>
                <a:lnTo>
                  <a:pt x="1230887" y="13644"/>
                </a:lnTo>
                <a:lnTo>
                  <a:pt x="1218579" y="22012"/>
                </a:lnTo>
                <a:lnTo>
                  <a:pt x="1202088" y="29643"/>
                </a:lnTo>
                <a:lnTo>
                  <a:pt x="1188057" y="35551"/>
                </a:lnTo>
                <a:lnTo>
                  <a:pt x="1174765" y="38997"/>
                </a:lnTo>
                <a:lnTo>
                  <a:pt x="1174765" y="35551"/>
                </a:lnTo>
                <a:lnTo>
                  <a:pt x="1174765" y="33089"/>
                </a:lnTo>
                <a:lnTo>
                  <a:pt x="1173042" y="33089"/>
                </a:lnTo>
                <a:lnTo>
                  <a:pt x="1173042" y="31367"/>
                </a:lnTo>
                <a:lnTo>
                  <a:pt x="1172304" y="29643"/>
                </a:lnTo>
                <a:lnTo>
                  <a:pt x="1170580" y="41458"/>
                </a:lnTo>
                <a:lnTo>
                  <a:pt x="1166396" y="51551"/>
                </a:lnTo>
                <a:lnTo>
                  <a:pt x="1163196" y="60658"/>
                </a:lnTo>
                <a:lnTo>
                  <a:pt x="1159011" y="69027"/>
                </a:lnTo>
                <a:lnTo>
                  <a:pt x="1155811" y="80844"/>
                </a:lnTo>
                <a:lnTo>
                  <a:pt x="1159011" y="82566"/>
                </a:lnTo>
                <a:lnTo>
                  <a:pt x="1159011" y="84289"/>
                </a:lnTo>
                <a:lnTo>
                  <a:pt x="1160735" y="84289"/>
                </a:lnTo>
                <a:lnTo>
                  <a:pt x="1160735" y="86012"/>
                </a:lnTo>
                <a:lnTo>
                  <a:pt x="1159011" y="86750"/>
                </a:lnTo>
                <a:lnTo>
                  <a:pt x="1155811" y="90197"/>
                </a:lnTo>
                <a:lnTo>
                  <a:pt x="1153350" y="91920"/>
                </a:lnTo>
                <a:lnTo>
                  <a:pt x="1150889" y="94381"/>
                </a:lnTo>
                <a:lnTo>
                  <a:pt x="1147689" y="96104"/>
                </a:lnTo>
                <a:lnTo>
                  <a:pt x="1145965" y="98566"/>
                </a:lnTo>
                <a:lnTo>
                  <a:pt x="1143504" y="102750"/>
                </a:lnTo>
                <a:lnTo>
                  <a:pt x="1137597" y="119489"/>
                </a:lnTo>
                <a:lnTo>
                  <a:pt x="1133412" y="136966"/>
                </a:lnTo>
                <a:lnTo>
                  <a:pt x="1131688" y="157150"/>
                </a:lnTo>
                <a:lnTo>
                  <a:pt x="1128489" y="176350"/>
                </a:lnTo>
                <a:lnTo>
                  <a:pt x="1124305" y="193826"/>
                </a:lnTo>
                <a:lnTo>
                  <a:pt x="1121842" y="192104"/>
                </a:lnTo>
                <a:lnTo>
                  <a:pt x="1120119" y="192104"/>
                </a:lnTo>
                <a:lnTo>
                  <a:pt x="1120119" y="190380"/>
                </a:lnTo>
                <a:lnTo>
                  <a:pt x="1118396" y="190380"/>
                </a:lnTo>
                <a:lnTo>
                  <a:pt x="1114212" y="187919"/>
                </a:lnTo>
                <a:lnTo>
                  <a:pt x="1106828" y="182012"/>
                </a:lnTo>
                <a:lnTo>
                  <a:pt x="1095258" y="172903"/>
                </a:lnTo>
                <a:lnTo>
                  <a:pt x="1081966" y="165273"/>
                </a:lnTo>
                <a:lnTo>
                  <a:pt x="1069658" y="156904"/>
                </a:lnTo>
                <a:lnTo>
                  <a:pt x="1059813" y="149273"/>
                </a:lnTo>
                <a:lnTo>
                  <a:pt x="1050706" y="145088"/>
                </a:lnTo>
                <a:lnTo>
                  <a:pt x="1048243" y="143366"/>
                </a:lnTo>
                <a:lnTo>
                  <a:pt x="1045043" y="111612"/>
                </a:lnTo>
                <a:lnTo>
                  <a:pt x="1043320" y="108166"/>
                </a:lnTo>
                <a:lnTo>
                  <a:pt x="1039136" y="105705"/>
                </a:lnTo>
                <a:lnTo>
                  <a:pt x="1036674" y="103982"/>
                </a:lnTo>
                <a:lnTo>
                  <a:pt x="1031751" y="100535"/>
                </a:lnTo>
                <a:lnTo>
                  <a:pt x="1029290" y="98074"/>
                </a:lnTo>
                <a:lnTo>
                  <a:pt x="1031751" y="96351"/>
                </a:lnTo>
                <a:lnTo>
                  <a:pt x="1031751" y="94628"/>
                </a:lnTo>
                <a:lnTo>
                  <a:pt x="1033474" y="93889"/>
                </a:lnTo>
                <a:lnTo>
                  <a:pt x="1035197" y="90443"/>
                </a:lnTo>
                <a:lnTo>
                  <a:pt x="1036919" y="87982"/>
                </a:lnTo>
                <a:lnTo>
                  <a:pt x="1029536" y="87982"/>
                </a:lnTo>
                <a:lnTo>
                  <a:pt x="1025351" y="87982"/>
                </a:lnTo>
                <a:lnTo>
                  <a:pt x="1022152" y="87982"/>
                </a:lnTo>
                <a:lnTo>
                  <a:pt x="1020428" y="86258"/>
                </a:lnTo>
                <a:lnTo>
                  <a:pt x="1019689" y="83797"/>
                </a:lnTo>
                <a:lnTo>
                  <a:pt x="1016489" y="78873"/>
                </a:lnTo>
                <a:lnTo>
                  <a:pt x="1014766" y="76413"/>
                </a:lnTo>
                <a:lnTo>
                  <a:pt x="1014766" y="72966"/>
                </a:lnTo>
                <a:lnTo>
                  <a:pt x="1014766" y="72227"/>
                </a:lnTo>
                <a:lnTo>
                  <a:pt x="1014766" y="68782"/>
                </a:lnTo>
                <a:lnTo>
                  <a:pt x="1016489" y="66320"/>
                </a:lnTo>
                <a:lnTo>
                  <a:pt x="1016489" y="62874"/>
                </a:lnTo>
                <a:lnTo>
                  <a:pt x="1008119" y="62874"/>
                </a:lnTo>
                <a:lnTo>
                  <a:pt x="1008119" y="58690"/>
                </a:lnTo>
                <a:lnTo>
                  <a:pt x="1008859" y="54505"/>
                </a:lnTo>
                <a:lnTo>
                  <a:pt x="1010582" y="52782"/>
                </a:lnTo>
                <a:lnTo>
                  <a:pt x="1010582" y="49828"/>
                </a:lnTo>
                <a:lnTo>
                  <a:pt x="1012305" y="47366"/>
                </a:lnTo>
                <a:lnTo>
                  <a:pt x="1014028" y="43181"/>
                </a:lnTo>
                <a:lnTo>
                  <a:pt x="1009104" y="43181"/>
                </a:lnTo>
                <a:lnTo>
                  <a:pt x="1004182" y="43181"/>
                </a:lnTo>
                <a:lnTo>
                  <a:pt x="1001720" y="41458"/>
                </a:lnTo>
                <a:lnTo>
                  <a:pt x="996797" y="39735"/>
                </a:lnTo>
                <a:lnTo>
                  <a:pt x="996059" y="18075"/>
                </a:lnTo>
                <a:close/>
                <a:moveTo>
                  <a:pt x="864598" y="0"/>
                </a:moveTo>
                <a:lnTo>
                  <a:pt x="901871" y="0"/>
                </a:lnTo>
                <a:lnTo>
                  <a:pt x="899566" y="15368"/>
                </a:lnTo>
                <a:lnTo>
                  <a:pt x="895383" y="17090"/>
                </a:lnTo>
                <a:lnTo>
                  <a:pt x="890459" y="17090"/>
                </a:lnTo>
                <a:lnTo>
                  <a:pt x="886521" y="17829"/>
                </a:lnTo>
                <a:lnTo>
                  <a:pt x="880613" y="17829"/>
                </a:lnTo>
                <a:lnTo>
                  <a:pt x="874951" y="11183"/>
                </a:lnTo>
                <a:lnTo>
                  <a:pt x="867321" y="3552"/>
                </a:lnTo>
                <a:close/>
                <a:moveTo>
                  <a:pt x="769123" y="0"/>
                </a:moveTo>
                <a:lnTo>
                  <a:pt x="842019" y="0"/>
                </a:lnTo>
                <a:lnTo>
                  <a:pt x="845906" y="11921"/>
                </a:lnTo>
                <a:lnTo>
                  <a:pt x="851813" y="37275"/>
                </a:lnTo>
                <a:lnTo>
                  <a:pt x="861659" y="37275"/>
                </a:lnTo>
                <a:lnTo>
                  <a:pt x="867321" y="48845"/>
                </a:lnTo>
                <a:lnTo>
                  <a:pt x="872244" y="60660"/>
                </a:lnTo>
                <a:lnTo>
                  <a:pt x="873228" y="76660"/>
                </a:lnTo>
                <a:lnTo>
                  <a:pt x="872244" y="78383"/>
                </a:lnTo>
                <a:lnTo>
                  <a:pt x="870767" y="79859"/>
                </a:lnTo>
                <a:lnTo>
                  <a:pt x="870767" y="81582"/>
                </a:lnTo>
                <a:lnTo>
                  <a:pt x="869044" y="82567"/>
                </a:lnTo>
                <a:lnTo>
                  <a:pt x="867321" y="84290"/>
                </a:lnTo>
                <a:lnTo>
                  <a:pt x="864858" y="85767"/>
                </a:lnTo>
                <a:lnTo>
                  <a:pt x="859198" y="82567"/>
                </a:lnTo>
                <a:lnTo>
                  <a:pt x="851813" y="78383"/>
                </a:lnTo>
                <a:lnTo>
                  <a:pt x="844182" y="74198"/>
                </a:lnTo>
                <a:lnTo>
                  <a:pt x="838521" y="70752"/>
                </a:lnTo>
                <a:lnTo>
                  <a:pt x="836060" y="70013"/>
                </a:lnTo>
                <a:lnTo>
                  <a:pt x="833598" y="70013"/>
                </a:lnTo>
                <a:lnTo>
                  <a:pt x="841721" y="81582"/>
                </a:lnTo>
                <a:lnTo>
                  <a:pt x="849352" y="91675"/>
                </a:lnTo>
                <a:lnTo>
                  <a:pt x="855013" y="104229"/>
                </a:lnTo>
                <a:lnTo>
                  <a:pt x="851813" y="104229"/>
                </a:lnTo>
                <a:lnTo>
                  <a:pt x="841721" y="100044"/>
                </a:lnTo>
                <a:lnTo>
                  <a:pt x="828674" y="97582"/>
                </a:lnTo>
                <a:lnTo>
                  <a:pt x="814644" y="94136"/>
                </a:lnTo>
                <a:lnTo>
                  <a:pt x="804551" y="88475"/>
                </a:lnTo>
                <a:lnTo>
                  <a:pt x="795689" y="79859"/>
                </a:lnTo>
                <a:lnTo>
                  <a:pt x="789782" y="66567"/>
                </a:lnTo>
                <a:lnTo>
                  <a:pt x="784121" y="54752"/>
                </a:lnTo>
                <a:lnTo>
                  <a:pt x="775751" y="43183"/>
                </a:lnTo>
                <a:lnTo>
                  <a:pt x="766644" y="34568"/>
                </a:lnTo>
                <a:lnTo>
                  <a:pt x="754336" y="41460"/>
                </a:lnTo>
                <a:lnTo>
                  <a:pt x="739321" y="46383"/>
                </a:lnTo>
                <a:lnTo>
                  <a:pt x="722090" y="47368"/>
                </a:lnTo>
                <a:lnTo>
                  <a:pt x="720368" y="43183"/>
                </a:lnTo>
                <a:lnTo>
                  <a:pt x="719628" y="38998"/>
                </a:lnTo>
                <a:lnTo>
                  <a:pt x="719628" y="34568"/>
                </a:lnTo>
                <a:lnTo>
                  <a:pt x="719628" y="28906"/>
                </a:lnTo>
                <a:lnTo>
                  <a:pt x="731937" y="23737"/>
                </a:lnTo>
                <a:lnTo>
                  <a:pt x="748428" y="19552"/>
                </a:lnTo>
                <a:lnTo>
                  <a:pt x="762460" y="15368"/>
                </a:lnTo>
                <a:lnTo>
                  <a:pt x="766644" y="6998"/>
                </a:lnTo>
                <a:close/>
                <a:moveTo>
                  <a:pt x="0" y="0"/>
                </a:moveTo>
                <a:lnTo>
                  <a:pt x="611304" y="0"/>
                </a:lnTo>
                <a:lnTo>
                  <a:pt x="611815" y="1336"/>
                </a:lnTo>
                <a:lnTo>
                  <a:pt x="610093" y="10444"/>
                </a:lnTo>
                <a:lnTo>
                  <a:pt x="608368" y="24721"/>
                </a:lnTo>
                <a:lnTo>
                  <a:pt x="600984" y="24721"/>
                </a:lnTo>
                <a:lnTo>
                  <a:pt x="591138" y="18813"/>
                </a:lnTo>
                <a:lnTo>
                  <a:pt x="577108" y="15367"/>
                </a:lnTo>
                <a:lnTo>
                  <a:pt x="577108" y="18567"/>
                </a:lnTo>
                <a:lnTo>
                  <a:pt x="579569" y="18567"/>
                </a:lnTo>
                <a:lnTo>
                  <a:pt x="582769" y="21028"/>
                </a:lnTo>
                <a:lnTo>
                  <a:pt x="584492" y="22751"/>
                </a:lnTo>
                <a:lnTo>
                  <a:pt x="585230" y="24474"/>
                </a:lnTo>
                <a:lnTo>
                  <a:pt x="586954" y="26197"/>
                </a:lnTo>
                <a:lnTo>
                  <a:pt x="588677" y="30382"/>
                </a:lnTo>
                <a:lnTo>
                  <a:pt x="588677" y="34567"/>
                </a:lnTo>
                <a:lnTo>
                  <a:pt x="586954" y="38012"/>
                </a:lnTo>
                <a:lnTo>
                  <a:pt x="584492" y="40474"/>
                </a:lnTo>
                <a:lnTo>
                  <a:pt x="582769" y="43921"/>
                </a:lnTo>
                <a:lnTo>
                  <a:pt x="575384" y="49828"/>
                </a:lnTo>
                <a:lnTo>
                  <a:pt x="569722" y="55735"/>
                </a:lnTo>
                <a:lnTo>
                  <a:pt x="567262" y="62381"/>
                </a:lnTo>
                <a:lnTo>
                  <a:pt x="564061" y="73213"/>
                </a:lnTo>
                <a:lnTo>
                  <a:pt x="558400" y="73213"/>
                </a:lnTo>
                <a:lnTo>
                  <a:pt x="554215" y="71489"/>
                </a:lnTo>
                <a:lnTo>
                  <a:pt x="550031" y="69766"/>
                </a:lnTo>
                <a:lnTo>
                  <a:pt x="546830" y="68043"/>
                </a:lnTo>
                <a:lnTo>
                  <a:pt x="541169" y="67305"/>
                </a:lnTo>
                <a:lnTo>
                  <a:pt x="541169" y="69766"/>
                </a:lnTo>
                <a:lnTo>
                  <a:pt x="548554" y="69766"/>
                </a:lnTo>
                <a:lnTo>
                  <a:pt x="550277" y="73213"/>
                </a:lnTo>
                <a:lnTo>
                  <a:pt x="551015" y="75673"/>
                </a:lnTo>
                <a:lnTo>
                  <a:pt x="552739" y="77397"/>
                </a:lnTo>
                <a:lnTo>
                  <a:pt x="552739" y="79858"/>
                </a:lnTo>
                <a:lnTo>
                  <a:pt x="554461" y="84782"/>
                </a:lnTo>
                <a:lnTo>
                  <a:pt x="554461" y="88966"/>
                </a:lnTo>
                <a:lnTo>
                  <a:pt x="541169" y="93151"/>
                </a:lnTo>
                <a:lnTo>
                  <a:pt x="529601" y="100535"/>
                </a:lnTo>
                <a:lnTo>
                  <a:pt x="522216" y="108904"/>
                </a:lnTo>
                <a:lnTo>
                  <a:pt x="517292" y="122196"/>
                </a:lnTo>
                <a:lnTo>
                  <a:pt x="517292" y="141397"/>
                </a:lnTo>
                <a:lnTo>
                  <a:pt x="522216" y="152966"/>
                </a:lnTo>
                <a:lnTo>
                  <a:pt x="525416" y="168719"/>
                </a:lnTo>
                <a:lnTo>
                  <a:pt x="525416" y="184473"/>
                </a:lnTo>
                <a:lnTo>
                  <a:pt x="541169" y="184473"/>
                </a:lnTo>
                <a:lnTo>
                  <a:pt x="541169" y="191857"/>
                </a:lnTo>
                <a:lnTo>
                  <a:pt x="544369" y="194320"/>
                </a:lnTo>
                <a:lnTo>
                  <a:pt x="544369" y="197765"/>
                </a:lnTo>
                <a:lnTo>
                  <a:pt x="544369" y="200227"/>
                </a:lnTo>
                <a:lnTo>
                  <a:pt x="544369" y="201950"/>
                </a:lnTo>
                <a:lnTo>
                  <a:pt x="544369" y="203673"/>
                </a:lnTo>
                <a:lnTo>
                  <a:pt x="544369" y="204411"/>
                </a:lnTo>
                <a:lnTo>
                  <a:pt x="545108" y="206134"/>
                </a:lnTo>
                <a:lnTo>
                  <a:pt x="550031" y="206134"/>
                </a:lnTo>
                <a:lnTo>
                  <a:pt x="554215" y="207857"/>
                </a:lnTo>
                <a:lnTo>
                  <a:pt x="564061" y="206134"/>
                </a:lnTo>
                <a:lnTo>
                  <a:pt x="573908" y="210319"/>
                </a:lnTo>
                <a:lnTo>
                  <a:pt x="584739" y="217703"/>
                </a:lnTo>
                <a:lnTo>
                  <a:pt x="594584" y="227795"/>
                </a:lnTo>
                <a:lnTo>
                  <a:pt x="602954" y="236903"/>
                </a:lnTo>
                <a:lnTo>
                  <a:pt x="613292" y="242072"/>
                </a:lnTo>
                <a:lnTo>
                  <a:pt x="617476" y="243795"/>
                </a:lnTo>
                <a:lnTo>
                  <a:pt x="619938" y="244534"/>
                </a:lnTo>
                <a:lnTo>
                  <a:pt x="623138" y="243795"/>
                </a:lnTo>
                <a:lnTo>
                  <a:pt x="625600" y="243795"/>
                </a:lnTo>
                <a:lnTo>
                  <a:pt x="627323" y="242072"/>
                </a:lnTo>
                <a:lnTo>
                  <a:pt x="630523" y="240349"/>
                </a:lnTo>
                <a:lnTo>
                  <a:pt x="631261" y="238626"/>
                </a:lnTo>
                <a:lnTo>
                  <a:pt x="634462" y="238626"/>
                </a:lnTo>
                <a:lnTo>
                  <a:pt x="657600" y="244534"/>
                </a:lnTo>
                <a:lnTo>
                  <a:pt x="660060" y="260288"/>
                </a:lnTo>
                <a:lnTo>
                  <a:pt x="663261" y="271857"/>
                </a:lnTo>
                <a:lnTo>
                  <a:pt x="664984" y="280965"/>
                </a:lnTo>
                <a:lnTo>
                  <a:pt x="665722" y="289334"/>
                </a:lnTo>
                <a:lnTo>
                  <a:pt x="668922" y="298441"/>
                </a:lnTo>
                <a:lnTo>
                  <a:pt x="676307" y="308534"/>
                </a:lnTo>
                <a:lnTo>
                  <a:pt x="684676" y="321827"/>
                </a:lnTo>
                <a:lnTo>
                  <a:pt x="687138" y="320103"/>
                </a:lnTo>
                <a:lnTo>
                  <a:pt x="688860" y="320103"/>
                </a:lnTo>
                <a:lnTo>
                  <a:pt x="690584" y="318380"/>
                </a:lnTo>
                <a:lnTo>
                  <a:pt x="692306" y="318380"/>
                </a:lnTo>
                <a:lnTo>
                  <a:pt x="694769" y="317642"/>
                </a:lnTo>
                <a:lnTo>
                  <a:pt x="696491" y="317642"/>
                </a:lnTo>
                <a:lnTo>
                  <a:pt x="696491" y="315918"/>
                </a:lnTo>
                <a:lnTo>
                  <a:pt x="696491" y="314196"/>
                </a:lnTo>
                <a:lnTo>
                  <a:pt x="698215" y="311734"/>
                </a:lnTo>
                <a:lnTo>
                  <a:pt x="698215" y="302626"/>
                </a:lnTo>
                <a:lnTo>
                  <a:pt x="696491" y="291057"/>
                </a:lnTo>
                <a:lnTo>
                  <a:pt x="693291" y="276780"/>
                </a:lnTo>
                <a:lnTo>
                  <a:pt x="689107" y="263488"/>
                </a:lnTo>
                <a:lnTo>
                  <a:pt x="700676" y="257580"/>
                </a:lnTo>
                <a:lnTo>
                  <a:pt x="712246" y="249211"/>
                </a:lnTo>
                <a:lnTo>
                  <a:pt x="719629" y="237641"/>
                </a:lnTo>
                <a:lnTo>
                  <a:pt x="723814" y="222627"/>
                </a:lnTo>
                <a:lnTo>
                  <a:pt x="725538" y="214258"/>
                </a:lnTo>
                <a:lnTo>
                  <a:pt x="723814" y="200966"/>
                </a:lnTo>
                <a:lnTo>
                  <a:pt x="723814" y="187674"/>
                </a:lnTo>
                <a:lnTo>
                  <a:pt x="718153" y="185211"/>
                </a:lnTo>
                <a:lnTo>
                  <a:pt x="715692" y="183488"/>
                </a:lnTo>
                <a:lnTo>
                  <a:pt x="712491" y="181765"/>
                </a:lnTo>
                <a:lnTo>
                  <a:pt x="710030" y="179304"/>
                </a:lnTo>
                <a:lnTo>
                  <a:pt x="708307" y="174381"/>
                </a:lnTo>
                <a:lnTo>
                  <a:pt x="713968" y="164288"/>
                </a:lnTo>
                <a:lnTo>
                  <a:pt x="716429" y="152719"/>
                </a:lnTo>
                <a:lnTo>
                  <a:pt x="713968" y="140166"/>
                </a:lnTo>
                <a:lnTo>
                  <a:pt x="710768" y="126874"/>
                </a:lnTo>
                <a:lnTo>
                  <a:pt x="706583" y="111858"/>
                </a:lnTo>
                <a:lnTo>
                  <a:pt x="704861" y="97581"/>
                </a:lnTo>
                <a:lnTo>
                  <a:pt x="708061" y="97581"/>
                </a:lnTo>
                <a:lnTo>
                  <a:pt x="708061" y="94135"/>
                </a:lnTo>
                <a:lnTo>
                  <a:pt x="727999" y="97581"/>
                </a:lnTo>
                <a:lnTo>
                  <a:pt x="745229" y="97581"/>
                </a:lnTo>
                <a:lnTo>
                  <a:pt x="764184" y="94135"/>
                </a:lnTo>
                <a:lnTo>
                  <a:pt x="768368" y="101520"/>
                </a:lnTo>
                <a:lnTo>
                  <a:pt x="772552" y="111612"/>
                </a:lnTo>
                <a:lnTo>
                  <a:pt x="777476" y="118996"/>
                </a:lnTo>
                <a:lnTo>
                  <a:pt x="781660" y="122443"/>
                </a:lnTo>
                <a:lnTo>
                  <a:pt x="784122" y="123181"/>
                </a:lnTo>
                <a:lnTo>
                  <a:pt x="789044" y="123181"/>
                </a:lnTo>
                <a:lnTo>
                  <a:pt x="793229" y="124904"/>
                </a:lnTo>
                <a:lnTo>
                  <a:pt x="797415" y="126627"/>
                </a:lnTo>
                <a:lnTo>
                  <a:pt x="800615" y="129089"/>
                </a:lnTo>
                <a:lnTo>
                  <a:pt x="801352" y="136473"/>
                </a:lnTo>
                <a:lnTo>
                  <a:pt x="804552" y="149765"/>
                </a:lnTo>
                <a:lnTo>
                  <a:pt x="806276" y="161335"/>
                </a:lnTo>
                <a:lnTo>
                  <a:pt x="808736" y="169704"/>
                </a:lnTo>
                <a:lnTo>
                  <a:pt x="810460" y="171426"/>
                </a:lnTo>
                <a:lnTo>
                  <a:pt x="812922" y="173888"/>
                </a:lnTo>
                <a:lnTo>
                  <a:pt x="816122" y="175612"/>
                </a:lnTo>
                <a:lnTo>
                  <a:pt x="818583" y="179057"/>
                </a:lnTo>
                <a:lnTo>
                  <a:pt x="823506" y="179797"/>
                </a:lnTo>
                <a:lnTo>
                  <a:pt x="824244" y="183243"/>
                </a:lnTo>
                <a:lnTo>
                  <a:pt x="835814" y="174134"/>
                </a:lnTo>
                <a:lnTo>
                  <a:pt x="844922" y="163305"/>
                </a:lnTo>
                <a:lnTo>
                  <a:pt x="851568" y="151735"/>
                </a:lnTo>
                <a:lnTo>
                  <a:pt x="863137" y="142627"/>
                </a:lnTo>
                <a:lnTo>
                  <a:pt x="864860" y="152719"/>
                </a:lnTo>
                <a:lnTo>
                  <a:pt x="869044" y="158627"/>
                </a:lnTo>
                <a:lnTo>
                  <a:pt x="874705" y="164535"/>
                </a:lnTo>
                <a:lnTo>
                  <a:pt x="880367" y="170442"/>
                </a:lnTo>
                <a:lnTo>
                  <a:pt x="885290" y="177827"/>
                </a:lnTo>
                <a:lnTo>
                  <a:pt x="885290" y="180288"/>
                </a:lnTo>
                <a:lnTo>
                  <a:pt x="885290" y="183735"/>
                </a:lnTo>
                <a:lnTo>
                  <a:pt x="883567" y="185458"/>
                </a:lnTo>
                <a:lnTo>
                  <a:pt x="883567" y="187918"/>
                </a:lnTo>
                <a:lnTo>
                  <a:pt x="881845" y="191365"/>
                </a:lnTo>
                <a:lnTo>
                  <a:pt x="883567" y="193827"/>
                </a:lnTo>
                <a:lnTo>
                  <a:pt x="885290" y="197273"/>
                </a:lnTo>
                <a:lnTo>
                  <a:pt x="886028" y="198012"/>
                </a:lnTo>
                <a:lnTo>
                  <a:pt x="889228" y="198012"/>
                </a:lnTo>
                <a:lnTo>
                  <a:pt x="891689" y="198012"/>
                </a:lnTo>
                <a:lnTo>
                  <a:pt x="893414" y="198012"/>
                </a:lnTo>
                <a:lnTo>
                  <a:pt x="896613" y="198012"/>
                </a:lnTo>
                <a:lnTo>
                  <a:pt x="897352" y="199735"/>
                </a:lnTo>
                <a:lnTo>
                  <a:pt x="902275" y="211304"/>
                </a:lnTo>
                <a:lnTo>
                  <a:pt x="902275" y="220411"/>
                </a:lnTo>
                <a:lnTo>
                  <a:pt x="900552" y="228780"/>
                </a:lnTo>
                <a:lnTo>
                  <a:pt x="903013" y="236166"/>
                </a:lnTo>
                <a:lnTo>
                  <a:pt x="913844" y="244534"/>
                </a:lnTo>
                <a:lnTo>
                  <a:pt x="904736" y="262011"/>
                </a:lnTo>
                <a:lnTo>
                  <a:pt x="894890" y="277026"/>
                </a:lnTo>
                <a:lnTo>
                  <a:pt x="897352" y="277026"/>
                </a:lnTo>
                <a:lnTo>
                  <a:pt x="906459" y="267919"/>
                </a:lnTo>
                <a:lnTo>
                  <a:pt x="914828" y="260535"/>
                </a:lnTo>
                <a:lnTo>
                  <a:pt x="922213" y="252165"/>
                </a:lnTo>
                <a:lnTo>
                  <a:pt x="932059" y="254626"/>
                </a:lnTo>
                <a:lnTo>
                  <a:pt x="937720" y="260535"/>
                </a:lnTo>
                <a:lnTo>
                  <a:pt x="943382" y="267919"/>
                </a:lnTo>
                <a:lnTo>
                  <a:pt x="945105" y="279487"/>
                </a:lnTo>
                <a:lnTo>
                  <a:pt x="960120" y="279487"/>
                </a:lnTo>
                <a:lnTo>
                  <a:pt x="960120" y="283672"/>
                </a:lnTo>
                <a:lnTo>
                  <a:pt x="960859" y="287118"/>
                </a:lnTo>
                <a:lnTo>
                  <a:pt x="960859" y="291304"/>
                </a:lnTo>
                <a:lnTo>
                  <a:pt x="962582" y="295488"/>
                </a:lnTo>
                <a:lnTo>
                  <a:pt x="960859" y="300410"/>
                </a:lnTo>
                <a:lnTo>
                  <a:pt x="960859" y="302872"/>
                </a:lnTo>
                <a:lnTo>
                  <a:pt x="960859" y="306319"/>
                </a:lnTo>
                <a:lnTo>
                  <a:pt x="962582" y="307057"/>
                </a:lnTo>
                <a:lnTo>
                  <a:pt x="962582" y="310503"/>
                </a:lnTo>
                <a:lnTo>
                  <a:pt x="962582" y="312226"/>
                </a:lnTo>
                <a:lnTo>
                  <a:pt x="962582" y="314687"/>
                </a:lnTo>
                <a:lnTo>
                  <a:pt x="946828" y="326257"/>
                </a:lnTo>
                <a:lnTo>
                  <a:pt x="929598" y="333641"/>
                </a:lnTo>
                <a:lnTo>
                  <a:pt x="909659" y="337826"/>
                </a:lnTo>
                <a:lnTo>
                  <a:pt x="888983" y="340287"/>
                </a:lnTo>
                <a:lnTo>
                  <a:pt x="869044" y="343733"/>
                </a:lnTo>
                <a:lnTo>
                  <a:pt x="848367" y="346196"/>
                </a:lnTo>
                <a:lnTo>
                  <a:pt x="831137" y="352103"/>
                </a:lnTo>
                <a:lnTo>
                  <a:pt x="815382" y="359488"/>
                </a:lnTo>
                <a:lnTo>
                  <a:pt x="803814" y="372780"/>
                </a:lnTo>
                <a:lnTo>
                  <a:pt x="807014" y="372780"/>
                </a:lnTo>
                <a:lnTo>
                  <a:pt x="821045" y="362688"/>
                </a:lnTo>
                <a:lnTo>
                  <a:pt x="838275" y="355302"/>
                </a:lnTo>
                <a:lnTo>
                  <a:pt x="857228" y="351118"/>
                </a:lnTo>
                <a:lnTo>
                  <a:pt x="857967" y="353580"/>
                </a:lnTo>
                <a:lnTo>
                  <a:pt x="859690" y="357026"/>
                </a:lnTo>
                <a:lnTo>
                  <a:pt x="861414" y="357764"/>
                </a:lnTo>
                <a:lnTo>
                  <a:pt x="863874" y="359488"/>
                </a:lnTo>
                <a:lnTo>
                  <a:pt x="867075" y="361210"/>
                </a:lnTo>
                <a:lnTo>
                  <a:pt x="869536" y="363673"/>
                </a:lnTo>
                <a:lnTo>
                  <a:pt x="865352" y="371057"/>
                </a:lnTo>
                <a:lnTo>
                  <a:pt x="862890" y="376965"/>
                </a:lnTo>
                <a:lnTo>
                  <a:pt x="861168" y="382871"/>
                </a:lnTo>
                <a:lnTo>
                  <a:pt x="859444" y="391980"/>
                </a:lnTo>
                <a:lnTo>
                  <a:pt x="871014" y="397888"/>
                </a:lnTo>
                <a:lnTo>
                  <a:pt x="878397" y="406257"/>
                </a:lnTo>
                <a:lnTo>
                  <a:pt x="884060" y="414626"/>
                </a:lnTo>
                <a:lnTo>
                  <a:pt x="891443" y="423733"/>
                </a:lnTo>
                <a:lnTo>
                  <a:pt x="891443" y="426195"/>
                </a:lnTo>
                <a:lnTo>
                  <a:pt x="891443" y="427918"/>
                </a:lnTo>
                <a:lnTo>
                  <a:pt x="889721" y="427918"/>
                </a:lnTo>
                <a:lnTo>
                  <a:pt x="889721" y="429641"/>
                </a:lnTo>
                <a:lnTo>
                  <a:pt x="887998" y="431364"/>
                </a:lnTo>
                <a:lnTo>
                  <a:pt x="879629" y="441456"/>
                </a:lnTo>
                <a:lnTo>
                  <a:pt x="868059" y="449826"/>
                </a:lnTo>
                <a:lnTo>
                  <a:pt x="853290" y="455733"/>
                </a:lnTo>
                <a:lnTo>
                  <a:pt x="853290" y="443180"/>
                </a:lnTo>
                <a:lnTo>
                  <a:pt x="860674" y="438257"/>
                </a:lnTo>
                <a:lnTo>
                  <a:pt x="866336" y="434072"/>
                </a:lnTo>
                <a:lnTo>
                  <a:pt x="871999" y="426687"/>
                </a:lnTo>
                <a:lnTo>
                  <a:pt x="866336" y="424226"/>
                </a:lnTo>
                <a:lnTo>
                  <a:pt x="866336" y="420780"/>
                </a:lnTo>
                <a:lnTo>
                  <a:pt x="864613" y="420780"/>
                </a:lnTo>
                <a:lnTo>
                  <a:pt x="862890" y="420780"/>
                </a:lnTo>
                <a:lnTo>
                  <a:pt x="862890" y="422502"/>
                </a:lnTo>
                <a:lnTo>
                  <a:pt x="862890" y="424226"/>
                </a:lnTo>
                <a:lnTo>
                  <a:pt x="853044" y="431611"/>
                </a:lnTo>
                <a:lnTo>
                  <a:pt x="839751" y="437518"/>
                </a:lnTo>
                <a:lnTo>
                  <a:pt x="828921" y="441703"/>
                </a:lnTo>
                <a:lnTo>
                  <a:pt x="817352" y="447611"/>
                </a:lnTo>
                <a:lnTo>
                  <a:pt x="806521" y="454995"/>
                </a:lnTo>
                <a:lnTo>
                  <a:pt x="799875" y="465087"/>
                </a:lnTo>
                <a:lnTo>
                  <a:pt x="794952" y="479364"/>
                </a:lnTo>
                <a:lnTo>
                  <a:pt x="799875" y="481087"/>
                </a:lnTo>
                <a:lnTo>
                  <a:pt x="805536" y="482810"/>
                </a:lnTo>
                <a:lnTo>
                  <a:pt x="807998" y="485271"/>
                </a:lnTo>
                <a:lnTo>
                  <a:pt x="802337" y="485271"/>
                </a:lnTo>
                <a:lnTo>
                  <a:pt x="793968" y="492657"/>
                </a:lnTo>
                <a:lnTo>
                  <a:pt x="782398" y="495118"/>
                </a:lnTo>
                <a:lnTo>
                  <a:pt x="771568" y="496841"/>
                </a:lnTo>
                <a:lnTo>
                  <a:pt x="759999" y="498564"/>
                </a:lnTo>
                <a:lnTo>
                  <a:pt x="751629" y="521948"/>
                </a:lnTo>
                <a:lnTo>
                  <a:pt x="741783" y="546810"/>
                </a:lnTo>
                <a:lnTo>
                  <a:pt x="738583" y="543364"/>
                </a:lnTo>
                <a:lnTo>
                  <a:pt x="737845" y="541641"/>
                </a:lnTo>
                <a:lnTo>
                  <a:pt x="734645" y="540903"/>
                </a:lnTo>
                <a:lnTo>
                  <a:pt x="732922" y="539179"/>
                </a:lnTo>
                <a:lnTo>
                  <a:pt x="728737" y="535733"/>
                </a:lnTo>
                <a:lnTo>
                  <a:pt x="728737" y="543118"/>
                </a:lnTo>
                <a:lnTo>
                  <a:pt x="730459" y="546564"/>
                </a:lnTo>
                <a:lnTo>
                  <a:pt x="732922" y="554933"/>
                </a:lnTo>
                <a:lnTo>
                  <a:pt x="736122" y="565025"/>
                </a:lnTo>
                <a:lnTo>
                  <a:pt x="738583" y="574134"/>
                </a:lnTo>
                <a:lnTo>
                  <a:pt x="738583" y="578315"/>
                </a:lnTo>
                <a:lnTo>
                  <a:pt x="727014" y="585699"/>
                </a:lnTo>
                <a:lnTo>
                  <a:pt x="714707" y="592346"/>
                </a:lnTo>
                <a:lnTo>
                  <a:pt x="701415" y="601453"/>
                </a:lnTo>
                <a:lnTo>
                  <a:pt x="688123" y="609823"/>
                </a:lnTo>
                <a:lnTo>
                  <a:pt x="679753" y="621391"/>
                </a:lnTo>
                <a:lnTo>
                  <a:pt x="675568" y="636407"/>
                </a:lnTo>
                <a:lnTo>
                  <a:pt x="670645" y="647976"/>
                </a:lnTo>
                <a:lnTo>
                  <a:pt x="672368" y="662253"/>
                </a:lnTo>
                <a:lnTo>
                  <a:pt x="676553" y="678007"/>
                </a:lnTo>
                <a:lnTo>
                  <a:pt x="682214" y="694744"/>
                </a:lnTo>
                <a:lnTo>
                  <a:pt x="687876" y="710499"/>
                </a:lnTo>
                <a:lnTo>
                  <a:pt x="691076" y="724776"/>
                </a:lnTo>
                <a:lnTo>
                  <a:pt x="687876" y="724776"/>
                </a:lnTo>
                <a:lnTo>
                  <a:pt x="687876" y="728222"/>
                </a:lnTo>
                <a:lnTo>
                  <a:pt x="678030" y="724776"/>
                </a:lnTo>
                <a:lnTo>
                  <a:pt x="673845" y="712222"/>
                </a:lnTo>
                <a:lnTo>
                  <a:pt x="666461" y="695484"/>
                </a:lnTo>
                <a:lnTo>
                  <a:pt x="658091" y="678007"/>
                </a:lnTo>
                <a:lnTo>
                  <a:pt x="648983" y="665453"/>
                </a:lnTo>
                <a:lnTo>
                  <a:pt x="640615" y="658069"/>
                </a:lnTo>
                <a:lnTo>
                  <a:pt x="629784" y="656345"/>
                </a:lnTo>
                <a:lnTo>
                  <a:pt x="617476" y="650438"/>
                </a:lnTo>
                <a:lnTo>
                  <a:pt x="602707" y="644530"/>
                </a:lnTo>
                <a:lnTo>
                  <a:pt x="585477" y="642068"/>
                </a:lnTo>
                <a:lnTo>
                  <a:pt x="585477" y="644530"/>
                </a:lnTo>
                <a:lnTo>
                  <a:pt x="583014" y="644530"/>
                </a:lnTo>
                <a:lnTo>
                  <a:pt x="584739" y="649453"/>
                </a:lnTo>
                <a:lnTo>
                  <a:pt x="587199" y="653638"/>
                </a:lnTo>
                <a:lnTo>
                  <a:pt x="588923" y="656099"/>
                </a:lnTo>
                <a:lnTo>
                  <a:pt x="590645" y="659545"/>
                </a:lnTo>
                <a:lnTo>
                  <a:pt x="593107" y="663730"/>
                </a:lnTo>
                <a:lnTo>
                  <a:pt x="579815" y="663730"/>
                </a:lnTo>
                <a:lnTo>
                  <a:pt x="569969" y="659545"/>
                </a:lnTo>
                <a:lnTo>
                  <a:pt x="556677" y="656099"/>
                </a:lnTo>
                <a:lnTo>
                  <a:pt x="544369" y="656099"/>
                </a:lnTo>
                <a:lnTo>
                  <a:pt x="531077" y="657822"/>
                </a:lnTo>
                <a:lnTo>
                  <a:pt x="521970" y="660284"/>
                </a:lnTo>
                <a:lnTo>
                  <a:pt x="512124" y="665207"/>
                </a:lnTo>
                <a:lnTo>
                  <a:pt x="503754" y="671115"/>
                </a:lnTo>
                <a:lnTo>
                  <a:pt x="498092" y="679484"/>
                </a:lnTo>
                <a:lnTo>
                  <a:pt x="494892" y="686869"/>
                </a:lnTo>
                <a:lnTo>
                  <a:pt x="496616" y="692776"/>
                </a:lnTo>
                <a:lnTo>
                  <a:pt x="496616" y="700161"/>
                </a:lnTo>
                <a:lnTo>
                  <a:pt x="494154" y="708529"/>
                </a:lnTo>
                <a:lnTo>
                  <a:pt x="488492" y="727730"/>
                </a:lnTo>
                <a:lnTo>
                  <a:pt x="488492" y="742007"/>
                </a:lnTo>
                <a:lnTo>
                  <a:pt x="489231" y="757022"/>
                </a:lnTo>
                <a:lnTo>
                  <a:pt x="494892" y="771298"/>
                </a:lnTo>
                <a:lnTo>
                  <a:pt x="504000" y="788775"/>
                </a:lnTo>
                <a:lnTo>
                  <a:pt x="513846" y="790499"/>
                </a:lnTo>
                <a:lnTo>
                  <a:pt x="519508" y="792221"/>
                </a:lnTo>
                <a:lnTo>
                  <a:pt x="521970" y="794683"/>
                </a:lnTo>
                <a:lnTo>
                  <a:pt x="525170" y="796405"/>
                </a:lnTo>
                <a:lnTo>
                  <a:pt x="529354" y="798129"/>
                </a:lnTo>
                <a:lnTo>
                  <a:pt x="536738" y="794683"/>
                </a:lnTo>
                <a:lnTo>
                  <a:pt x="548308" y="788775"/>
                </a:lnTo>
                <a:lnTo>
                  <a:pt x="550770" y="787052"/>
                </a:lnTo>
                <a:lnTo>
                  <a:pt x="552492" y="787052"/>
                </a:lnTo>
                <a:lnTo>
                  <a:pt x="555692" y="787052"/>
                </a:lnTo>
                <a:lnTo>
                  <a:pt x="556430" y="787052"/>
                </a:lnTo>
                <a:lnTo>
                  <a:pt x="558153" y="787052"/>
                </a:lnTo>
                <a:lnTo>
                  <a:pt x="558153" y="786313"/>
                </a:lnTo>
                <a:lnTo>
                  <a:pt x="561354" y="782867"/>
                </a:lnTo>
                <a:lnTo>
                  <a:pt x="562092" y="778682"/>
                </a:lnTo>
                <a:lnTo>
                  <a:pt x="563816" y="774499"/>
                </a:lnTo>
                <a:lnTo>
                  <a:pt x="565538" y="769576"/>
                </a:lnTo>
                <a:lnTo>
                  <a:pt x="567262" y="767114"/>
                </a:lnTo>
                <a:lnTo>
                  <a:pt x="573908" y="759729"/>
                </a:lnTo>
                <a:lnTo>
                  <a:pt x="583014" y="755544"/>
                </a:lnTo>
                <a:lnTo>
                  <a:pt x="596308" y="753821"/>
                </a:lnTo>
                <a:lnTo>
                  <a:pt x="597046" y="757268"/>
                </a:lnTo>
                <a:lnTo>
                  <a:pt x="598769" y="758006"/>
                </a:lnTo>
                <a:lnTo>
                  <a:pt x="598769" y="759729"/>
                </a:lnTo>
                <a:lnTo>
                  <a:pt x="600491" y="759729"/>
                </a:lnTo>
                <a:lnTo>
                  <a:pt x="600491" y="758006"/>
                </a:lnTo>
                <a:lnTo>
                  <a:pt x="601477" y="758006"/>
                </a:lnTo>
                <a:lnTo>
                  <a:pt x="604677" y="758006"/>
                </a:lnTo>
                <a:lnTo>
                  <a:pt x="608861" y="757268"/>
                </a:lnTo>
                <a:lnTo>
                  <a:pt x="608861" y="769821"/>
                </a:lnTo>
                <a:lnTo>
                  <a:pt x="603200" y="775729"/>
                </a:lnTo>
                <a:lnTo>
                  <a:pt x="599015" y="786559"/>
                </a:lnTo>
                <a:lnTo>
                  <a:pt x="594831" y="800836"/>
                </a:lnTo>
                <a:lnTo>
                  <a:pt x="590645" y="814128"/>
                </a:lnTo>
                <a:lnTo>
                  <a:pt x="585722" y="824221"/>
                </a:lnTo>
                <a:lnTo>
                  <a:pt x="600491" y="824221"/>
                </a:lnTo>
                <a:lnTo>
                  <a:pt x="612799" y="822498"/>
                </a:lnTo>
                <a:lnTo>
                  <a:pt x="624369" y="822498"/>
                </a:lnTo>
                <a:lnTo>
                  <a:pt x="635199" y="824221"/>
                </a:lnTo>
                <a:lnTo>
                  <a:pt x="641845" y="828405"/>
                </a:lnTo>
                <a:lnTo>
                  <a:pt x="647507" y="837514"/>
                </a:lnTo>
                <a:lnTo>
                  <a:pt x="649229" y="850066"/>
                </a:lnTo>
                <a:lnTo>
                  <a:pt x="646768" y="859174"/>
                </a:lnTo>
                <a:lnTo>
                  <a:pt x="643568" y="870744"/>
                </a:lnTo>
                <a:lnTo>
                  <a:pt x="643568" y="882313"/>
                </a:lnTo>
                <a:lnTo>
                  <a:pt x="650954" y="889697"/>
                </a:lnTo>
                <a:lnTo>
                  <a:pt x="655138" y="894620"/>
                </a:lnTo>
                <a:lnTo>
                  <a:pt x="660799" y="900529"/>
                </a:lnTo>
                <a:lnTo>
                  <a:pt x="669906" y="905451"/>
                </a:lnTo>
                <a:lnTo>
                  <a:pt x="680738" y="907913"/>
                </a:lnTo>
                <a:lnTo>
                  <a:pt x="686399" y="900529"/>
                </a:lnTo>
                <a:lnTo>
                  <a:pt x="693784" y="898066"/>
                </a:lnTo>
                <a:lnTo>
                  <a:pt x="707076" y="898066"/>
                </a:lnTo>
                <a:lnTo>
                  <a:pt x="708798" y="900529"/>
                </a:lnTo>
                <a:lnTo>
                  <a:pt x="711261" y="903975"/>
                </a:lnTo>
                <a:lnTo>
                  <a:pt x="712737" y="905697"/>
                </a:lnTo>
                <a:lnTo>
                  <a:pt x="714460" y="905697"/>
                </a:lnTo>
                <a:lnTo>
                  <a:pt x="718645" y="906436"/>
                </a:lnTo>
                <a:lnTo>
                  <a:pt x="724060" y="907667"/>
                </a:lnTo>
                <a:lnTo>
                  <a:pt x="729722" y="896098"/>
                </a:lnTo>
                <a:lnTo>
                  <a:pt x="737106" y="887728"/>
                </a:lnTo>
                <a:lnTo>
                  <a:pt x="745476" y="880343"/>
                </a:lnTo>
                <a:lnTo>
                  <a:pt x="756306" y="874436"/>
                </a:lnTo>
                <a:lnTo>
                  <a:pt x="772060" y="871975"/>
                </a:lnTo>
                <a:lnTo>
                  <a:pt x="774522" y="870251"/>
                </a:lnTo>
                <a:lnTo>
                  <a:pt x="776244" y="870251"/>
                </a:lnTo>
                <a:lnTo>
                  <a:pt x="778707" y="870251"/>
                </a:lnTo>
                <a:lnTo>
                  <a:pt x="780429" y="870251"/>
                </a:lnTo>
                <a:lnTo>
                  <a:pt x="783629" y="871975"/>
                </a:lnTo>
                <a:lnTo>
                  <a:pt x="787813" y="871975"/>
                </a:lnTo>
                <a:lnTo>
                  <a:pt x="786090" y="874436"/>
                </a:lnTo>
                <a:lnTo>
                  <a:pt x="786090" y="877882"/>
                </a:lnTo>
                <a:lnTo>
                  <a:pt x="784367" y="877882"/>
                </a:lnTo>
                <a:lnTo>
                  <a:pt x="784367" y="878621"/>
                </a:lnTo>
                <a:lnTo>
                  <a:pt x="786090" y="878621"/>
                </a:lnTo>
                <a:lnTo>
                  <a:pt x="787813" y="880343"/>
                </a:lnTo>
                <a:lnTo>
                  <a:pt x="790275" y="882066"/>
                </a:lnTo>
                <a:lnTo>
                  <a:pt x="790275" y="878621"/>
                </a:lnTo>
                <a:lnTo>
                  <a:pt x="793475" y="876160"/>
                </a:lnTo>
                <a:lnTo>
                  <a:pt x="795199" y="874436"/>
                </a:lnTo>
                <a:lnTo>
                  <a:pt x="795937" y="872714"/>
                </a:lnTo>
                <a:lnTo>
                  <a:pt x="797660" y="871975"/>
                </a:lnTo>
                <a:lnTo>
                  <a:pt x="800860" y="870251"/>
                </a:lnTo>
                <a:lnTo>
                  <a:pt x="803320" y="868529"/>
                </a:lnTo>
                <a:lnTo>
                  <a:pt x="816613" y="880097"/>
                </a:lnTo>
                <a:lnTo>
                  <a:pt x="833845" y="886006"/>
                </a:lnTo>
                <a:lnTo>
                  <a:pt x="851075" y="887728"/>
                </a:lnTo>
                <a:lnTo>
                  <a:pt x="871014" y="886006"/>
                </a:lnTo>
                <a:lnTo>
                  <a:pt x="891689" y="884281"/>
                </a:lnTo>
                <a:lnTo>
                  <a:pt x="891689" y="887728"/>
                </a:lnTo>
                <a:lnTo>
                  <a:pt x="891689" y="889452"/>
                </a:lnTo>
                <a:lnTo>
                  <a:pt x="889967" y="890190"/>
                </a:lnTo>
                <a:lnTo>
                  <a:pt x="889967" y="891912"/>
                </a:lnTo>
                <a:lnTo>
                  <a:pt x="888243" y="894374"/>
                </a:lnTo>
                <a:lnTo>
                  <a:pt x="898090" y="897820"/>
                </a:lnTo>
                <a:lnTo>
                  <a:pt x="903751" y="902005"/>
                </a:lnTo>
                <a:lnTo>
                  <a:pt x="909413" y="906190"/>
                </a:lnTo>
                <a:lnTo>
                  <a:pt x="919259" y="911113"/>
                </a:lnTo>
                <a:lnTo>
                  <a:pt x="919259" y="919481"/>
                </a:lnTo>
                <a:lnTo>
                  <a:pt x="930090" y="922928"/>
                </a:lnTo>
                <a:lnTo>
                  <a:pt x="936736" y="923667"/>
                </a:lnTo>
                <a:lnTo>
                  <a:pt x="942397" y="929574"/>
                </a:lnTo>
                <a:lnTo>
                  <a:pt x="945597" y="938682"/>
                </a:lnTo>
                <a:lnTo>
                  <a:pt x="962828" y="940404"/>
                </a:lnTo>
                <a:lnTo>
                  <a:pt x="976859" y="941143"/>
                </a:lnTo>
                <a:lnTo>
                  <a:pt x="995813" y="942867"/>
                </a:lnTo>
                <a:lnTo>
                  <a:pt x="1009104" y="960343"/>
                </a:lnTo>
                <a:lnTo>
                  <a:pt x="1024859" y="976097"/>
                </a:lnTo>
                <a:lnTo>
                  <a:pt x="1042089" y="989389"/>
                </a:lnTo>
                <a:lnTo>
                  <a:pt x="1062028" y="999481"/>
                </a:lnTo>
                <a:lnTo>
                  <a:pt x="1061290" y="1005389"/>
                </a:lnTo>
                <a:lnTo>
                  <a:pt x="1058089" y="1008835"/>
                </a:lnTo>
                <a:lnTo>
                  <a:pt x="1055627" y="1013020"/>
                </a:lnTo>
                <a:lnTo>
                  <a:pt x="1052427" y="1015481"/>
                </a:lnTo>
                <a:lnTo>
                  <a:pt x="1049966" y="1020404"/>
                </a:lnTo>
                <a:lnTo>
                  <a:pt x="1068182" y="1020404"/>
                </a:lnTo>
                <a:lnTo>
                  <a:pt x="1085412" y="1026312"/>
                </a:lnTo>
                <a:lnTo>
                  <a:pt x="1088612" y="1036404"/>
                </a:lnTo>
                <a:lnTo>
                  <a:pt x="1092798" y="1034681"/>
                </a:lnTo>
                <a:lnTo>
                  <a:pt x="1095258" y="1032958"/>
                </a:lnTo>
                <a:lnTo>
                  <a:pt x="1100181" y="1034681"/>
                </a:lnTo>
                <a:lnTo>
                  <a:pt x="1100919" y="1034681"/>
                </a:lnTo>
                <a:lnTo>
                  <a:pt x="1104120" y="1036404"/>
                </a:lnTo>
                <a:lnTo>
                  <a:pt x="1106582" y="1038127"/>
                </a:lnTo>
                <a:lnTo>
                  <a:pt x="1109782" y="1038865"/>
                </a:lnTo>
                <a:lnTo>
                  <a:pt x="1154335" y="1042312"/>
                </a:lnTo>
                <a:lnTo>
                  <a:pt x="1158519" y="1046496"/>
                </a:lnTo>
                <a:lnTo>
                  <a:pt x="1161719" y="1054866"/>
                </a:lnTo>
                <a:lnTo>
                  <a:pt x="1162457" y="1062250"/>
                </a:lnTo>
                <a:lnTo>
                  <a:pt x="1167381" y="1068158"/>
                </a:lnTo>
                <a:lnTo>
                  <a:pt x="1174027" y="1069881"/>
                </a:lnTo>
                <a:lnTo>
                  <a:pt x="1181411" y="1069881"/>
                </a:lnTo>
                <a:lnTo>
                  <a:pt x="1187072" y="1068158"/>
                </a:lnTo>
                <a:lnTo>
                  <a:pt x="1191257" y="1074065"/>
                </a:lnTo>
                <a:lnTo>
                  <a:pt x="1196181" y="1078250"/>
                </a:lnTo>
                <a:lnTo>
                  <a:pt x="1198642" y="1083174"/>
                </a:lnTo>
                <a:lnTo>
                  <a:pt x="1200612" y="1088835"/>
                </a:lnTo>
                <a:lnTo>
                  <a:pt x="1202334" y="1095481"/>
                </a:lnTo>
                <a:lnTo>
                  <a:pt x="1191503" y="1108773"/>
                </a:lnTo>
                <a:lnTo>
                  <a:pt x="1179934" y="1124527"/>
                </a:lnTo>
                <a:lnTo>
                  <a:pt x="1168366" y="1142003"/>
                </a:lnTo>
                <a:lnTo>
                  <a:pt x="1158519" y="1159481"/>
                </a:lnTo>
                <a:lnTo>
                  <a:pt x="1151874" y="1172772"/>
                </a:lnTo>
                <a:lnTo>
                  <a:pt x="1151874" y="1181142"/>
                </a:lnTo>
                <a:lnTo>
                  <a:pt x="1152611" y="1192710"/>
                </a:lnTo>
                <a:lnTo>
                  <a:pt x="1155811" y="1206003"/>
                </a:lnTo>
                <a:lnTo>
                  <a:pt x="1154089" y="1217572"/>
                </a:lnTo>
                <a:lnTo>
                  <a:pt x="1151627" y="1224957"/>
                </a:lnTo>
                <a:lnTo>
                  <a:pt x="1145965" y="1236526"/>
                </a:lnTo>
                <a:lnTo>
                  <a:pt x="1145610" y="1237129"/>
                </a:lnTo>
                <a:lnTo>
                  <a:pt x="795176" y="1237129"/>
                </a:lnTo>
                <a:lnTo>
                  <a:pt x="797415" y="1220772"/>
                </a:lnTo>
                <a:lnTo>
                  <a:pt x="768614" y="1209941"/>
                </a:lnTo>
                <a:lnTo>
                  <a:pt x="743752" y="1193203"/>
                </a:lnTo>
                <a:lnTo>
                  <a:pt x="723814" y="1171542"/>
                </a:lnTo>
                <a:lnTo>
                  <a:pt x="707322" y="1148157"/>
                </a:lnTo>
                <a:lnTo>
                  <a:pt x="701661" y="1134865"/>
                </a:lnTo>
                <a:lnTo>
                  <a:pt x="697476" y="1122311"/>
                </a:lnTo>
                <a:lnTo>
                  <a:pt x="693291" y="1107296"/>
                </a:lnTo>
                <a:lnTo>
                  <a:pt x="687630" y="1095727"/>
                </a:lnTo>
                <a:lnTo>
                  <a:pt x="678522" y="1087357"/>
                </a:lnTo>
                <a:lnTo>
                  <a:pt x="676061" y="1083911"/>
                </a:lnTo>
                <a:lnTo>
                  <a:pt x="671876" y="1083911"/>
                </a:lnTo>
                <a:lnTo>
                  <a:pt x="668677" y="1083174"/>
                </a:lnTo>
                <a:lnTo>
                  <a:pt x="666215" y="1079727"/>
                </a:lnTo>
                <a:lnTo>
                  <a:pt x="663014" y="1077265"/>
                </a:lnTo>
                <a:lnTo>
                  <a:pt x="666215" y="1071358"/>
                </a:lnTo>
                <a:lnTo>
                  <a:pt x="666215" y="1066434"/>
                </a:lnTo>
                <a:lnTo>
                  <a:pt x="666215" y="1060527"/>
                </a:lnTo>
                <a:lnTo>
                  <a:pt x="666215" y="1054620"/>
                </a:lnTo>
                <a:lnTo>
                  <a:pt x="673599" y="1050435"/>
                </a:lnTo>
                <a:lnTo>
                  <a:pt x="678522" y="1046250"/>
                </a:lnTo>
                <a:lnTo>
                  <a:pt x="685907" y="1042065"/>
                </a:lnTo>
                <a:lnTo>
                  <a:pt x="685907" y="1038619"/>
                </a:lnTo>
                <a:lnTo>
                  <a:pt x="678522" y="1038619"/>
                </a:lnTo>
                <a:lnTo>
                  <a:pt x="674337" y="1037881"/>
                </a:lnTo>
                <a:lnTo>
                  <a:pt x="670152" y="1037881"/>
                </a:lnTo>
                <a:lnTo>
                  <a:pt x="665969" y="1036158"/>
                </a:lnTo>
                <a:lnTo>
                  <a:pt x="671630" y="1022866"/>
                </a:lnTo>
                <a:lnTo>
                  <a:pt x="675815" y="1009574"/>
                </a:lnTo>
                <a:lnTo>
                  <a:pt x="681476" y="997020"/>
                </a:lnTo>
                <a:lnTo>
                  <a:pt x="691322" y="986189"/>
                </a:lnTo>
                <a:lnTo>
                  <a:pt x="702891" y="976097"/>
                </a:lnTo>
                <a:lnTo>
                  <a:pt x="712737" y="964528"/>
                </a:lnTo>
                <a:lnTo>
                  <a:pt x="711998" y="956159"/>
                </a:lnTo>
                <a:lnTo>
                  <a:pt x="711998" y="944590"/>
                </a:lnTo>
                <a:lnTo>
                  <a:pt x="710276" y="933020"/>
                </a:lnTo>
                <a:lnTo>
                  <a:pt x="706091" y="925636"/>
                </a:lnTo>
                <a:lnTo>
                  <a:pt x="700430" y="917266"/>
                </a:lnTo>
                <a:lnTo>
                  <a:pt x="694769" y="908159"/>
                </a:lnTo>
                <a:lnTo>
                  <a:pt x="689107" y="908159"/>
                </a:lnTo>
                <a:lnTo>
                  <a:pt x="687384" y="909882"/>
                </a:lnTo>
                <a:lnTo>
                  <a:pt x="685660" y="911605"/>
                </a:lnTo>
                <a:lnTo>
                  <a:pt x="683938" y="912343"/>
                </a:lnTo>
                <a:lnTo>
                  <a:pt x="681476" y="914066"/>
                </a:lnTo>
                <a:lnTo>
                  <a:pt x="683199" y="917513"/>
                </a:lnTo>
                <a:lnTo>
                  <a:pt x="683199" y="919974"/>
                </a:lnTo>
                <a:lnTo>
                  <a:pt x="683199" y="921697"/>
                </a:lnTo>
                <a:lnTo>
                  <a:pt x="681476" y="924159"/>
                </a:lnTo>
                <a:lnTo>
                  <a:pt x="679753" y="924159"/>
                </a:lnTo>
                <a:lnTo>
                  <a:pt x="678030" y="925882"/>
                </a:lnTo>
                <a:lnTo>
                  <a:pt x="677292" y="925882"/>
                </a:lnTo>
                <a:lnTo>
                  <a:pt x="675568" y="925882"/>
                </a:lnTo>
                <a:lnTo>
                  <a:pt x="673108" y="927605"/>
                </a:lnTo>
                <a:lnTo>
                  <a:pt x="665722" y="921697"/>
                </a:lnTo>
                <a:lnTo>
                  <a:pt x="652430" y="914313"/>
                </a:lnTo>
                <a:lnTo>
                  <a:pt x="639137" y="906929"/>
                </a:lnTo>
                <a:lnTo>
                  <a:pt x="626831" y="901020"/>
                </a:lnTo>
                <a:lnTo>
                  <a:pt x="617722" y="898558"/>
                </a:lnTo>
                <a:lnTo>
                  <a:pt x="610338" y="881082"/>
                </a:lnTo>
                <a:lnTo>
                  <a:pt x="603692" y="870989"/>
                </a:lnTo>
                <a:lnTo>
                  <a:pt x="596308" y="863605"/>
                </a:lnTo>
                <a:lnTo>
                  <a:pt x="588923" y="861144"/>
                </a:lnTo>
                <a:lnTo>
                  <a:pt x="577353" y="857698"/>
                </a:lnTo>
                <a:lnTo>
                  <a:pt x="565046" y="853513"/>
                </a:lnTo>
                <a:lnTo>
                  <a:pt x="548554" y="847606"/>
                </a:lnTo>
                <a:lnTo>
                  <a:pt x="538708" y="840221"/>
                </a:lnTo>
                <a:lnTo>
                  <a:pt x="530338" y="832836"/>
                </a:lnTo>
                <a:lnTo>
                  <a:pt x="517046" y="826929"/>
                </a:lnTo>
                <a:lnTo>
                  <a:pt x="508677" y="826929"/>
                </a:lnTo>
                <a:lnTo>
                  <a:pt x="503016" y="830375"/>
                </a:lnTo>
                <a:lnTo>
                  <a:pt x="498092" y="832836"/>
                </a:lnTo>
                <a:lnTo>
                  <a:pt x="492431" y="836283"/>
                </a:lnTo>
                <a:lnTo>
                  <a:pt x="485785" y="834560"/>
                </a:lnTo>
                <a:lnTo>
                  <a:pt x="482585" y="832836"/>
                </a:lnTo>
                <a:lnTo>
                  <a:pt x="480124" y="830375"/>
                </a:lnTo>
                <a:lnTo>
                  <a:pt x="476924" y="826929"/>
                </a:lnTo>
                <a:lnTo>
                  <a:pt x="472739" y="822744"/>
                </a:lnTo>
                <a:lnTo>
                  <a:pt x="469539" y="820283"/>
                </a:lnTo>
                <a:lnTo>
                  <a:pt x="467077" y="818559"/>
                </a:lnTo>
                <a:lnTo>
                  <a:pt x="448124" y="815113"/>
                </a:lnTo>
                <a:lnTo>
                  <a:pt x="445662" y="812652"/>
                </a:lnTo>
                <a:lnTo>
                  <a:pt x="442462" y="810190"/>
                </a:lnTo>
                <a:lnTo>
                  <a:pt x="440000" y="806744"/>
                </a:lnTo>
                <a:lnTo>
                  <a:pt x="436801" y="804283"/>
                </a:lnTo>
                <a:lnTo>
                  <a:pt x="436062" y="802560"/>
                </a:lnTo>
                <a:lnTo>
                  <a:pt x="419570" y="805021"/>
                </a:lnTo>
                <a:lnTo>
                  <a:pt x="417108" y="804283"/>
                </a:lnTo>
                <a:lnTo>
                  <a:pt x="412924" y="798375"/>
                </a:lnTo>
                <a:lnTo>
                  <a:pt x="405539" y="792467"/>
                </a:lnTo>
                <a:lnTo>
                  <a:pt x="399878" y="785082"/>
                </a:lnTo>
                <a:lnTo>
                  <a:pt x="394217" y="779175"/>
                </a:lnTo>
                <a:lnTo>
                  <a:pt x="391017" y="775729"/>
                </a:lnTo>
                <a:lnTo>
                  <a:pt x="396677" y="757513"/>
                </a:lnTo>
                <a:lnTo>
                  <a:pt x="380924" y="740036"/>
                </a:lnTo>
                <a:lnTo>
                  <a:pt x="366893" y="720837"/>
                </a:lnTo>
                <a:lnTo>
                  <a:pt x="352124" y="700899"/>
                </a:lnTo>
                <a:lnTo>
                  <a:pt x="338094" y="679976"/>
                </a:lnTo>
                <a:lnTo>
                  <a:pt x="334894" y="678252"/>
                </a:lnTo>
                <a:lnTo>
                  <a:pt x="330709" y="677514"/>
                </a:lnTo>
                <a:lnTo>
                  <a:pt x="328248" y="677514"/>
                </a:lnTo>
                <a:lnTo>
                  <a:pt x="323324" y="675792"/>
                </a:lnTo>
                <a:lnTo>
                  <a:pt x="322586" y="674068"/>
                </a:lnTo>
                <a:lnTo>
                  <a:pt x="316925" y="666683"/>
                </a:lnTo>
                <a:lnTo>
                  <a:pt x="313725" y="658315"/>
                </a:lnTo>
                <a:lnTo>
                  <a:pt x="311262" y="649945"/>
                </a:lnTo>
                <a:lnTo>
                  <a:pt x="306339" y="640837"/>
                </a:lnTo>
                <a:lnTo>
                  <a:pt x="299694" y="636653"/>
                </a:lnTo>
                <a:lnTo>
                  <a:pt x="296493" y="633207"/>
                </a:lnTo>
                <a:lnTo>
                  <a:pt x="294032" y="630746"/>
                </a:lnTo>
                <a:lnTo>
                  <a:pt x="290832" y="629022"/>
                </a:lnTo>
                <a:lnTo>
                  <a:pt x="290832" y="644777"/>
                </a:lnTo>
                <a:lnTo>
                  <a:pt x="295017" y="650683"/>
                </a:lnTo>
                <a:lnTo>
                  <a:pt x="304124" y="660776"/>
                </a:lnTo>
                <a:lnTo>
                  <a:pt x="312494" y="672346"/>
                </a:lnTo>
                <a:lnTo>
                  <a:pt x="323324" y="687360"/>
                </a:lnTo>
                <a:lnTo>
                  <a:pt x="331693" y="701637"/>
                </a:lnTo>
                <a:lnTo>
                  <a:pt x="340801" y="716653"/>
                </a:lnTo>
                <a:lnTo>
                  <a:pt x="347447" y="729945"/>
                </a:lnTo>
                <a:lnTo>
                  <a:pt x="350647" y="738314"/>
                </a:lnTo>
                <a:lnTo>
                  <a:pt x="350647" y="744222"/>
                </a:lnTo>
                <a:lnTo>
                  <a:pt x="348925" y="746683"/>
                </a:lnTo>
                <a:lnTo>
                  <a:pt x="347200" y="748406"/>
                </a:lnTo>
                <a:lnTo>
                  <a:pt x="347200" y="750129"/>
                </a:lnTo>
                <a:lnTo>
                  <a:pt x="344740" y="751853"/>
                </a:lnTo>
                <a:lnTo>
                  <a:pt x="344740" y="745945"/>
                </a:lnTo>
                <a:lnTo>
                  <a:pt x="343017" y="741021"/>
                </a:lnTo>
                <a:lnTo>
                  <a:pt x="343017" y="738561"/>
                </a:lnTo>
                <a:lnTo>
                  <a:pt x="341294" y="735114"/>
                </a:lnTo>
                <a:lnTo>
                  <a:pt x="338832" y="735114"/>
                </a:lnTo>
                <a:lnTo>
                  <a:pt x="337109" y="735114"/>
                </a:lnTo>
                <a:lnTo>
                  <a:pt x="335386" y="735114"/>
                </a:lnTo>
                <a:lnTo>
                  <a:pt x="334648" y="735114"/>
                </a:lnTo>
                <a:lnTo>
                  <a:pt x="332924" y="735114"/>
                </a:lnTo>
                <a:lnTo>
                  <a:pt x="328740" y="735114"/>
                </a:lnTo>
                <a:lnTo>
                  <a:pt x="325540" y="725022"/>
                </a:lnTo>
                <a:lnTo>
                  <a:pt x="323078" y="714929"/>
                </a:lnTo>
                <a:lnTo>
                  <a:pt x="318156" y="706561"/>
                </a:lnTo>
                <a:lnTo>
                  <a:pt x="311509" y="699175"/>
                </a:lnTo>
                <a:lnTo>
                  <a:pt x="302401" y="693269"/>
                </a:lnTo>
                <a:lnTo>
                  <a:pt x="294032" y="687360"/>
                </a:lnTo>
                <a:lnTo>
                  <a:pt x="286647" y="677268"/>
                </a:lnTo>
                <a:lnTo>
                  <a:pt x="289109" y="675545"/>
                </a:lnTo>
                <a:lnTo>
                  <a:pt x="290832" y="675545"/>
                </a:lnTo>
                <a:lnTo>
                  <a:pt x="292555" y="675545"/>
                </a:lnTo>
                <a:lnTo>
                  <a:pt x="292555" y="673821"/>
                </a:lnTo>
                <a:lnTo>
                  <a:pt x="292555" y="672099"/>
                </a:lnTo>
                <a:lnTo>
                  <a:pt x="294278" y="671361"/>
                </a:lnTo>
                <a:lnTo>
                  <a:pt x="283447" y="663976"/>
                </a:lnTo>
                <a:lnTo>
                  <a:pt x="278524" y="654869"/>
                </a:lnTo>
                <a:lnTo>
                  <a:pt x="273601" y="644777"/>
                </a:lnTo>
                <a:lnTo>
                  <a:pt x="271140" y="633207"/>
                </a:lnTo>
                <a:lnTo>
                  <a:pt x="265478" y="623115"/>
                </a:lnTo>
                <a:lnTo>
                  <a:pt x="258093" y="614745"/>
                </a:lnTo>
                <a:lnTo>
                  <a:pt x="249725" y="609823"/>
                </a:lnTo>
                <a:lnTo>
                  <a:pt x="238894" y="605638"/>
                </a:lnTo>
                <a:lnTo>
                  <a:pt x="230524" y="599730"/>
                </a:lnTo>
                <a:lnTo>
                  <a:pt x="224863" y="592346"/>
                </a:lnTo>
                <a:lnTo>
                  <a:pt x="221663" y="583977"/>
                </a:lnTo>
                <a:lnTo>
                  <a:pt x="217478" y="574871"/>
                </a:lnTo>
                <a:lnTo>
                  <a:pt x="207633" y="560594"/>
                </a:lnTo>
                <a:lnTo>
                  <a:pt x="199264" y="550502"/>
                </a:lnTo>
                <a:lnTo>
                  <a:pt x="190156" y="541394"/>
                </a:lnTo>
                <a:lnTo>
                  <a:pt x="184494" y="531303"/>
                </a:lnTo>
                <a:lnTo>
                  <a:pt x="180309" y="518010"/>
                </a:lnTo>
                <a:lnTo>
                  <a:pt x="177109" y="500533"/>
                </a:lnTo>
                <a:lnTo>
                  <a:pt x="176371" y="476410"/>
                </a:lnTo>
                <a:lnTo>
                  <a:pt x="176371" y="470503"/>
                </a:lnTo>
                <a:lnTo>
                  <a:pt x="177109" y="458933"/>
                </a:lnTo>
                <a:lnTo>
                  <a:pt x="177109" y="443180"/>
                </a:lnTo>
                <a:lnTo>
                  <a:pt x="177109" y="423980"/>
                </a:lnTo>
                <a:lnTo>
                  <a:pt x="177109" y="406503"/>
                </a:lnTo>
                <a:lnTo>
                  <a:pt x="178833" y="392226"/>
                </a:lnTo>
                <a:lnTo>
                  <a:pt x="180556" y="383118"/>
                </a:lnTo>
                <a:lnTo>
                  <a:pt x="184740" y="381396"/>
                </a:lnTo>
                <a:lnTo>
                  <a:pt x="187940" y="381396"/>
                </a:lnTo>
                <a:lnTo>
                  <a:pt x="190402" y="381396"/>
                </a:lnTo>
                <a:lnTo>
                  <a:pt x="193602" y="381396"/>
                </a:lnTo>
                <a:lnTo>
                  <a:pt x="196064" y="383118"/>
                </a:lnTo>
                <a:lnTo>
                  <a:pt x="197787" y="386564"/>
                </a:lnTo>
                <a:lnTo>
                  <a:pt x="200248" y="389026"/>
                </a:lnTo>
                <a:lnTo>
                  <a:pt x="201970" y="392473"/>
                </a:lnTo>
                <a:lnTo>
                  <a:pt x="201970" y="375733"/>
                </a:lnTo>
                <a:lnTo>
                  <a:pt x="192125" y="364165"/>
                </a:lnTo>
                <a:lnTo>
                  <a:pt x="180556" y="352596"/>
                </a:lnTo>
                <a:lnTo>
                  <a:pt x="167264" y="344226"/>
                </a:lnTo>
                <a:lnTo>
                  <a:pt x="167264" y="351611"/>
                </a:lnTo>
                <a:lnTo>
                  <a:pt x="172926" y="355795"/>
                </a:lnTo>
                <a:lnTo>
                  <a:pt x="178586" y="359980"/>
                </a:lnTo>
                <a:lnTo>
                  <a:pt x="184247" y="364165"/>
                </a:lnTo>
                <a:lnTo>
                  <a:pt x="188433" y="370072"/>
                </a:lnTo>
                <a:lnTo>
                  <a:pt x="188433" y="373518"/>
                </a:lnTo>
                <a:lnTo>
                  <a:pt x="187694" y="373518"/>
                </a:lnTo>
                <a:lnTo>
                  <a:pt x="187694" y="375241"/>
                </a:lnTo>
                <a:lnTo>
                  <a:pt x="185971" y="375980"/>
                </a:lnTo>
                <a:lnTo>
                  <a:pt x="182772" y="377703"/>
                </a:lnTo>
                <a:lnTo>
                  <a:pt x="182032" y="379426"/>
                </a:lnTo>
                <a:lnTo>
                  <a:pt x="177109" y="379426"/>
                </a:lnTo>
                <a:lnTo>
                  <a:pt x="172926" y="379426"/>
                </a:lnTo>
                <a:lnTo>
                  <a:pt x="171202" y="379426"/>
                </a:lnTo>
                <a:lnTo>
                  <a:pt x="171202" y="377703"/>
                </a:lnTo>
                <a:lnTo>
                  <a:pt x="170463" y="377703"/>
                </a:lnTo>
                <a:lnTo>
                  <a:pt x="167264" y="375980"/>
                </a:lnTo>
                <a:lnTo>
                  <a:pt x="157418" y="363426"/>
                </a:lnTo>
                <a:lnTo>
                  <a:pt x="148310" y="350134"/>
                </a:lnTo>
                <a:lnTo>
                  <a:pt x="141664" y="335119"/>
                </a:lnTo>
                <a:lnTo>
                  <a:pt x="148310" y="335119"/>
                </a:lnTo>
                <a:lnTo>
                  <a:pt x="151510" y="336841"/>
                </a:lnTo>
                <a:lnTo>
                  <a:pt x="153972" y="336841"/>
                </a:lnTo>
                <a:lnTo>
                  <a:pt x="157171" y="336841"/>
                </a:lnTo>
                <a:lnTo>
                  <a:pt x="159633" y="335119"/>
                </a:lnTo>
                <a:lnTo>
                  <a:pt x="148064" y="330934"/>
                </a:lnTo>
                <a:lnTo>
                  <a:pt x="141418" y="324288"/>
                </a:lnTo>
                <a:lnTo>
                  <a:pt x="135756" y="315180"/>
                </a:lnTo>
                <a:lnTo>
                  <a:pt x="130834" y="305088"/>
                </a:lnTo>
                <a:lnTo>
                  <a:pt x="128371" y="294995"/>
                </a:lnTo>
                <a:lnTo>
                  <a:pt x="124187" y="285888"/>
                </a:lnTo>
                <a:lnTo>
                  <a:pt x="118525" y="278503"/>
                </a:lnTo>
                <a:lnTo>
                  <a:pt x="109418" y="274319"/>
                </a:lnTo>
                <a:lnTo>
                  <a:pt x="112618" y="255118"/>
                </a:lnTo>
                <a:lnTo>
                  <a:pt x="102772" y="244287"/>
                </a:lnTo>
                <a:lnTo>
                  <a:pt x="93664" y="230995"/>
                </a:lnTo>
                <a:lnTo>
                  <a:pt x="86279" y="217703"/>
                </a:lnTo>
                <a:lnTo>
                  <a:pt x="76433" y="204411"/>
                </a:lnTo>
                <a:lnTo>
                  <a:pt x="64865" y="194320"/>
                </a:lnTo>
                <a:lnTo>
                  <a:pt x="49111" y="186935"/>
                </a:lnTo>
                <a:lnTo>
                  <a:pt x="30156" y="182750"/>
                </a:lnTo>
                <a:lnTo>
                  <a:pt x="14403" y="175366"/>
                </a:lnTo>
                <a:lnTo>
                  <a:pt x="2834" y="165273"/>
                </a:lnTo>
                <a:lnTo>
                  <a:pt x="0" y="162806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 w="3104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 sz="1400"/>
          </a:p>
        </p:txBody>
      </p:sp>
      <p:sp>
        <p:nvSpPr>
          <p:cNvPr id="2" name="Text Placeholder 9">
            <a:extLst>
              <a:ext uri="{FF2B5EF4-FFF2-40B4-BE49-F238E27FC236}">
                <a16:creationId xmlns:a16="http://schemas.microsoft.com/office/drawing/2014/main" xmlns="" id="{23DE32A5-6181-4C51-AD5C-3F1A448478A1}"/>
              </a:ext>
            </a:extLst>
          </p:cNvPr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524436" y="259245"/>
            <a:ext cx="11372291" cy="724247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5400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grpSp>
        <p:nvGrpSpPr>
          <p:cNvPr id="202" name="Group 201">
            <a:extLst>
              <a:ext uri="{FF2B5EF4-FFF2-40B4-BE49-F238E27FC236}">
                <a16:creationId xmlns:a16="http://schemas.microsoft.com/office/drawing/2014/main" xmlns="" id="{94ADDBA1-BB9A-4C4D-96C4-07E1746CFFCE}"/>
              </a:ext>
            </a:extLst>
          </p:cNvPr>
          <p:cNvGrpSpPr/>
          <p:nvPr userDrawn="1"/>
        </p:nvGrpSpPr>
        <p:grpSpPr>
          <a:xfrm>
            <a:off x="10415614" y="758758"/>
            <a:ext cx="1344927" cy="246023"/>
            <a:chOff x="6916230" y="365408"/>
            <a:chExt cx="3673340" cy="671952"/>
          </a:xfrm>
          <a:solidFill>
            <a:schemeClr val="bg1">
              <a:alpha val="94000"/>
            </a:schemeClr>
          </a:solidFill>
        </p:grpSpPr>
        <p:sp>
          <p:nvSpPr>
            <p:cNvPr id="180" name="Freeform: Shape 179">
              <a:extLst>
                <a:ext uri="{FF2B5EF4-FFF2-40B4-BE49-F238E27FC236}">
                  <a16:creationId xmlns:a16="http://schemas.microsoft.com/office/drawing/2014/main" xmlns="" id="{81473206-7C42-4786-B140-605978C37B51}"/>
                </a:ext>
              </a:extLst>
            </p:cNvPr>
            <p:cNvSpPr/>
            <p:nvPr/>
          </p:nvSpPr>
          <p:spPr>
            <a:xfrm rot="1020000">
              <a:off x="8384147" y="408886"/>
              <a:ext cx="403282" cy="600493"/>
            </a:xfrm>
            <a:custGeom>
              <a:avLst/>
              <a:gdLst>
                <a:gd name="connsiteX0" fmla="*/ 370630 w 403282"/>
                <a:gd name="connsiteY0" fmla="*/ 493654 h 600493"/>
                <a:gd name="connsiteX1" fmla="*/ 383308 w 403282"/>
                <a:gd name="connsiteY1" fmla="*/ 495095 h 600493"/>
                <a:gd name="connsiteX2" fmla="*/ 402037 w 403282"/>
                <a:gd name="connsiteY2" fmla="*/ 508637 h 600493"/>
                <a:gd name="connsiteX3" fmla="*/ 395698 w 403282"/>
                <a:gd name="connsiteY3" fmla="*/ 532265 h 600493"/>
                <a:gd name="connsiteX4" fmla="*/ 377833 w 403282"/>
                <a:gd name="connsiteY4" fmla="*/ 541197 h 600493"/>
                <a:gd name="connsiteX5" fmla="*/ 306951 w 403282"/>
                <a:gd name="connsiteY5" fmla="*/ 562519 h 600493"/>
                <a:gd name="connsiteX6" fmla="*/ 261137 w 403282"/>
                <a:gd name="connsiteY6" fmla="*/ 575774 h 600493"/>
                <a:gd name="connsiteX7" fmla="*/ 186510 w 403282"/>
                <a:gd name="connsiteY7" fmla="*/ 597384 h 600493"/>
                <a:gd name="connsiteX8" fmla="*/ 165476 w 403282"/>
                <a:gd name="connsiteY8" fmla="*/ 600265 h 600493"/>
                <a:gd name="connsiteX9" fmla="*/ 146747 w 403282"/>
                <a:gd name="connsiteY9" fmla="*/ 584706 h 600493"/>
                <a:gd name="connsiteX10" fmla="*/ 153950 w 403282"/>
                <a:gd name="connsiteY10" fmla="*/ 562519 h 600493"/>
                <a:gd name="connsiteX11" fmla="*/ 162594 w 403282"/>
                <a:gd name="connsiteY11" fmla="*/ 556180 h 600493"/>
                <a:gd name="connsiteX12" fmla="*/ 172391 w 403282"/>
                <a:gd name="connsiteY12" fmla="*/ 524773 h 600493"/>
                <a:gd name="connsiteX13" fmla="*/ 164323 w 403282"/>
                <a:gd name="connsiteY13" fmla="*/ 507197 h 600493"/>
                <a:gd name="connsiteX14" fmla="*/ 151645 w 403282"/>
                <a:gd name="connsiteY14" fmla="*/ 463400 h 600493"/>
                <a:gd name="connsiteX15" fmla="*/ 87679 w 403282"/>
                <a:gd name="connsiteY15" fmla="*/ 246432 h 600493"/>
                <a:gd name="connsiteX16" fmla="*/ 54543 w 403282"/>
                <a:gd name="connsiteY16" fmla="*/ 132330 h 600493"/>
                <a:gd name="connsiteX17" fmla="*/ 32356 w 403282"/>
                <a:gd name="connsiteY17" fmla="*/ 112737 h 600493"/>
                <a:gd name="connsiteX18" fmla="*/ 20543 w 403282"/>
                <a:gd name="connsiteY18" fmla="*/ 110720 h 600493"/>
                <a:gd name="connsiteX19" fmla="*/ 373 w 403282"/>
                <a:gd name="connsiteY19" fmla="*/ 91991 h 600493"/>
                <a:gd name="connsiteX20" fmla="*/ 12475 w 403282"/>
                <a:gd name="connsiteY20" fmla="*/ 65482 h 600493"/>
                <a:gd name="connsiteX21" fmla="*/ 33509 w 403282"/>
                <a:gd name="connsiteY21" fmla="*/ 57414 h 600493"/>
                <a:gd name="connsiteX22" fmla="*/ 219357 w 403282"/>
                <a:gd name="connsiteY22" fmla="*/ 2956 h 600493"/>
                <a:gd name="connsiteX23" fmla="*/ 233188 w 403282"/>
                <a:gd name="connsiteY23" fmla="*/ 75 h 600493"/>
                <a:gd name="connsiteX24" fmla="*/ 242697 w 403282"/>
                <a:gd name="connsiteY24" fmla="*/ 1227 h 600493"/>
                <a:gd name="connsiteX25" fmla="*/ 261426 w 403282"/>
                <a:gd name="connsiteY25" fmla="*/ 19092 h 600493"/>
                <a:gd name="connsiteX26" fmla="*/ 253070 w 403282"/>
                <a:gd name="connsiteY26" fmla="*/ 43296 h 600493"/>
                <a:gd name="connsiteX27" fmla="*/ 239527 w 403282"/>
                <a:gd name="connsiteY27" fmla="*/ 92279 h 600493"/>
                <a:gd name="connsiteX28" fmla="*/ 295714 w 403282"/>
                <a:gd name="connsiteY28" fmla="*/ 283314 h 600493"/>
                <a:gd name="connsiteX29" fmla="*/ 298019 w 403282"/>
                <a:gd name="connsiteY29" fmla="*/ 300890 h 600493"/>
                <a:gd name="connsiteX30" fmla="*/ 333748 w 403282"/>
                <a:gd name="connsiteY30" fmla="*/ 422484 h 600493"/>
                <a:gd name="connsiteX31" fmla="*/ 347867 w 403282"/>
                <a:gd name="connsiteY31" fmla="*/ 461383 h 600493"/>
                <a:gd name="connsiteX32" fmla="*/ 370630 w 403282"/>
                <a:gd name="connsiteY32" fmla="*/ 493654 h 600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403282" h="600493">
                  <a:moveTo>
                    <a:pt x="370630" y="493654"/>
                  </a:moveTo>
                  <a:cubicBezTo>
                    <a:pt x="374952" y="494230"/>
                    <a:pt x="378986" y="494807"/>
                    <a:pt x="383308" y="495095"/>
                  </a:cubicBezTo>
                  <a:cubicBezTo>
                    <a:pt x="392528" y="495671"/>
                    <a:pt x="399443" y="499705"/>
                    <a:pt x="402037" y="508637"/>
                  </a:cubicBezTo>
                  <a:cubicBezTo>
                    <a:pt x="404630" y="517281"/>
                    <a:pt x="403477" y="525638"/>
                    <a:pt x="395698" y="532265"/>
                  </a:cubicBezTo>
                  <a:cubicBezTo>
                    <a:pt x="390511" y="536587"/>
                    <a:pt x="384460" y="539180"/>
                    <a:pt x="377833" y="541197"/>
                  </a:cubicBezTo>
                  <a:cubicBezTo>
                    <a:pt x="354206" y="548112"/>
                    <a:pt x="330579" y="555316"/>
                    <a:pt x="306951" y="562519"/>
                  </a:cubicBezTo>
                  <a:cubicBezTo>
                    <a:pt x="292832" y="571163"/>
                    <a:pt x="277561" y="575197"/>
                    <a:pt x="261137" y="575774"/>
                  </a:cubicBezTo>
                  <a:cubicBezTo>
                    <a:pt x="236358" y="582977"/>
                    <a:pt x="211290" y="590180"/>
                    <a:pt x="186510" y="597384"/>
                  </a:cubicBezTo>
                  <a:cubicBezTo>
                    <a:pt x="179594" y="599401"/>
                    <a:pt x="172967" y="601130"/>
                    <a:pt x="165476" y="600265"/>
                  </a:cubicBezTo>
                  <a:cubicBezTo>
                    <a:pt x="155967" y="599113"/>
                    <a:pt x="149628" y="594214"/>
                    <a:pt x="146747" y="584706"/>
                  </a:cubicBezTo>
                  <a:cubicBezTo>
                    <a:pt x="143577" y="575485"/>
                    <a:pt x="147323" y="568570"/>
                    <a:pt x="153950" y="562519"/>
                  </a:cubicBezTo>
                  <a:cubicBezTo>
                    <a:pt x="156543" y="560214"/>
                    <a:pt x="159713" y="558485"/>
                    <a:pt x="162594" y="556180"/>
                  </a:cubicBezTo>
                  <a:cubicBezTo>
                    <a:pt x="175849" y="546383"/>
                    <a:pt x="177001" y="541773"/>
                    <a:pt x="172391" y="524773"/>
                  </a:cubicBezTo>
                  <a:cubicBezTo>
                    <a:pt x="166628" y="520163"/>
                    <a:pt x="166340" y="513248"/>
                    <a:pt x="164323" y="507197"/>
                  </a:cubicBezTo>
                  <a:cubicBezTo>
                    <a:pt x="160001" y="492502"/>
                    <a:pt x="155103" y="478383"/>
                    <a:pt x="151645" y="463400"/>
                  </a:cubicBezTo>
                  <a:cubicBezTo>
                    <a:pt x="130035" y="391077"/>
                    <a:pt x="109289" y="318755"/>
                    <a:pt x="87679" y="246432"/>
                  </a:cubicBezTo>
                  <a:cubicBezTo>
                    <a:pt x="77018" y="208398"/>
                    <a:pt x="65492" y="170364"/>
                    <a:pt x="54543" y="132330"/>
                  </a:cubicBezTo>
                  <a:cubicBezTo>
                    <a:pt x="51085" y="120805"/>
                    <a:pt x="44746" y="113601"/>
                    <a:pt x="32356" y="112737"/>
                  </a:cubicBezTo>
                  <a:cubicBezTo>
                    <a:pt x="28322" y="112449"/>
                    <a:pt x="24577" y="111584"/>
                    <a:pt x="20543" y="110720"/>
                  </a:cubicBezTo>
                  <a:cubicBezTo>
                    <a:pt x="8729" y="108415"/>
                    <a:pt x="2102" y="102076"/>
                    <a:pt x="373" y="91991"/>
                  </a:cubicBezTo>
                  <a:cubicBezTo>
                    <a:pt x="-1356" y="81330"/>
                    <a:pt x="2966" y="71533"/>
                    <a:pt x="12475" y="65482"/>
                  </a:cubicBezTo>
                  <a:cubicBezTo>
                    <a:pt x="18814" y="61448"/>
                    <a:pt x="26305" y="59431"/>
                    <a:pt x="33509" y="57414"/>
                  </a:cubicBezTo>
                  <a:cubicBezTo>
                    <a:pt x="95458" y="38974"/>
                    <a:pt x="157408" y="21397"/>
                    <a:pt x="219357" y="2956"/>
                  </a:cubicBezTo>
                  <a:cubicBezTo>
                    <a:pt x="223968" y="1516"/>
                    <a:pt x="228578" y="363"/>
                    <a:pt x="233188" y="75"/>
                  </a:cubicBezTo>
                  <a:cubicBezTo>
                    <a:pt x="236358" y="-213"/>
                    <a:pt x="239527" y="363"/>
                    <a:pt x="242697" y="1227"/>
                  </a:cubicBezTo>
                  <a:cubicBezTo>
                    <a:pt x="252205" y="3533"/>
                    <a:pt x="258832" y="9295"/>
                    <a:pt x="261426" y="19092"/>
                  </a:cubicBezTo>
                  <a:cubicBezTo>
                    <a:pt x="264307" y="29177"/>
                    <a:pt x="261426" y="38397"/>
                    <a:pt x="253070" y="43296"/>
                  </a:cubicBezTo>
                  <a:cubicBezTo>
                    <a:pt x="232036" y="55685"/>
                    <a:pt x="233476" y="72109"/>
                    <a:pt x="239527" y="92279"/>
                  </a:cubicBezTo>
                  <a:cubicBezTo>
                    <a:pt x="258832" y="155669"/>
                    <a:pt x="276985" y="219636"/>
                    <a:pt x="295714" y="283314"/>
                  </a:cubicBezTo>
                  <a:cubicBezTo>
                    <a:pt x="297443" y="289077"/>
                    <a:pt x="298595" y="294839"/>
                    <a:pt x="298019" y="300890"/>
                  </a:cubicBezTo>
                  <a:cubicBezTo>
                    <a:pt x="309833" y="341518"/>
                    <a:pt x="321646" y="381857"/>
                    <a:pt x="333748" y="422484"/>
                  </a:cubicBezTo>
                  <a:cubicBezTo>
                    <a:pt x="340951" y="434586"/>
                    <a:pt x="344409" y="448129"/>
                    <a:pt x="347867" y="461383"/>
                  </a:cubicBezTo>
                  <a:cubicBezTo>
                    <a:pt x="351324" y="474925"/>
                    <a:pt x="356223" y="487315"/>
                    <a:pt x="370630" y="493654"/>
                  </a:cubicBezTo>
                  <a:close/>
                </a:path>
              </a:pathLst>
            </a:custGeom>
            <a:grpFill/>
            <a:ln w="287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400"/>
            </a:p>
          </p:txBody>
        </p:sp>
        <p:sp>
          <p:nvSpPr>
            <p:cNvPr id="182" name="Freeform: Shape 181">
              <a:extLst>
                <a:ext uri="{FF2B5EF4-FFF2-40B4-BE49-F238E27FC236}">
                  <a16:creationId xmlns:a16="http://schemas.microsoft.com/office/drawing/2014/main" xmlns="" id="{0836F97A-1633-4467-A2A3-20FC385DF45B}"/>
                </a:ext>
              </a:extLst>
            </p:cNvPr>
            <p:cNvSpPr/>
            <p:nvPr userDrawn="1"/>
          </p:nvSpPr>
          <p:spPr>
            <a:xfrm rot="1020000">
              <a:off x="9705320" y="428745"/>
              <a:ext cx="391436" cy="584760"/>
            </a:xfrm>
            <a:custGeom>
              <a:avLst/>
              <a:gdLst>
                <a:gd name="connsiteX0" fmla="*/ 167549 w 391436"/>
                <a:gd name="connsiteY0" fmla="*/ 584760 h 584760"/>
                <a:gd name="connsiteX1" fmla="*/ 143634 w 391436"/>
                <a:gd name="connsiteY1" fmla="*/ 569201 h 584760"/>
                <a:gd name="connsiteX2" fmla="*/ 154871 w 391436"/>
                <a:gd name="connsiteY2" fmla="*/ 544709 h 584760"/>
                <a:gd name="connsiteX3" fmla="*/ 158905 w 391436"/>
                <a:gd name="connsiteY3" fmla="*/ 542404 h 584760"/>
                <a:gd name="connsiteX4" fmla="*/ 175329 w 391436"/>
                <a:gd name="connsiteY4" fmla="*/ 500048 h 584760"/>
                <a:gd name="connsiteX5" fmla="*/ 69006 w 391436"/>
                <a:gd name="connsiteY5" fmla="*/ 137859 h 584760"/>
                <a:gd name="connsiteX6" fmla="*/ 65837 w 391436"/>
                <a:gd name="connsiteY6" fmla="*/ 127774 h 584760"/>
                <a:gd name="connsiteX7" fmla="*/ 27515 w 391436"/>
                <a:gd name="connsiteY7" fmla="*/ 102706 h 584760"/>
                <a:gd name="connsiteX8" fmla="*/ 718 w 391436"/>
                <a:gd name="connsiteY8" fmla="*/ 88011 h 584760"/>
                <a:gd name="connsiteX9" fmla="*/ 18582 w 391436"/>
                <a:gd name="connsiteY9" fmla="*/ 59774 h 584760"/>
                <a:gd name="connsiteX10" fmla="*/ 123176 w 391436"/>
                <a:gd name="connsiteY10" fmla="*/ 22316 h 584760"/>
                <a:gd name="connsiteX11" fmla="*/ 182244 w 391436"/>
                <a:gd name="connsiteY11" fmla="*/ 1570 h 584760"/>
                <a:gd name="connsiteX12" fmla="*/ 194922 w 391436"/>
                <a:gd name="connsiteY12" fmla="*/ 7621 h 584760"/>
                <a:gd name="connsiteX13" fmla="*/ 277906 w 391436"/>
                <a:gd name="connsiteY13" fmla="*/ 291724 h 584760"/>
                <a:gd name="connsiteX14" fmla="*/ 327754 w 391436"/>
                <a:gd name="connsiteY14" fmla="*/ 460861 h 584760"/>
                <a:gd name="connsiteX15" fmla="*/ 357143 w 391436"/>
                <a:gd name="connsiteY15" fmla="*/ 483048 h 584760"/>
                <a:gd name="connsiteX16" fmla="*/ 371262 w 391436"/>
                <a:gd name="connsiteY16" fmla="*/ 482760 h 584760"/>
                <a:gd name="connsiteX17" fmla="*/ 389127 w 391436"/>
                <a:gd name="connsiteY17" fmla="*/ 494285 h 584760"/>
                <a:gd name="connsiteX18" fmla="*/ 385669 w 391436"/>
                <a:gd name="connsiteY18" fmla="*/ 517336 h 584760"/>
                <a:gd name="connsiteX19" fmla="*/ 368381 w 391436"/>
                <a:gd name="connsiteY19" fmla="*/ 527421 h 584760"/>
                <a:gd name="connsiteX20" fmla="*/ 178787 w 391436"/>
                <a:gd name="connsiteY20" fmla="*/ 583031 h 584760"/>
                <a:gd name="connsiteX21" fmla="*/ 167549 w 391436"/>
                <a:gd name="connsiteY21" fmla="*/ 584760 h 584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391436" h="584760">
                  <a:moveTo>
                    <a:pt x="167549" y="584760"/>
                  </a:moveTo>
                  <a:cubicBezTo>
                    <a:pt x="155447" y="584472"/>
                    <a:pt x="146803" y="580438"/>
                    <a:pt x="143634" y="569201"/>
                  </a:cubicBezTo>
                  <a:cubicBezTo>
                    <a:pt x="140464" y="557963"/>
                    <a:pt x="144786" y="549896"/>
                    <a:pt x="154871" y="544709"/>
                  </a:cubicBezTo>
                  <a:cubicBezTo>
                    <a:pt x="156312" y="544133"/>
                    <a:pt x="157753" y="543268"/>
                    <a:pt x="158905" y="542404"/>
                  </a:cubicBezTo>
                  <a:cubicBezTo>
                    <a:pt x="181380" y="528573"/>
                    <a:pt x="182820" y="525116"/>
                    <a:pt x="175329" y="500048"/>
                  </a:cubicBezTo>
                  <a:cubicBezTo>
                    <a:pt x="139888" y="379318"/>
                    <a:pt x="104447" y="258589"/>
                    <a:pt x="69006" y="137859"/>
                  </a:cubicBezTo>
                  <a:cubicBezTo>
                    <a:pt x="68142" y="134402"/>
                    <a:pt x="66989" y="130944"/>
                    <a:pt x="65837" y="127774"/>
                  </a:cubicBezTo>
                  <a:cubicBezTo>
                    <a:pt x="56904" y="102418"/>
                    <a:pt x="54311" y="100689"/>
                    <a:pt x="27515" y="102706"/>
                  </a:cubicBezTo>
                  <a:cubicBezTo>
                    <a:pt x="10226" y="103859"/>
                    <a:pt x="3887" y="100401"/>
                    <a:pt x="718" y="88011"/>
                  </a:cubicBezTo>
                  <a:cubicBezTo>
                    <a:pt x="-2164" y="76198"/>
                    <a:pt x="3599" y="65537"/>
                    <a:pt x="18582" y="59774"/>
                  </a:cubicBezTo>
                  <a:cubicBezTo>
                    <a:pt x="53159" y="46808"/>
                    <a:pt x="88312" y="34706"/>
                    <a:pt x="123176" y="22316"/>
                  </a:cubicBezTo>
                  <a:cubicBezTo>
                    <a:pt x="142770" y="15401"/>
                    <a:pt x="162939" y="8774"/>
                    <a:pt x="182244" y="1570"/>
                  </a:cubicBezTo>
                  <a:cubicBezTo>
                    <a:pt x="189736" y="-1311"/>
                    <a:pt x="192617" y="-735"/>
                    <a:pt x="194922" y="7621"/>
                  </a:cubicBezTo>
                  <a:cubicBezTo>
                    <a:pt x="222295" y="102418"/>
                    <a:pt x="250245" y="196927"/>
                    <a:pt x="277906" y="291724"/>
                  </a:cubicBezTo>
                  <a:cubicBezTo>
                    <a:pt x="294330" y="348199"/>
                    <a:pt x="311042" y="404386"/>
                    <a:pt x="327754" y="460861"/>
                  </a:cubicBezTo>
                  <a:cubicBezTo>
                    <a:pt x="333228" y="479590"/>
                    <a:pt x="337262" y="482760"/>
                    <a:pt x="357143" y="483048"/>
                  </a:cubicBezTo>
                  <a:cubicBezTo>
                    <a:pt x="361754" y="483048"/>
                    <a:pt x="366652" y="482760"/>
                    <a:pt x="371262" y="482760"/>
                  </a:cubicBezTo>
                  <a:cubicBezTo>
                    <a:pt x="379906" y="482471"/>
                    <a:pt x="385669" y="486505"/>
                    <a:pt x="389127" y="494285"/>
                  </a:cubicBezTo>
                  <a:cubicBezTo>
                    <a:pt x="392873" y="502641"/>
                    <a:pt x="392296" y="510421"/>
                    <a:pt x="385669" y="517336"/>
                  </a:cubicBezTo>
                  <a:cubicBezTo>
                    <a:pt x="380771" y="522234"/>
                    <a:pt x="374720" y="525404"/>
                    <a:pt x="368381" y="527421"/>
                  </a:cubicBezTo>
                  <a:cubicBezTo>
                    <a:pt x="305279" y="546150"/>
                    <a:pt x="241889" y="564591"/>
                    <a:pt x="178787" y="583031"/>
                  </a:cubicBezTo>
                  <a:cubicBezTo>
                    <a:pt x="175041" y="583896"/>
                    <a:pt x="170719" y="584184"/>
                    <a:pt x="167549" y="584760"/>
                  </a:cubicBezTo>
                  <a:close/>
                </a:path>
              </a:pathLst>
            </a:custGeom>
            <a:grpFill/>
            <a:ln w="287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400"/>
            </a:p>
          </p:txBody>
        </p:sp>
        <p:sp>
          <p:nvSpPr>
            <p:cNvPr id="198" name="Freeform: Shape 197">
              <a:extLst>
                <a:ext uri="{FF2B5EF4-FFF2-40B4-BE49-F238E27FC236}">
                  <a16:creationId xmlns:a16="http://schemas.microsoft.com/office/drawing/2014/main" xmlns="" id="{9B6E309C-AEC2-4925-B91D-98DDA2ACEA5E}"/>
                </a:ext>
              </a:extLst>
            </p:cNvPr>
            <p:cNvSpPr/>
            <p:nvPr/>
          </p:nvSpPr>
          <p:spPr>
            <a:xfrm rot="1020000">
              <a:off x="8699841" y="425712"/>
              <a:ext cx="573136" cy="611648"/>
            </a:xfrm>
            <a:custGeom>
              <a:avLst/>
              <a:gdLst>
                <a:gd name="connsiteX0" fmla="*/ 255772 w 573136"/>
                <a:gd name="connsiteY0" fmla="*/ 7712 h 611648"/>
                <a:gd name="connsiteX1" fmla="*/ 475333 w 573136"/>
                <a:gd name="connsiteY1" fmla="*/ 71679 h 611648"/>
                <a:gd name="connsiteX2" fmla="*/ 572723 w 573136"/>
                <a:gd name="connsiteY2" fmla="*/ 301612 h 611648"/>
                <a:gd name="connsiteX3" fmla="*/ 423756 w 573136"/>
                <a:gd name="connsiteY3" fmla="*/ 538173 h 611648"/>
                <a:gd name="connsiteX4" fmla="*/ 416553 w 573136"/>
                <a:gd name="connsiteY4" fmla="*/ 541919 h 611648"/>
                <a:gd name="connsiteX5" fmla="*/ 396095 w 573136"/>
                <a:gd name="connsiteY5" fmla="*/ 536732 h 611648"/>
                <a:gd name="connsiteX6" fmla="*/ 392061 w 573136"/>
                <a:gd name="connsiteY6" fmla="*/ 524343 h 611648"/>
                <a:gd name="connsiteX7" fmla="*/ 402722 w 573136"/>
                <a:gd name="connsiteY7" fmla="*/ 492359 h 611648"/>
                <a:gd name="connsiteX8" fmla="*/ 417129 w 573136"/>
                <a:gd name="connsiteY8" fmla="*/ 446834 h 611648"/>
                <a:gd name="connsiteX9" fmla="*/ 394366 w 573136"/>
                <a:gd name="connsiteY9" fmla="*/ 362121 h 611648"/>
                <a:gd name="connsiteX10" fmla="*/ 318010 w 573136"/>
                <a:gd name="connsiteY10" fmla="*/ 103662 h 611648"/>
                <a:gd name="connsiteX11" fmla="*/ 296399 w 573136"/>
                <a:gd name="connsiteY11" fmla="*/ 66204 h 611648"/>
                <a:gd name="connsiteX12" fmla="*/ 270755 w 573136"/>
                <a:gd name="connsiteY12" fmla="*/ 55831 h 611648"/>
                <a:gd name="connsiteX13" fmla="*/ 254619 w 573136"/>
                <a:gd name="connsiteY13" fmla="*/ 45746 h 611648"/>
                <a:gd name="connsiteX14" fmla="*/ 247992 w 573136"/>
                <a:gd name="connsiteY14" fmla="*/ 21831 h 611648"/>
                <a:gd name="connsiteX15" fmla="*/ 255772 w 573136"/>
                <a:gd name="connsiteY15" fmla="*/ 7712 h 611648"/>
                <a:gd name="connsiteX16" fmla="*/ 50907 w 573136"/>
                <a:gd name="connsiteY16" fmla="*/ 64474 h 611648"/>
                <a:gd name="connsiteX17" fmla="*/ 150026 w 573136"/>
                <a:gd name="connsiteY17" fmla="*/ 35662 h 611648"/>
                <a:gd name="connsiteX18" fmla="*/ 188925 w 573136"/>
                <a:gd name="connsiteY18" fmla="*/ 27306 h 611648"/>
                <a:gd name="connsiteX19" fmla="*/ 200162 w 573136"/>
                <a:gd name="connsiteY19" fmla="*/ 24136 h 611648"/>
                <a:gd name="connsiteX20" fmla="*/ 217451 w 573136"/>
                <a:gd name="connsiteY20" fmla="*/ 33356 h 611648"/>
                <a:gd name="connsiteX21" fmla="*/ 227824 w 573136"/>
                <a:gd name="connsiteY21" fmla="*/ 58135 h 611648"/>
                <a:gd name="connsiteX22" fmla="*/ 245688 w 573136"/>
                <a:gd name="connsiteY22" fmla="*/ 118357 h 611648"/>
                <a:gd name="connsiteX23" fmla="*/ 256061 w 573136"/>
                <a:gd name="connsiteY23" fmla="*/ 153798 h 611648"/>
                <a:gd name="connsiteX24" fmla="*/ 270468 w 573136"/>
                <a:gd name="connsiteY24" fmla="*/ 203934 h 611648"/>
                <a:gd name="connsiteX25" fmla="*/ 343654 w 573136"/>
                <a:gd name="connsiteY25" fmla="*/ 453749 h 611648"/>
                <a:gd name="connsiteX26" fmla="*/ 369299 w 573136"/>
                <a:gd name="connsiteY26" fmla="*/ 541343 h 611648"/>
                <a:gd name="connsiteX27" fmla="*/ 358638 w 573136"/>
                <a:gd name="connsiteY27" fmla="*/ 562377 h 611648"/>
                <a:gd name="connsiteX28" fmla="*/ 287179 w 573136"/>
                <a:gd name="connsiteY28" fmla="*/ 583699 h 611648"/>
                <a:gd name="connsiteX29" fmla="*/ 273061 w 573136"/>
                <a:gd name="connsiteY29" fmla="*/ 584274 h 611648"/>
                <a:gd name="connsiteX30" fmla="*/ 191230 w 573136"/>
                <a:gd name="connsiteY30" fmla="*/ 607614 h 611648"/>
                <a:gd name="connsiteX31" fmla="*/ 167891 w 573136"/>
                <a:gd name="connsiteY31" fmla="*/ 611648 h 611648"/>
                <a:gd name="connsiteX32" fmla="*/ 148874 w 573136"/>
                <a:gd name="connsiteY32" fmla="*/ 598394 h 611648"/>
                <a:gd name="connsiteX33" fmla="*/ 153484 w 573136"/>
                <a:gd name="connsiteY33" fmla="*/ 575343 h 611648"/>
                <a:gd name="connsiteX34" fmla="*/ 155213 w 573136"/>
                <a:gd name="connsiteY34" fmla="*/ 573902 h 611648"/>
                <a:gd name="connsiteX35" fmla="*/ 169908 w 573136"/>
                <a:gd name="connsiteY35" fmla="*/ 522326 h 611648"/>
                <a:gd name="connsiteX36" fmla="*/ 152332 w 573136"/>
                <a:gd name="connsiteY36" fmla="*/ 466139 h 611648"/>
                <a:gd name="connsiteX37" fmla="*/ 132738 w 573136"/>
                <a:gd name="connsiteY37" fmla="*/ 408223 h 611648"/>
                <a:gd name="connsiteX38" fmla="*/ 111992 w 573136"/>
                <a:gd name="connsiteY38" fmla="*/ 337917 h 611648"/>
                <a:gd name="connsiteX39" fmla="*/ 83467 w 573136"/>
                <a:gd name="connsiteY39" fmla="*/ 240238 h 611648"/>
                <a:gd name="connsiteX40" fmla="*/ 55517 w 573136"/>
                <a:gd name="connsiteY40" fmla="*/ 144577 h 611648"/>
                <a:gd name="connsiteX41" fmla="*/ 29297 w 573136"/>
                <a:gd name="connsiteY41" fmla="*/ 124119 h 611648"/>
                <a:gd name="connsiteX42" fmla="*/ 23534 w 573136"/>
                <a:gd name="connsiteY42" fmla="*/ 123543 h 611648"/>
                <a:gd name="connsiteX43" fmla="*/ 195 w 573136"/>
                <a:gd name="connsiteY43" fmla="*/ 101645 h 611648"/>
                <a:gd name="connsiteX44" fmla="*/ 17195 w 573136"/>
                <a:gd name="connsiteY44" fmla="*/ 75713 h 611648"/>
                <a:gd name="connsiteX45" fmla="*/ 50907 w 573136"/>
                <a:gd name="connsiteY45" fmla="*/ 64474 h 6116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573136" h="611648">
                  <a:moveTo>
                    <a:pt x="255772" y="7712"/>
                  </a:moveTo>
                  <a:cubicBezTo>
                    <a:pt x="341349" y="-12746"/>
                    <a:pt x="415688" y="7136"/>
                    <a:pt x="475333" y="71679"/>
                  </a:cubicBezTo>
                  <a:cubicBezTo>
                    <a:pt x="534977" y="136221"/>
                    <a:pt x="567537" y="214019"/>
                    <a:pt x="572723" y="301612"/>
                  </a:cubicBezTo>
                  <a:cubicBezTo>
                    <a:pt x="578774" y="403613"/>
                    <a:pt x="517977" y="498698"/>
                    <a:pt x="423756" y="538173"/>
                  </a:cubicBezTo>
                  <a:cubicBezTo>
                    <a:pt x="421163" y="539326"/>
                    <a:pt x="418858" y="540766"/>
                    <a:pt x="416553" y="541919"/>
                  </a:cubicBezTo>
                  <a:cubicBezTo>
                    <a:pt x="406468" y="549410"/>
                    <a:pt x="400705" y="547970"/>
                    <a:pt x="396095" y="536732"/>
                  </a:cubicBezTo>
                  <a:cubicBezTo>
                    <a:pt x="394366" y="532698"/>
                    <a:pt x="393214" y="528665"/>
                    <a:pt x="392061" y="524343"/>
                  </a:cubicBezTo>
                  <a:cubicBezTo>
                    <a:pt x="386587" y="504461"/>
                    <a:pt x="386587" y="504461"/>
                    <a:pt x="402722" y="492359"/>
                  </a:cubicBezTo>
                  <a:cubicBezTo>
                    <a:pt x="415976" y="479969"/>
                    <a:pt x="419722" y="464122"/>
                    <a:pt x="417129" y="446834"/>
                  </a:cubicBezTo>
                  <a:cubicBezTo>
                    <a:pt x="412807" y="417732"/>
                    <a:pt x="402722" y="390070"/>
                    <a:pt x="394366" y="362121"/>
                  </a:cubicBezTo>
                  <a:cubicBezTo>
                    <a:pt x="369010" y="275968"/>
                    <a:pt x="344518" y="189527"/>
                    <a:pt x="318010" y="103662"/>
                  </a:cubicBezTo>
                  <a:cubicBezTo>
                    <a:pt x="313688" y="89543"/>
                    <a:pt x="307925" y="76289"/>
                    <a:pt x="296399" y="66204"/>
                  </a:cubicBezTo>
                  <a:cubicBezTo>
                    <a:pt x="288908" y="59577"/>
                    <a:pt x="280840" y="55543"/>
                    <a:pt x="270755" y="55831"/>
                  </a:cubicBezTo>
                  <a:cubicBezTo>
                    <a:pt x="263840" y="54967"/>
                    <a:pt x="254908" y="57272"/>
                    <a:pt x="254619" y="45746"/>
                  </a:cubicBezTo>
                  <a:cubicBezTo>
                    <a:pt x="252603" y="37678"/>
                    <a:pt x="251162" y="29611"/>
                    <a:pt x="247992" y="21831"/>
                  </a:cubicBezTo>
                  <a:cubicBezTo>
                    <a:pt x="244535" y="12899"/>
                    <a:pt x="246840" y="9729"/>
                    <a:pt x="255772" y="7712"/>
                  </a:cubicBezTo>
                  <a:close/>
                  <a:moveTo>
                    <a:pt x="50907" y="64474"/>
                  </a:moveTo>
                  <a:cubicBezTo>
                    <a:pt x="84043" y="54966"/>
                    <a:pt x="116891" y="45169"/>
                    <a:pt x="150026" y="35662"/>
                  </a:cubicBezTo>
                  <a:cubicBezTo>
                    <a:pt x="162993" y="32492"/>
                    <a:pt x="175094" y="25865"/>
                    <a:pt x="188925" y="27306"/>
                  </a:cubicBezTo>
                  <a:cubicBezTo>
                    <a:pt x="192671" y="26152"/>
                    <a:pt x="196705" y="25576"/>
                    <a:pt x="200162" y="24136"/>
                  </a:cubicBezTo>
                  <a:cubicBezTo>
                    <a:pt x="210247" y="19526"/>
                    <a:pt x="216298" y="21831"/>
                    <a:pt x="217451" y="33356"/>
                  </a:cubicBezTo>
                  <a:cubicBezTo>
                    <a:pt x="224366" y="39984"/>
                    <a:pt x="225230" y="49492"/>
                    <a:pt x="227824" y="58135"/>
                  </a:cubicBezTo>
                  <a:cubicBezTo>
                    <a:pt x="233586" y="78305"/>
                    <a:pt x="239925" y="98187"/>
                    <a:pt x="245688" y="118357"/>
                  </a:cubicBezTo>
                  <a:cubicBezTo>
                    <a:pt x="248570" y="130459"/>
                    <a:pt x="252892" y="141695"/>
                    <a:pt x="256061" y="153798"/>
                  </a:cubicBezTo>
                  <a:cubicBezTo>
                    <a:pt x="260383" y="170510"/>
                    <a:pt x="266146" y="187222"/>
                    <a:pt x="270468" y="203934"/>
                  </a:cubicBezTo>
                  <a:cubicBezTo>
                    <a:pt x="295248" y="287206"/>
                    <a:pt x="319450" y="370477"/>
                    <a:pt x="343654" y="453749"/>
                  </a:cubicBezTo>
                  <a:cubicBezTo>
                    <a:pt x="352587" y="482850"/>
                    <a:pt x="360654" y="511953"/>
                    <a:pt x="369299" y="541343"/>
                  </a:cubicBezTo>
                  <a:cubicBezTo>
                    <a:pt x="373333" y="555461"/>
                    <a:pt x="371892" y="558343"/>
                    <a:pt x="358638" y="562377"/>
                  </a:cubicBezTo>
                  <a:cubicBezTo>
                    <a:pt x="335011" y="569868"/>
                    <a:pt x="310807" y="576496"/>
                    <a:pt x="287179" y="583699"/>
                  </a:cubicBezTo>
                  <a:cubicBezTo>
                    <a:pt x="282570" y="584563"/>
                    <a:pt x="277960" y="585715"/>
                    <a:pt x="273061" y="584274"/>
                  </a:cubicBezTo>
                  <a:cubicBezTo>
                    <a:pt x="245688" y="592055"/>
                    <a:pt x="218603" y="599835"/>
                    <a:pt x="191230" y="607614"/>
                  </a:cubicBezTo>
                  <a:cubicBezTo>
                    <a:pt x="183739" y="609919"/>
                    <a:pt x="175959" y="611647"/>
                    <a:pt x="167891" y="611648"/>
                  </a:cubicBezTo>
                  <a:cubicBezTo>
                    <a:pt x="158383" y="611647"/>
                    <a:pt x="152042" y="607326"/>
                    <a:pt x="148874" y="598394"/>
                  </a:cubicBezTo>
                  <a:cubicBezTo>
                    <a:pt x="145704" y="590038"/>
                    <a:pt x="146857" y="581970"/>
                    <a:pt x="153484" y="575343"/>
                  </a:cubicBezTo>
                  <a:cubicBezTo>
                    <a:pt x="154060" y="574766"/>
                    <a:pt x="154637" y="574190"/>
                    <a:pt x="155213" y="573902"/>
                  </a:cubicBezTo>
                  <a:cubicBezTo>
                    <a:pt x="179705" y="562088"/>
                    <a:pt x="178264" y="543936"/>
                    <a:pt x="169908" y="522326"/>
                  </a:cubicBezTo>
                  <a:cubicBezTo>
                    <a:pt x="162993" y="503885"/>
                    <a:pt x="158094" y="484868"/>
                    <a:pt x="152332" y="466139"/>
                  </a:cubicBezTo>
                  <a:cubicBezTo>
                    <a:pt x="141382" y="448273"/>
                    <a:pt x="139077" y="427527"/>
                    <a:pt x="132738" y="408223"/>
                  </a:cubicBezTo>
                  <a:cubicBezTo>
                    <a:pt x="125247" y="384884"/>
                    <a:pt x="118908" y="361257"/>
                    <a:pt x="111992" y="337917"/>
                  </a:cubicBezTo>
                  <a:cubicBezTo>
                    <a:pt x="102772" y="305358"/>
                    <a:pt x="93263" y="272799"/>
                    <a:pt x="83467" y="240238"/>
                  </a:cubicBezTo>
                  <a:cubicBezTo>
                    <a:pt x="74534" y="208256"/>
                    <a:pt x="64738" y="176560"/>
                    <a:pt x="55517" y="144577"/>
                  </a:cubicBezTo>
                  <a:cubicBezTo>
                    <a:pt x="51772" y="131322"/>
                    <a:pt x="43992" y="123255"/>
                    <a:pt x="29297" y="124119"/>
                  </a:cubicBezTo>
                  <a:cubicBezTo>
                    <a:pt x="27280" y="124119"/>
                    <a:pt x="25263" y="123832"/>
                    <a:pt x="23534" y="123543"/>
                  </a:cubicBezTo>
                  <a:cubicBezTo>
                    <a:pt x="10280" y="120950"/>
                    <a:pt x="1924" y="113170"/>
                    <a:pt x="195" y="101645"/>
                  </a:cubicBezTo>
                  <a:cubicBezTo>
                    <a:pt x="-1246" y="91559"/>
                    <a:pt x="5381" y="81187"/>
                    <a:pt x="17195" y="75713"/>
                  </a:cubicBezTo>
                  <a:cubicBezTo>
                    <a:pt x="27856" y="70526"/>
                    <a:pt x="39670" y="67645"/>
                    <a:pt x="50907" y="64474"/>
                  </a:cubicBezTo>
                  <a:close/>
                </a:path>
              </a:pathLst>
            </a:custGeom>
            <a:grpFill/>
            <a:ln w="2878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 sz="1400"/>
            </a:p>
          </p:txBody>
        </p:sp>
        <p:sp>
          <p:nvSpPr>
            <p:cNvPr id="186" name="Freeform: Shape 185">
              <a:extLst>
                <a:ext uri="{FF2B5EF4-FFF2-40B4-BE49-F238E27FC236}">
                  <a16:creationId xmlns:a16="http://schemas.microsoft.com/office/drawing/2014/main" xmlns="" id="{C4F4EFB9-8BCE-4517-9C09-BBB033B96801}"/>
                </a:ext>
              </a:extLst>
            </p:cNvPr>
            <p:cNvSpPr/>
            <p:nvPr/>
          </p:nvSpPr>
          <p:spPr>
            <a:xfrm rot="1020000">
              <a:off x="9339897" y="633711"/>
              <a:ext cx="279964" cy="180525"/>
            </a:xfrm>
            <a:custGeom>
              <a:avLst/>
              <a:gdLst>
                <a:gd name="connsiteX0" fmla="*/ 34527 w 279964"/>
                <a:gd name="connsiteY0" fmla="*/ 180221 h 180525"/>
                <a:gd name="connsiteX1" fmla="*/ 29341 w 279964"/>
                <a:gd name="connsiteY1" fmla="*/ 175611 h 180525"/>
                <a:gd name="connsiteX2" fmla="*/ 527 w 279964"/>
                <a:gd name="connsiteY2" fmla="*/ 78220 h 180525"/>
                <a:gd name="connsiteX3" fmla="*/ 8019 w 279964"/>
                <a:gd name="connsiteY3" fmla="*/ 69576 h 180525"/>
                <a:gd name="connsiteX4" fmla="*/ 203087 w 279964"/>
                <a:gd name="connsiteY4" fmla="*/ 12237 h 180525"/>
                <a:gd name="connsiteX5" fmla="*/ 240545 w 279964"/>
                <a:gd name="connsiteY5" fmla="*/ 999 h 180525"/>
                <a:gd name="connsiteX6" fmla="*/ 252071 w 279964"/>
                <a:gd name="connsiteY6" fmla="*/ 7050 h 180525"/>
                <a:gd name="connsiteX7" fmla="*/ 278868 w 279964"/>
                <a:gd name="connsiteY7" fmla="*/ 98966 h 180525"/>
                <a:gd name="connsiteX8" fmla="*/ 273681 w 279964"/>
                <a:gd name="connsiteY8" fmla="*/ 109915 h 180525"/>
                <a:gd name="connsiteX9" fmla="*/ 37697 w 279964"/>
                <a:gd name="connsiteY9" fmla="*/ 178780 h 180525"/>
                <a:gd name="connsiteX10" fmla="*/ 34527 w 279964"/>
                <a:gd name="connsiteY10" fmla="*/ 180221 h 180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79964" h="180525">
                  <a:moveTo>
                    <a:pt x="34527" y="180221"/>
                  </a:moveTo>
                  <a:cubicBezTo>
                    <a:pt x="29917" y="181662"/>
                    <a:pt x="30205" y="177628"/>
                    <a:pt x="29341" y="175611"/>
                  </a:cubicBezTo>
                  <a:cubicBezTo>
                    <a:pt x="19544" y="143051"/>
                    <a:pt x="10323" y="110492"/>
                    <a:pt x="527" y="78220"/>
                  </a:cubicBezTo>
                  <a:cubicBezTo>
                    <a:pt x="-1778" y="70152"/>
                    <a:pt x="3985" y="70729"/>
                    <a:pt x="8019" y="69576"/>
                  </a:cubicBezTo>
                  <a:cubicBezTo>
                    <a:pt x="73138" y="50271"/>
                    <a:pt x="137968" y="31542"/>
                    <a:pt x="203087" y="12237"/>
                  </a:cubicBezTo>
                  <a:cubicBezTo>
                    <a:pt x="215478" y="8491"/>
                    <a:pt x="228156" y="5033"/>
                    <a:pt x="240545" y="999"/>
                  </a:cubicBezTo>
                  <a:cubicBezTo>
                    <a:pt x="246885" y="-1018"/>
                    <a:pt x="250054" y="-441"/>
                    <a:pt x="252071" y="7050"/>
                  </a:cubicBezTo>
                  <a:cubicBezTo>
                    <a:pt x="260427" y="37881"/>
                    <a:pt x="269647" y="68424"/>
                    <a:pt x="278868" y="98966"/>
                  </a:cubicBezTo>
                  <a:cubicBezTo>
                    <a:pt x="280596" y="104729"/>
                    <a:pt x="281173" y="107898"/>
                    <a:pt x="273681" y="109915"/>
                  </a:cubicBezTo>
                  <a:cubicBezTo>
                    <a:pt x="195020" y="132678"/>
                    <a:pt x="116358" y="155729"/>
                    <a:pt x="37697" y="178780"/>
                  </a:cubicBezTo>
                  <a:cubicBezTo>
                    <a:pt x="36544" y="179068"/>
                    <a:pt x="35392" y="179645"/>
                    <a:pt x="34527" y="180221"/>
                  </a:cubicBezTo>
                  <a:close/>
                </a:path>
              </a:pathLst>
            </a:custGeom>
            <a:grpFill/>
            <a:ln w="287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400"/>
            </a:p>
          </p:txBody>
        </p:sp>
        <p:sp>
          <p:nvSpPr>
            <p:cNvPr id="197" name="Freeform: Shape 196">
              <a:extLst>
                <a:ext uri="{FF2B5EF4-FFF2-40B4-BE49-F238E27FC236}">
                  <a16:creationId xmlns:a16="http://schemas.microsoft.com/office/drawing/2014/main" xmlns="" id="{273259F1-A5E6-4346-BC1B-CFDE8F987453}"/>
                </a:ext>
              </a:extLst>
            </p:cNvPr>
            <p:cNvSpPr/>
            <p:nvPr/>
          </p:nvSpPr>
          <p:spPr>
            <a:xfrm rot="1020000">
              <a:off x="10118028" y="422365"/>
              <a:ext cx="471542" cy="578663"/>
            </a:xfrm>
            <a:custGeom>
              <a:avLst/>
              <a:gdLst>
                <a:gd name="connsiteX0" fmla="*/ 175480 w 471542"/>
                <a:gd name="connsiteY0" fmla="*/ 400270 h 578663"/>
                <a:gd name="connsiteX1" fmla="*/ 245930 w 471542"/>
                <a:gd name="connsiteY1" fmla="*/ 416442 h 578663"/>
                <a:gd name="connsiteX2" fmla="*/ 262642 w 471542"/>
                <a:gd name="connsiteY2" fmla="*/ 482713 h 578663"/>
                <a:gd name="connsiteX3" fmla="*/ 256879 w 471542"/>
                <a:gd name="connsiteY3" fmla="*/ 496832 h 578663"/>
                <a:gd name="connsiteX4" fmla="*/ 281947 w 471542"/>
                <a:gd name="connsiteY4" fmla="*/ 530256 h 578663"/>
                <a:gd name="connsiteX5" fmla="*/ 296642 w 471542"/>
                <a:gd name="connsiteY5" fmla="*/ 540629 h 578663"/>
                <a:gd name="connsiteX6" fmla="*/ 300100 w 471542"/>
                <a:gd name="connsiteY6" fmla="*/ 553307 h 578663"/>
                <a:gd name="connsiteX7" fmla="*/ 286557 w 471542"/>
                <a:gd name="connsiteY7" fmla="*/ 575494 h 578663"/>
                <a:gd name="connsiteX8" fmla="*/ 255727 w 471542"/>
                <a:gd name="connsiteY8" fmla="*/ 578663 h 578663"/>
                <a:gd name="connsiteX9" fmla="*/ 159489 w 471542"/>
                <a:gd name="connsiteY9" fmla="*/ 552443 h 578663"/>
                <a:gd name="connsiteX10" fmla="*/ 120590 w 471542"/>
                <a:gd name="connsiteY10" fmla="*/ 450442 h 578663"/>
                <a:gd name="connsiteX11" fmla="*/ 175480 w 471542"/>
                <a:gd name="connsiteY11" fmla="*/ 400270 h 578663"/>
                <a:gd name="connsiteX12" fmla="*/ 183980 w 471542"/>
                <a:gd name="connsiteY12" fmla="*/ 2964 h 578663"/>
                <a:gd name="connsiteX13" fmla="*/ 305286 w 471542"/>
                <a:gd name="connsiteY13" fmla="*/ 23422 h 578663"/>
                <a:gd name="connsiteX14" fmla="*/ 427457 w 471542"/>
                <a:gd name="connsiteY14" fmla="*/ 155389 h 578663"/>
                <a:gd name="connsiteX15" fmla="*/ 471542 w 471542"/>
                <a:gd name="connsiteY15" fmla="*/ 341525 h 578663"/>
                <a:gd name="connsiteX16" fmla="*/ 420254 w 471542"/>
                <a:gd name="connsiteY16" fmla="*/ 502594 h 578663"/>
                <a:gd name="connsiteX17" fmla="*/ 345626 w 471542"/>
                <a:gd name="connsiteY17" fmla="*/ 559357 h 578663"/>
                <a:gd name="connsiteX18" fmla="*/ 334389 w 471542"/>
                <a:gd name="connsiteY18" fmla="*/ 553883 h 578663"/>
                <a:gd name="connsiteX19" fmla="*/ 331507 w 471542"/>
                <a:gd name="connsiteY19" fmla="*/ 543510 h 578663"/>
                <a:gd name="connsiteX20" fmla="*/ 338998 w 471542"/>
                <a:gd name="connsiteY20" fmla="*/ 508069 h 578663"/>
                <a:gd name="connsiteX21" fmla="*/ 349948 w 471542"/>
                <a:gd name="connsiteY21" fmla="*/ 462255 h 578663"/>
                <a:gd name="connsiteX22" fmla="*/ 308455 w 471542"/>
                <a:gd name="connsiteY22" fmla="*/ 316746 h 578663"/>
                <a:gd name="connsiteX23" fmla="*/ 244489 w 471542"/>
                <a:gd name="connsiteY23" fmla="*/ 98626 h 578663"/>
                <a:gd name="connsiteX24" fmla="*/ 234117 w 471542"/>
                <a:gd name="connsiteY24" fmla="*/ 72405 h 578663"/>
                <a:gd name="connsiteX25" fmla="*/ 192913 w 471542"/>
                <a:gd name="connsiteY25" fmla="*/ 47049 h 578663"/>
                <a:gd name="connsiteX26" fmla="*/ 184269 w 471542"/>
                <a:gd name="connsiteY26" fmla="*/ 40422 h 578663"/>
                <a:gd name="connsiteX27" fmla="*/ 176778 w 471542"/>
                <a:gd name="connsiteY27" fmla="*/ 15354 h 578663"/>
                <a:gd name="connsiteX28" fmla="*/ 183980 w 471542"/>
                <a:gd name="connsiteY28" fmla="*/ 2964 h 578663"/>
                <a:gd name="connsiteX29" fmla="*/ 131826 w 471542"/>
                <a:gd name="connsiteY29" fmla="*/ 17660 h 578663"/>
                <a:gd name="connsiteX30" fmla="*/ 145082 w 471542"/>
                <a:gd name="connsiteY30" fmla="*/ 25152 h 578663"/>
                <a:gd name="connsiteX31" fmla="*/ 148827 w 471542"/>
                <a:gd name="connsiteY31" fmla="*/ 37542 h 578663"/>
                <a:gd name="connsiteX32" fmla="*/ 142199 w 471542"/>
                <a:gd name="connsiteY32" fmla="*/ 67220 h 578663"/>
                <a:gd name="connsiteX33" fmla="*/ 135573 w 471542"/>
                <a:gd name="connsiteY33" fmla="*/ 92000 h 578663"/>
                <a:gd name="connsiteX34" fmla="*/ 183404 w 471542"/>
                <a:gd name="connsiteY34" fmla="*/ 254221 h 578663"/>
                <a:gd name="connsiteX35" fmla="*/ 237861 w 471542"/>
                <a:gd name="connsiteY35" fmla="*/ 268628 h 578663"/>
                <a:gd name="connsiteX36" fmla="*/ 246505 w 471542"/>
                <a:gd name="connsiteY36" fmla="*/ 258543 h 578663"/>
                <a:gd name="connsiteX37" fmla="*/ 258319 w 471542"/>
                <a:gd name="connsiteY37" fmla="*/ 297154 h 578663"/>
                <a:gd name="connsiteX38" fmla="*/ 256014 w 471542"/>
                <a:gd name="connsiteY38" fmla="*/ 305798 h 578663"/>
                <a:gd name="connsiteX39" fmla="*/ 35013 w 471542"/>
                <a:gd name="connsiteY39" fmla="*/ 302916 h 578663"/>
                <a:gd name="connsiteX40" fmla="*/ 147 w 471542"/>
                <a:gd name="connsiteY40" fmla="*/ 186221 h 578663"/>
                <a:gd name="connsiteX41" fmla="*/ 131826 w 471542"/>
                <a:gd name="connsiteY41" fmla="*/ 17660 h 5786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471542" h="578663">
                  <a:moveTo>
                    <a:pt x="175480" y="400270"/>
                  </a:moveTo>
                  <a:cubicBezTo>
                    <a:pt x="199756" y="393679"/>
                    <a:pt x="226625" y="398145"/>
                    <a:pt x="245930" y="416442"/>
                  </a:cubicBezTo>
                  <a:cubicBezTo>
                    <a:pt x="265235" y="434883"/>
                    <a:pt x="270421" y="457357"/>
                    <a:pt x="262642" y="482713"/>
                  </a:cubicBezTo>
                  <a:cubicBezTo>
                    <a:pt x="261201" y="487612"/>
                    <a:pt x="258608" y="492222"/>
                    <a:pt x="256879" y="496832"/>
                  </a:cubicBezTo>
                  <a:cubicBezTo>
                    <a:pt x="248811" y="518154"/>
                    <a:pt x="258608" y="532561"/>
                    <a:pt x="281947" y="530256"/>
                  </a:cubicBezTo>
                  <a:cubicBezTo>
                    <a:pt x="291744" y="529104"/>
                    <a:pt x="295201" y="531985"/>
                    <a:pt x="296642" y="540629"/>
                  </a:cubicBezTo>
                  <a:cubicBezTo>
                    <a:pt x="297506" y="544951"/>
                    <a:pt x="298659" y="548985"/>
                    <a:pt x="300100" y="553307"/>
                  </a:cubicBezTo>
                  <a:cubicBezTo>
                    <a:pt x="305863" y="572612"/>
                    <a:pt x="305863" y="572900"/>
                    <a:pt x="286557" y="575494"/>
                  </a:cubicBezTo>
                  <a:cubicBezTo>
                    <a:pt x="275032" y="577222"/>
                    <a:pt x="264083" y="577799"/>
                    <a:pt x="255727" y="578663"/>
                  </a:cubicBezTo>
                  <a:cubicBezTo>
                    <a:pt x="219709" y="577222"/>
                    <a:pt x="187726" y="571460"/>
                    <a:pt x="159489" y="552443"/>
                  </a:cubicBezTo>
                  <a:cubicBezTo>
                    <a:pt x="123759" y="528527"/>
                    <a:pt x="107912" y="487035"/>
                    <a:pt x="120590" y="450442"/>
                  </a:cubicBezTo>
                  <a:cubicBezTo>
                    <a:pt x="129523" y="424509"/>
                    <a:pt x="151204" y="406861"/>
                    <a:pt x="175480" y="400270"/>
                  </a:cubicBezTo>
                  <a:close/>
                  <a:moveTo>
                    <a:pt x="183980" y="2964"/>
                  </a:moveTo>
                  <a:cubicBezTo>
                    <a:pt x="226914" y="-4816"/>
                    <a:pt x="267253" y="2964"/>
                    <a:pt x="305286" y="23422"/>
                  </a:cubicBezTo>
                  <a:cubicBezTo>
                    <a:pt x="361185" y="53388"/>
                    <a:pt x="398931" y="100066"/>
                    <a:pt x="427457" y="155389"/>
                  </a:cubicBezTo>
                  <a:cubicBezTo>
                    <a:pt x="456847" y="212152"/>
                    <a:pt x="470678" y="272372"/>
                    <a:pt x="471542" y="341525"/>
                  </a:cubicBezTo>
                  <a:cubicBezTo>
                    <a:pt x="470678" y="396272"/>
                    <a:pt x="458000" y="453323"/>
                    <a:pt x="420254" y="502594"/>
                  </a:cubicBezTo>
                  <a:cubicBezTo>
                    <a:pt x="400660" y="528239"/>
                    <a:pt x="375880" y="547256"/>
                    <a:pt x="345626" y="559357"/>
                  </a:cubicBezTo>
                  <a:cubicBezTo>
                    <a:pt x="339287" y="561951"/>
                    <a:pt x="335540" y="561662"/>
                    <a:pt x="334389" y="553883"/>
                  </a:cubicBezTo>
                  <a:cubicBezTo>
                    <a:pt x="334100" y="550425"/>
                    <a:pt x="332660" y="546967"/>
                    <a:pt x="331507" y="543510"/>
                  </a:cubicBezTo>
                  <a:cubicBezTo>
                    <a:pt x="326321" y="529967"/>
                    <a:pt x="323440" y="519018"/>
                    <a:pt x="338998" y="508069"/>
                  </a:cubicBezTo>
                  <a:cubicBezTo>
                    <a:pt x="353694" y="497696"/>
                    <a:pt x="354270" y="478679"/>
                    <a:pt x="349948" y="462255"/>
                  </a:cubicBezTo>
                  <a:cubicBezTo>
                    <a:pt x="336694" y="413560"/>
                    <a:pt x="322575" y="365153"/>
                    <a:pt x="308455" y="316746"/>
                  </a:cubicBezTo>
                  <a:cubicBezTo>
                    <a:pt x="287422" y="244135"/>
                    <a:pt x="265811" y="171524"/>
                    <a:pt x="244489" y="98626"/>
                  </a:cubicBezTo>
                  <a:cubicBezTo>
                    <a:pt x="241897" y="89405"/>
                    <a:pt x="238727" y="80473"/>
                    <a:pt x="234117" y="72405"/>
                  </a:cubicBezTo>
                  <a:cubicBezTo>
                    <a:pt x="225185" y="56269"/>
                    <a:pt x="211641" y="47049"/>
                    <a:pt x="192913" y="47049"/>
                  </a:cubicBezTo>
                  <a:cubicBezTo>
                    <a:pt x="187438" y="47049"/>
                    <a:pt x="185421" y="45608"/>
                    <a:pt x="184269" y="40422"/>
                  </a:cubicBezTo>
                  <a:cubicBezTo>
                    <a:pt x="182251" y="32066"/>
                    <a:pt x="180235" y="23422"/>
                    <a:pt x="176778" y="15354"/>
                  </a:cubicBezTo>
                  <a:cubicBezTo>
                    <a:pt x="173320" y="6998"/>
                    <a:pt x="175912" y="4405"/>
                    <a:pt x="183980" y="2964"/>
                  </a:cubicBezTo>
                  <a:close/>
                  <a:moveTo>
                    <a:pt x="131826" y="17660"/>
                  </a:moveTo>
                  <a:cubicBezTo>
                    <a:pt x="139606" y="15355"/>
                    <a:pt x="144217" y="15643"/>
                    <a:pt x="145082" y="25152"/>
                  </a:cubicBezTo>
                  <a:cubicBezTo>
                    <a:pt x="145658" y="29474"/>
                    <a:pt x="147387" y="33508"/>
                    <a:pt x="148827" y="37542"/>
                  </a:cubicBezTo>
                  <a:cubicBezTo>
                    <a:pt x="153149" y="48779"/>
                    <a:pt x="156031" y="58864"/>
                    <a:pt x="142199" y="67220"/>
                  </a:cubicBezTo>
                  <a:cubicBezTo>
                    <a:pt x="134131" y="72118"/>
                    <a:pt x="132979" y="82491"/>
                    <a:pt x="135573" y="92000"/>
                  </a:cubicBezTo>
                  <a:cubicBezTo>
                    <a:pt x="151420" y="146170"/>
                    <a:pt x="166979" y="200339"/>
                    <a:pt x="183404" y="254221"/>
                  </a:cubicBezTo>
                  <a:cubicBezTo>
                    <a:pt x="192048" y="283035"/>
                    <a:pt x="215386" y="288798"/>
                    <a:pt x="237861" y="268628"/>
                  </a:cubicBezTo>
                  <a:cubicBezTo>
                    <a:pt x="240455" y="266323"/>
                    <a:pt x="242471" y="263153"/>
                    <a:pt x="246505" y="258543"/>
                  </a:cubicBezTo>
                  <a:cubicBezTo>
                    <a:pt x="250828" y="273238"/>
                    <a:pt x="254574" y="285340"/>
                    <a:pt x="258319" y="297154"/>
                  </a:cubicBezTo>
                  <a:cubicBezTo>
                    <a:pt x="259184" y="300323"/>
                    <a:pt x="258607" y="303204"/>
                    <a:pt x="256014" y="305798"/>
                  </a:cubicBezTo>
                  <a:cubicBezTo>
                    <a:pt x="189454" y="374086"/>
                    <a:pt x="90335" y="372069"/>
                    <a:pt x="35013" y="302916"/>
                  </a:cubicBezTo>
                  <a:cubicBezTo>
                    <a:pt x="7639" y="268916"/>
                    <a:pt x="-1292" y="228577"/>
                    <a:pt x="147" y="186221"/>
                  </a:cubicBezTo>
                  <a:cubicBezTo>
                    <a:pt x="3030" y="105542"/>
                    <a:pt x="54317" y="40711"/>
                    <a:pt x="131826" y="17660"/>
                  </a:cubicBezTo>
                  <a:close/>
                </a:path>
              </a:pathLst>
            </a:custGeom>
            <a:grpFill/>
            <a:ln w="2878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 sz="1400"/>
            </a:p>
          </p:txBody>
        </p:sp>
        <p:sp>
          <p:nvSpPr>
            <p:cNvPr id="200" name="Freeform: Shape 199">
              <a:extLst>
                <a:ext uri="{FF2B5EF4-FFF2-40B4-BE49-F238E27FC236}">
                  <a16:creationId xmlns:a16="http://schemas.microsoft.com/office/drawing/2014/main" xmlns="" id="{594E921E-A6D5-4DD5-8BF2-758327B18813}"/>
                </a:ext>
              </a:extLst>
            </p:cNvPr>
            <p:cNvSpPr/>
            <p:nvPr/>
          </p:nvSpPr>
          <p:spPr>
            <a:xfrm rot="1020000">
              <a:off x="7393031" y="417861"/>
              <a:ext cx="516389" cy="582638"/>
            </a:xfrm>
            <a:custGeom>
              <a:avLst/>
              <a:gdLst>
                <a:gd name="connsiteX0" fmla="*/ 202598 w 516389"/>
                <a:gd name="connsiteY0" fmla="*/ 4066 h 582638"/>
                <a:gd name="connsiteX1" fmla="*/ 273480 w 516389"/>
                <a:gd name="connsiteY1" fmla="*/ 1761 h 582638"/>
                <a:gd name="connsiteX2" fmla="*/ 467108 w 516389"/>
                <a:gd name="connsiteY2" fmla="*/ 142084 h 582638"/>
                <a:gd name="connsiteX3" fmla="*/ 499380 w 516389"/>
                <a:gd name="connsiteY3" fmla="*/ 221034 h 582638"/>
                <a:gd name="connsiteX4" fmla="*/ 516380 w 516389"/>
                <a:gd name="connsiteY4" fmla="*/ 331967 h 582638"/>
                <a:gd name="connsiteX5" fmla="*/ 504278 w 516389"/>
                <a:gd name="connsiteY5" fmla="*/ 412645 h 582638"/>
                <a:gd name="connsiteX6" fmla="*/ 469702 w 516389"/>
                <a:gd name="connsiteY6" fmla="*/ 482662 h 582638"/>
                <a:gd name="connsiteX7" fmla="*/ 459040 w 516389"/>
                <a:gd name="connsiteY7" fmla="*/ 494188 h 582638"/>
                <a:gd name="connsiteX8" fmla="*/ 364531 w 516389"/>
                <a:gd name="connsiteY8" fmla="*/ 562189 h 582638"/>
                <a:gd name="connsiteX9" fmla="*/ 353582 w 516389"/>
                <a:gd name="connsiteY9" fmla="*/ 557002 h 582638"/>
                <a:gd name="connsiteX10" fmla="*/ 351277 w 516389"/>
                <a:gd name="connsiteY10" fmla="*/ 548934 h 582638"/>
                <a:gd name="connsiteX11" fmla="*/ 358192 w 516389"/>
                <a:gd name="connsiteY11" fmla="*/ 508883 h 582638"/>
                <a:gd name="connsiteX12" fmla="*/ 367413 w 516389"/>
                <a:gd name="connsiteY12" fmla="*/ 471425 h 582638"/>
                <a:gd name="connsiteX13" fmla="*/ 354735 w 516389"/>
                <a:gd name="connsiteY13" fmla="*/ 429645 h 582638"/>
                <a:gd name="connsiteX14" fmla="*/ 342633 w 516389"/>
                <a:gd name="connsiteY14" fmla="*/ 397374 h 582638"/>
                <a:gd name="connsiteX15" fmla="*/ 278667 w 516389"/>
                <a:gd name="connsiteY15" fmla="*/ 179830 h 582638"/>
                <a:gd name="connsiteX16" fmla="*/ 251582 w 516389"/>
                <a:gd name="connsiteY16" fmla="*/ 87626 h 582638"/>
                <a:gd name="connsiteX17" fmla="*/ 217581 w 516389"/>
                <a:gd name="connsiteY17" fmla="*/ 56219 h 582638"/>
                <a:gd name="connsiteX18" fmla="*/ 197412 w 516389"/>
                <a:gd name="connsiteY18" fmla="*/ 36338 h 582638"/>
                <a:gd name="connsiteX19" fmla="*/ 192513 w 516389"/>
                <a:gd name="connsiteY19" fmla="*/ 20490 h 582638"/>
                <a:gd name="connsiteX20" fmla="*/ 202598 w 516389"/>
                <a:gd name="connsiteY20" fmla="*/ 4066 h 582638"/>
                <a:gd name="connsiteX21" fmla="*/ 150733 w 516389"/>
                <a:gd name="connsiteY21" fmla="*/ 19050 h 582638"/>
                <a:gd name="connsiteX22" fmla="*/ 166869 w 516389"/>
                <a:gd name="connsiteY22" fmla="*/ 26541 h 582638"/>
                <a:gd name="connsiteX23" fmla="*/ 170327 w 516389"/>
                <a:gd name="connsiteY23" fmla="*/ 37779 h 582638"/>
                <a:gd name="connsiteX24" fmla="*/ 164276 w 516389"/>
                <a:gd name="connsiteY24" fmla="*/ 72643 h 582638"/>
                <a:gd name="connsiteX25" fmla="*/ 157649 w 516389"/>
                <a:gd name="connsiteY25" fmla="*/ 129983 h 582638"/>
                <a:gd name="connsiteX26" fmla="*/ 228819 w 516389"/>
                <a:gd name="connsiteY26" fmla="*/ 371442 h 582638"/>
                <a:gd name="connsiteX27" fmla="*/ 246395 w 516389"/>
                <a:gd name="connsiteY27" fmla="*/ 431951 h 582638"/>
                <a:gd name="connsiteX28" fmla="*/ 250429 w 516389"/>
                <a:gd name="connsiteY28" fmla="*/ 445781 h 582638"/>
                <a:gd name="connsiteX29" fmla="*/ 263107 w 516389"/>
                <a:gd name="connsiteY29" fmla="*/ 488714 h 582638"/>
                <a:gd name="connsiteX30" fmla="*/ 300565 w 516389"/>
                <a:gd name="connsiteY30" fmla="*/ 528188 h 582638"/>
                <a:gd name="connsiteX31" fmla="*/ 305175 w 516389"/>
                <a:gd name="connsiteY31" fmla="*/ 531358 h 582638"/>
                <a:gd name="connsiteX32" fmla="*/ 314395 w 516389"/>
                <a:gd name="connsiteY32" fmla="*/ 540290 h 582638"/>
                <a:gd name="connsiteX33" fmla="*/ 321887 w 516389"/>
                <a:gd name="connsiteY33" fmla="*/ 566223 h 582638"/>
                <a:gd name="connsiteX34" fmla="*/ 315260 w 516389"/>
                <a:gd name="connsiteY34" fmla="*/ 576307 h 582638"/>
                <a:gd name="connsiteX35" fmla="*/ 267141 w 516389"/>
                <a:gd name="connsiteY35" fmla="*/ 580918 h 582638"/>
                <a:gd name="connsiteX36" fmla="*/ 221615 w 516389"/>
                <a:gd name="connsiteY36" fmla="*/ 576019 h 582638"/>
                <a:gd name="connsiteX37" fmla="*/ 164852 w 516389"/>
                <a:gd name="connsiteY37" fmla="*/ 555850 h 582638"/>
                <a:gd name="connsiteX38" fmla="*/ 128547 w 516389"/>
                <a:gd name="connsiteY38" fmla="*/ 532799 h 582638"/>
                <a:gd name="connsiteX39" fmla="*/ 43834 w 516389"/>
                <a:gd name="connsiteY39" fmla="*/ 425035 h 582638"/>
                <a:gd name="connsiteX40" fmla="*/ 33461 w 516389"/>
                <a:gd name="connsiteY40" fmla="*/ 408035 h 582638"/>
                <a:gd name="connsiteX41" fmla="*/ 4936 w 516389"/>
                <a:gd name="connsiteY41" fmla="*/ 309492 h 582638"/>
                <a:gd name="connsiteX42" fmla="*/ 38 w 516389"/>
                <a:gd name="connsiteY42" fmla="*/ 266272 h 582638"/>
                <a:gd name="connsiteX43" fmla="*/ 51902 w 516389"/>
                <a:gd name="connsiteY43" fmla="*/ 92813 h 582638"/>
                <a:gd name="connsiteX44" fmla="*/ 72072 w 516389"/>
                <a:gd name="connsiteY44" fmla="*/ 71203 h 582638"/>
                <a:gd name="connsiteX45" fmla="*/ 150733 w 516389"/>
                <a:gd name="connsiteY45" fmla="*/ 19050 h 582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516389" h="582638">
                  <a:moveTo>
                    <a:pt x="202598" y="4066"/>
                  </a:moveTo>
                  <a:cubicBezTo>
                    <a:pt x="226226" y="-544"/>
                    <a:pt x="249853" y="-1120"/>
                    <a:pt x="273480" y="1761"/>
                  </a:cubicBezTo>
                  <a:cubicBezTo>
                    <a:pt x="363667" y="12999"/>
                    <a:pt x="425040" y="64863"/>
                    <a:pt x="467108" y="142084"/>
                  </a:cubicBezTo>
                  <a:cubicBezTo>
                    <a:pt x="480651" y="167152"/>
                    <a:pt x="491600" y="193661"/>
                    <a:pt x="499380" y="221034"/>
                  </a:cubicBezTo>
                  <a:cubicBezTo>
                    <a:pt x="510329" y="257339"/>
                    <a:pt x="516668" y="294221"/>
                    <a:pt x="516380" y="331967"/>
                  </a:cubicBezTo>
                  <a:cubicBezTo>
                    <a:pt x="516092" y="359340"/>
                    <a:pt x="512634" y="386425"/>
                    <a:pt x="504278" y="412645"/>
                  </a:cubicBezTo>
                  <a:cubicBezTo>
                    <a:pt x="495634" y="437425"/>
                    <a:pt x="485549" y="461340"/>
                    <a:pt x="469702" y="482662"/>
                  </a:cubicBezTo>
                  <a:cubicBezTo>
                    <a:pt x="467685" y="487561"/>
                    <a:pt x="465091" y="492747"/>
                    <a:pt x="459040" y="494188"/>
                  </a:cubicBezTo>
                  <a:cubicBezTo>
                    <a:pt x="432820" y="524154"/>
                    <a:pt x="401125" y="546341"/>
                    <a:pt x="364531" y="562189"/>
                  </a:cubicBezTo>
                  <a:cubicBezTo>
                    <a:pt x="358192" y="565070"/>
                    <a:pt x="354447" y="565070"/>
                    <a:pt x="353582" y="557002"/>
                  </a:cubicBezTo>
                  <a:cubicBezTo>
                    <a:pt x="353294" y="554409"/>
                    <a:pt x="352430" y="551527"/>
                    <a:pt x="351277" y="548934"/>
                  </a:cubicBezTo>
                  <a:cubicBezTo>
                    <a:pt x="344938" y="533951"/>
                    <a:pt x="342921" y="521273"/>
                    <a:pt x="358192" y="508883"/>
                  </a:cubicBezTo>
                  <a:cubicBezTo>
                    <a:pt x="368854" y="500239"/>
                    <a:pt x="371159" y="485832"/>
                    <a:pt x="367413" y="471425"/>
                  </a:cubicBezTo>
                  <a:cubicBezTo>
                    <a:pt x="363955" y="457306"/>
                    <a:pt x="360786" y="443188"/>
                    <a:pt x="354735" y="429645"/>
                  </a:cubicBezTo>
                  <a:cubicBezTo>
                    <a:pt x="346955" y="420137"/>
                    <a:pt x="347531" y="407747"/>
                    <a:pt x="342633" y="397374"/>
                  </a:cubicBezTo>
                  <a:cubicBezTo>
                    <a:pt x="321599" y="324763"/>
                    <a:pt x="299989" y="252153"/>
                    <a:pt x="278667" y="179830"/>
                  </a:cubicBezTo>
                  <a:cubicBezTo>
                    <a:pt x="270310" y="148711"/>
                    <a:pt x="261090" y="118169"/>
                    <a:pt x="251582" y="87626"/>
                  </a:cubicBezTo>
                  <a:cubicBezTo>
                    <a:pt x="246395" y="70914"/>
                    <a:pt x="234870" y="59389"/>
                    <a:pt x="217581" y="56219"/>
                  </a:cubicBezTo>
                  <a:cubicBezTo>
                    <a:pt x="205480" y="54202"/>
                    <a:pt x="199429" y="47863"/>
                    <a:pt x="197412" y="36338"/>
                  </a:cubicBezTo>
                  <a:cubicBezTo>
                    <a:pt x="196547" y="30863"/>
                    <a:pt x="193954" y="25965"/>
                    <a:pt x="192513" y="20490"/>
                  </a:cubicBezTo>
                  <a:cubicBezTo>
                    <a:pt x="189632" y="8965"/>
                    <a:pt x="191361" y="6083"/>
                    <a:pt x="202598" y="4066"/>
                  </a:cubicBezTo>
                  <a:close/>
                  <a:moveTo>
                    <a:pt x="150733" y="19050"/>
                  </a:moveTo>
                  <a:cubicBezTo>
                    <a:pt x="161106" y="14439"/>
                    <a:pt x="163411" y="15592"/>
                    <a:pt x="166869" y="26541"/>
                  </a:cubicBezTo>
                  <a:cubicBezTo>
                    <a:pt x="168022" y="30287"/>
                    <a:pt x="168598" y="34321"/>
                    <a:pt x="170327" y="37779"/>
                  </a:cubicBezTo>
                  <a:cubicBezTo>
                    <a:pt x="175801" y="50745"/>
                    <a:pt x="176666" y="61118"/>
                    <a:pt x="164276" y="72643"/>
                  </a:cubicBezTo>
                  <a:cubicBezTo>
                    <a:pt x="146700" y="88779"/>
                    <a:pt x="149869" y="109813"/>
                    <a:pt x="157649" y="129983"/>
                  </a:cubicBezTo>
                  <a:cubicBezTo>
                    <a:pt x="181564" y="210373"/>
                    <a:pt x="204903" y="291051"/>
                    <a:pt x="228819" y="371442"/>
                  </a:cubicBezTo>
                  <a:cubicBezTo>
                    <a:pt x="234293" y="391611"/>
                    <a:pt x="240920" y="411493"/>
                    <a:pt x="246395" y="431951"/>
                  </a:cubicBezTo>
                  <a:cubicBezTo>
                    <a:pt x="247836" y="436561"/>
                    <a:pt x="248700" y="441171"/>
                    <a:pt x="250429" y="445781"/>
                  </a:cubicBezTo>
                  <a:cubicBezTo>
                    <a:pt x="255039" y="459900"/>
                    <a:pt x="259073" y="474307"/>
                    <a:pt x="263107" y="488714"/>
                  </a:cubicBezTo>
                  <a:cubicBezTo>
                    <a:pt x="268293" y="508883"/>
                    <a:pt x="279243" y="523290"/>
                    <a:pt x="300565" y="528188"/>
                  </a:cubicBezTo>
                  <a:cubicBezTo>
                    <a:pt x="302294" y="529053"/>
                    <a:pt x="303734" y="529917"/>
                    <a:pt x="305175" y="531358"/>
                  </a:cubicBezTo>
                  <a:cubicBezTo>
                    <a:pt x="310362" y="532222"/>
                    <a:pt x="313243" y="535104"/>
                    <a:pt x="314395" y="540290"/>
                  </a:cubicBezTo>
                  <a:cubicBezTo>
                    <a:pt x="316412" y="548934"/>
                    <a:pt x="318429" y="557867"/>
                    <a:pt x="321887" y="566223"/>
                  </a:cubicBezTo>
                  <a:cubicBezTo>
                    <a:pt x="325057" y="574002"/>
                    <a:pt x="321599" y="575731"/>
                    <a:pt x="315260" y="576307"/>
                  </a:cubicBezTo>
                  <a:cubicBezTo>
                    <a:pt x="299124" y="577748"/>
                    <a:pt x="283277" y="579477"/>
                    <a:pt x="267141" y="580918"/>
                  </a:cubicBezTo>
                  <a:cubicBezTo>
                    <a:pt x="251581" y="583511"/>
                    <a:pt x="236310" y="584087"/>
                    <a:pt x="221615" y="576019"/>
                  </a:cubicBezTo>
                  <a:cubicBezTo>
                    <a:pt x="202310" y="570545"/>
                    <a:pt x="183005" y="564782"/>
                    <a:pt x="164852" y="555850"/>
                  </a:cubicBezTo>
                  <a:cubicBezTo>
                    <a:pt x="149869" y="552680"/>
                    <a:pt x="137479" y="545189"/>
                    <a:pt x="128547" y="532799"/>
                  </a:cubicBezTo>
                  <a:cubicBezTo>
                    <a:pt x="91953" y="503409"/>
                    <a:pt x="65157" y="466239"/>
                    <a:pt x="43834" y="425035"/>
                  </a:cubicBezTo>
                  <a:cubicBezTo>
                    <a:pt x="37784" y="421001"/>
                    <a:pt x="36343" y="414086"/>
                    <a:pt x="33461" y="408035"/>
                  </a:cubicBezTo>
                  <a:cubicBezTo>
                    <a:pt x="19343" y="376628"/>
                    <a:pt x="11275" y="343204"/>
                    <a:pt x="4936" y="309492"/>
                  </a:cubicBezTo>
                  <a:cubicBezTo>
                    <a:pt x="2343" y="295085"/>
                    <a:pt x="2343" y="280678"/>
                    <a:pt x="38" y="266272"/>
                  </a:cubicBezTo>
                  <a:cubicBezTo>
                    <a:pt x="-827" y="203169"/>
                    <a:pt x="12716" y="144101"/>
                    <a:pt x="51902" y="92813"/>
                  </a:cubicBezTo>
                  <a:cubicBezTo>
                    <a:pt x="57953" y="85033"/>
                    <a:pt x="65157" y="78406"/>
                    <a:pt x="72072" y="71203"/>
                  </a:cubicBezTo>
                  <a:cubicBezTo>
                    <a:pt x="94547" y="48152"/>
                    <a:pt x="121632" y="32304"/>
                    <a:pt x="150733" y="19050"/>
                  </a:cubicBezTo>
                  <a:close/>
                </a:path>
              </a:pathLst>
            </a:custGeom>
            <a:grpFill/>
            <a:ln w="2878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 sz="1400"/>
            </a:p>
          </p:txBody>
        </p:sp>
        <p:sp>
          <p:nvSpPr>
            <p:cNvPr id="201" name="Freeform: Shape 200">
              <a:extLst>
                <a:ext uri="{FF2B5EF4-FFF2-40B4-BE49-F238E27FC236}">
                  <a16:creationId xmlns:a16="http://schemas.microsoft.com/office/drawing/2014/main" xmlns="" id="{4BEE51DD-653A-463B-97D1-43CA56EE5161}"/>
                </a:ext>
              </a:extLst>
            </p:cNvPr>
            <p:cNvSpPr/>
            <p:nvPr/>
          </p:nvSpPr>
          <p:spPr>
            <a:xfrm rot="1020000">
              <a:off x="6916230" y="374174"/>
              <a:ext cx="483867" cy="617945"/>
            </a:xfrm>
            <a:custGeom>
              <a:avLst/>
              <a:gdLst>
                <a:gd name="connsiteX0" fmla="*/ 444716 w 483867"/>
                <a:gd name="connsiteY0" fmla="*/ 394271 h 617945"/>
                <a:gd name="connsiteX1" fmla="*/ 468667 w 483867"/>
                <a:gd name="connsiteY1" fmla="*/ 392002 h 617945"/>
                <a:gd name="connsiteX2" fmla="*/ 481345 w 483867"/>
                <a:gd name="connsiteY2" fmla="*/ 448765 h 617945"/>
                <a:gd name="connsiteX3" fmla="*/ 413345 w 483867"/>
                <a:gd name="connsiteY3" fmla="*/ 568630 h 617945"/>
                <a:gd name="connsiteX4" fmla="*/ 409311 w 483867"/>
                <a:gd name="connsiteY4" fmla="*/ 572664 h 617945"/>
                <a:gd name="connsiteX5" fmla="*/ 368972 w 483867"/>
                <a:gd name="connsiteY5" fmla="*/ 598596 h 617945"/>
                <a:gd name="connsiteX6" fmla="*/ 354565 w 483867"/>
                <a:gd name="connsiteY6" fmla="*/ 591393 h 617945"/>
                <a:gd name="connsiteX7" fmla="*/ 346497 w 483867"/>
                <a:gd name="connsiteY7" fmla="*/ 564020 h 617945"/>
                <a:gd name="connsiteX8" fmla="*/ 362057 w 483867"/>
                <a:gd name="connsiteY8" fmla="*/ 546732 h 617945"/>
                <a:gd name="connsiteX9" fmla="*/ 434955 w 483867"/>
                <a:gd name="connsiteY9" fmla="*/ 425714 h 617945"/>
                <a:gd name="connsiteX10" fmla="*/ 435243 w 483867"/>
                <a:gd name="connsiteY10" fmla="*/ 416205 h 617945"/>
                <a:gd name="connsiteX11" fmla="*/ 444716 w 483867"/>
                <a:gd name="connsiteY11" fmla="*/ 394271 h 617945"/>
                <a:gd name="connsiteX12" fmla="*/ 201564 w 483867"/>
                <a:gd name="connsiteY12" fmla="*/ 41050 h 617945"/>
                <a:gd name="connsiteX13" fmla="*/ 212225 w 483867"/>
                <a:gd name="connsiteY13" fmla="*/ 39897 h 617945"/>
                <a:gd name="connsiteX14" fmla="*/ 253141 w 483867"/>
                <a:gd name="connsiteY14" fmla="*/ 37592 h 617945"/>
                <a:gd name="connsiteX15" fmla="*/ 314226 w 483867"/>
                <a:gd name="connsiteY15" fmla="*/ 35863 h 617945"/>
                <a:gd name="connsiteX16" fmla="*/ 320853 w 483867"/>
                <a:gd name="connsiteY16" fmla="*/ 20016 h 617945"/>
                <a:gd name="connsiteX17" fmla="*/ 341023 w 483867"/>
                <a:gd name="connsiteY17" fmla="*/ 134 h 617945"/>
                <a:gd name="connsiteX18" fmla="*/ 364362 w 483867"/>
                <a:gd name="connsiteY18" fmla="*/ 16270 h 617945"/>
                <a:gd name="connsiteX19" fmla="*/ 385108 w 483867"/>
                <a:gd name="connsiteY19" fmla="*/ 85423 h 617945"/>
                <a:gd name="connsiteX20" fmla="*/ 392599 w 483867"/>
                <a:gd name="connsiteY20" fmla="*/ 109050 h 617945"/>
                <a:gd name="connsiteX21" fmla="*/ 401820 w 483867"/>
                <a:gd name="connsiteY21" fmla="*/ 130661 h 617945"/>
                <a:gd name="connsiteX22" fmla="*/ 418243 w 483867"/>
                <a:gd name="connsiteY22" fmla="*/ 188864 h 617945"/>
                <a:gd name="connsiteX23" fmla="*/ 394040 w 483867"/>
                <a:gd name="connsiteY23" fmla="*/ 223153 h 617945"/>
                <a:gd name="connsiteX24" fmla="*/ 366091 w 483867"/>
                <a:gd name="connsiteY24" fmla="*/ 208169 h 617945"/>
                <a:gd name="connsiteX25" fmla="*/ 346209 w 483867"/>
                <a:gd name="connsiteY25" fmla="*/ 175898 h 617945"/>
                <a:gd name="connsiteX26" fmla="*/ 284548 w 483867"/>
                <a:gd name="connsiteY26" fmla="*/ 111067 h 617945"/>
                <a:gd name="connsiteX27" fmla="*/ 272734 w 483867"/>
                <a:gd name="connsiteY27" fmla="*/ 103864 h 617945"/>
                <a:gd name="connsiteX28" fmla="*/ 228073 w 483867"/>
                <a:gd name="connsiteY28" fmla="*/ 88592 h 617945"/>
                <a:gd name="connsiteX29" fmla="*/ 199547 w 483867"/>
                <a:gd name="connsiteY29" fmla="*/ 51711 h 617945"/>
                <a:gd name="connsiteX30" fmla="*/ 201564 w 483867"/>
                <a:gd name="connsiteY30" fmla="*/ 41050 h 617945"/>
                <a:gd name="connsiteX31" fmla="*/ 153732 w 483867"/>
                <a:gd name="connsiteY31" fmla="*/ 55458 h 617945"/>
                <a:gd name="connsiteX32" fmla="*/ 168428 w 483867"/>
                <a:gd name="connsiteY32" fmla="*/ 63238 h 617945"/>
                <a:gd name="connsiteX33" fmla="*/ 173039 w 483867"/>
                <a:gd name="connsiteY33" fmla="*/ 77645 h 617945"/>
                <a:gd name="connsiteX34" fmla="*/ 172462 w 483867"/>
                <a:gd name="connsiteY34" fmla="*/ 99831 h 617945"/>
                <a:gd name="connsiteX35" fmla="*/ 152869 w 483867"/>
                <a:gd name="connsiteY35" fmla="*/ 167832 h 617945"/>
                <a:gd name="connsiteX36" fmla="*/ 215682 w 483867"/>
                <a:gd name="connsiteY36" fmla="*/ 383358 h 617945"/>
                <a:gd name="connsiteX37" fmla="*/ 254581 w 483867"/>
                <a:gd name="connsiteY37" fmla="*/ 514461 h 617945"/>
                <a:gd name="connsiteX38" fmla="*/ 267259 w 483867"/>
                <a:gd name="connsiteY38" fmla="*/ 539817 h 617945"/>
                <a:gd name="connsiteX39" fmla="*/ 273886 w 483867"/>
                <a:gd name="connsiteY39" fmla="*/ 548173 h 617945"/>
                <a:gd name="connsiteX40" fmla="*/ 309327 w 483867"/>
                <a:gd name="connsiteY40" fmla="*/ 562868 h 617945"/>
                <a:gd name="connsiteX41" fmla="*/ 318835 w 483867"/>
                <a:gd name="connsiteY41" fmla="*/ 568631 h 617945"/>
                <a:gd name="connsiteX42" fmla="*/ 328057 w 483867"/>
                <a:gd name="connsiteY42" fmla="*/ 605512 h 617945"/>
                <a:gd name="connsiteX43" fmla="*/ 272158 w 483867"/>
                <a:gd name="connsiteY43" fmla="*/ 617326 h 617945"/>
                <a:gd name="connsiteX44" fmla="*/ 75936 w 483867"/>
                <a:gd name="connsiteY44" fmla="*/ 525986 h 617945"/>
                <a:gd name="connsiteX45" fmla="*/ 12258 w 483867"/>
                <a:gd name="connsiteY45" fmla="*/ 211917 h 617945"/>
                <a:gd name="connsiteX46" fmla="*/ 153732 w 483867"/>
                <a:gd name="connsiteY46" fmla="*/ 55458 h 6179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483867" h="617945">
                  <a:moveTo>
                    <a:pt x="444716" y="394271"/>
                  </a:moveTo>
                  <a:cubicBezTo>
                    <a:pt x="450371" y="390201"/>
                    <a:pt x="458438" y="389409"/>
                    <a:pt x="468667" y="392002"/>
                  </a:cubicBezTo>
                  <a:cubicBezTo>
                    <a:pt x="487684" y="407561"/>
                    <a:pt x="484803" y="428884"/>
                    <a:pt x="481345" y="448765"/>
                  </a:cubicBezTo>
                  <a:cubicBezTo>
                    <a:pt x="472989" y="496596"/>
                    <a:pt x="448786" y="536071"/>
                    <a:pt x="413345" y="568630"/>
                  </a:cubicBezTo>
                  <a:cubicBezTo>
                    <a:pt x="411904" y="570071"/>
                    <a:pt x="410752" y="571512"/>
                    <a:pt x="409311" y="572664"/>
                  </a:cubicBezTo>
                  <a:cubicBezTo>
                    <a:pt x="398938" y="585918"/>
                    <a:pt x="383955" y="592546"/>
                    <a:pt x="368972" y="598596"/>
                  </a:cubicBezTo>
                  <a:cubicBezTo>
                    <a:pt x="361480" y="601766"/>
                    <a:pt x="357158" y="598885"/>
                    <a:pt x="354565" y="591393"/>
                  </a:cubicBezTo>
                  <a:cubicBezTo>
                    <a:pt x="351684" y="582461"/>
                    <a:pt x="349090" y="573240"/>
                    <a:pt x="346497" y="564020"/>
                  </a:cubicBezTo>
                  <a:cubicBezTo>
                    <a:pt x="343904" y="555088"/>
                    <a:pt x="346497" y="552494"/>
                    <a:pt x="362057" y="546732"/>
                  </a:cubicBezTo>
                  <a:cubicBezTo>
                    <a:pt x="405853" y="517918"/>
                    <a:pt x="430633" y="478155"/>
                    <a:pt x="434955" y="425714"/>
                  </a:cubicBezTo>
                  <a:cubicBezTo>
                    <a:pt x="435243" y="422545"/>
                    <a:pt x="434955" y="419375"/>
                    <a:pt x="435243" y="416205"/>
                  </a:cubicBezTo>
                  <a:cubicBezTo>
                    <a:pt x="435820" y="405688"/>
                    <a:pt x="439061" y="398340"/>
                    <a:pt x="444716" y="394271"/>
                  </a:cubicBezTo>
                  <a:close/>
                  <a:moveTo>
                    <a:pt x="201564" y="41050"/>
                  </a:moveTo>
                  <a:cubicBezTo>
                    <a:pt x="204661" y="40114"/>
                    <a:pt x="209200" y="40762"/>
                    <a:pt x="212225" y="39897"/>
                  </a:cubicBezTo>
                  <a:cubicBezTo>
                    <a:pt x="225479" y="34135"/>
                    <a:pt x="239598" y="36151"/>
                    <a:pt x="253141" y="37592"/>
                  </a:cubicBezTo>
                  <a:cubicBezTo>
                    <a:pt x="273310" y="39321"/>
                    <a:pt x="293768" y="40185"/>
                    <a:pt x="314226" y="35863"/>
                  </a:cubicBezTo>
                  <a:cubicBezTo>
                    <a:pt x="319700" y="32118"/>
                    <a:pt x="320277" y="25779"/>
                    <a:pt x="320853" y="20016"/>
                  </a:cubicBezTo>
                  <a:cubicBezTo>
                    <a:pt x="322582" y="7914"/>
                    <a:pt x="329497" y="1575"/>
                    <a:pt x="341023" y="134"/>
                  </a:cubicBezTo>
                  <a:cubicBezTo>
                    <a:pt x="353124" y="-1018"/>
                    <a:pt x="360904" y="5321"/>
                    <a:pt x="364362" y="16270"/>
                  </a:cubicBezTo>
                  <a:cubicBezTo>
                    <a:pt x="371853" y="39033"/>
                    <a:pt x="378192" y="62372"/>
                    <a:pt x="385108" y="85423"/>
                  </a:cubicBezTo>
                  <a:cubicBezTo>
                    <a:pt x="387413" y="93203"/>
                    <a:pt x="390006" y="101271"/>
                    <a:pt x="392599" y="109050"/>
                  </a:cubicBezTo>
                  <a:cubicBezTo>
                    <a:pt x="397497" y="115389"/>
                    <a:pt x="398938" y="123457"/>
                    <a:pt x="401820" y="130661"/>
                  </a:cubicBezTo>
                  <a:cubicBezTo>
                    <a:pt x="407006" y="149966"/>
                    <a:pt x="414209" y="168983"/>
                    <a:pt x="418243" y="188864"/>
                  </a:cubicBezTo>
                  <a:cubicBezTo>
                    <a:pt x="422277" y="208458"/>
                    <a:pt x="412481" y="222000"/>
                    <a:pt x="394040" y="223153"/>
                  </a:cubicBezTo>
                  <a:cubicBezTo>
                    <a:pt x="382226" y="223729"/>
                    <a:pt x="372718" y="217966"/>
                    <a:pt x="366091" y="208169"/>
                  </a:cubicBezTo>
                  <a:cubicBezTo>
                    <a:pt x="358887" y="197797"/>
                    <a:pt x="353413" y="186271"/>
                    <a:pt x="346209" y="175898"/>
                  </a:cubicBezTo>
                  <a:cubicBezTo>
                    <a:pt x="329785" y="150254"/>
                    <a:pt x="309904" y="128067"/>
                    <a:pt x="284548" y="111067"/>
                  </a:cubicBezTo>
                  <a:cubicBezTo>
                    <a:pt x="280802" y="108474"/>
                    <a:pt x="277056" y="105881"/>
                    <a:pt x="272734" y="103864"/>
                  </a:cubicBezTo>
                  <a:cubicBezTo>
                    <a:pt x="258615" y="96372"/>
                    <a:pt x="243920" y="90898"/>
                    <a:pt x="228073" y="88592"/>
                  </a:cubicBezTo>
                  <a:cubicBezTo>
                    <a:pt x="205598" y="85423"/>
                    <a:pt x="197530" y="75050"/>
                    <a:pt x="199547" y="51711"/>
                  </a:cubicBezTo>
                  <a:cubicBezTo>
                    <a:pt x="196810" y="44508"/>
                    <a:pt x="198467" y="41986"/>
                    <a:pt x="201564" y="41050"/>
                  </a:cubicBezTo>
                  <a:close/>
                  <a:moveTo>
                    <a:pt x="153732" y="55458"/>
                  </a:moveTo>
                  <a:cubicBezTo>
                    <a:pt x="163530" y="51712"/>
                    <a:pt x="166700" y="54306"/>
                    <a:pt x="168428" y="63238"/>
                  </a:cubicBezTo>
                  <a:cubicBezTo>
                    <a:pt x="169292" y="68136"/>
                    <a:pt x="171309" y="73035"/>
                    <a:pt x="173039" y="77645"/>
                  </a:cubicBezTo>
                  <a:cubicBezTo>
                    <a:pt x="180241" y="87729"/>
                    <a:pt x="180817" y="93492"/>
                    <a:pt x="172462" y="99831"/>
                  </a:cubicBezTo>
                  <a:cubicBezTo>
                    <a:pt x="148834" y="117696"/>
                    <a:pt x="147683" y="141611"/>
                    <a:pt x="152869" y="167832"/>
                  </a:cubicBezTo>
                  <a:cubicBezTo>
                    <a:pt x="173039" y="239866"/>
                    <a:pt x="194648" y="311612"/>
                    <a:pt x="215682" y="383358"/>
                  </a:cubicBezTo>
                  <a:cubicBezTo>
                    <a:pt x="228360" y="427155"/>
                    <a:pt x="240750" y="470952"/>
                    <a:pt x="254581" y="514461"/>
                  </a:cubicBezTo>
                  <a:cubicBezTo>
                    <a:pt x="257462" y="523681"/>
                    <a:pt x="261496" y="532037"/>
                    <a:pt x="267259" y="539817"/>
                  </a:cubicBezTo>
                  <a:cubicBezTo>
                    <a:pt x="269277" y="542698"/>
                    <a:pt x="271005" y="545868"/>
                    <a:pt x="273886" y="548173"/>
                  </a:cubicBezTo>
                  <a:cubicBezTo>
                    <a:pt x="284260" y="556529"/>
                    <a:pt x="295497" y="562292"/>
                    <a:pt x="309327" y="562868"/>
                  </a:cubicBezTo>
                  <a:cubicBezTo>
                    <a:pt x="313361" y="563156"/>
                    <a:pt x="317396" y="564309"/>
                    <a:pt x="318835" y="568631"/>
                  </a:cubicBezTo>
                  <a:cubicBezTo>
                    <a:pt x="322869" y="580444"/>
                    <a:pt x="328633" y="592258"/>
                    <a:pt x="328057" y="605512"/>
                  </a:cubicBezTo>
                  <a:cubicBezTo>
                    <a:pt x="310767" y="615021"/>
                    <a:pt x="291174" y="616174"/>
                    <a:pt x="272158" y="617326"/>
                  </a:cubicBezTo>
                  <a:cubicBezTo>
                    <a:pt x="190326" y="622801"/>
                    <a:pt x="123478" y="591970"/>
                    <a:pt x="75936" y="525986"/>
                  </a:cubicBezTo>
                  <a:cubicBezTo>
                    <a:pt x="7935" y="431477"/>
                    <a:pt x="-17420" y="326019"/>
                    <a:pt x="12258" y="211917"/>
                  </a:cubicBezTo>
                  <a:cubicBezTo>
                    <a:pt x="31851" y="136425"/>
                    <a:pt x="80835" y="84560"/>
                    <a:pt x="153732" y="55458"/>
                  </a:cubicBezTo>
                  <a:close/>
                </a:path>
              </a:pathLst>
            </a:custGeom>
            <a:grpFill/>
            <a:ln w="2878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 sz="1400"/>
            </a:p>
          </p:txBody>
        </p:sp>
        <p:sp>
          <p:nvSpPr>
            <p:cNvPr id="199" name="Freeform: Shape 198">
              <a:extLst>
                <a:ext uri="{FF2B5EF4-FFF2-40B4-BE49-F238E27FC236}">
                  <a16:creationId xmlns:a16="http://schemas.microsoft.com/office/drawing/2014/main" xmlns="" id="{915132EF-CEE4-4E38-A8E4-AEF410B8749A}"/>
                </a:ext>
              </a:extLst>
            </p:cNvPr>
            <p:cNvSpPr/>
            <p:nvPr/>
          </p:nvSpPr>
          <p:spPr>
            <a:xfrm rot="1020000">
              <a:off x="7873009" y="365408"/>
              <a:ext cx="472408" cy="616235"/>
            </a:xfrm>
            <a:custGeom>
              <a:avLst/>
              <a:gdLst>
                <a:gd name="connsiteX0" fmla="*/ 340279 w 472408"/>
                <a:gd name="connsiteY0" fmla="*/ 30674 h 616235"/>
                <a:gd name="connsiteX1" fmla="*/ 435653 w 472408"/>
                <a:gd name="connsiteY1" fmla="*/ 2725 h 616235"/>
                <a:gd name="connsiteX2" fmla="*/ 440263 w 472408"/>
                <a:gd name="connsiteY2" fmla="*/ 1284 h 616235"/>
                <a:gd name="connsiteX3" fmla="*/ 469364 w 472408"/>
                <a:gd name="connsiteY3" fmla="*/ 10217 h 616235"/>
                <a:gd name="connsiteX4" fmla="*/ 459856 w 472408"/>
                <a:gd name="connsiteY4" fmla="*/ 40759 h 616235"/>
                <a:gd name="connsiteX5" fmla="*/ 422974 w 472408"/>
                <a:gd name="connsiteY5" fmla="*/ 122302 h 616235"/>
                <a:gd name="connsiteX6" fmla="*/ 426432 w 472408"/>
                <a:gd name="connsiteY6" fmla="*/ 297778 h 616235"/>
                <a:gd name="connsiteX7" fmla="*/ 426432 w 472408"/>
                <a:gd name="connsiteY7" fmla="*/ 378168 h 616235"/>
                <a:gd name="connsiteX8" fmla="*/ 388974 w 472408"/>
                <a:gd name="connsiteY8" fmla="*/ 318812 h 616235"/>
                <a:gd name="connsiteX9" fmla="*/ 383788 w 472408"/>
                <a:gd name="connsiteY9" fmla="*/ 297490 h 616235"/>
                <a:gd name="connsiteX10" fmla="*/ 380618 w 472408"/>
                <a:gd name="connsiteY10" fmla="*/ 132675 h 616235"/>
                <a:gd name="connsiteX11" fmla="*/ 369957 w 472408"/>
                <a:gd name="connsiteY11" fmla="*/ 95793 h 616235"/>
                <a:gd name="connsiteX12" fmla="*/ 333364 w 472408"/>
                <a:gd name="connsiteY12" fmla="*/ 79946 h 616235"/>
                <a:gd name="connsiteX13" fmla="*/ 314059 w 472408"/>
                <a:gd name="connsiteY13" fmla="*/ 72166 h 616235"/>
                <a:gd name="connsiteX14" fmla="*/ 316940 w 472408"/>
                <a:gd name="connsiteY14" fmla="*/ 41624 h 616235"/>
                <a:gd name="connsiteX15" fmla="*/ 340279 w 472408"/>
                <a:gd name="connsiteY15" fmla="*/ 30674 h 616235"/>
                <a:gd name="connsiteX16" fmla="*/ 101162 w 472408"/>
                <a:gd name="connsiteY16" fmla="*/ 97126 h 616235"/>
                <a:gd name="connsiteX17" fmla="*/ 114091 w 472408"/>
                <a:gd name="connsiteY17" fmla="*/ 93777 h 616235"/>
                <a:gd name="connsiteX18" fmla="*/ 150974 w 472408"/>
                <a:gd name="connsiteY18" fmla="*/ 82828 h 616235"/>
                <a:gd name="connsiteX19" fmla="*/ 227330 w 472408"/>
                <a:gd name="connsiteY19" fmla="*/ 61217 h 616235"/>
                <a:gd name="connsiteX20" fmla="*/ 256720 w 472408"/>
                <a:gd name="connsiteY20" fmla="*/ 71014 h 616235"/>
                <a:gd name="connsiteX21" fmla="*/ 253550 w 472408"/>
                <a:gd name="connsiteY21" fmla="*/ 104150 h 616235"/>
                <a:gd name="connsiteX22" fmla="*/ 251246 w 472408"/>
                <a:gd name="connsiteY22" fmla="*/ 150252 h 616235"/>
                <a:gd name="connsiteX23" fmla="*/ 358145 w 472408"/>
                <a:gd name="connsiteY23" fmla="*/ 319677 h 616235"/>
                <a:gd name="connsiteX24" fmla="*/ 364196 w 472408"/>
                <a:gd name="connsiteY24" fmla="*/ 333507 h 616235"/>
                <a:gd name="connsiteX25" fmla="*/ 423264 w 472408"/>
                <a:gd name="connsiteY25" fmla="*/ 427728 h 616235"/>
                <a:gd name="connsiteX26" fmla="*/ 429026 w 472408"/>
                <a:gd name="connsiteY26" fmla="*/ 446457 h 616235"/>
                <a:gd name="connsiteX27" fmla="*/ 431043 w 472408"/>
                <a:gd name="connsiteY27" fmla="*/ 518780 h 616235"/>
                <a:gd name="connsiteX28" fmla="*/ 431620 w 472408"/>
                <a:gd name="connsiteY28" fmla="*/ 574390 h 616235"/>
                <a:gd name="connsiteX29" fmla="*/ 421246 w 472408"/>
                <a:gd name="connsiteY29" fmla="*/ 587644 h 616235"/>
                <a:gd name="connsiteX30" fmla="*/ 401077 w 472408"/>
                <a:gd name="connsiteY30" fmla="*/ 593695 h 616235"/>
                <a:gd name="connsiteX31" fmla="*/ 399060 w 472408"/>
                <a:gd name="connsiteY31" fmla="*/ 596577 h 616235"/>
                <a:gd name="connsiteX32" fmla="*/ 334229 w 472408"/>
                <a:gd name="connsiteY32" fmla="*/ 615882 h 616235"/>
                <a:gd name="connsiteX33" fmla="*/ 320111 w 472408"/>
                <a:gd name="connsiteY33" fmla="*/ 607526 h 616235"/>
                <a:gd name="connsiteX34" fmla="*/ 294466 w 472408"/>
                <a:gd name="connsiteY34" fmla="*/ 566322 h 616235"/>
                <a:gd name="connsiteX35" fmla="*/ 184974 w 472408"/>
                <a:gd name="connsiteY35" fmla="*/ 398914 h 616235"/>
                <a:gd name="connsiteX36" fmla="*/ 181516 w 472408"/>
                <a:gd name="connsiteY36" fmla="*/ 390558 h 616235"/>
                <a:gd name="connsiteX37" fmla="*/ 89313 w 472408"/>
                <a:gd name="connsiteY37" fmla="*/ 247066 h 616235"/>
                <a:gd name="connsiteX38" fmla="*/ 56177 w 472408"/>
                <a:gd name="connsiteY38" fmla="*/ 195201 h 616235"/>
                <a:gd name="connsiteX39" fmla="*/ 19583 w 472408"/>
                <a:gd name="connsiteY39" fmla="*/ 170133 h 616235"/>
                <a:gd name="connsiteX40" fmla="*/ 1431 w 472408"/>
                <a:gd name="connsiteY40" fmla="*/ 155438 h 616235"/>
                <a:gd name="connsiteX41" fmla="*/ 7769 w 472408"/>
                <a:gd name="connsiteY41" fmla="*/ 133828 h 616235"/>
                <a:gd name="connsiteX42" fmla="*/ 68278 w 472408"/>
                <a:gd name="connsiteY42" fmla="*/ 110201 h 616235"/>
                <a:gd name="connsiteX43" fmla="*/ 89313 w 472408"/>
                <a:gd name="connsiteY43" fmla="*/ 103285 h 616235"/>
                <a:gd name="connsiteX44" fmla="*/ 101162 w 472408"/>
                <a:gd name="connsiteY44" fmla="*/ 97126 h 616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472408" h="616235">
                  <a:moveTo>
                    <a:pt x="340279" y="30674"/>
                  </a:moveTo>
                  <a:cubicBezTo>
                    <a:pt x="371974" y="21454"/>
                    <a:pt x="403669" y="11945"/>
                    <a:pt x="435653" y="2725"/>
                  </a:cubicBezTo>
                  <a:cubicBezTo>
                    <a:pt x="437093" y="2149"/>
                    <a:pt x="438534" y="1573"/>
                    <a:pt x="440263" y="1284"/>
                  </a:cubicBezTo>
                  <a:cubicBezTo>
                    <a:pt x="455534" y="-1885"/>
                    <a:pt x="464466" y="708"/>
                    <a:pt x="469364" y="10217"/>
                  </a:cubicBezTo>
                  <a:cubicBezTo>
                    <a:pt x="475127" y="21454"/>
                    <a:pt x="473110" y="31251"/>
                    <a:pt x="459856" y="40759"/>
                  </a:cubicBezTo>
                  <a:cubicBezTo>
                    <a:pt x="431330" y="60929"/>
                    <a:pt x="422398" y="89743"/>
                    <a:pt x="422974" y="122302"/>
                  </a:cubicBezTo>
                  <a:cubicBezTo>
                    <a:pt x="423839" y="180794"/>
                    <a:pt x="425279" y="239286"/>
                    <a:pt x="426432" y="297778"/>
                  </a:cubicBezTo>
                  <a:cubicBezTo>
                    <a:pt x="426432" y="323998"/>
                    <a:pt x="426432" y="350219"/>
                    <a:pt x="426432" y="378168"/>
                  </a:cubicBezTo>
                  <a:cubicBezTo>
                    <a:pt x="413754" y="357998"/>
                    <a:pt x="401364" y="338405"/>
                    <a:pt x="388974" y="318812"/>
                  </a:cubicBezTo>
                  <a:cubicBezTo>
                    <a:pt x="384652" y="312185"/>
                    <a:pt x="384076" y="304981"/>
                    <a:pt x="383788" y="297490"/>
                  </a:cubicBezTo>
                  <a:cubicBezTo>
                    <a:pt x="382923" y="242455"/>
                    <a:pt x="381771" y="187709"/>
                    <a:pt x="380618" y="132675"/>
                  </a:cubicBezTo>
                  <a:cubicBezTo>
                    <a:pt x="380330" y="119421"/>
                    <a:pt x="377449" y="106743"/>
                    <a:pt x="369957" y="95793"/>
                  </a:cubicBezTo>
                  <a:cubicBezTo>
                    <a:pt x="361313" y="82827"/>
                    <a:pt x="347482" y="80810"/>
                    <a:pt x="333364" y="79946"/>
                  </a:cubicBezTo>
                  <a:cubicBezTo>
                    <a:pt x="326160" y="79370"/>
                    <a:pt x="319245" y="78217"/>
                    <a:pt x="314059" y="72166"/>
                  </a:cubicBezTo>
                  <a:cubicBezTo>
                    <a:pt x="306279" y="62946"/>
                    <a:pt x="307431" y="49403"/>
                    <a:pt x="316940" y="41624"/>
                  </a:cubicBezTo>
                  <a:cubicBezTo>
                    <a:pt x="323855" y="35861"/>
                    <a:pt x="331923" y="33268"/>
                    <a:pt x="340279" y="30674"/>
                  </a:cubicBezTo>
                  <a:close/>
                  <a:moveTo>
                    <a:pt x="101162" y="97126"/>
                  </a:moveTo>
                  <a:cubicBezTo>
                    <a:pt x="105447" y="95938"/>
                    <a:pt x="109914" y="95218"/>
                    <a:pt x="114091" y="93777"/>
                  </a:cubicBezTo>
                  <a:cubicBezTo>
                    <a:pt x="126194" y="89743"/>
                    <a:pt x="138583" y="85997"/>
                    <a:pt x="150974" y="82828"/>
                  </a:cubicBezTo>
                  <a:cubicBezTo>
                    <a:pt x="176329" y="75624"/>
                    <a:pt x="201397" y="66692"/>
                    <a:pt x="227330" y="61217"/>
                  </a:cubicBezTo>
                  <a:cubicBezTo>
                    <a:pt x="239143" y="58624"/>
                    <a:pt x="249517" y="60641"/>
                    <a:pt x="256720" y="71014"/>
                  </a:cubicBezTo>
                  <a:cubicBezTo>
                    <a:pt x="263059" y="79946"/>
                    <a:pt x="261331" y="93777"/>
                    <a:pt x="253550" y="104150"/>
                  </a:cubicBezTo>
                  <a:cubicBezTo>
                    <a:pt x="237991" y="124608"/>
                    <a:pt x="237415" y="128353"/>
                    <a:pt x="251246" y="150252"/>
                  </a:cubicBezTo>
                  <a:cubicBezTo>
                    <a:pt x="286686" y="206727"/>
                    <a:pt x="322416" y="263202"/>
                    <a:pt x="358145" y="319677"/>
                  </a:cubicBezTo>
                  <a:cubicBezTo>
                    <a:pt x="361026" y="323999"/>
                    <a:pt x="363907" y="328321"/>
                    <a:pt x="364196" y="333507"/>
                  </a:cubicBezTo>
                  <a:cubicBezTo>
                    <a:pt x="383789" y="364914"/>
                    <a:pt x="403382" y="396609"/>
                    <a:pt x="423264" y="427728"/>
                  </a:cubicBezTo>
                  <a:cubicBezTo>
                    <a:pt x="427010" y="433491"/>
                    <a:pt x="428738" y="439254"/>
                    <a:pt x="429026" y="446457"/>
                  </a:cubicBezTo>
                  <a:cubicBezTo>
                    <a:pt x="429314" y="470661"/>
                    <a:pt x="428162" y="494576"/>
                    <a:pt x="431043" y="518780"/>
                  </a:cubicBezTo>
                  <a:cubicBezTo>
                    <a:pt x="431042" y="537220"/>
                    <a:pt x="430466" y="555949"/>
                    <a:pt x="431620" y="574390"/>
                  </a:cubicBezTo>
                  <a:cubicBezTo>
                    <a:pt x="432196" y="583322"/>
                    <a:pt x="428737" y="585916"/>
                    <a:pt x="421246" y="587644"/>
                  </a:cubicBezTo>
                  <a:cubicBezTo>
                    <a:pt x="414332" y="589085"/>
                    <a:pt x="407704" y="591678"/>
                    <a:pt x="401077" y="593695"/>
                  </a:cubicBezTo>
                  <a:cubicBezTo>
                    <a:pt x="400789" y="594848"/>
                    <a:pt x="400213" y="596000"/>
                    <a:pt x="399060" y="596577"/>
                  </a:cubicBezTo>
                  <a:cubicBezTo>
                    <a:pt x="377738" y="604068"/>
                    <a:pt x="356127" y="610119"/>
                    <a:pt x="334229" y="615882"/>
                  </a:cubicBezTo>
                  <a:cubicBezTo>
                    <a:pt x="327313" y="617611"/>
                    <a:pt x="323279" y="612712"/>
                    <a:pt x="320111" y="607526"/>
                  </a:cubicBezTo>
                  <a:cubicBezTo>
                    <a:pt x="311466" y="593695"/>
                    <a:pt x="301958" y="580729"/>
                    <a:pt x="294466" y="566322"/>
                  </a:cubicBezTo>
                  <a:cubicBezTo>
                    <a:pt x="256719" y="511288"/>
                    <a:pt x="222144" y="454525"/>
                    <a:pt x="184974" y="398914"/>
                  </a:cubicBezTo>
                  <a:cubicBezTo>
                    <a:pt x="182381" y="396609"/>
                    <a:pt x="180652" y="394016"/>
                    <a:pt x="181516" y="390558"/>
                  </a:cubicBezTo>
                  <a:cubicBezTo>
                    <a:pt x="150686" y="342728"/>
                    <a:pt x="120143" y="294897"/>
                    <a:pt x="89313" y="247066"/>
                  </a:cubicBezTo>
                  <a:cubicBezTo>
                    <a:pt x="78074" y="229778"/>
                    <a:pt x="65973" y="213066"/>
                    <a:pt x="56177" y="195201"/>
                  </a:cubicBezTo>
                  <a:cubicBezTo>
                    <a:pt x="47820" y="179930"/>
                    <a:pt x="37448" y="170133"/>
                    <a:pt x="19583" y="170133"/>
                  </a:cubicBezTo>
                  <a:cubicBezTo>
                    <a:pt x="8922" y="170710"/>
                    <a:pt x="4024" y="164082"/>
                    <a:pt x="1431" y="155438"/>
                  </a:cubicBezTo>
                  <a:cubicBezTo>
                    <a:pt x="-1163" y="147082"/>
                    <a:pt x="-875" y="139014"/>
                    <a:pt x="7769" y="133828"/>
                  </a:cubicBezTo>
                  <a:cubicBezTo>
                    <a:pt x="25633" y="119709"/>
                    <a:pt x="47821" y="117404"/>
                    <a:pt x="68278" y="110201"/>
                  </a:cubicBezTo>
                  <a:cubicBezTo>
                    <a:pt x="75194" y="107896"/>
                    <a:pt x="82108" y="105591"/>
                    <a:pt x="89313" y="103285"/>
                  </a:cubicBezTo>
                  <a:cubicBezTo>
                    <a:pt x="92770" y="99972"/>
                    <a:pt x="96876" y="98315"/>
                    <a:pt x="101162" y="97126"/>
                  </a:cubicBezTo>
                  <a:close/>
                </a:path>
              </a:pathLst>
            </a:custGeom>
            <a:grpFill/>
            <a:ln w="2878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 sz="1400"/>
            </a:p>
          </p:txBody>
        </p:sp>
      </p:grpSp>
    </p:spTree>
    <p:extLst>
      <p:ext uri="{BB962C8B-B14F-4D97-AF65-F5344CB8AC3E}">
        <p14:creationId xmlns:p14="http://schemas.microsoft.com/office/powerpoint/2010/main" val="333577618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8"/>
          <p:cNvSpPr/>
          <p:nvPr/>
        </p:nvSpPr>
        <p:spPr>
          <a:xfrm>
            <a:off x="2477200" y="0"/>
            <a:ext cx="97148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" name="Google Shape;47;p8"/>
          <p:cNvSpPr txBox="1">
            <a:spLocks noGrp="1"/>
          </p:cNvSpPr>
          <p:nvPr>
            <p:ph type="title"/>
          </p:nvPr>
        </p:nvSpPr>
        <p:spPr>
          <a:xfrm>
            <a:off x="4950367" y="1914800"/>
            <a:ext cx="6069600" cy="302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8000" b="1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4964598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B67E78-60B7-45D0-9C52-DC6B8D48656F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8/4/2020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4A584-732F-4869-99FF-0E3630694D29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434396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B67E78-60B7-45D0-9C52-DC6B8D48656F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8/4/2020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4A584-732F-4869-99FF-0E3630694D29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746637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B67E78-60B7-45D0-9C52-DC6B8D48656F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8/4/2020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4A584-732F-4869-99FF-0E3630694D29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465063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B67E78-60B7-45D0-9C52-DC6B8D48656F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8/4/2020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4A584-732F-4869-99FF-0E3630694D29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2110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B67E78-60B7-45D0-9C52-DC6B8D48656F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8/4/2020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4A584-732F-4869-99FF-0E3630694D29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62568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pPr/>
              <a:t>8/4/2020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229852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B67E78-60B7-45D0-9C52-DC6B8D48656F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8/4/2020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4A584-732F-4869-99FF-0E3630694D29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801384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B67E78-60B7-45D0-9C52-DC6B8D48656F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8/4/2020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4A584-732F-4869-99FF-0E3630694D29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105858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B67E78-60B7-45D0-9C52-DC6B8D48656F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8/4/2020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4A584-732F-4869-99FF-0E3630694D29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700858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B67E78-60B7-45D0-9C52-DC6B8D48656F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8/4/2020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4A584-732F-4869-99FF-0E3630694D29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532374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B67E78-60B7-45D0-9C52-DC6B8D48656F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8/4/2020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4A584-732F-4869-99FF-0E3630694D29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455683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B67E78-60B7-45D0-9C52-DC6B8D48656F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8/4/2020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4A584-732F-4869-99FF-0E3630694D29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723063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B67E78-60B7-45D0-9C52-DC6B8D48656F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8/4/2020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4A584-732F-4869-99FF-0E3630694D29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562488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E58272-8787-4B02-8B15-EC8437ECAFF0}" type="datetimeFigureOut">
              <a:rPr lang="en-US" smtClean="0"/>
              <a:t>8/4/2020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C760CC-44F4-4C4E-9789-57DB425921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785190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E58272-8787-4B02-8B15-EC8437ECAFF0}" type="datetimeFigureOut">
              <a:rPr lang="en-US" smtClean="0"/>
              <a:t>8/4/2020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C760CC-44F4-4C4E-9789-57DB425921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159858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E58272-8787-4B02-8B15-EC8437ECAFF0}" type="datetimeFigureOut">
              <a:rPr lang="en-US" smtClean="0"/>
              <a:t>8/4/2020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C760CC-44F4-4C4E-9789-57DB425921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0828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t>8/4/2020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629485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E58272-8787-4B02-8B15-EC8437ECAFF0}" type="datetimeFigureOut">
              <a:rPr lang="en-US" smtClean="0"/>
              <a:t>8/4/2020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C760CC-44F4-4C4E-9789-57DB425921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221773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E58272-8787-4B02-8B15-EC8437ECAFF0}" type="datetimeFigureOut">
              <a:rPr lang="en-US" smtClean="0"/>
              <a:t>8/4/2020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C760CC-44F4-4C4E-9789-57DB425921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60555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E58272-8787-4B02-8B15-EC8437ECAFF0}" type="datetimeFigureOut">
              <a:rPr lang="en-US" smtClean="0"/>
              <a:t>8/4/2020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C760CC-44F4-4C4E-9789-57DB425921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933919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E58272-8787-4B02-8B15-EC8437ECAFF0}" type="datetimeFigureOut">
              <a:rPr lang="en-US" smtClean="0"/>
              <a:t>8/4/2020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C760CC-44F4-4C4E-9789-57DB425921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292438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E58272-8787-4B02-8B15-EC8437ECAFF0}" type="datetimeFigureOut">
              <a:rPr lang="en-US" smtClean="0"/>
              <a:t>8/4/2020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C760CC-44F4-4C4E-9789-57DB425921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091002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E58272-8787-4B02-8B15-EC8437ECAFF0}" type="datetimeFigureOut">
              <a:rPr lang="en-US" smtClean="0"/>
              <a:t>8/4/2020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C760CC-44F4-4C4E-9789-57DB425921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625417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E58272-8787-4B02-8B15-EC8437ECAFF0}" type="datetimeFigureOut">
              <a:rPr lang="en-US" smtClean="0"/>
              <a:t>8/4/2020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C760CC-44F4-4C4E-9789-57DB425921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825377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E58272-8787-4B02-8B15-EC8437ECAFF0}" type="datetimeFigureOut">
              <a:rPr lang="en-US" smtClean="0"/>
              <a:t>8/4/2020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C760CC-44F4-4C4E-9789-57DB425921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082738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xmlns="" id="{23DE32A5-6181-4C51-AD5C-3F1A448478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115546042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End slide layout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738653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t>8/4/2020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092937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xmlns="" id="{23DE32A5-6181-4C51-AD5C-3F1A448478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173925018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2903515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Agenda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5543866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Agenda slide layout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541021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aam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1">
            <a:extLst>
              <a:ext uri="{FF2B5EF4-FFF2-40B4-BE49-F238E27FC236}">
                <a16:creationId xmlns:a16="http://schemas.microsoft.com/office/drawing/2014/main" xmlns="" id="{CF471C67-58AE-4E56-A541-6F84BF4CBDFD}"/>
              </a:ext>
            </a:extLst>
          </p:cNvPr>
          <p:cNvSpPr/>
          <p:nvPr userDrawn="1"/>
        </p:nvSpPr>
        <p:spPr>
          <a:xfrm>
            <a:off x="2" y="0"/>
            <a:ext cx="12191999" cy="3074126"/>
          </a:xfrm>
          <a:custGeom>
            <a:avLst/>
            <a:gdLst>
              <a:gd name="connsiteX0" fmla="*/ 0 w 9143999"/>
              <a:gd name="connsiteY0" fmla="*/ 0 h 2376000"/>
              <a:gd name="connsiteX1" fmla="*/ 9143999 w 9143999"/>
              <a:gd name="connsiteY1" fmla="*/ 0 h 2376000"/>
              <a:gd name="connsiteX2" fmla="*/ 9143999 w 9143999"/>
              <a:gd name="connsiteY2" fmla="*/ 2376000 h 2376000"/>
              <a:gd name="connsiteX3" fmla="*/ 2483768 w 9143999"/>
              <a:gd name="connsiteY3" fmla="*/ 2376000 h 2376000"/>
              <a:gd name="connsiteX4" fmla="*/ 539552 w 9143999"/>
              <a:gd name="connsiteY4" fmla="*/ 1574014 h 2376000"/>
              <a:gd name="connsiteX5" fmla="*/ 539552 w 9143999"/>
              <a:gd name="connsiteY5" fmla="*/ 2376000 h 2376000"/>
              <a:gd name="connsiteX6" fmla="*/ 0 w 9143999"/>
              <a:gd name="connsiteY6" fmla="*/ 2376000 h 2376000"/>
              <a:gd name="connsiteX7" fmla="*/ 0 w 9143999"/>
              <a:gd name="connsiteY7" fmla="*/ 0 h 2376000"/>
              <a:gd name="connsiteX0" fmla="*/ 0 w 9143999"/>
              <a:gd name="connsiteY0" fmla="*/ 0 h 2376000"/>
              <a:gd name="connsiteX1" fmla="*/ 9143999 w 9143999"/>
              <a:gd name="connsiteY1" fmla="*/ 0 h 2376000"/>
              <a:gd name="connsiteX2" fmla="*/ 9143999 w 9143999"/>
              <a:gd name="connsiteY2" fmla="*/ 2376000 h 2376000"/>
              <a:gd name="connsiteX3" fmla="*/ 2483768 w 9143999"/>
              <a:gd name="connsiteY3" fmla="*/ 2376000 h 2376000"/>
              <a:gd name="connsiteX4" fmla="*/ 539552 w 9143999"/>
              <a:gd name="connsiteY4" fmla="*/ 2376000 h 2376000"/>
              <a:gd name="connsiteX5" fmla="*/ 0 w 9143999"/>
              <a:gd name="connsiteY5" fmla="*/ 2376000 h 2376000"/>
              <a:gd name="connsiteX6" fmla="*/ 0 w 9143999"/>
              <a:gd name="connsiteY6" fmla="*/ 0 h 2376000"/>
              <a:gd name="connsiteX0" fmla="*/ 0 w 9143999"/>
              <a:gd name="connsiteY0" fmla="*/ 0 h 2376000"/>
              <a:gd name="connsiteX1" fmla="*/ 9143999 w 9143999"/>
              <a:gd name="connsiteY1" fmla="*/ 0 h 2376000"/>
              <a:gd name="connsiteX2" fmla="*/ 9143999 w 9143999"/>
              <a:gd name="connsiteY2" fmla="*/ 2376000 h 2376000"/>
              <a:gd name="connsiteX3" fmla="*/ 539552 w 9143999"/>
              <a:gd name="connsiteY3" fmla="*/ 2376000 h 2376000"/>
              <a:gd name="connsiteX4" fmla="*/ 0 w 9143999"/>
              <a:gd name="connsiteY4" fmla="*/ 2376000 h 2376000"/>
              <a:gd name="connsiteX5" fmla="*/ 0 w 9143999"/>
              <a:gd name="connsiteY5" fmla="*/ 0 h 2376000"/>
              <a:gd name="connsiteX0" fmla="*/ 0 w 9143999"/>
              <a:gd name="connsiteY0" fmla="*/ 0 h 2376000"/>
              <a:gd name="connsiteX1" fmla="*/ 9143999 w 9143999"/>
              <a:gd name="connsiteY1" fmla="*/ 0 h 2376000"/>
              <a:gd name="connsiteX2" fmla="*/ 9143999 w 9143999"/>
              <a:gd name="connsiteY2" fmla="*/ 2376000 h 2376000"/>
              <a:gd name="connsiteX3" fmla="*/ 0 w 9143999"/>
              <a:gd name="connsiteY3" fmla="*/ 2376000 h 2376000"/>
              <a:gd name="connsiteX4" fmla="*/ 0 w 9143999"/>
              <a:gd name="connsiteY4" fmla="*/ 0 h 237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3999" h="2376000">
                <a:moveTo>
                  <a:pt x="0" y="0"/>
                </a:moveTo>
                <a:lnTo>
                  <a:pt x="9143999" y="0"/>
                </a:lnTo>
                <a:lnTo>
                  <a:pt x="9143999" y="2376000"/>
                </a:lnTo>
                <a:lnTo>
                  <a:pt x="0" y="2376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89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dirty="0">
              <a:solidFill>
                <a:prstClr val="white"/>
              </a:solidFill>
            </a:endParaRPr>
          </a:p>
        </p:txBody>
      </p:sp>
      <p:sp>
        <p:nvSpPr>
          <p:cNvPr id="3" name="Text Placeholder 9">
            <a:extLst>
              <a:ext uri="{FF2B5EF4-FFF2-40B4-BE49-F238E27FC236}">
                <a16:creationId xmlns:a16="http://schemas.microsoft.com/office/drawing/2014/main" xmlns="" id="{EF70765A-4598-4D75-8EBE-B820808F655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Our Team LAYOUT</a:t>
            </a:r>
          </a:p>
        </p:txBody>
      </p:sp>
      <p:sp>
        <p:nvSpPr>
          <p:cNvPr id="5" name="직사각형 1">
            <a:extLst>
              <a:ext uri="{FF2B5EF4-FFF2-40B4-BE49-F238E27FC236}">
                <a16:creationId xmlns:a16="http://schemas.microsoft.com/office/drawing/2014/main" xmlns="" id="{2794E321-5D87-4CAD-A86A-B67C50DBCF2D}"/>
              </a:ext>
            </a:extLst>
          </p:cNvPr>
          <p:cNvSpPr/>
          <p:nvPr userDrawn="1"/>
        </p:nvSpPr>
        <p:spPr>
          <a:xfrm>
            <a:off x="722809" y="1412638"/>
            <a:ext cx="2982409" cy="33335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6" name="그림 개체 틀 2">
            <a:extLst>
              <a:ext uri="{FF2B5EF4-FFF2-40B4-BE49-F238E27FC236}">
                <a16:creationId xmlns:a16="http://schemas.microsoft.com/office/drawing/2014/main" xmlns="" id="{47D00620-5684-43AB-952A-FC8563A97C74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882581" y="1601512"/>
            <a:ext cx="2662865" cy="2955780"/>
          </a:xfrm>
          <a:prstGeom prst="rect">
            <a:avLst/>
          </a:prstGeom>
          <a:solidFill>
            <a:schemeClr val="bg1">
              <a:lumMod val="95000"/>
            </a:schemeClr>
          </a:solidFill>
          <a:ln w="152400">
            <a:noFill/>
          </a:ln>
          <a:effectLst/>
        </p:spPr>
        <p:txBody>
          <a:bodyPr anchor="ctr"/>
          <a:lstStyle>
            <a:lvl1pPr marL="0" indent="0" algn="ctr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55549035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9079172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ontents slide layout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3381567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9">
            <a:extLst>
              <a:ext uri="{FF2B5EF4-FFF2-40B4-BE49-F238E27FC236}">
                <a16:creationId xmlns:a16="http://schemas.microsoft.com/office/drawing/2014/main" xmlns="" id="{56E78994-ADD4-49AA-B02E-06455A8A921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-1"/>
            <a:ext cx="12192000" cy="3648075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>
            <a:noFill/>
          </a:ln>
          <a:effectLst/>
        </p:spPr>
        <p:txBody>
          <a:bodyPr anchor="ctr"/>
          <a:lstStyle>
            <a:lvl1pPr marL="0" indent="0" algn="ctr">
              <a:buNone/>
              <a:def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Place Your Picture Here And Send To Back</a:t>
            </a:r>
            <a:endParaRPr lang="ko-KR" altLang="en-US" dirty="0"/>
          </a:p>
        </p:txBody>
      </p:sp>
      <p:sp>
        <p:nvSpPr>
          <p:cNvPr id="9" name="Picture Placeholder 9">
            <a:extLst>
              <a:ext uri="{FF2B5EF4-FFF2-40B4-BE49-F238E27FC236}">
                <a16:creationId xmlns:a16="http://schemas.microsoft.com/office/drawing/2014/main" xmlns="" id="{94EBEA62-5593-4273-B13E-5E65509279CA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930616" y="1740800"/>
            <a:ext cx="2025659" cy="3511142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>
            <a:noFill/>
          </a:ln>
          <a:effectLst/>
        </p:spPr>
        <p:txBody>
          <a:bodyPr anchor="ctr"/>
          <a:lstStyle>
            <a:lvl1pPr marL="0" indent="0" algn="ctr">
              <a:buNone/>
              <a:def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48563442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9668944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ontents slide layout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02345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t>8/4/2020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404480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ontents slide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xmlns="" id="{A6FF96D1-3C5F-4109-87E5-E80C2AD5A80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102744" y="-1"/>
            <a:ext cx="10089256" cy="6752435"/>
          </a:xfrm>
          <a:custGeom>
            <a:avLst/>
            <a:gdLst>
              <a:gd name="connsiteX0" fmla="*/ 4681524 w 10089256"/>
              <a:gd name="connsiteY0" fmla="*/ 5933922 h 6752435"/>
              <a:gd name="connsiteX1" fmla="*/ 4679299 w 10089256"/>
              <a:gd name="connsiteY1" fmla="*/ 5934850 h 6752435"/>
              <a:gd name="connsiteX2" fmla="*/ 4655673 w 10089256"/>
              <a:gd name="connsiteY2" fmla="*/ 5957423 h 6752435"/>
              <a:gd name="connsiteX3" fmla="*/ 4638083 w 10089256"/>
              <a:gd name="connsiteY3" fmla="*/ 5971593 h 6752435"/>
              <a:gd name="connsiteX4" fmla="*/ 4646531 w 10089256"/>
              <a:gd name="connsiteY4" fmla="*/ 5977828 h 6752435"/>
              <a:gd name="connsiteX5" fmla="*/ 4685725 w 10089256"/>
              <a:gd name="connsiteY5" fmla="*/ 5978716 h 6752435"/>
              <a:gd name="connsiteX6" fmla="*/ 4695383 w 10089256"/>
              <a:gd name="connsiteY6" fmla="*/ 5949735 h 6752435"/>
              <a:gd name="connsiteX7" fmla="*/ 3489274 w 10089256"/>
              <a:gd name="connsiteY7" fmla="*/ 5030733 h 6752435"/>
              <a:gd name="connsiteX8" fmla="*/ 3474226 w 10089256"/>
              <a:gd name="connsiteY8" fmla="*/ 5031084 h 6752435"/>
              <a:gd name="connsiteX9" fmla="*/ 3468735 w 10089256"/>
              <a:gd name="connsiteY9" fmla="*/ 5033488 h 6752435"/>
              <a:gd name="connsiteX10" fmla="*/ 3495447 w 10089256"/>
              <a:gd name="connsiteY10" fmla="*/ 5038814 h 6752435"/>
              <a:gd name="connsiteX11" fmla="*/ 3498341 w 10089256"/>
              <a:gd name="connsiteY11" fmla="*/ 5038176 h 6752435"/>
              <a:gd name="connsiteX12" fmla="*/ 4366597 w 10089256"/>
              <a:gd name="connsiteY12" fmla="*/ 4804197 h 6752435"/>
              <a:gd name="connsiteX13" fmla="*/ 4348884 w 10089256"/>
              <a:gd name="connsiteY13" fmla="*/ 4812610 h 6752435"/>
              <a:gd name="connsiteX14" fmla="*/ 4303188 w 10089256"/>
              <a:gd name="connsiteY14" fmla="*/ 4845446 h 6752435"/>
              <a:gd name="connsiteX15" fmla="*/ 4283549 w 10089256"/>
              <a:gd name="connsiteY15" fmla="*/ 4861795 h 6752435"/>
              <a:gd name="connsiteX16" fmla="*/ 4308450 w 10089256"/>
              <a:gd name="connsiteY16" fmla="*/ 4873193 h 6752435"/>
              <a:gd name="connsiteX17" fmla="*/ 4326096 w 10089256"/>
              <a:gd name="connsiteY17" fmla="*/ 4887621 h 6752435"/>
              <a:gd name="connsiteX18" fmla="*/ 4366963 w 10089256"/>
              <a:gd name="connsiteY18" fmla="*/ 4886188 h 6752435"/>
              <a:gd name="connsiteX19" fmla="*/ 4380807 w 10089256"/>
              <a:gd name="connsiteY19" fmla="*/ 4867199 h 6752435"/>
              <a:gd name="connsiteX20" fmla="*/ 4381304 w 10089256"/>
              <a:gd name="connsiteY20" fmla="*/ 4857448 h 6752435"/>
              <a:gd name="connsiteX21" fmla="*/ 4376622 w 10089256"/>
              <a:gd name="connsiteY21" fmla="*/ 4837878 h 6752435"/>
              <a:gd name="connsiteX22" fmla="*/ 3682638 w 10089256"/>
              <a:gd name="connsiteY22" fmla="*/ 4548652 h 6752435"/>
              <a:gd name="connsiteX23" fmla="*/ 3676451 w 10089256"/>
              <a:gd name="connsiteY23" fmla="*/ 4551513 h 6752435"/>
              <a:gd name="connsiteX24" fmla="*/ 3667009 w 10089256"/>
              <a:gd name="connsiteY24" fmla="*/ 4561503 h 6752435"/>
              <a:gd name="connsiteX25" fmla="*/ 3678182 w 10089256"/>
              <a:gd name="connsiteY25" fmla="*/ 4561878 h 6752435"/>
              <a:gd name="connsiteX26" fmla="*/ 3723426 w 10089256"/>
              <a:gd name="connsiteY26" fmla="*/ 4555770 h 6752435"/>
              <a:gd name="connsiteX27" fmla="*/ 3725780 w 10089256"/>
              <a:gd name="connsiteY27" fmla="*/ 4551515 h 6752435"/>
              <a:gd name="connsiteX28" fmla="*/ 3704685 w 10089256"/>
              <a:gd name="connsiteY28" fmla="*/ 4555268 h 6752435"/>
              <a:gd name="connsiteX29" fmla="*/ 3682638 w 10089256"/>
              <a:gd name="connsiteY29" fmla="*/ 4548652 h 6752435"/>
              <a:gd name="connsiteX30" fmla="*/ 4660448 w 10089256"/>
              <a:gd name="connsiteY30" fmla="*/ 0 h 6752435"/>
              <a:gd name="connsiteX31" fmla="*/ 10089256 w 10089256"/>
              <a:gd name="connsiteY31" fmla="*/ 0 h 6752435"/>
              <a:gd name="connsiteX32" fmla="*/ 10089256 w 10089256"/>
              <a:gd name="connsiteY32" fmla="*/ 2959885 h 6752435"/>
              <a:gd name="connsiteX33" fmla="*/ 10084971 w 10089256"/>
              <a:gd name="connsiteY33" fmla="*/ 2962848 h 6752435"/>
              <a:gd name="connsiteX34" fmla="*/ 10036918 w 10089256"/>
              <a:gd name="connsiteY34" fmla="*/ 2980138 h 6752435"/>
              <a:gd name="connsiteX35" fmla="*/ 9970047 w 10089256"/>
              <a:gd name="connsiteY35" fmla="*/ 3014990 h 6752435"/>
              <a:gd name="connsiteX36" fmla="*/ 9856365 w 10089256"/>
              <a:gd name="connsiteY36" fmla="*/ 3003688 h 6752435"/>
              <a:gd name="connsiteX37" fmla="*/ 9828873 w 10089256"/>
              <a:gd name="connsiteY37" fmla="*/ 2986552 h 6752435"/>
              <a:gd name="connsiteX38" fmla="*/ 9773890 w 10089256"/>
              <a:gd name="connsiteY38" fmla="*/ 3000605 h 6752435"/>
              <a:gd name="connsiteX39" fmla="*/ 9799153 w 10089256"/>
              <a:gd name="connsiteY39" fmla="*/ 3067547 h 6752435"/>
              <a:gd name="connsiteX40" fmla="*/ 9871226 w 10089256"/>
              <a:gd name="connsiteY40" fmla="*/ 3093663 h 6752435"/>
              <a:gd name="connsiteX41" fmla="*/ 9893517 w 10089256"/>
              <a:gd name="connsiteY41" fmla="*/ 3107818 h 6752435"/>
              <a:gd name="connsiteX42" fmla="*/ 9895746 w 10089256"/>
              <a:gd name="connsiteY42" fmla="*/ 3144992 h 6752435"/>
              <a:gd name="connsiteX43" fmla="*/ 9868255 w 10089256"/>
              <a:gd name="connsiteY43" fmla="*/ 3156851 h 6752435"/>
              <a:gd name="connsiteX44" fmla="*/ 9625288 w 10089256"/>
              <a:gd name="connsiteY44" fmla="*/ 3231615 h 6752435"/>
              <a:gd name="connsiteX45" fmla="*/ 9692160 w 10089256"/>
              <a:gd name="connsiteY45" fmla="*/ 3235421 h 6752435"/>
              <a:gd name="connsiteX46" fmla="*/ 9746400 w 10089256"/>
              <a:gd name="connsiteY46" fmla="*/ 3244413 h 6752435"/>
              <a:gd name="connsiteX47" fmla="*/ 9759032 w 10089256"/>
              <a:gd name="connsiteY47" fmla="*/ 3287550 h 6752435"/>
              <a:gd name="connsiteX48" fmla="*/ 9649066 w 10089256"/>
              <a:gd name="connsiteY48" fmla="*/ 3431629 h 6752435"/>
              <a:gd name="connsiteX49" fmla="*/ 9607458 w 10089256"/>
              <a:gd name="connsiteY49" fmla="*/ 3475437 h 6752435"/>
              <a:gd name="connsiteX50" fmla="*/ 9535385 w 10089256"/>
              <a:gd name="connsiteY50" fmla="*/ 3507308 h 6752435"/>
              <a:gd name="connsiteX51" fmla="*/ 9495262 w 10089256"/>
              <a:gd name="connsiteY51" fmla="*/ 3553347 h 6752435"/>
              <a:gd name="connsiteX52" fmla="*/ 9500464 w 10089256"/>
              <a:gd name="connsiteY52" fmla="*/ 3575657 h 6752435"/>
              <a:gd name="connsiteX53" fmla="*/ 9455139 w 10089256"/>
              <a:gd name="connsiteY53" fmla="*/ 3541399 h 6752435"/>
              <a:gd name="connsiteX54" fmla="*/ 9432106 w 10089256"/>
              <a:gd name="connsiteY54" fmla="*/ 3530961 h 6752435"/>
              <a:gd name="connsiteX55" fmla="*/ 9362262 w 10089256"/>
              <a:gd name="connsiteY55" fmla="*/ 3522690 h 6752435"/>
              <a:gd name="connsiteX56" fmla="*/ 9331798 w 10089256"/>
              <a:gd name="connsiteY56" fmla="*/ 3510754 h 6752435"/>
              <a:gd name="connsiteX57" fmla="*/ 9241893 w 10089256"/>
              <a:gd name="connsiteY57" fmla="*/ 3554497 h 6752435"/>
              <a:gd name="connsiteX58" fmla="*/ 9331798 w 10089256"/>
              <a:gd name="connsiteY58" fmla="*/ 3568742 h 6752435"/>
              <a:gd name="connsiteX59" fmla="*/ 9348145 w 10089256"/>
              <a:gd name="connsiteY59" fmla="*/ 3622291 h 6752435"/>
              <a:gd name="connsiteX60" fmla="*/ 9302078 w 10089256"/>
              <a:gd name="connsiteY60" fmla="*/ 3582084 h 6752435"/>
              <a:gd name="connsiteX61" fmla="*/ 9255268 w 10089256"/>
              <a:gd name="connsiteY61" fmla="*/ 3613246 h 6752435"/>
              <a:gd name="connsiteX62" fmla="*/ 9222576 w 10089256"/>
              <a:gd name="connsiteY62" fmla="*/ 3612460 h 6752435"/>
              <a:gd name="connsiteX63" fmla="*/ 9151989 w 10089256"/>
              <a:gd name="connsiteY63" fmla="*/ 3607905 h 6752435"/>
              <a:gd name="connsiteX64" fmla="*/ 9091804 w 10089256"/>
              <a:gd name="connsiteY64" fmla="*/ 3638305 h 6752435"/>
              <a:gd name="connsiteX65" fmla="*/ 9075458 w 10089256"/>
              <a:gd name="connsiteY65" fmla="*/ 3662073 h 6752435"/>
              <a:gd name="connsiteX66" fmla="*/ 9054654 w 10089256"/>
              <a:gd name="connsiteY66" fmla="*/ 3688809 h 6752435"/>
              <a:gd name="connsiteX67" fmla="*/ 8920911 w 10089256"/>
              <a:gd name="connsiteY67" fmla="*/ 3729520 h 6752435"/>
              <a:gd name="connsiteX68" fmla="*/ 8891933 w 10089256"/>
              <a:gd name="connsiteY68" fmla="*/ 3787470 h 6752435"/>
              <a:gd name="connsiteX69" fmla="*/ 8898621 w 10089256"/>
              <a:gd name="connsiteY69" fmla="*/ 3812011 h 6752435"/>
              <a:gd name="connsiteX70" fmla="*/ 8877073 w 10089256"/>
              <a:gd name="connsiteY70" fmla="*/ 3832799 h 6752435"/>
              <a:gd name="connsiteX71" fmla="*/ 8871129 w 10089256"/>
              <a:gd name="connsiteY71" fmla="*/ 3833535 h 6752435"/>
              <a:gd name="connsiteX72" fmla="*/ 8836951 w 10089256"/>
              <a:gd name="connsiteY72" fmla="*/ 3859510 h 6752435"/>
              <a:gd name="connsiteX73" fmla="*/ 8778996 w 10089256"/>
              <a:gd name="connsiteY73" fmla="*/ 3907755 h 6752435"/>
              <a:gd name="connsiteX74" fmla="*/ 8715097 w 10089256"/>
              <a:gd name="connsiteY74" fmla="*/ 3937408 h 6752435"/>
              <a:gd name="connsiteX75" fmla="*/ 8653426 w 10089256"/>
              <a:gd name="connsiteY75" fmla="*/ 4023564 h 6752435"/>
              <a:gd name="connsiteX76" fmla="*/ 8593985 w 10089256"/>
              <a:gd name="connsiteY76" fmla="*/ 4050249 h 6752435"/>
              <a:gd name="connsiteX77" fmla="*/ 8562035 w 10089256"/>
              <a:gd name="connsiteY77" fmla="*/ 4084404 h 6752435"/>
              <a:gd name="connsiteX78" fmla="*/ 8537516 w 10089256"/>
              <a:gd name="connsiteY78" fmla="*/ 4100726 h 6752435"/>
              <a:gd name="connsiteX79" fmla="*/ 8474359 w 10089256"/>
              <a:gd name="connsiteY79" fmla="*/ 4068675 h 6752435"/>
              <a:gd name="connsiteX80" fmla="*/ 8476589 w 10089256"/>
              <a:gd name="connsiteY80" fmla="*/ 4086520 h 6752435"/>
              <a:gd name="connsiteX81" fmla="*/ 8452812 w 10089256"/>
              <a:gd name="connsiteY81" fmla="*/ 4147450 h 6752435"/>
              <a:gd name="connsiteX82" fmla="*/ 8391143 w 10089256"/>
              <a:gd name="connsiteY82" fmla="*/ 4185283 h 6752435"/>
              <a:gd name="connsiteX83" fmla="*/ 8340619 w 10089256"/>
              <a:gd name="connsiteY83" fmla="*/ 4293014 h 6752435"/>
              <a:gd name="connsiteX84" fmla="*/ 8353249 w 10089256"/>
              <a:gd name="connsiteY84" fmla="*/ 4355479 h 6752435"/>
              <a:gd name="connsiteX85" fmla="*/ 8346562 w 10089256"/>
              <a:gd name="connsiteY85" fmla="*/ 4379259 h 6752435"/>
              <a:gd name="connsiteX86" fmla="*/ 8327988 w 10089256"/>
              <a:gd name="connsiteY86" fmla="*/ 4365853 h 6752435"/>
              <a:gd name="connsiteX87" fmla="*/ 8295294 w 10089256"/>
              <a:gd name="connsiteY87" fmla="*/ 4336073 h 6752435"/>
              <a:gd name="connsiteX88" fmla="*/ 8285634 w 10089256"/>
              <a:gd name="connsiteY88" fmla="*/ 4316730 h 6752435"/>
              <a:gd name="connsiteX89" fmla="*/ 8244769 w 10089256"/>
              <a:gd name="connsiteY89" fmla="*/ 4298833 h 6752435"/>
              <a:gd name="connsiteX90" fmla="*/ 8167496 w 10089256"/>
              <a:gd name="connsiteY90" fmla="*/ 4366383 h 6752435"/>
              <a:gd name="connsiteX91" fmla="*/ 8145205 w 10089256"/>
              <a:gd name="connsiteY91" fmla="*/ 4419881 h 6752435"/>
              <a:gd name="connsiteX92" fmla="*/ 8121428 w 10089256"/>
              <a:gd name="connsiteY92" fmla="*/ 4461481 h 6752435"/>
              <a:gd name="connsiteX93" fmla="*/ 7993630 w 10089256"/>
              <a:gd name="connsiteY93" fmla="*/ 4588438 h 6752435"/>
              <a:gd name="connsiteX94" fmla="*/ 7990658 w 10089256"/>
              <a:gd name="connsiteY94" fmla="*/ 4593638 h 6752435"/>
              <a:gd name="connsiteX95" fmla="*/ 7856915 w 10089256"/>
              <a:gd name="connsiteY95" fmla="*/ 4644013 h 6752435"/>
              <a:gd name="connsiteX96" fmla="*/ 7863602 w 10089256"/>
              <a:gd name="connsiteY96" fmla="*/ 4658891 h 6752435"/>
              <a:gd name="connsiteX97" fmla="*/ 7854687 w 10089256"/>
              <a:gd name="connsiteY97" fmla="*/ 4684156 h 6752435"/>
              <a:gd name="connsiteX98" fmla="*/ 7839826 w 10089256"/>
              <a:gd name="connsiteY98" fmla="*/ 4690827 h 6752435"/>
              <a:gd name="connsiteX99" fmla="*/ 7853201 w 10089256"/>
              <a:gd name="connsiteY99" fmla="*/ 4710918 h 6752435"/>
              <a:gd name="connsiteX100" fmla="*/ 7866575 w 10089256"/>
              <a:gd name="connsiteY100" fmla="*/ 4721344 h 6752435"/>
              <a:gd name="connsiteX101" fmla="*/ 7861375 w 10089256"/>
              <a:gd name="connsiteY101" fmla="*/ 4737692 h 6752435"/>
              <a:gd name="connsiteX102" fmla="*/ 7800447 w 10089256"/>
              <a:gd name="connsiteY102" fmla="*/ 4762144 h 6752435"/>
              <a:gd name="connsiteX103" fmla="*/ 7795246 w 10089256"/>
              <a:gd name="connsiteY103" fmla="*/ 4826816 h 6752435"/>
              <a:gd name="connsiteX104" fmla="*/ 7751407 w 10089256"/>
              <a:gd name="connsiteY104" fmla="*/ 4736803 h 6752435"/>
              <a:gd name="connsiteX105" fmla="*/ 7755123 w 10089256"/>
              <a:gd name="connsiteY105" fmla="*/ 4727886 h 6752435"/>
              <a:gd name="connsiteX106" fmla="*/ 7761809 w 10089256"/>
              <a:gd name="connsiteY106" fmla="*/ 4684775 h 6752435"/>
              <a:gd name="connsiteX107" fmla="*/ 7718714 w 10089256"/>
              <a:gd name="connsiteY107" fmla="*/ 4697357 h 6752435"/>
              <a:gd name="connsiteX108" fmla="*/ 7629554 w 10089256"/>
              <a:gd name="connsiteY108" fmla="*/ 4766378 h 6752435"/>
              <a:gd name="connsiteX109" fmla="*/ 7609491 w 10089256"/>
              <a:gd name="connsiteY109" fmla="*/ 4779733 h 6752435"/>
              <a:gd name="connsiteX110" fmla="*/ 7577542 w 10089256"/>
              <a:gd name="connsiteY110" fmla="*/ 4823553 h 6752435"/>
              <a:gd name="connsiteX111" fmla="*/ 7557480 w 10089256"/>
              <a:gd name="connsiteY111" fmla="*/ 4856237 h 6752435"/>
              <a:gd name="connsiteX112" fmla="*/ 7552280 w 10089256"/>
              <a:gd name="connsiteY112" fmla="*/ 4901580 h 6752435"/>
              <a:gd name="connsiteX113" fmla="*/ 7536677 w 10089256"/>
              <a:gd name="connsiteY113" fmla="*/ 4940960 h 6752435"/>
              <a:gd name="connsiteX114" fmla="*/ 7511415 w 10089256"/>
              <a:gd name="connsiteY114" fmla="*/ 4951335 h 6752435"/>
              <a:gd name="connsiteX115" fmla="*/ 7489867 w 10089256"/>
              <a:gd name="connsiteY115" fmla="*/ 4952793 h 6752435"/>
              <a:gd name="connsiteX116" fmla="*/ 7431911 w 10089256"/>
              <a:gd name="connsiteY116" fmla="*/ 4981710 h 6752435"/>
              <a:gd name="connsiteX117" fmla="*/ 7415565 w 10089256"/>
              <a:gd name="connsiteY117" fmla="*/ 5005478 h 6752435"/>
              <a:gd name="connsiteX118" fmla="*/ 7310058 w 10089256"/>
              <a:gd name="connsiteY118" fmla="*/ 5146590 h 6752435"/>
              <a:gd name="connsiteX119" fmla="*/ 7237985 w 10089256"/>
              <a:gd name="connsiteY119" fmla="*/ 5197791 h 6752435"/>
              <a:gd name="connsiteX120" fmla="*/ 7172600 w 10089256"/>
              <a:gd name="connsiteY120" fmla="*/ 5205882 h 6752435"/>
              <a:gd name="connsiteX121" fmla="*/ 7162941 w 10089256"/>
              <a:gd name="connsiteY121" fmla="*/ 5254192 h 6752435"/>
              <a:gd name="connsiteX122" fmla="*/ 7078237 w 10089256"/>
              <a:gd name="connsiteY122" fmla="*/ 5271922 h 6752435"/>
              <a:gd name="connsiteX123" fmla="*/ 7052974 w 10089256"/>
              <a:gd name="connsiteY123" fmla="*/ 5262967 h 6752435"/>
              <a:gd name="connsiteX124" fmla="*/ 7021024 w 10089256"/>
              <a:gd name="connsiteY124" fmla="*/ 5268128 h 6752435"/>
              <a:gd name="connsiteX125" fmla="*/ 7022512 w 10089256"/>
              <a:gd name="connsiteY125" fmla="*/ 5299355 h 6752435"/>
              <a:gd name="connsiteX126" fmla="*/ 7058176 w 10089256"/>
              <a:gd name="connsiteY126" fmla="*/ 5420582 h 6752435"/>
              <a:gd name="connsiteX127" fmla="*/ 7025484 w 10089256"/>
              <a:gd name="connsiteY127" fmla="*/ 5468118 h 6752435"/>
              <a:gd name="connsiteX128" fmla="*/ 6979417 w 10089256"/>
              <a:gd name="connsiteY128" fmla="*/ 5514893 h 6752435"/>
              <a:gd name="connsiteX129" fmla="*/ 6923691 w 10089256"/>
              <a:gd name="connsiteY129" fmla="*/ 5580984 h 6752435"/>
              <a:gd name="connsiteX130" fmla="*/ 6853105 w 10089256"/>
              <a:gd name="connsiteY130" fmla="*/ 5673075 h 6752435"/>
              <a:gd name="connsiteX131" fmla="*/ 6789949 w 10089256"/>
              <a:gd name="connsiteY131" fmla="*/ 5737671 h 6752435"/>
              <a:gd name="connsiteX132" fmla="*/ 6702273 w 10089256"/>
              <a:gd name="connsiteY132" fmla="*/ 5741271 h 6752435"/>
              <a:gd name="connsiteX133" fmla="*/ 6604938 w 10089256"/>
              <a:gd name="connsiteY133" fmla="*/ 5822175 h 6752435"/>
              <a:gd name="connsiteX134" fmla="*/ 6607167 w 10089256"/>
              <a:gd name="connsiteY134" fmla="*/ 5830356 h 6752435"/>
              <a:gd name="connsiteX135" fmla="*/ 6579676 w 10089256"/>
              <a:gd name="connsiteY135" fmla="*/ 5851879 h 6752435"/>
              <a:gd name="connsiteX136" fmla="*/ 6518005 w 10089256"/>
              <a:gd name="connsiteY136" fmla="*/ 5880048 h 6752435"/>
              <a:gd name="connsiteX137" fmla="*/ 6455592 w 10089256"/>
              <a:gd name="connsiteY137" fmla="*/ 5940926 h 6752435"/>
              <a:gd name="connsiteX138" fmla="*/ 6483827 w 10089256"/>
              <a:gd name="connsiteY138" fmla="*/ 5877029 h 6752435"/>
              <a:gd name="connsiteX139" fmla="*/ 6528407 w 10089256"/>
              <a:gd name="connsiteY139" fmla="*/ 5818357 h 6752435"/>
              <a:gd name="connsiteX140" fmla="*/ 6496457 w 10089256"/>
              <a:gd name="connsiteY140" fmla="*/ 5794524 h 6752435"/>
              <a:gd name="connsiteX141" fmla="*/ 6474911 w 10089256"/>
              <a:gd name="connsiteY141" fmla="*/ 5786318 h 6752435"/>
              <a:gd name="connsiteX142" fmla="*/ 6395407 w 10089256"/>
              <a:gd name="connsiteY142" fmla="*/ 5826358 h 6752435"/>
              <a:gd name="connsiteX143" fmla="*/ 6373118 w 10089256"/>
              <a:gd name="connsiteY143" fmla="*/ 5870190 h 6752435"/>
              <a:gd name="connsiteX144" fmla="*/ 6362715 w 10089256"/>
              <a:gd name="connsiteY144" fmla="*/ 5883558 h 6752435"/>
              <a:gd name="connsiteX145" fmla="*/ 6344882 w 10089256"/>
              <a:gd name="connsiteY145" fmla="*/ 5914759 h 6752435"/>
              <a:gd name="connsiteX146" fmla="*/ 6348598 w 10089256"/>
              <a:gd name="connsiteY146" fmla="*/ 5925171 h 6752435"/>
              <a:gd name="connsiteX147" fmla="*/ 6281727 w 10089256"/>
              <a:gd name="connsiteY147" fmla="*/ 5902036 h 6752435"/>
              <a:gd name="connsiteX148" fmla="*/ 6262409 w 10089256"/>
              <a:gd name="connsiteY148" fmla="*/ 5902010 h 6752435"/>
              <a:gd name="connsiteX149" fmla="*/ 6259437 w 10089256"/>
              <a:gd name="connsiteY149" fmla="*/ 5936204 h 6752435"/>
              <a:gd name="connsiteX150" fmla="*/ 6294358 w 10089256"/>
              <a:gd name="connsiteY150" fmla="*/ 5964501 h 6752435"/>
              <a:gd name="connsiteX151" fmla="*/ 6302531 w 10089256"/>
              <a:gd name="connsiteY151" fmla="*/ 5991276 h 6752435"/>
              <a:gd name="connsiteX152" fmla="*/ 6205197 w 10089256"/>
              <a:gd name="connsiteY152" fmla="*/ 6110839 h 6752435"/>
              <a:gd name="connsiteX153" fmla="*/ 6142784 w 10089256"/>
              <a:gd name="connsiteY153" fmla="*/ 6123394 h 6752435"/>
              <a:gd name="connsiteX154" fmla="*/ 6076655 w 10089256"/>
              <a:gd name="connsiteY154" fmla="*/ 6144866 h 6752435"/>
              <a:gd name="connsiteX155" fmla="*/ 6087802 w 10089256"/>
              <a:gd name="connsiteY155" fmla="*/ 6166440 h 6752435"/>
              <a:gd name="connsiteX156" fmla="*/ 6107119 w 10089256"/>
              <a:gd name="connsiteY156" fmla="*/ 6156801 h 6752435"/>
              <a:gd name="connsiteX157" fmla="*/ 6132383 w 10089256"/>
              <a:gd name="connsiteY157" fmla="*/ 6136762 h 6752435"/>
              <a:gd name="connsiteX158" fmla="*/ 6150958 w 10089256"/>
              <a:gd name="connsiteY158" fmla="*/ 6159834 h 6752435"/>
              <a:gd name="connsiteX159" fmla="*/ 6131638 w 10089256"/>
              <a:gd name="connsiteY159" fmla="*/ 6188802 h 6752435"/>
              <a:gd name="connsiteX160" fmla="*/ 6121980 w 10089256"/>
              <a:gd name="connsiteY160" fmla="*/ 6217783 h 6752435"/>
              <a:gd name="connsiteX161" fmla="*/ 6129411 w 10089256"/>
              <a:gd name="connsiteY161" fmla="*/ 6228943 h 6752435"/>
              <a:gd name="connsiteX162" fmla="*/ 6131640 w 10089256"/>
              <a:gd name="connsiteY162" fmla="*/ 6246789 h 6752435"/>
              <a:gd name="connsiteX163" fmla="*/ 6113808 w 10089256"/>
              <a:gd name="connsiteY163" fmla="*/ 6248996 h 6752435"/>
              <a:gd name="connsiteX164" fmla="*/ 6039506 w 10089256"/>
              <a:gd name="connsiteY164" fmla="*/ 6263022 h 6752435"/>
              <a:gd name="connsiteX165" fmla="*/ 6034304 w 10089256"/>
              <a:gd name="connsiteY165" fmla="*/ 6289036 h 6752435"/>
              <a:gd name="connsiteX166" fmla="*/ 6052137 w 10089256"/>
              <a:gd name="connsiteY166" fmla="*/ 6315823 h 6752435"/>
              <a:gd name="connsiteX167" fmla="*/ 6033562 w 10089256"/>
              <a:gd name="connsiteY167" fmla="*/ 6360404 h 6752435"/>
              <a:gd name="connsiteX168" fmla="*/ 5997155 w 10089256"/>
              <a:gd name="connsiteY168" fmla="*/ 6387863 h 6752435"/>
              <a:gd name="connsiteX169" fmla="*/ 5928796 w 10089256"/>
              <a:gd name="connsiteY169" fmla="*/ 6391488 h 6752435"/>
              <a:gd name="connsiteX170" fmla="*/ 5883472 w 10089256"/>
              <a:gd name="connsiteY170" fmla="*/ 6366895 h 6752435"/>
              <a:gd name="connsiteX171" fmla="*/ 5899077 w 10089256"/>
              <a:gd name="connsiteY171" fmla="*/ 6356508 h 6752435"/>
              <a:gd name="connsiteX172" fmla="*/ 5939198 w 10089256"/>
              <a:gd name="connsiteY172" fmla="*/ 6271810 h 6752435"/>
              <a:gd name="connsiteX173" fmla="*/ 5952573 w 10089256"/>
              <a:gd name="connsiteY173" fmla="*/ 6233913 h 6752435"/>
              <a:gd name="connsiteX174" fmla="*/ 6046935 w 10089256"/>
              <a:gd name="connsiteY174" fmla="*/ 6109885 h 6752435"/>
              <a:gd name="connsiteX175" fmla="*/ 6158386 w 10089256"/>
              <a:gd name="connsiteY175" fmla="*/ 5948708 h 6752435"/>
              <a:gd name="connsiteX176" fmla="*/ 6205196 w 10089256"/>
              <a:gd name="connsiteY176" fmla="*/ 5849894 h 6752435"/>
              <a:gd name="connsiteX177" fmla="*/ 6249034 w 10089256"/>
              <a:gd name="connsiteY177" fmla="*/ 5794938 h 6752435"/>
              <a:gd name="connsiteX178" fmla="*/ 6274296 w 10089256"/>
              <a:gd name="connsiteY178" fmla="*/ 5716912 h 6752435"/>
              <a:gd name="connsiteX179" fmla="*/ 6344881 w 10089256"/>
              <a:gd name="connsiteY179" fmla="*/ 5673143 h 6752435"/>
              <a:gd name="connsiteX180" fmla="*/ 6408780 w 10089256"/>
              <a:gd name="connsiteY180" fmla="*/ 5595168 h 6752435"/>
              <a:gd name="connsiteX181" fmla="*/ 6460790 w 10089256"/>
              <a:gd name="connsiteY181" fmla="*/ 5508998 h 6752435"/>
              <a:gd name="connsiteX182" fmla="*/ 6494969 w 10089256"/>
              <a:gd name="connsiteY182" fmla="*/ 5463694 h 6752435"/>
              <a:gd name="connsiteX183" fmla="*/ 6544751 w 10089256"/>
              <a:gd name="connsiteY183" fmla="*/ 5408003 h 6752435"/>
              <a:gd name="connsiteX184" fmla="*/ 6685923 w 10089256"/>
              <a:gd name="connsiteY184" fmla="*/ 5214155 h 6752435"/>
              <a:gd name="connsiteX185" fmla="*/ 6766911 w 10089256"/>
              <a:gd name="connsiteY185" fmla="*/ 5089366 h 6752435"/>
              <a:gd name="connsiteX186" fmla="*/ 6748335 w 10089256"/>
              <a:gd name="connsiteY186" fmla="*/ 5046965 h 6752435"/>
              <a:gd name="connsiteX187" fmla="*/ 6737933 w 10089256"/>
              <a:gd name="connsiteY187" fmla="*/ 5031340 h 6752435"/>
              <a:gd name="connsiteX188" fmla="*/ 6736446 w 10089256"/>
              <a:gd name="connsiteY188" fmla="*/ 5000114 h 6752435"/>
              <a:gd name="connsiteX189" fmla="*/ 6806290 w 10089256"/>
              <a:gd name="connsiteY189" fmla="*/ 4960061 h 6752435"/>
              <a:gd name="connsiteX190" fmla="*/ 6818921 w 10089256"/>
              <a:gd name="connsiteY190" fmla="*/ 4964539 h 6752435"/>
              <a:gd name="connsiteX191" fmla="*/ 6799603 w 10089256"/>
              <a:gd name="connsiteY191" fmla="*/ 4906525 h 6752435"/>
              <a:gd name="connsiteX192" fmla="*/ 6836011 w 10089256"/>
              <a:gd name="connsiteY192" fmla="*/ 4917725 h 6752435"/>
              <a:gd name="connsiteX193" fmla="*/ 6896938 w 10089256"/>
              <a:gd name="connsiteY193" fmla="*/ 4873943 h 6752435"/>
              <a:gd name="connsiteX194" fmla="*/ 6899166 w 10089256"/>
              <a:gd name="connsiteY194" fmla="*/ 4814473 h 6752435"/>
              <a:gd name="connsiteX195" fmla="*/ 6943747 w 10089256"/>
              <a:gd name="connsiteY195" fmla="*/ 4755801 h 6752435"/>
              <a:gd name="connsiteX196" fmla="*/ 6977183 w 10089256"/>
              <a:gd name="connsiteY196" fmla="*/ 4723877 h 6752435"/>
              <a:gd name="connsiteX197" fmla="*/ 7028451 w 10089256"/>
              <a:gd name="connsiteY197" fmla="*/ 4699412 h 6752435"/>
              <a:gd name="connsiteX198" fmla="*/ 7034394 w 10089256"/>
              <a:gd name="connsiteY198" fmla="*/ 4660018 h 6752435"/>
              <a:gd name="connsiteX199" fmla="*/ 7075260 w 10089256"/>
              <a:gd name="connsiteY199" fmla="*/ 4648921 h 6752435"/>
              <a:gd name="connsiteX200" fmla="*/ 7105724 w 10089256"/>
              <a:gd name="connsiteY200" fmla="*/ 4622197 h 6752435"/>
              <a:gd name="connsiteX201" fmla="*/ 7121327 w 10089256"/>
              <a:gd name="connsiteY201" fmla="*/ 4534493 h 6752435"/>
              <a:gd name="connsiteX202" fmla="*/ 7149561 w 10089256"/>
              <a:gd name="connsiteY202" fmla="*/ 4518919 h 6752435"/>
              <a:gd name="connsiteX203" fmla="*/ 7197857 w 10089256"/>
              <a:gd name="connsiteY203" fmla="*/ 4499654 h 6752435"/>
              <a:gd name="connsiteX204" fmla="*/ 7231293 w 10089256"/>
              <a:gd name="connsiteY204" fmla="*/ 4448402 h 6752435"/>
              <a:gd name="connsiteX205" fmla="*/ 7223862 w 10089256"/>
              <a:gd name="connsiteY205" fmla="*/ 4417911 h 6752435"/>
              <a:gd name="connsiteX206" fmla="*/ 7216432 w 10089256"/>
              <a:gd name="connsiteY206" fmla="*/ 4416414 h 6752435"/>
              <a:gd name="connsiteX207" fmla="*/ 7196278 w 10089256"/>
              <a:gd name="connsiteY207" fmla="*/ 4438690 h 6752435"/>
              <a:gd name="connsiteX208" fmla="*/ 7177346 w 10089256"/>
              <a:gd name="connsiteY208" fmla="*/ 4434041 h 6752435"/>
              <a:gd name="connsiteX209" fmla="*/ 7177093 w 10089256"/>
              <a:gd name="connsiteY209" fmla="*/ 4439158 h 6752435"/>
              <a:gd name="connsiteX210" fmla="*/ 7162604 w 10089256"/>
              <a:gd name="connsiteY210" fmla="*/ 4456052 h 6752435"/>
              <a:gd name="connsiteX211" fmla="*/ 7137341 w 10089256"/>
              <a:gd name="connsiteY211" fmla="*/ 4466426 h 6752435"/>
              <a:gd name="connsiteX212" fmla="*/ 7115794 w 10089256"/>
              <a:gd name="connsiteY212" fmla="*/ 4467884 h 6752435"/>
              <a:gd name="connsiteX213" fmla="*/ 7057838 w 10089256"/>
              <a:gd name="connsiteY213" fmla="*/ 4496801 h 6752435"/>
              <a:gd name="connsiteX214" fmla="*/ 7041492 w 10089256"/>
              <a:gd name="connsiteY214" fmla="*/ 4520570 h 6752435"/>
              <a:gd name="connsiteX215" fmla="*/ 6935985 w 10089256"/>
              <a:gd name="connsiteY215" fmla="*/ 4661681 h 6752435"/>
              <a:gd name="connsiteX216" fmla="*/ 6863912 w 10089256"/>
              <a:gd name="connsiteY216" fmla="*/ 4712881 h 6752435"/>
              <a:gd name="connsiteX217" fmla="*/ 6834007 w 10089256"/>
              <a:gd name="connsiteY217" fmla="*/ 4728361 h 6752435"/>
              <a:gd name="connsiteX218" fmla="*/ 6816074 w 10089256"/>
              <a:gd name="connsiteY218" fmla="*/ 4724626 h 6752435"/>
              <a:gd name="connsiteX219" fmla="*/ 6804686 w 10089256"/>
              <a:gd name="connsiteY219" fmla="*/ 4738539 h 6752435"/>
              <a:gd name="connsiteX220" fmla="*/ 6800195 w 10089256"/>
              <a:gd name="connsiteY220" fmla="*/ 4740930 h 6752435"/>
              <a:gd name="connsiteX221" fmla="*/ 6800663 w 10089256"/>
              <a:gd name="connsiteY221" fmla="*/ 4746531 h 6752435"/>
              <a:gd name="connsiteX222" fmla="*/ 6788868 w 10089256"/>
              <a:gd name="connsiteY222" fmla="*/ 4769283 h 6752435"/>
              <a:gd name="connsiteX223" fmla="*/ 6704164 w 10089256"/>
              <a:gd name="connsiteY223" fmla="*/ 4787013 h 6752435"/>
              <a:gd name="connsiteX224" fmla="*/ 6693840 w 10089256"/>
              <a:gd name="connsiteY224" fmla="*/ 4783354 h 6752435"/>
              <a:gd name="connsiteX225" fmla="*/ 6687965 w 10089256"/>
              <a:gd name="connsiteY225" fmla="*/ 4787149 h 6752435"/>
              <a:gd name="connsiteX226" fmla="*/ 6693350 w 10089256"/>
              <a:gd name="connsiteY226" fmla="*/ 4809738 h 6752435"/>
              <a:gd name="connsiteX227" fmla="*/ 6700780 w 10089256"/>
              <a:gd name="connsiteY227" fmla="*/ 4820899 h 6752435"/>
              <a:gd name="connsiteX228" fmla="*/ 6687406 w 10089256"/>
              <a:gd name="connsiteY228" fmla="*/ 4858796 h 6752435"/>
              <a:gd name="connsiteX229" fmla="*/ 6674868 w 10089256"/>
              <a:gd name="connsiteY229" fmla="*/ 4868351 h 6752435"/>
              <a:gd name="connsiteX230" fmla="*/ 6674211 w 10089256"/>
              <a:gd name="connsiteY230" fmla="*/ 4869528 h 6752435"/>
              <a:gd name="connsiteX231" fmla="*/ 6676023 w 10089256"/>
              <a:gd name="connsiteY231" fmla="*/ 4873399 h 6752435"/>
              <a:gd name="connsiteX232" fmla="*/ 6684103 w 10089256"/>
              <a:gd name="connsiteY232" fmla="*/ 4935673 h 6752435"/>
              <a:gd name="connsiteX233" fmla="*/ 6651412 w 10089256"/>
              <a:gd name="connsiteY233" fmla="*/ 4983209 h 6752435"/>
              <a:gd name="connsiteX234" fmla="*/ 6605344 w 10089256"/>
              <a:gd name="connsiteY234" fmla="*/ 5029984 h 6752435"/>
              <a:gd name="connsiteX235" fmla="*/ 6549618 w 10089256"/>
              <a:gd name="connsiteY235" fmla="*/ 5096075 h 6752435"/>
              <a:gd name="connsiteX236" fmla="*/ 6479032 w 10089256"/>
              <a:gd name="connsiteY236" fmla="*/ 5188167 h 6752435"/>
              <a:gd name="connsiteX237" fmla="*/ 6451077 w 10089256"/>
              <a:gd name="connsiteY237" fmla="*/ 5224093 h 6752435"/>
              <a:gd name="connsiteX238" fmla="*/ 6443635 w 10089256"/>
              <a:gd name="connsiteY238" fmla="*/ 5230154 h 6752435"/>
              <a:gd name="connsiteX239" fmla="*/ 6450386 w 10089256"/>
              <a:gd name="connsiteY239" fmla="*/ 5232428 h 6752435"/>
              <a:gd name="connsiteX240" fmla="*/ 6452616 w 10089256"/>
              <a:gd name="connsiteY240" fmla="*/ 5250273 h 6752435"/>
              <a:gd name="connsiteX241" fmla="*/ 6421410 w 10089256"/>
              <a:gd name="connsiteY241" fmla="*/ 5271047 h 6752435"/>
              <a:gd name="connsiteX242" fmla="*/ 6417695 w 10089256"/>
              <a:gd name="connsiteY242" fmla="*/ 5270299 h 6752435"/>
              <a:gd name="connsiteX243" fmla="*/ 6307727 w 10089256"/>
              <a:gd name="connsiteY243" fmla="*/ 5327398 h 6752435"/>
              <a:gd name="connsiteX244" fmla="*/ 6292124 w 10089256"/>
              <a:gd name="connsiteY244" fmla="*/ 5357114 h 6752435"/>
              <a:gd name="connsiteX245" fmla="*/ 6177702 w 10089256"/>
              <a:gd name="connsiteY245" fmla="*/ 5378521 h 6752435"/>
              <a:gd name="connsiteX246" fmla="*/ 6166741 w 10089256"/>
              <a:gd name="connsiteY246" fmla="*/ 5369306 h 6752435"/>
              <a:gd name="connsiteX247" fmla="*/ 6165926 w 10089256"/>
              <a:gd name="connsiteY247" fmla="*/ 5369321 h 6752435"/>
              <a:gd name="connsiteX248" fmla="*/ 6157017 w 10089256"/>
              <a:gd name="connsiteY248" fmla="*/ 5376210 h 6752435"/>
              <a:gd name="connsiteX249" fmla="*/ 6143933 w 10089256"/>
              <a:gd name="connsiteY249" fmla="*/ 5395138 h 6752435"/>
              <a:gd name="connsiteX250" fmla="*/ 6142872 w 10089256"/>
              <a:gd name="connsiteY250" fmla="*/ 5396864 h 6752435"/>
              <a:gd name="connsiteX251" fmla="*/ 6142779 w 10089256"/>
              <a:gd name="connsiteY251" fmla="*/ 5398547 h 6752435"/>
              <a:gd name="connsiteX252" fmla="*/ 6153182 w 10089256"/>
              <a:gd name="connsiteY252" fmla="*/ 5443167 h 6752435"/>
              <a:gd name="connsiteX253" fmla="*/ 6138322 w 10089256"/>
              <a:gd name="connsiteY253" fmla="*/ 5440173 h 6752435"/>
              <a:gd name="connsiteX254" fmla="*/ 6122150 w 10089256"/>
              <a:gd name="connsiteY254" fmla="*/ 5429028 h 6752435"/>
              <a:gd name="connsiteX255" fmla="*/ 6114399 w 10089256"/>
              <a:gd name="connsiteY255" fmla="*/ 5438962 h 6752435"/>
              <a:gd name="connsiteX256" fmla="*/ 6103463 w 10089256"/>
              <a:gd name="connsiteY256" fmla="*/ 5444634 h 6752435"/>
              <a:gd name="connsiteX257" fmla="*/ 6095319 w 10089256"/>
              <a:gd name="connsiteY257" fmla="*/ 5464371 h 6752435"/>
              <a:gd name="connsiteX258" fmla="*/ 6112316 w 10089256"/>
              <a:gd name="connsiteY258" fmla="*/ 5483258 h 6752435"/>
              <a:gd name="connsiteX259" fmla="*/ 6119004 w 10089256"/>
              <a:gd name="connsiteY259" fmla="*/ 5517465 h 6752435"/>
              <a:gd name="connsiteX260" fmla="*/ 6096713 w 10089256"/>
              <a:gd name="connsiteY260" fmla="*/ 5551633 h 6752435"/>
              <a:gd name="connsiteX261" fmla="*/ 6098200 w 10089256"/>
              <a:gd name="connsiteY261" fmla="*/ 5582860 h 6752435"/>
              <a:gd name="connsiteX262" fmla="*/ 6101915 w 10089256"/>
              <a:gd name="connsiteY262" fmla="*/ 5602936 h 6752435"/>
              <a:gd name="connsiteX263" fmla="*/ 6081110 w 10089256"/>
              <a:gd name="connsiteY263" fmla="*/ 5600679 h 6752435"/>
              <a:gd name="connsiteX264" fmla="*/ 6054361 w 10089256"/>
              <a:gd name="connsiteY264" fmla="*/ 5608821 h 6752435"/>
              <a:gd name="connsiteX265" fmla="*/ 5962972 w 10089256"/>
              <a:gd name="connsiteY265" fmla="*/ 5804966 h 6752435"/>
              <a:gd name="connsiteX266" fmla="*/ 5931022 w 10089256"/>
              <a:gd name="connsiteY266" fmla="*/ 5868114 h 6752435"/>
              <a:gd name="connsiteX267" fmla="*/ 5882727 w 10089256"/>
              <a:gd name="connsiteY267" fmla="*/ 5926038 h 6752435"/>
              <a:gd name="connsiteX268" fmla="*/ 5845576 w 10089256"/>
              <a:gd name="connsiteY268" fmla="*/ 5976542 h 6752435"/>
              <a:gd name="connsiteX269" fmla="*/ 5806939 w 10089256"/>
              <a:gd name="connsiteY269" fmla="*/ 5870180 h 6752435"/>
              <a:gd name="connsiteX270" fmla="*/ 5779446 w 10089256"/>
              <a:gd name="connsiteY270" fmla="*/ 5824051 h 6752435"/>
              <a:gd name="connsiteX271" fmla="*/ 5760128 w 10089256"/>
              <a:gd name="connsiteY271" fmla="*/ 5804696 h 6752435"/>
              <a:gd name="connsiteX272" fmla="*/ 5717776 w 10089256"/>
              <a:gd name="connsiteY272" fmla="*/ 5803896 h 6752435"/>
              <a:gd name="connsiteX273" fmla="*/ 5688798 w 10089256"/>
              <a:gd name="connsiteY273" fmla="*/ 5871510 h 6752435"/>
              <a:gd name="connsiteX274" fmla="*/ 5657592 w 10089256"/>
              <a:gd name="connsiteY274" fmla="*/ 5921278 h 6752435"/>
              <a:gd name="connsiteX275" fmla="*/ 5642731 w 10089256"/>
              <a:gd name="connsiteY275" fmla="*/ 5927949 h 6752435"/>
              <a:gd name="connsiteX276" fmla="*/ 5628614 w 10089256"/>
              <a:gd name="connsiteY276" fmla="*/ 5969563 h 6752435"/>
              <a:gd name="connsiteX277" fmla="*/ 5616726 w 10089256"/>
              <a:gd name="connsiteY277" fmla="*/ 5990363 h 6752435"/>
              <a:gd name="connsiteX278" fmla="*/ 5565458 w 10089256"/>
              <a:gd name="connsiteY278" fmla="*/ 6014828 h 6752435"/>
              <a:gd name="connsiteX279" fmla="*/ 5570660 w 10089256"/>
              <a:gd name="connsiteY279" fmla="*/ 6075797 h 6752435"/>
              <a:gd name="connsiteX280" fmla="*/ 5572146 w 10089256"/>
              <a:gd name="connsiteY280" fmla="*/ 6126352 h 6752435"/>
              <a:gd name="connsiteX281" fmla="*/ 5558772 w 10089256"/>
              <a:gd name="connsiteY281" fmla="*/ 6173913 h 6752435"/>
              <a:gd name="connsiteX282" fmla="*/ 5549856 w 10089256"/>
              <a:gd name="connsiteY282" fmla="*/ 6179849 h 6752435"/>
              <a:gd name="connsiteX283" fmla="*/ 5506761 w 10089256"/>
              <a:gd name="connsiteY283" fmla="*/ 6153772 h 6752435"/>
              <a:gd name="connsiteX284" fmla="*/ 5425772 w 10089256"/>
              <a:gd name="connsiteY284" fmla="*/ 6123926 h 6752435"/>
              <a:gd name="connsiteX285" fmla="*/ 5422799 w 10089256"/>
              <a:gd name="connsiteY285" fmla="*/ 6129127 h 6752435"/>
              <a:gd name="connsiteX286" fmla="*/ 5370789 w 10089256"/>
              <a:gd name="connsiteY286" fmla="*/ 6186302 h 6752435"/>
              <a:gd name="connsiteX287" fmla="*/ 5352214 w 10089256"/>
              <a:gd name="connsiteY287" fmla="*/ 6259877 h 6752435"/>
              <a:gd name="connsiteX288" fmla="*/ 5302432 w 10089256"/>
              <a:gd name="connsiteY288" fmla="*/ 6228587 h 6752435"/>
              <a:gd name="connsiteX289" fmla="*/ 5248191 w 10089256"/>
              <a:gd name="connsiteY289" fmla="*/ 6219594 h 6752435"/>
              <a:gd name="connsiteX290" fmla="*/ 5190979 w 10089256"/>
              <a:gd name="connsiteY290" fmla="*/ 6380098 h 6752435"/>
              <a:gd name="connsiteX291" fmla="*/ 5175378 w 10089256"/>
              <a:gd name="connsiteY291" fmla="*/ 6429144 h 6752435"/>
              <a:gd name="connsiteX292" fmla="*/ 5124109 w 10089256"/>
              <a:gd name="connsiteY292" fmla="*/ 6434280 h 6752435"/>
              <a:gd name="connsiteX293" fmla="*/ 5029746 w 10089256"/>
              <a:gd name="connsiteY293" fmla="*/ 6442333 h 6752435"/>
              <a:gd name="connsiteX294" fmla="*/ 5006713 w 10089256"/>
              <a:gd name="connsiteY294" fmla="*/ 6460888 h 6752435"/>
              <a:gd name="connsiteX295" fmla="*/ 5000768 w 10089256"/>
              <a:gd name="connsiteY295" fmla="*/ 6461623 h 6752435"/>
              <a:gd name="connsiteX296" fmla="*/ 5005969 w 10089256"/>
              <a:gd name="connsiteY296" fmla="*/ 6464603 h 6752435"/>
              <a:gd name="connsiteX297" fmla="*/ 5025288 w 10089256"/>
              <a:gd name="connsiteY297" fmla="*/ 6483959 h 6752435"/>
              <a:gd name="connsiteX298" fmla="*/ 5021573 w 10089256"/>
              <a:gd name="connsiteY298" fmla="*/ 6570192 h 6752435"/>
              <a:gd name="connsiteX299" fmla="*/ 4957674 w 10089256"/>
              <a:gd name="connsiteY299" fmla="*/ 6590180 h 6752435"/>
              <a:gd name="connsiteX300" fmla="*/ 4917551 w 10089256"/>
              <a:gd name="connsiteY300" fmla="*/ 6616890 h 6752435"/>
              <a:gd name="connsiteX301" fmla="*/ 4894517 w 10089256"/>
              <a:gd name="connsiteY301" fmla="*/ 6635445 h 6752435"/>
              <a:gd name="connsiteX302" fmla="*/ 4878170 w 10089256"/>
              <a:gd name="connsiteY302" fmla="*/ 6601225 h 6752435"/>
              <a:gd name="connsiteX303" fmla="*/ 4910120 w 10089256"/>
              <a:gd name="connsiteY303" fmla="*/ 6431765 h 6752435"/>
              <a:gd name="connsiteX304" fmla="*/ 4908634 w 10089256"/>
              <a:gd name="connsiteY304" fmla="*/ 6390874 h 6752435"/>
              <a:gd name="connsiteX305" fmla="*/ 4899717 w 10089256"/>
              <a:gd name="connsiteY305" fmla="*/ 6290499 h 6752435"/>
              <a:gd name="connsiteX306" fmla="*/ 4907889 w 10089256"/>
              <a:gd name="connsiteY306" fmla="*/ 6201298 h 6752435"/>
              <a:gd name="connsiteX307" fmla="*/ 4935380 w 10089256"/>
              <a:gd name="connsiteY307" fmla="*/ 6179775 h 6752435"/>
              <a:gd name="connsiteX308" fmla="*/ 4952470 w 10089256"/>
              <a:gd name="connsiteY308" fmla="*/ 6181285 h 6752435"/>
              <a:gd name="connsiteX309" fmla="*/ 4940581 w 10089256"/>
              <a:gd name="connsiteY309" fmla="*/ 6163427 h 6752435"/>
              <a:gd name="connsiteX310" fmla="*/ 4945782 w 10089256"/>
              <a:gd name="connsiteY310" fmla="*/ 6098755 h 6752435"/>
              <a:gd name="connsiteX311" fmla="*/ 4974760 w 10089256"/>
              <a:gd name="connsiteY311" fmla="*/ 6108458 h 6752435"/>
              <a:gd name="connsiteX312" fmla="*/ 4995565 w 10089256"/>
              <a:gd name="connsiteY312" fmla="*/ 6120380 h 6752435"/>
              <a:gd name="connsiteX313" fmla="*/ 5000022 w 10089256"/>
              <a:gd name="connsiteY313" fmla="*/ 6088419 h 6752435"/>
              <a:gd name="connsiteX314" fmla="*/ 4990364 w 10089256"/>
              <a:gd name="connsiteY314" fmla="*/ 6078741 h 6752435"/>
              <a:gd name="connsiteX315" fmla="*/ 4988877 w 10089256"/>
              <a:gd name="connsiteY315" fmla="*/ 6028186 h 6752435"/>
              <a:gd name="connsiteX316" fmla="*/ 5033457 w 10089256"/>
              <a:gd name="connsiteY316" fmla="*/ 5969514 h 6752435"/>
              <a:gd name="connsiteX317" fmla="*/ 5042373 w 10089256"/>
              <a:gd name="connsiteY317" fmla="*/ 5915255 h 6752435"/>
              <a:gd name="connsiteX318" fmla="*/ 5054261 w 10089256"/>
              <a:gd name="connsiteY318" fmla="*/ 5894454 h 6752435"/>
              <a:gd name="connsiteX319" fmla="*/ 5100329 w 10089256"/>
              <a:gd name="connsiteY319" fmla="*/ 5867009 h 6752435"/>
              <a:gd name="connsiteX320" fmla="*/ 5217723 w 10089256"/>
              <a:gd name="connsiteY320" fmla="*/ 5763084 h 6752435"/>
              <a:gd name="connsiteX321" fmla="*/ 5234813 w 10089256"/>
              <a:gd name="connsiteY321" fmla="*/ 5687278 h 6752435"/>
              <a:gd name="connsiteX322" fmla="*/ 5211037 w 10089256"/>
              <a:gd name="connsiteY322" fmla="*/ 5680555 h 6752435"/>
              <a:gd name="connsiteX323" fmla="*/ 5186238 w 10089256"/>
              <a:gd name="connsiteY323" fmla="*/ 5674865 h 6752435"/>
              <a:gd name="connsiteX324" fmla="*/ 5184544 w 10089256"/>
              <a:gd name="connsiteY324" fmla="*/ 5675029 h 6752435"/>
              <a:gd name="connsiteX325" fmla="*/ 5184698 w 10089256"/>
              <a:gd name="connsiteY325" fmla="*/ 5689005 h 6752435"/>
              <a:gd name="connsiteX326" fmla="*/ 5175784 w 10089256"/>
              <a:gd name="connsiteY326" fmla="*/ 5694940 h 6752435"/>
              <a:gd name="connsiteX327" fmla="*/ 5149777 w 10089256"/>
              <a:gd name="connsiteY327" fmla="*/ 5689702 h 6752435"/>
              <a:gd name="connsiteX328" fmla="*/ 5146795 w 10089256"/>
              <a:gd name="connsiteY328" fmla="*/ 5686066 h 6752435"/>
              <a:gd name="connsiteX329" fmla="*/ 5144164 w 10089256"/>
              <a:gd name="connsiteY329" fmla="*/ 5687470 h 6752435"/>
              <a:gd name="connsiteX330" fmla="*/ 5128561 w 10089256"/>
              <a:gd name="connsiteY330" fmla="*/ 5706465 h 6752435"/>
              <a:gd name="connsiteX331" fmla="*/ 5111472 w 10089256"/>
              <a:gd name="connsiteY331" fmla="*/ 5714621 h 6752435"/>
              <a:gd name="connsiteX332" fmla="*/ 5103299 w 10089256"/>
              <a:gd name="connsiteY332" fmla="*/ 5697511 h 6752435"/>
              <a:gd name="connsiteX333" fmla="*/ 5102556 w 10089256"/>
              <a:gd name="connsiteY333" fmla="*/ 5691562 h 6752435"/>
              <a:gd name="connsiteX334" fmla="*/ 5098098 w 10089256"/>
              <a:gd name="connsiteY334" fmla="*/ 5665536 h 6752435"/>
              <a:gd name="connsiteX335" fmla="*/ 5077293 w 10089256"/>
              <a:gd name="connsiteY335" fmla="*/ 5692272 h 6752435"/>
              <a:gd name="connsiteX336" fmla="*/ 5078037 w 10089256"/>
              <a:gd name="connsiteY336" fmla="*/ 5707885 h 6752435"/>
              <a:gd name="connsiteX337" fmla="*/ 5070606 w 10089256"/>
              <a:gd name="connsiteY337" fmla="*/ 5725717 h 6752435"/>
              <a:gd name="connsiteX338" fmla="*/ 5057232 w 10089256"/>
              <a:gd name="connsiteY338" fmla="*/ 5715292 h 6752435"/>
              <a:gd name="connsiteX339" fmla="*/ 5001505 w 10089256"/>
              <a:gd name="connsiteY339" fmla="*/ 5733060 h 6752435"/>
              <a:gd name="connsiteX340" fmla="*/ 4841758 w 10089256"/>
              <a:gd name="connsiteY340" fmla="*/ 5932831 h 6752435"/>
              <a:gd name="connsiteX341" fmla="*/ 4790490 w 10089256"/>
              <a:gd name="connsiteY341" fmla="*/ 5966961 h 6752435"/>
              <a:gd name="connsiteX342" fmla="*/ 4731792 w 10089256"/>
              <a:gd name="connsiteY342" fmla="*/ 6038252 h 6752435"/>
              <a:gd name="connsiteX343" fmla="*/ 4679038 w 10089256"/>
              <a:gd name="connsiteY343" fmla="*/ 6079814 h 6752435"/>
              <a:gd name="connsiteX344" fmla="*/ 4659557 w 10089256"/>
              <a:gd name="connsiteY344" fmla="*/ 6072144 h 6752435"/>
              <a:gd name="connsiteX345" fmla="*/ 4656573 w 10089256"/>
              <a:gd name="connsiteY345" fmla="*/ 6069736 h 6752435"/>
              <a:gd name="connsiteX346" fmla="*/ 4647500 w 10089256"/>
              <a:gd name="connsiteY346" fmla="*/ 6085283 h 6752435"/>
              <a:gd name="connsiteX347" fmla="*/ 4583601 w 10089256"/>
              <a:gd name="connsiteY347" fmla="*/ 6105271 h 6752435"/>
              <a:gd name="connsiteX348" fmla="*/ 4543478 w 10089256"/>
              <a:gd name="connsiteY348" fmla="*/ 6131981 h 6752435"/>
              <a:gd name="connsiteX349" fmla="*/ 4520444 w 10089256"/>
              <a:gd name="connsiteY349" fmla="*/ 6150536 h 6752435"/>
              <a:gd name="connsiteX350" fmla="*/ 4504097 w 10089256"/>
              <a:gd name="connsiteY350" fmla="*/ 6116317 h 6752435"/>
              <a:gd name="connsiteX351" fmla="*/ 4536046 w 10089256"/>
              <a:gd name="connsiteY351" fmla="*/ 5946857 h 6752435"/>
              <a:gd name="connsiteX352" fmla="*/ 4534560 w 10089256"/>
              <a:gd name="connsiteY352" fmla="*/ 5905965 h 6752435"/>
              <a:gd name="connsiteX353" fmla="*/ 4525643 w 10089256"/>
              <a:gd name="connsiteY353" fmla="*/ 5805590 h 6752435"/>
              <a:gd name="connsiteX354" fmla="*/ 4533816 w 10089256"/>
              <a:gd name="connsiteY354" fmla="*/ 5716389 h 6752435"/>
              <a:gd name="connsiteX355" fmla="*/ 4561307 w 10089256"/>
              <a:gd name="connsiteY355" fmla="*/ 5694866 h 6752435"/>
              <a:gd name="connsiteX356" fmla="*/ 4578397 w 10089256"/>
              <a:gd name="connsiteY356" fmla="*/ 5696376 h 6752435"/>
              <a:gd name="connsiteX357" fmla="*/ 4566508 w 10089256"/>
              <a:gd name="connsiteY357" fmla="*/ 5678518 h 6752435"/>
              <a:gd name="connsiteX358" fmla="*/ 4571709 w 10089256"/>
              <a:gd name="connsiteY358" fmla="*/ 5613846 h 6752435"/>
              <a:gd name="connsiteX359" fmla="*/ 4600686 w 10089256"/>
              <a:gd name="connsiteY359" fmla="*/ 5623549 h 6752435"/>
              <a:gd name="connsiteX360" fmla="*/ 4621490 w 10089256"/>
              <a:gd name="connsiteY360" fmla="*/ 5635472 h 6752435"/>
              <a:gd name="connsiteX361" fmla="*/ 4625949 w 10089256"/>
              <a:gd name="connsiteY361" fmla="*/ 5603510 h 6752435"/>
              <a:gd name="connsiteX362" fmla="*/ 4616289 w 10089256"/>
              <a:gd name="connsiteY362" fmla="*/ 5593832 h 6752435"/>
              <a:gd name="connsiteX363" fmla="*/ 4614804 w 10089256"/>
              <a:gd name="connsiteY363" fmla="*/ 5543277 h 6752435"/>
              <a:gd name="connsiteX364" fmla="*/ 4659384 w 10089256"/>
              <a:gd name="connsiteY364" fmla="*/ 5484605 h 6752435"/>
              <a:gd name="connsiteX365" fmla="*/ 4668300 w 10089256"/>
              <a:gd name="connsiteY365" fmla="*/ 5430346 h 6752435"/>
              <a:gd name="connsiteX366" fmla="*/ 4680188 w 10089256"/>
              <a:gd name="connsiteY366" fmla="*/ 5409545 h 6752435"/>
              <a:gd name="connsiteX367" fmla="*/ 4726255 w 10089256"/>
              <a:gd name="connsiteY367" fmla="*/ 5382100 h 6752435"/>
              <a:gd name="connsiteX368" fmla="*/ 4843652 w 10089256"/>
              <a:gd name="connsiteY368" fmla="*/ 5278176 h 6752435"/>
              <a:gd name="connsiteX369" fmla="*/ 4860740 w 10089256"/>
              <a:gd name="connsiteY369" fmla="*/ 5202368 h 6752435"/>
              <a:gd name="connsiteX370" fmla="*/ 4836964 w 10089256"/>
              <a:gd name="connsiteY370" fmla="*/ 5195646 h 6752435"/>
              <a:gd name="connsiteX371" fmla="*/ 4754488 w 10089256"/>
              <a:gd name="connsiteY371" fmla="*/ 5221556 h 6752435"/>
              <a:gd name="connsiteX372" fmla="*/ 4737400 w 10089256"/>
              <a:gd name="connsiteY372" fmla="*/ 5229711 h 6752435"/>
              <a:gd name="connsiteX373" fmla="*/ 4729226 w 10089256"/>
              <a:gd name="connsiteY373" fmla="*/ 5212602 h 6752435"/>
              <a:gd name="connsiteX374" fmla="*/ 4728483 w 10089256"/>
              <a:gd name="connsiteY374" fmla="*/ 5206653 h 6752435"/>
              <a:gd name="connsiteX375" fmla="*/ 4724025 w 10089256"/>
              <a:gd name="connsiteY375" fmla="*/ 5180627 h 6752435"/>
              <a:gd name="connsiteX376" fmla="*/ 4703219 w 10089256"/>
              <a:gd name="connsiteY376" fmla="*/ 5207363 h 6752435"/>
              <a:gd name="connsiteX377" fmla="*/ 4703963 w 10089256"/>
              <a:gd name="connsiteY377" fmla="*/ 5222976 h 6752435"/>
              <a:gd name="connsiteX378" fmla="*/ 4696532 w 10089256"/>
              <a:gd name="connsiteY378" fmla="*/ 5240808 h 6752435"/>
              <a:gd name="connsiteX379" fmla="*/ 4683159 w 10089256"/>
              <a:gd name="connsiteY379" fmla="*/ 5230382 h 6752435"/>
              <a:gd name="connsiteX380" fmla="*/ 4627433 w 10089256"/>
              <a:gd name="connsiteY380" fmla="*/ 5248151 h 6752435"/>
              <a:gd name="connsiteX381" fmla="*/ 4467684 w 10089256"/>
              <a:gd name="connsiteY381" fmla="*/ 5447922 h 6752435"/>
              <a:gd name="connsiteX382" fmla="*/ 4416417 w 10089256"/>
              <a:gd name="connsiteY382" fmla="*/ 5482052 h 6752435"/>
              <a:gd name="connsiteX383" fmla="*/ 4357719 w 10089256"/>
              <a:gd name="connsiteY383" fmla="*/ 5553343 h 6752435"/>
              <a:gd name="connsiteX384" fmla="*/ 4304965 w 10089256"/>
              <a:gd name="connsiteY384" fmla="*/ 5594905 h 6752435"/>
              <a:gd name="connsiteX385" fmla="*/ 4241807 w 10089256"/>
              <a:gd name="connsiteY385" fmla="*/ 5533859 h 6752435"/>
              <a:gd name="connsiteX386" fmla="*/ 4241064 w 10089256"/>
              <a:gd name="connsiteY386" fmla="*/ 5460258 h 6752435"/>
              <a:gd name="connsiteX387" fmla="*/ 4311652 w 10089256"/>
              <a:gd name="connsiteY387" fmla="*/ 5493807 h 6752435"/>
              <a:gd name="connsiteX388" fmla="*/ 4321310 w 10089256"/>
              <a:gd name="connsiteY388" fmla="*/ 5464826 h 6752435"/>
              <a:gd name="connsiteX389" fmla="*/ 4294562 w 10089256"/>
              <a:gd name="connsiteY389" fmla="*/ 5434309 h 6752435"/>
              <a:gd name="connsiteX390" fmla="*/ 4309421 w 10089256"/>
              <a:gd name="connsiteY390" fmla="*/ 5350322 h 6752435"/>
              <a:gd name="connsiteX391" fmla="*/ 4329483 w 10089256"/>
              <a:gd name="connsiteY391" fmla="*/ 5336966 h 6752435"/>
              <a:gd name="connsiteX392" fmla="*/ 4337655 w 10089256"/>
              <a:gd name="connsiteY392" fmla="*/ 5305752 h 6752435"/>
              <a:gd name="connsiteX393" fmla="*/ 4314623 w 10089256"/>
              <a:gd name="connsiteY393" fmla="*/ 5295314 h 6752435"/>
              <a:gd name="connsiteX394" fmla="*/ 4284159 w 10089256"/>
              <a:gd name="connsiteY394" fmla="*/ 5283378 h 6752435"/>
              <a:gd name="connsiteX395" fmla="*/ 4297532 w 10089256"/>
              <a:gd name="connsiteY395" fmla="*/ 5255146 h 6752435"/>
              <a:gd name="connsiteX396" fmla="*/ 4558329 w 10089256"/>
              <a:gd name="connsiteY396" fmla="*/ 4936560 h 6752435"/>
              <a:gd name="connsiteX397" fmla="*/ 4640061 w 10089256"/>
              <a:gd name="connsiteY397" fmla="*/ 4827385 h 6752435"/>
              <a:gd name="connsiteX398" fmla="*/ 4675726 w 10089256"/>
              <a:gd name="connsiteY398" fmla="*/ 4803642 h 6752435"/>
              <a:gd name="connsiteX399" fmla="*/ 4676089 w 10089256"/>
              <a:gd name="connsiteY399" fmla="*/ 4803588 h 6752435"/>
              <a:gd name="connsiteX400" fmla="*/ 4738470 w 10089256"/>
              <a:gd name="connsiteY400" fmla="*/ 4729075 h 6752435"/>
              <a:gd name="connsiteX401" fmla="*/ 4745157 w 10089256"/>
              <a:gd name="connsiteY401" fmla="*/ 4666636 h 6752435"/>
              <a:gd name="connsiteX402" fmla="*/ 4733269 w 10089256"/>
              <a:gd name="connsiteY402" fmla="*/ 4639112 h 6752435"/>
              <a:gd name="connsiteX403" fmla="*/ 4706519 w 10089256"/>
              <a:gd name="connsiteY403" fmla="*/ 4618261 h 6752435"/>
              <a:gd name="connsiteX404" fmla="*/ 4690173 w 10089256"/>
              <a:gd name="connsiteY404" fmla="*/ 4642030 h 6752435"/>
              <a:gd name="connsiteX405" fmla="*/ 4661196 w 10089256"/>
              <a:gd name="connsiteY405" fmla="*/ 4699978 h 6752435"/>
              <a:gd name="connsiteX406" fmla="*/ 4632962 w 10089256"/>
              <a:gd name="connsiteY406" fmla="*/ 4722801 h 6752435"/>
              <a:gd name="connsiteX407" fmla="*/ 4602504 w 10089256"/>
              <a:gd name="connsiteY407" fmla="*/ 4733946 h 6752435"/>
              <a:gd name="connsiteX408" fmla="*/ 4591989 w 10089256"/>
              <a:gd name="connsiteY408" fmla="*/ 4748324 h 6752435"/>
              <a:gd name="connsiteX409" fmla="*/ 4531805 w 10089256"/>
              <a:gd name="connsiteY409" fmla="*/ 4770872 h 6752435"/>
              <a:gd name="connsiteX410" fmla="*/ 4527462 w 10089256"/>
              <a:gd name="connsiteY410" fmla="*/ 4769745 h 6752435"/>
              <a:gd name="connsiteX411" fmla="*/ 4482130 w 10089256"/>
              <a:gd name="connsiteY411" fmla="*/ 4812742 h 6752435"/>
              <a:gd name="connsiteX412" fmla="*/ 4478968 w 10089256"/>
              <a:gd name="connsiteY412" fmla="*/ 4819558 h 6752435"/>
              <a:gd name="connsiteX413" fmla="*/ 4483369 w 10089256"/>
              <a:gd name="connsiteY413" fmla="*/ 4826171 h 6752435"/>
              <a:gd name="connsiteX414" fmla="*/ 4496744 w 10089256"/>
              <a:gd name="connsiteY414" fmla="*/ 4836597 h 6752435"/>
              <a:gd name="connsiteX415" fmla="*/ 4491544 w 10089256"/>
              <a:gd name="connsiteY415" fmla="*/ 4852945 h 6752435"/>
              <a:gd name="connsiteX416" fmla="*/ 4430617 w 10089256"/>
              <a:gd name="connsiteY416" fmla="*/ 4877397 h 6752435"/>
              <a:gd name="connsiteX417" fmla="*/ 4425415 w 10089256"/>
              <a:gd name="connsiteY417" fmla="*/ 4942070 h 6752435"/>
              <a:gd name="connsiteX418" fmla="*/ 4403758 w 10089256"/>
              <a:gd name="connsiteY418" fmla="*/ 4931873 h 6752435"/>
              <a:gd name="connsiteX419" fmla="*/ 4382566 w 10089256"/>
              <a:gd name="connsiteY419" fmla="*/ 4953118 h 6752435"/>
              <a:gd name="connsiteX420" fmla="*/ 4378109 w 10089256"/>
              <a:gd name="connsiteY420" fmla="*/ 4975415 h 6752435"/>
              <a:gd name="connsiteX421" fmla="*/ 4379595 w 10089256"/>
              <a:gd name="connsiteY421" fmla="*/ 5006641 h 6752435"/>
              <a:gd name="connsiteX422" fmla="*/ 4338729 w 10089256"/>
              <a:gd name="connsiteY422" fmla="*/ 5017739 h 6752435"/>
              <a:gd name="connsiteX423" fmla="*/ 4270371 w 10089256"/>
              <a:gd name="connsiteY423" fmla="*/ 4963377 h 6752435"/>
              <a:gd name="connsiteX424" fmla="*/ 4283745 w 10089256"/>
              <a:gd name="connsiteY424" fmla="*/ 4915815 h 6752435"/>
              <a:gd name="connsiteX425" fmla="*/ 4298140 w 10089256"/>
              <a:gd name="connsiteY425" fmla="*/ 4890929 h 6752435"/>
              <a:gd name="connsiteX426" fmla="*/ 4283257 w 10089256"/>
              <a:gd name="connsiteY426" fmla="*/ 4862039 h 6752435"/>
              <a:gd name="connsiteX427" fmla="*/ 4259722 w 10089256"/>
              <a:gd name="connsiteY427" fmla="*/ 4881631 h 6752435"/>
              <a:gd name="connsiteX428" fmla="*/ 4239661 w 10089256"/>
              <a:gd name="connsiteY428" fmla="*/ 4894986 h 6752435"/>
              <a:gd name="connsiteX429" fmla="*/ 4207712 w 10089256"/>
              <a:gd name="connsiteY429" fmla="*/ 4938806 h 6752435"/>
              <a:gd name="connsiteX430" fmla="*/ 4187650 w 10089256"/>
              <a:gd name="connsiteY430" fmla="*/ 4971490 h 6752435"/>
              <a:gd name="connsiteX431" fmla="*/ 4182448 w 10089256"/>
              <a:gd name="connsiteY431" fmla="*/ 5016832 h 6752435"/>
              <a:gd name="connsiteX432" fmla="*/ 4166846 w 10089256"/>
              <a:gd name="connsiteY432" fmla="*/ 5056213 h 6752435"/>
              <a:gd name="connsiteX433" fmla="*/ 4141583 w 10089256"/>
              <a:gd name="connsiteY433" fmla="*/ 5066588 h 6752435"/>
              <a:gd name="connsiteX434" fmla="*/ 4120035 w 10089256"/>
              <a:gd name="connsiteY434" fmla="*/ 5068046 h 6752435"/>
              <a:gd name="connsiteX435" fmla="*/ 4062081 w 10089256"/>
              <a:gd name="connsiteY435" fmla="*/ 5096964 h 6752435"/>
              <a:gd name="connsiteX436" fmla="*/ 4045734 w 10089256"/>
              <a:gd name="connsiteY436" fmla="*/ 5120731 h 6752435"/>
              <a:gd name="connsiteX437" fmla="*/ 3940226 w 10089256"/>
              <a:gd name="connsiteY437" fmla="*/ 5261843 h 6752435"/>
              <a:gd name="connsiteX438" fmla="*/ 3868154 w 10089256"/>
              <a:gd name="connsiteY438" fmla="*/ 5313044 h 6752435"/>
              <a:gd name="connsiteX439" fmla="*/ 3802769 w 10089256"/>
              <a:gd name="connsiteY439" fmla="*/ 5321134 h 6752435"/>
              <a:gd name="connsiteX440" fmla="*/ 3793110 w 10089256"/>
              <a:gd name="connsiteY440" fmla="*/ 5369445 h 6752435"/>
              <a:gd name="connsiteX441" fmla="*/ 3708407 w 10089256"/>
              <a:gd name="connsiteY441" fmla="*/ 5387174 h 6752435"/>
              <a:gd name="connsiteX442" fmla="*/ 3683143 w 10089256"/>
              <a:gd name="connsiteY442" fmla="*/ 5378219 h 6752435"/>
              <a:gd name="connsiteX443" fmla="*/ 3651193 w 10089256"/>
              <a:gd name="connsiteY443" fmla="*/ 5383381 h 6752435"/>
              <a:gd name="connsiteX444" fmla="*/ 3652680 w 10089256"/>
              <a:gd name="connsiteY444" fmla="*/ 5414608 h 6752435"/>
              <a:gd name="connsiteX445" fmla="*/ 3688346 w 10089256"/>
              <a:gd name="connsiteY445" fmla="*/ 5535835 h 6752435"/>
              <a:gd name="connsiteX446" fmla="*/ 3655653 w 10089256"/>
              <a:gd name="connsiteY446" fmla="*/ 5583371 h 6752435"/>
              <a:gd name="connsiteX447" fmla="*/ 3609586 w 10089256"/>
              <a:gd name="connsiteY447" fmla="*/ 5630145 h 6752435"/>
              <a:gd name="connsiteX448" fmla="*/ 3553860 w 10089256"/>
              <a:gd name="connsiteY448" fmla="*/ 5696237 h 6752435"/>
              <a:gd name="connsiteX449" fmla="*/ 3483274 w 10089256"/>
              <a:gd name="connsiteY449" fmla="*/ 5788329 h 6752435"/>
              <a:gd name="connsiteX450" fmla="*/ 3420118 w 10089256"/>
              <a:gd name="connsiteY450" fmla="*/ 5852924 h 6752435"/>
              <a:gd name="connsiteX451" fmla="*/ 3332442 w 10089256"/>
              <a:gd name="connsiteY451" fmla="*/ 5856524 h 6752435"/>
              <a:gd name="connsiteX452" fmla="*/ 3235108 w 10089256"/>
              <a:gd name="connsiteY452" fmla="*/ 5937429 h 6752435"/>
              <a:gd name="connsiteX453" fmla="*/ 3237335 w 10089256"/>
              <a:gd name="connsiteY453" fmla="*/ 5945609 h 6752435"/>
              <a:gd name="connsiteX454" fmla="*/ 3209845 w 10089256"/>
              <a:gd name="connsiteY454" fmla="*/ 5967132 h 6752435"/>
              <a:gd name="connsiteX455" fmla="*/ 3148175 w 10089256"/>
              <a:gd name="connsiteY455" fmla="*/ 5995301 h 6752435"/>
              <a:gd name="connsiteX456" fmla="*/ 3085763 w 10089256"/>
              <a:gd name="connsiteY456" fmla="*/ 6056179 h 6752435"/>
              <a:gd name="connsiteX457" fmla="*/ 3113996 w 10089256"/>
              <a:gd name="connsiteY457" fmla="*/ 5992281 h 6752435"/>
              <a:gd name="connsiteX458" fmla="*/ 3158576 w 10089256"/>
              <a:gd name="connsiteY458" fmla="*/ 5933610 h 6752435"/>
              <a:gd name="connsiteX459" fmla="*/ 3126626 w 10089256"/>
              <a:gd name="connsiteY459" fmla="*/ 5909777 h 6752435"/>
              <a:gd name="connsiteX460" fmla="*/ 3105079 w 10089256"/>
              <a:gd name="connsiteY460" fmla="*/ 5901571 h 6752435"/>
              <a:gd name="connsiteX461" fmla="*/ 3025576 w 10089256"/>
              <a:gd name="connsiteY461" fmla="*/ 5941610 h 6752435"/>
              <a:gd name="connsiteX462" fmla="*/ 3003286 w 10089256"/>
              <a:gd name="connsiteY462" fmla="*/ 5985443 h 6752435"/>
              <a:gd name="connsiteX463" fmla="*/ 2992884 w 10089256"/>
              <a:gd name="connsiteY463" fmla="*/ 5998811 h 6752435"/>
              <a:gd name="connsiteX464" fmla="*/ 2975052 w 10089256"/>
              <a:gd name="connsiteY464" fmla="*/ 6030012 h 6752435"/>
              <a:gd name="connsiteX465" fmla="*/ 2978767 w 10089256"/>
              <a:gd name="connsiteY465" fmla="*/ 6040425 h 6752435"/>
              <a:gd name="connsiteX466" fmla="*/ 2911895 w 10089256"/>
              <a:gd name="connsiteY466" fmla="*/ 6017289 h 6752435"/>
              <a:gd name="connsiteX467" fmla="*/ 2892577 w 10089256"/>
              <a:gd name="connsiteY467" fmla="*/ 6017263 h 6752435"/>
              <a:gd name="connsiteX468" fmla="*/ 2889605 w 10089256"/>
              <a:gd name="connsiteY468" fmla="*/ 6051458 h 6752435"/>
              <a:gd name="connsiteX469" fmla="*/ 2924526 w 10089256"/>
              <a:gd name="connsiteY469" fmla="*/ 6079755 h 6752435"/>
              <a:gd name="connsiteX470" fmla="*/ 2932701 w 10089256"/>
              <a:gd name="connsiteY470" fmla="*/ 6106529 h 6752435"/>
              <a:gd name="connsiteX471" fmla="*/ 2835366 w 10089256"/>
              <a:gd name="connsiteY471" fmla="*/ 6226091 h 6752435"/>
              <a:gd name="connsiteX472" fmla="*/ 2772952 w 10089256"/>
              <a:gd name="connsiteY472" fmla="*/ 6238647 h 6752435"/>
              <a:gd name="connsiteX473" fmla="*/ 2706824 w 10089256"/>
              <a:gd name="connsiteY473" fmla="*/ 6260118 h 6752435"/>
              <a:gd name="connsiteX474" fmla="*/ 2717969 w 10089256"/>
              <a:gd name="connsiteY474" fmla="*/ 6281693 h 6752435"/>
              <a:gd name="connsiteX475" fmla="*/ 2737288 w 10089256"/>
              <a:gd name="connsiteY475" fmla="*/ 6272054 h 6752435"/>
              <a:gd name="connsiteX476" fmla="*/ 2762550 w 10089256"/>
              <a:gd name="connsiteY476" fmla="*/ 6252015 h 6752435"/>
              <a:gd name="connsiteX477" fmla="*/ 2781126 w 10089256"/>
              <a:gd name="connsiteY477" fmla="*/ 6275086 h 6752435"/>
              <a:gd name="connsiteX478" fmla="*/ 2761807 w 10089256"/>
              <a:gd name="connsiteY478" fmla="*/ 6304054 h 6752435"/>
              <a:gd name="connsiteX479" fmla="*/ 2752148 w 10089256"/>
              <a:gd name="connsiteY479" fmla="*/ 6333035 h 6752435"/>
              <a:gd name="connsiteX480" fmla="*/ 2759579 w 10089256"/>
              <a:gd name="connsiteY480" fmla="*/ 6344196 h 6752435"/>
              <a:gd name="connsiteX481" fmla="*/ 2761807 w 10089256"/>
              <a:gd name="connsiteY481" fmla="*/ 6362042 h 6752435"/>
              <a:gd name="connsiteX482" fmla="*/ 2743976 w 10089256"/>
              <a:gd name="connsiteY482" fmla="*/ 6364249 h 6752435"/>
              <a:gd name="connsiteX483" fmla="*/ 2669674 w 10089256"/>
              <a:gd name="connsiteY483" fmla="*/ 6378275 h 6752435"/>
              <a:gd name="connsiteX484" fmla="*/ 2664473 w 10089256"/>
              <a:gd name="connsiteY484" fmla="*/ 6404289 h 6752435"/>
              <a:gd name="connsiteX485" fmla="*/ 2682305 w 10089256"/>
              <a:gd name="connsiteY485" fmla="*/ 6431076 h 6752435"/>
              <a:gd name="connsiteX486" fmla="*/ 2663731 w 10089256"/>
              <a:gd name="connsiteY486" fmla="*/ 6475657 h 6752435"/>
              <a:gd name="connsiteX487" fmla="*/ 2627324 w 10089256"/>
              <a:gd name="connsiteY487" fmla="*/ 6503115 h 6752435"/>
              <a:gd name="connsiteX488" fmla="*/ 2558964 w 10089256"/>
              <a:gd name="connsiteY488" fmla="*/ 6506741 h 6752435"/>
              <a:gd name="connsiteX489" fmla="*/ 2513640 w 10089256"/>
              <a:gd name="connsiteY489" fmla="*/ 6482148 h 6752435"/>
              <a:gd name="connsiteX490" fmla="*/ 2529244 w 10089256"/>
              <a:gd name="connsiteY490" fmla="*/ 6471761 h 6752435"/>
              <a:gd name="connsiteX491" fmla="*/ 2569366 w 10089256"/>
              <a:gd name="connsiteY491" fmla="*/ 6387063 h 6752435"/>
              <a:gd name="connsiteX492" fmla="*/ 2582741 w 10089256"/>
              <a:gd name="connsiteY492" fmla="*/ 6349165 h 6752435"/>
              <a:gd name="connsiteX493" fmla="*/ 2677104 w 10089256"/>
              <a:gd name="connsiteY493" fmla="*/ 6225138 h 6752435"/>
              <a:gd name="connsiteX494" fmla="*/ 2788555 w 10089256"/>
              <a:gd name="connsiteY494" fmla="*/ 6063961 h 6752435"/>
              <a:gd name="connsiteX495" fmla="*/ 2835365 w 10089256"/>
              <a:gd name="connsiteY495" fmla="*/ 5965146 h 6752435"/>
              <a:gd name="connsiteX496" fmla="*/ 2879202 w 10089256"/>
              <a:gd name="connsiteY496" fmla="*/ 5910192 h 6752435"/>
              <a:gd name="connsiteX497" fmla="*/ 2904464 w 10089256"/>
              <a:gd name="connsiteY497" fmla="*/ 5832165 h 6752435"/>
              <a:gd name="connsiteX498" fmla="*/ 2975049 w 10089256"/>
              <a:gd name="connsiteY498" fmla="*/ 5788395 h 6752435"/>
              <a:gd name="connsiteX499" fmla="*/ 3038950 w 10089256"/>
              <a:gd name="connsiteY499" fmla="*/ 5710420 h 6752435"/>
              <a:gd name="connsiteX500" fmla="*/ 3090960 w 10089256"/>
              <a:gd name="connsiteY500" fmla="*/ 5624251 h 6752435"/>
              <a:gd name="connsiteX501" fmla="*/ 3125138 w 10089256"/>
              <a:gd name="connsiteY501" fmla="*/ 5578947 h 6752435"/>
              <a:gd name="connsiteX502" fmla="*/ 3174920 w 10089256"/>
              <a:gd name="connsiteY502" fmla="*/ 5523256 h 6752435"/>
              <a:gd name="connsiteX503" fmla="*/ 3316092 w 10089256"/>
              <a:gd name="connsiteY503" fmla="*/ 5329409 h 6752435"/>
              <a:gd name="connsiteX504" fmla="*/ 3397079 w 10089256"/>
              <a:gd name="connsiteY504" fmla="*/ 5204619 h 6752435"/>
              <a:gd name="connsiteX505" fmla="*/ 3378505 w 10089256"/>
              <a:gd name="connsiteY505" fmla="*/ 5162219 h 6752435"/>
              <a:gd name="connsiteX506" fmla="*/ 3368101 w 10089256"/>
              <a:gd name="connsiteY506" fmla="*/ 5146593 h 6752435"/>
              <a:gd name="connsiteX507" fmla="*/ 3366615 w 10089256"/>
              <a:gd name="connsiteY507" fmla="*/ 5115367 h 6752435"/>
              <a:gd name="connsiteX508" fmla="*/ 3436459 w 10089256"/>
              <a:gd name="connsiteY508" fmla="*/ 5075314 h 6752435"/>
              <a:gd name="connsiteX509" fmla="*/ 3449090 w 10089256"/>
              <a:gd name="connsiteY509" fmla="*/ 5079792 h 6752435"/>
              <a:gd name="connsiteX510" fmla="*/ 3429770 w 10089256"/>
              <a:gd name="connsiteY510" fmla="*/ 5021778 h 6752435"/>
              <a:gd name="connsiteX511" fmla="*/ 3443499 w 10089256"/>
              <a:gd name="connsiteY511" fmla="*/ 5026002 h 6752435"/>
              <a:gd name="connsiteX512" fmla="*/ 3369832 w 10089256"/>
              <a:gd name="connsiteY512" fmla="*/ 4915342 h 6752435"/>
              <a:gd name="connsiteX513" fmla="*/ 3421844 w 10089256"/>
              <a:gd name="connsiteY513" fmla="*/ 4916155 h 6752435"/>
              <a:gd name="connsiteX514" fmla="*/ 3531067 w 10089256"/>
              <a:gd name="connsiteY514" fmla="*/ 4891767 h 6752435"/>
              <a:gd name="connsiteX515" fmla="*/ 3577877 w 10089256"/>
              <a:gd name="connsiteY515" fmla="*/ 4841276 h 6752435"/>
              <a:gd name="connsiteX516" fmla="*/ 3595709 w 10089256"/>
              <a:gd name="connsiteY516" fmla="*/ 4819739 h 6752435"/>
              <a:gd name="connsiteX517" fmla="*/ 3572675 w 10089256"/>
              <a:gd name="connsiteY517" fmla="*/ 4809301 h 6752435"/>
              <a:gd name="connsiteX518" fmla="*/ 3551872 w 10089256"/>
              <a:gd name="connsiteY518" fmla="*/ 4807043 h 6752435"/>
              <a:gd name="connsiteX519" fmla="*/ 3521407 w 10089256"/>
              <a:gd name="connsiteY519" fmla="*/ 4795108 h 6752435"/>
              <a:gd name="connsiteX520" fmla="*/ 3540726 w 10089256"/>
              <a:gd name="connsiteY520" fmla="*/ 4766140 h 6752435"/>
              <a:gd name="connsiteX521" fmla="*/ 3587536 w 10089256"/>
              <a:gd name="connsiteY521" fmla="*/ 4734978 h 6752435"/>
              <a:gd name="connsiteX522" fmla="*/ 3652178 w 10089256"/>
              <a:gd name="connsiteY522" fmla="*/ 4643621 h 6752435"/>
              <a:gd name="connsiteX523" fmla="*/ 3665551 w 10089256"/>
              <a:gd name="connsiteY523" fmla="*/ 4634719 h 6752435"/>
              <a:gd name="connsiteX524" fmla="*/ 3684127 w 10089256"/>
              <a:gd name="connsiteY524" fmla="*/ 4628795 h 6752435"/>
              <a:gd name="connsiteX525" fmla="*/ 3696016 w 10089256"/>
              <a:gd name="connsiteY525" fmla="*/ 4617659 h 6752435"/>
              <a:gd name="connsiteX526" fmla="*/ 3681897 w 10089256"/>
              <a:gd name="connsiteY526" fmla="*/ 4610950 h 6752435"/>
              <a:gd name="connsiteX527" fmla="*/ 3647719 w 10089256"/>
              <a:gd name="connsiteY527" fmla="*/ 4598266 h 6752435"/>
              <a:gd name="connsiteX528" fmla="*/ 3643966 w 10089256"/>
              <a:gd name="connsiteY528" fmla="*/ 4595908 h 6752435"/>
              <a:gd name="connsiteX529" fmla="*/ 3641528 w 10089256"/>
              <a:gd name="connsiteY529" fmla="*/ 4600534 h 6752435"/>
              <a:gd name="connsiteX530" fmla="*/ 3639299 w 10089256"/>
              <a:gd name="connsiteY530" fmla="*/ 4621347 h 6752435"/>
              <a:gd name="connsiteX531" fmla="*/ 3586545 w 10089256"/>
              <a:gd name="connsiteY531" fmla="*/ 4546933 h 6752435"/>
              <a:gd name="connsiteX532" fmla="*/ 3589516 w 10089256"/>
              <a:gd name="connsiteY532" fmla="*/ 4522404 h 6752435"/>
              <a:gd name="connsiteX533" fmla="*/ 3610322 w 10089256"/>
              <a:gd name="connsiteY533" fmla="*/ 4524662 h 6752435"/>
              <a:gd name="connsiteX534" fmla="*/ 3634841 w 10089256"/>
              <a:gd name="connsiteY534" fmla="*/ 4527668 h 6752435"/>
              <a:gd name="connsiteX535" fmla="*/ 3626667 w 10089256"/>
              <a:gd name="connsiteY535" fmla="*/ 4500894 h 6752435"/>
              <a:gd name="connsiteX536" fmla="*/ 3562025 w 10089256"/>
              <a:gd name="connsiteY536" fmla="*/ 4524598 h 6752435"/>
              <a:gd name="connsiteX537" fmla="*/ 3533791 w 10089256"/>
              <a:gd name="connsiteY537" fmla="*/ 4540172 h 6752435"/>
              <a:gd name="connsiteX538" fmla="*/ 3465434 w 10089256"/>
              <a:gd name="connsiteY538" fmla="*/ 4553463 h 6752435"/>
              <a:gd name="connsiteX539" fmla="*/ 3432740 w 10089256"/>
              <a:gd name="connsiteY539" fmla="*/ 4591335 h 6752435"/>
              <a:gd name="connsiteX540" fmla="*/ 3431254 w 10089256"/>
              <a:gd name="connsiteY540" fmla="*/ 4666419 h 6752435"/>
              <a:gd name="connsiteX541" fmla="*/ 3474351 w 10089256"/>
              <a:gd name="connsiteY541" fmla="*/ 4721491 h 6752435"/>
              <a:gd name="connsiteX542" fmla="*/ 3388905 w 10089256"/>
              <a:gd name="connsiteY542" fmla="*/ 4878242 h 6752435"/>
              <a:gd name="connsiteX543" fmla="*/ 3338379 w 10089256"/>
              <a:gd name="connsiteY543" fmla="*/ 4889326 h 6752435"/>
              <a:gd name="connsiteX544" fmla="*/ 3323519 w 10089256"/>
              <a:gd name="connsiteY544" fmla="*/ 4924991 h 6752435"/>
              <a:gd name="connsiteX545" fmla="*/ 3330949 w 10089256"/>
              <a:gd name="connsiteY545" fmla="*/ 4936151 h 6752435"/>
              <a:gd name="connsiteX546" fmla="*/ 3317576 w 10089256"/>
              <a:gd name="connsiteY546" fmla="*/ 4974049 h 6752435"/>
              <a:gd name="connsiteX547" fmla="*/ 3297514 w 10089256"/>
              <a:gd name="connsiteY547" fmla="*/ 4997069 h 6752435"/>
              <a:gd name="connsiteX548" fmla="*/ 3237330 w 10089256"/>
              <a:gd name="connsiteY548" fmla="*/ 5017805 h 6752435"/>
              <a:gd name="connsiteX549" fmla="*/ 3177889 w 10089256"/>
              <a:gd name="connsiteY549" fmla="*/ 5025160 h 6752435"/>
              <a:gd name="connsiteX550" fmla="*/ 3154857 w 10089256"/>
              <a:gd name="connsiteY550" fmla="*/ 5092038 h 6752435"/>
              <a:gd name="connsiteX551" fmla="*/ 3157828 w 10089256"/>
              <a:gd name="connsiteY551" fmla="*/ 5154490 h 6752435"/>
              <a:gd name="connsiteX552" fmla="*/ 3101359 w 10089256"/>
              <a:gd name="connsiteY552" fmla="*/ 5224298 h 6752435"/>
              <a:gd name="connsiteX553" fmla="*/ 3079811 w 10089256"/>
              <a:gd name="connsiteY553" fmla="*/ 5245086 h 6752435"/>
              <a:gd name="connsiteX554" fmla="*/ 3058265 w 10089256"/>
              <a:gd name="connsiteY554" fmla="*/ 5294867 h 6752435"/>
              <a:gd name="connsiteX555" fmla="*/ 3032259 w 10089256"/>
              <a:gd name="connsiteY555" fmla="*/ 5328287 h 6752435"/>
              <a:gd name="connsiteX556" fmla="*/ 3026316 w 10089256"/>
              <a:gd name="connsiteY556" fmla="*/ 5348351 h 6752435"/>
              <a:gd name="connsiteX557" fmla="*/ 3047863 w 10089256"/>
              <a:gd name="connsiteY557" fmla="*/ 5346894 h 6752435"/>
              <a:gd name="connsiteX558" fmla="*/ 3080555 w 10089256"/>
              <a:gd name="connsiteY558" fmla="*/ 5347681 h 6752435"/>
              <a:gd name="connsiteX559" fmla="*/ 3082784 w 10089256"/>
              <a:gd name="connsiteY559" fmla="*/ 5365526 h 6752435"/>
              <a:gd name="connsiteX560" fmla="*/ 3051577 w 10089256"/>
              <a:gd name="connsiteY560" fmla="*/ 5386300 h 6752435"/>
              <a:gd name="connsiteX561" fmla="*/ 3047863 w 10089256"/>
              <a:gd name="connsiteY561" fmla="*/ 5385553 h 6752435"/>
              <a:gd name="connsiteX562" fmla="*/ 2937897 w 10089256"/>
              <a:gd name="connsiteY562" fmla="*/ 5442650 h 6752435"/>
              <a:gd name="connsiteX563" fmla="*/ 2922294 w 10089256"/>
              <a:gd name="connsiteY563" fmla="*/ 5472366 h 6752435"/>
              <a:gd name="connsiteX564" fmla="*/ 2807869 w 10089256"/>
              <a:gd name="connsiteY564" fmla="*/ 5493774 h 6752435"/>
              <a:gd name="connsiteX565" fmla="*/ 2782605 w 10089256"/>
              <a:gd name="connsiteY565" fmla="*/ 5484819 h 6752435"/>
              <a:gd name="connsiteX566" fmla="*/ 2772947 w 10089256"/>
              <a:gd name="connsiteY566" fmla="*/ 5513800 h 6752435"/>
              <a:gd name="connsiteX567" fmla="*/ 2783349 w 10089256"/>
              <a:gd name="connsiteY567" fmla="*/ 5558420 h 6752435"/>
              <a:gd name="connsiteX568" fmla="*/ 2768489 w 10089256"/>
              <a:gd name="connsiteY568" fmla="*/ 5555426 h 6752435"/>
              <a:gd name="connsiteX569" fmla="*/ 2735796 w 10089256"/>
              <a:gd name="connsiteY569" fmla="*/ 5554639 h 6752435"/>
              <a:gd name="connsiteX570" fmla="*/ 2742485 w 10089256"/>
              <a:gd name="connsiteY570" fmla="*/ 5598511 h 6752435"/>
              <a:gd name="connsiteX571" fmla="*/ 2749172 w 10089256"/>
              <a:gd name="connsiteY571" fmla="*/ 5632718 h 6752435"/>
              <a:gd name="connsiteX572" fmla="*/ 2726881 w 10089256"/>
              <a:gd name="connsiteY572" fmla="*/ 5666886 h 6752435"/>
              <a:gd name="connsiteX573" fmla="*/ 2728368 w 10089256"/>
              <a:gd name="connsiteY573" fmla="*/ 5698112 h 6752435"/>
              <a:gd name="connsiteX574" fmla="*/ 2732082 w 10089256"/>
              <a:gd name="connsiteY574" fmla="*/ 5718190 h 6752435"/>
              <a:gd name="connsiteX575" fmla="*/ 2711278 w 10089256"/>
              <a:gd name="connsiteY575" fmla="*/ 5715931 h 6752435"/>
              <a:gd name="connsiteX576" fmla="*/ 2684530 w 10089256"/>
              <a:gd name="connsiteY576" fmla="*/ 5724074 h 6752435"/>
              <a:gd name="connsiteX577" fmla="*/ 2593139 w 10089256"/>
              <a:gd name="connsiteY577" fmla="*/ 5920219 h 6752435"/>
              <a:gd name="connsiteX578" fmla="*/ 2561189 w 10089256"/>
              <a:gd name="connsiteY578" fmla="*/ 5983368 h 6752435"/>
              <a:gd name="connsiteX579" fmla="*/ 2512895 w 10089256"/>
              <a:gd name="connsiteY579" fmla="*/ 6041291 h 6752435"/>
              <a:gd name="connsiteX580" fmla="*/ 2475745 w 10089256"/>
              <a:gd name="connsiteY580" fmla="*/ 6091795 h 6752435"/>
              <a:gd name="connsiteX581" fmla="*/ 2437107 w 10089256"/>
              <a:gd name="connsiteY581" fmla="*/ 5985434 h 6752435"/>
              <a:gd name="connsiteX582" fmla="*/ 2409614 w 10089256"/>
              <a:gd name="connsiteY582" fmla="*/ 5939304 h 6752435"/>
              <a:gd name="connsiteX583" fmla="*/ 2390295 w 10089256"/>
              <a:gd name="connsiteY583" fmla="*/ 5919949 h 6752435"/>
              <a:gd name="connsiteX584" fmla="*/ 2347944 w 10089256"/>
              <a:gd name="connsiteY584" fmla="*/ 5919148 h 6752435"/>
              <a:gd name="connsiteX585" fmla="*/ 2318967 w 10089256"/>
              <a:gd name="connsiteY585" fmla="*/ 5986762 h 6752435"/>
              <a:gd name="connsiteX586" fmla="*/ 2287760 w 10089256"/>
              <a:gd name="connsiteY586" fmla="*/ 6036531 h 6752435"/>
              <a:gd name="connsiteX587" fmla="*/ 2272900 w 10089256"/>
              <a:gd name="connsiteY587" fmla="*/ 6043203 h 6752435"/>
              <a:gd name="connsiteX588" fmla="*/ 2258782 w 10089256"/>
              <a:gd name="connsiteY588" fmla="*/ 6084815 h 6752435"/>
              <a:gd name="connsiteX589" fmla="*/ 2246894 w 10089256"/>
              <a:gd name="connsiteY589" fmla="*/ 6105616 h 6752435"/>
              <a:gd name="connsiteX590" fmla="*/ 2195626 w 10089256"/>
              <a:gd name="connsiteY590" fmla="*/ 6130081 h 6752435"/>
              <a:gd name="connsiteX591" fmla="*/ 2200828 w 10089256"/>
              <a:gd name="connsiteY591" fmla="*/ 6191050 h 6752435"/>
              <a:gd name="connsiteX592" fmla="*/ 2202314 w 10089256"/>
              <a:gd name="connsiteY592" fmla="*/ 6241604 h 6752435"/>
              <a:gd name="connsiteX593" fmla="*/ 2188941 w 10089256"/>
              <a:gd name="connsiteY593" fmla="*/ 6289167 h 6752435"/>
              <a:gd name="connsiteX594" fmla="*/ 2180025 w 10089256"/>
              <a:gd name="connsiteY594" fmla="*/ 6295102 h 6752435"/>
              <a:gd name="connsiteX595" fmla="*/ 2136929 w 10089256"/>
              <a:gd name="connsiteY595" fmla="*/ 6269025 h 6752435"/>
              <a:gd name="connsiteX596" fmla="*/ 2055939 w 10089256"/>
              <a:gd name="connsiteY596" fmla="*/ 6239179 h 6752435"/>
              <a:gd name="connsiteX597" fmla="*/ 2052968 w 10089256"/>
              <a:gd name="connsiteY597" fmla="*/ 6244380 h 6752435"/>
              <a:gd name="connsiteX598" fmla="*/ 2000957 w 10089256"/>
              <a:gd name="connsiteY598" fmla="*/ 6301555 h 6752435"/>
              <a:gd name="connsiteX599" fmla="*/ 1982382 w 10089256"/>
              <a:gd name="connsiteY599" fmla="*/ 6375131 h 6752435"/>
              <a:gd name="connsiteX600" fmla="*/ 1932599 w 10089256"/>
              <a:gd name="connsiteY600" fmla="*/ 6343840 h 6752435"/>
              <a:gd name="connsiteX601" fmla="*/ 1878360 w 10089256"/>
              <a:gd name="connsiteY601" fmla="*/ 6334846 h 6752435"/>
              <a:gd name="connsiteX602" fmla="*/ 1821148 w 10089256"/>
              <a:gd name="connsiteY602" fmla="*/ 6495352 h 6752435"/>
              <a:gd name="connsiteX603" fmla="*/ 1805545 w 10089256"/>
              <a:gd name="connsiteY603" fmla="*/ 6544398 h 6752435"/>
              <a:gd name="connsiteX604" fmla="*/ 1754276 w 10089256"/>
              <a:gd name="connsiteY604" fmla="*/ 6549534 h 6752435"/>
              <a:gd name="connsiteX605" fmla="*/ 1659914 w 10089256"/>
              <a:gd name="connsiteY605" fmla="*/ 6557585 h 6752435"/>
              <a:gd name="connsiteX606" fmla="*/ 1636880 w 10089256"/>
              <a:gd name="connsiteY606" fmla="*/ 6576141 h 6752435"/>
              <a:gd name="connsiteX607" fmla="*/ 1630935 w 10089256"/>
              <a:gd name="connsiteY607" fmla="*/ 6576876 h 6752435"/>
              <a:gd name="connsiteX608" fmla="*/ 1636137 w 10089256"/>
              <a:gd name="connsiteY608" fmla="*/ 6579857 h 6752435"/>
              <a:gd name="connsiteX609" fmla="*/ 1655456 w 10089256"/>
              <a:gd name="connsiteY609" fmla="*/ 6599211 h 6752435"/>
              <a:gd name="connsiteX610" fmla="*/ 1651741 w 10089256"/>
              <a:gd name="connsiteY610" fmla="*/ 6685445 h 6752435"/>
              <a:gd name="connsiteX611" fmla="*/ 1587841 w 10089256"/>
              <a:gd name="connsiteY611" fmla="*/ 6705433 h 6752435"/>
              <a:gd name="connsiteX612" fmla="*/ 1547719 w 10089256"/>
              <a:gd name="connsiteY612" fmla="*/ 6732143 h 6752435"/>
              <a:gd name="connsiteX613" fmla="*/ 1524685 w 10089256"/>
              <a:gd name="connsiteY613" fmla="*/ 6750698 h 6752435"/>
              <a:gd name="connsiteX614" fmla="*/ 1508339 w 10089256"/>
              <a:gd name="connsiteY614" fmla="*/ 6716478 h 6752435"/>
              <a:gd name="connsiteX615" fmla="*/ 1540288 w 10089256"/>
              <a:gd name="connsiteY615" fmla="*/ 6547018 h 6752435"/>
              <a:gd name="connsiteX616" fmla="*/ 1538801 w 10089256"/>
              <a:gd name="connsiteY616" fmla="*/ 6506127 h 6752435"/>
              <a:gd name="connsiteX617" fmla="*/ 1529884 w 10089256"/>
              <a:gd name="connsiteY617" fmla="*/ 6405753 h 6752435"/>
              <a:gd name="connsiteX618" fmla="*/ 1538056 w 10089256"/>
              <a:gd name="connsiteY618" fmla="*/ 6316551 h 6752435"/>
              <a:gd name="connsiteX619" fmla="*/ 1565549 w 10089256"/>
              <a:gd name="connsiteY619" fmla="*/ 6295028 h 6752435"/>
              <a:gd name="connsiteX620" fmla="*/ 1582637 w 10089256"/>
              <a:gd name="connsiteY620" fmla="*/ 6296538 h 6752435"/>
              <a:gd name="connsiteX621" fmla="*/ 1570749 w 10089256"/>
              <a:gd name="connsiteY621" fmla="*/ 6278680 h 6752435"/>
              <a:gd name="connsiteX622" fmla="*/ 1575950 w 10089256"/>
              <a:gd name="connsiteY622" fmla="*/ 6214008 h 6752435"/>
              <a:gd name="connsiteX623" fmla="*/ 1604928 w 10089256"/>
              <a:gd name="connsiteY623" fmla="*/ 6223711 h 6752435"/>
              <a:gd name="connsiteX624" fmla="*/ 1625732 w 10089256"/>
              <a:gd name="connsiteY624" fmla="*/ 6235633 h 6752435"/>
              <a:gd name="connsiteX625" fmla="*/ 1630191 w 10089256"/>
              <a:gd name="connsiteY625" fmla="*/ 6203671 h 6752435"/>
              <a:gd name="connsiteX626" fmla="*/ 1620531 w 10089256"/>
              <a:gd name="connsiteY626" fmla="*/ 6193994 h 6752435"/>
              <a:gd name="connsiteX627" fmla="*/ 1619045 w 10089256"/>
              <a:gd name="connsiteY627" fmla="*/ 6143439 h 6752435"/>
              <a:gd name="connsiteX628" fmla="*/ 1663625 w 10089256"/>
              <a:gd name="connsiteY628" fmla="*/ 6084768 h 6752435"/>
              <a:gd name="connsiteX629" fmla="*/ 1672542 w 10089256"/>
              <a:gd name="connsiteY629" fmla="*/ 6030508 h 6752435"/>
              <a:gd name="connsiteX630" fmla="*/ 1684429 w 10089256"/>
              <a:gd name="connsiteY630" fmla="*/ 6009708 h 6752435"/>
              <a:gd name="connsiteX631" fmla="*/ 1730496 w 10089256"/>
              <a:gd name="connsiteY631" fmla="*/ 5982262 h 6752435"/>
              <a:gd name="connsiteX632" fmla="*/ 1847892 w 10089256"/>
              <a:gd name="connsiteY632" fmla="*/ 5878338 h 6752435"/>
              <a:gd name="connsiteX633" fmla="*/ 1864982 w 10089256"/>
              <a:gd name="connsiteY633" fmla="*/ 5802531 h 6752435"/>
              <a:gd name="connsiteX634" fmla="*/ 1841204 w 10089256"/>
              <a:gd name="connsiteY634" fmla="*/ 5795807 h 6752435"/>
              <a:gd name="connsiteX635" fmla="*/ 1758729 w 10089256"/>
              <a:gd name="connsiteY635" fmla="*/ 5821718 h 6752435"/>
              <a:gd name="connsiteX636" fmla="*/ 1741640 w 10089256"/>
              <a:gd name="connsiteY636" fmla="*/ 5829873 h 6752435"/>
              <a:gd name="connsiteX637" fmla="*/ 1733467 w 10089256"/>
              <a:gd name="connsiteY637" fmla="*/ 5812764 h 6752435"/>
              <a:gd name="connsiteX638" fmla="*/ 1732724 w 10089256"/>
              <a:gd name="connsiteY638" fmla="*/ 5806815 h 6752435"/>
              <a:gd name="connsiteX639" fmla="*/ 1728265 w 10089256"/>
              <a:gd name="connsiteY639" fmla="*/ 5780790 h 6752435"/>
              <a:gd name="connsiteX640" fmla="*/ 1707461 w 10089256"/>
              <a:gd name="connsiteY640" fmla="*/ 5807525 h 6752435"/>
              <a:gd name="connsiteX641" fmla="*/ 1708205 w 10089256"/>
              <a:gd name="connsiteY641" fmla="*/ 5823138 h 6752435"/>
              <a:gd name="connsiteX642" fmla="*/ 1700774 w 10089256"/>
              <a:gd name="connsiteY642" fmla="*/ 5840970 h 6752435"/>
              <a:gd name="connsiteX643" fmla="*/ 1687399 w 10089256"/>
              <a:gd name="connsiteY643" fmla="*/ 5830544 h 6752435"/>
              <a:gd name="connsiteX644" fmla="*/ 1631674 w 10089256"/>
              <a:gd name="connsiteY644" fmla="*/ 5848312 h 6752435"/>
              <a:gd name="connsiteX645" fmla="*/ 1471926 w 10089256"/>
              <a:gd name="connsiteY645" fmla="*/ 6048084 h 6752435"/>
              <a:gd name="connsiteX646" fmla="*/ 1420658 w 10089256"/>
              <a:gd name="connsiteY646" fmla="*/ 6082213 h 6752435"/>
              <a:gd name="connsiteX647" fmla="*/ 1361961 w 10089256"/>
              <a:gd name="connsiteY647" fmla="*/ 6153505 h 6752435"/>
              <a:gd name="connsiteX648" fmla="*/ 1309206 w 10089256"/>
              <a:gd name="connsiteY648" fmla="*/ 6195066 h 6752435"/>
              <a:gd name="connsiteX649" fmla="*/ 1246049 w 10089256"/>
              <a:gd name="connsiteY649" fmla="*/ 6134021 h 6752435"/>
              <a:gd name="connsiteX650" fmla="*/ 1245306 w 10089256"/>
              <a:gd name="connsiteY650" fmla="*/ 6060421 h 6752435"/>
              <a:gd name="connsiteX651" fmla="*/ 1315893 w 10089256"/>
              <a:gd name="connsiteY651" fmla="*/ 6093969 h 6752435"/>
              <a:gd name="connsiteX652" fmla="*/ 1325552 w 10089256"/>
              <a:gd name="connsiteY652" fmla="*/ 6064988 h 6752435"/>
              <a:gd name="connsiteX653" fmla="*/ 1298803 w 10089256"/>
              <a:gd name="connsiteY653" fmla="*/ 6034471 h 6752435"/>
              <a:gd name="connsiteX654" fmla="*/ 1313663 w 10089256"/>
              <a:gd name="connsiteY654" fmla="*/ 5950483 h 6752435"/>
              <a:gd name="connsiteX655" fmla="*/ 1333724 w 10089256"/>
              <a:gd name="connsiteY655" fmla="*/ 5937128 h 6752435"/>
              <a:gd name="connsiteX656" fmla="*/ 1341897 w 10089256"/>
              <a:gd name="connsiteY656" fmla="*/ 5905915 h 6752435"/>
              <a:gd name="connsiteX657" fmla="*/ 1318863 w 10089256"/>
              <a:gd name="connsiteY657" fmla="*/ 5895476 h 6752435"/>
              <a:gd name="connsiteX658" fmla="*/ 1288399 w 10089256"/>
              <a:gd name="connsiteY658" fmla="*/ 5883540 h 6752435"/>
              <a:gd name="connsiteX659" fmla="*/ 1301774 w 10089256"/>
              <a:gd name="connsiteY659" fmla="*/ 5855308 h 6752435"/>
              <a:gd name="connsiteX660" fmla="*/ 1562571 w 10089256"/>
              <a:gd name="connsiteY660" fmla="*/ 5536722 h 6752435"/>
              <a:gd name="connsiteX661" fmla="*/ 1644302 w 10089256"/>
              <a:gd name="connsiteY661" fmla="*/ 5427546 h 6752435"/>
              <a:gd name="connsiteX662" fmla="*/ 1679967 w 10089256"/>
              <a:gd name="connsiteY662" fmla="*/ 5403804 h 6752435"/>
              <a:gd name="connsiteX663" fmla="*/ 1722318 w 10089256"/>
              <a:gd name="connsiteY663" fmla="*/ 5356281 h 6752435"/>
              <a:gd name="connsiteX664" fmla="*/ 1783247 w 10089256"/>
              <a:gd name="connsiteY664" fmla="*/ 5418810 h 6752435"/>
              <a:gd name="connsiteX665" fmla="*/ 1798849 w 10089256"/>
              <a:gd name="connsiteY665" fmla="*/ 5340771 h 6752435"/>
              <a:gd name="connsiteX666" fmla="*/ 1807022 w 10089256"/>
              <a:gd name="connsiteY666" fmla="*/ 5261234 h 6752435"/>
              <a:gd name="connsiteX667" fmla="*/ 1899899 w 10089256"/>
              <a:gd name="connsiteY667" fmla="*/ 5163968 h 6752435"/>
              <a:gd name="connsiteX668" fmla="*/ 1946709 w 10089256"/>
              <a:gd name="connsiteY668" fmla="*/ 5171465 h 6752435"/>
              <a:gd name="connsiteX669" fmla="*/ 1966770 w 10089256"/>
              <a:gd name="connsiteY669" fmla="*/ 5148444 h 6752435"/>
              <a:gd name="connsiteX670" fmla="*/ 1961569 w 10089256"/>
              <a:gd name="connsiteY670" fmla="*/ 5135799 h 6752435"/>
              <a:gd name="connsiteX671" fmla="*/ 1996490 w 10089256"/>
              <a:gd name="connsiteY671" fmla="*/ 5019127 h 6752435"/>
              <a:gd name="connsiteX672" fmla="*/ 2077478 w 10089256"/>
              <a:gd name="connsiteY672" fmla="*/ 4942662 h 6752435"/>
              <a:gd name="connsiteX673" fmla="*/ 2146579 w 10089256"/>
              <a:gd name="connsiteY673" fmla="*/ 4915990 h 6752435"/>
              <a:gd name="connsiteX674" fmla="*/ 2240941 w 10089256"/>
              <a:gd name="connsiteY674" fmla="*/ 4791962 h 6752435"/>
              <a:gd name="connsiteX675" fmla="*/ 2260260 w 10089256"/>
              <a:gd name="connsiteY675" fmla="*/ 4772659 h 6752435"/>
              <a:gd name="connsiteX676" fmla="*/ 2342734 w 10089256"/>
              <a:gd name="connsiteY676" fmla="*/ 4708090 h 6752435"/>
              <a:gd name="connsiteX677" fmla="*/ 2376912 w 10089256"/>
              <a:gd name="connsiteY677" fmla="*/ 4682115 h 6752435"/>
              <a:gd name="connsiteX678" fmla="*/ 2479449 w 10089256"/>
              <a:gd name="connsiteY678" fmla="*/ 4594526 h 6752435"/>
              <a:gd name="connsiteX679" fmla="*/ 2493566 w 10089256"/>
              <a:gd name="connsiteY679" fmla="*/ 4572242 h 6752435"/>
              <a:gd name="connsiteX680" fmla="*/ 2528488 w 10089256"/>
              <a:gd name="connsiteY680" fmla="*/ 4503893 h 6752435"/>
              <a:gd name="connsiteX681" fmla="*/ 2567124 w 10089256"/>
              <a:gd name="connsiteY681" fmla="*/ 4426628 h 6752435"/>
              <a:gd name="connsiteX682" fmla="*/ 2581984 w 10089256"/>
              <a:gd name="connsiteY682" fmla="*/ 4410291 h 6752435"/>
              <a:gd name="connsiteX683" fmla="*/ 2671889 w 10089256"/>
              <a:gd name="connsiteY683" fmla="*/ 4385878 h 6752435"/>
              <a:gd name="connsiteX684" fmla="*/ 2688235 w 10089256"/>
              <a:gd name="connsiteY684" fmla="*/ 4362110 h 6752435"/>
              <a:gd name="connsiteX685" fmla="*/ 2633250 w 10089256"/>
              <a:gd name="connsiteY685" fmla="*/ 4279515 h 6752435"/>
              <a:gd name="connsiteX686" fmla="*/ 2631021 w 10089256"/>
              <a:gd name="connsiteY686" fmla="*/ 4252005 h 6752435"/>
              <a:gd name="connsiteX687" fmla="*/ 2661486 w 10089256"/>
              <a:gd name="connsiteY687" fmla="*/ 4244612 h 6752435"/>
              <a:gd name="connsiteX688" fmla="*/ 2712754 w 10089256"/>
              <a:gd name="connsiteY688" fmla="*/ 4278134 h 6752435"/>
              <a:gd name="connsiteX689" fmla="*/ 2725385 w 10089256"/>
              <a:gd name="connsiteY689" fmla="*/ 4282612 h 6752435"/>
              <a:gd name="connsiteX690" fmla="*/ 2768480 w 10089256"/>
              <a:gd name="connsiteY690" fmla="*/ 4289360 h 6752435"/>
              <a:gd name="connsiteX691" fmla="*/ 2761794 w 10089256"/>
              <a:gd name="connsiteY691" fmla="*/ 4255153 h 6752435"/>
              <a:gd name="connsiteX692" fmla="*/ 2766252 w 10089256"/>
              <a:gd name="connsiteY692" fmla="*/ 4252185 h 6752435"/>
              <a:gd name="connsiteX693" fmla="*/ 2864330 w 10089256"/>
              <a:gd name="connsiteY693" fmla="*/ 4215888 h 6752435"/>
              <a:gd name="connsiteX694" fmla="*/ 2988413 w 10089256"/>
              <a:gd name="connsiteY694" fmla="*/ 4068853 h 6752435"/>
              <a:gd name="connsiteX695" fmla="*/ 2991384 w 10089256"/>
              <a:gd name="connsiteY695" fmla="*/ 4024994 h 6752435"/>
              <a:gd name="connsiteX696" fmla="*/ 2991383 w 10089256"/>
              <a:gd name="connsiteY696" fmla="*/ 3976671 h 6752435"/>
              <a:gd name="connsiteX697" fmla="*/ 3069400 w 10089256"/>
              <a:gd name="connsiteY697" fmla="*/ 3915070 h 6752435"/>
              <a:gd name="connsiteX698" fmla="*/ 3130328 w 10089256"/>
              <a:gd name="connsiteY698" fmla="*/ 3880954 h 6752435"/>
              <a:gd name="connsiteX699" fmla="*/ 3134042 w 10089256"/>
              <a:gd name="connsiteY699" fmla="*/ 3823714 h 6752435"/>
              <a:gd name="connsiteX700" fmla="*/ 3137756 w 10089256"/>
              <a:gd name="connsiteY700" fmla="*/ 3776139 h 6752435"/>
              <a:gd name="connsiteX701" fmla="*/ 3167477 w 10089256"/>
              <a:gd name="connsiteY701" fmla="*/ 3782126 h 6752435"/>
              <a:gd name="connsiteX702" fmla="*/ 3203142 w 10089256"/>
              <a:gd name="connsiteY702" fmla="*/ 3777713 h 6752435"/>
              <a:gd name="connsiteX703" fmla="*/ 3254411 w 10089256"/>
              <a:gd name="connsiteY703" fmla="*/ 3714589 h 6752435"/>
              <a:gd name="connsiteX704" fmla="*/ 3333170 w 10089256"/>
              <a:gd name="connsiteY704" fmla="*/ 3678266 h 6752435"/>
              <a:gd name="connsiteX705" fmla="*/ 3368091 w 10089256"/>
              <a:gd name="connsiteY705" fmla="*/ 3658240 h 6752435"/>
              <a:gd name="connsiteX706" fmla="*/ 3397069 w 10089256"/>
              <a:gd name="connsiteY706" fmla="*/ 3580962 h 6752435"/>
              <a:gd name="connsiteX707" fmla="*/ 3420844 w 10089256"/>
              <a:gd name="connsiteY707" fmla="*/ 3558690 h 6752435"/>
              <a:gd name="connsiteX708" fmla="*/ 3512235 w 10089256"/>
              <a:gd name="connsiteY708" fmla="*/ 3507515 h 6752435"/>
              <a:gd name="connsiteX709" fmla="*/ 3619973 w 10089256"/>
              <a:gd name="connsiteY709" fmla="*/ 3384249 h 6752435"/>
              <a:gd name="connsiteX710" fmla="*/ 3649693 w 10089256"/>
              <a:gd name="connsiteY710" fmla="*/ 3332248 h 6752435"/>
              <a:gd name="connsiteX711" fmla="*/ 3614771 w 10089256"/>
              <a:gd name="connsiteY711" fmla="*/ 3342609 h 6752435"/>
              <a:gd name="connsiteX712" fmla="*/ 3581335 w 10089256"/>
              <a:gd name="connsiteY712" fmla="*/ 3355203 h 6752435"/>
              <a:gd name="connsiteX713" fmla="*/ 3553844 w 10089256"/>
              <a:gd name="connsiteY713" fmla="*/ 3338067 h 6752435"/>
              <a:gd name="connsiteX714" fmla="*/ 3567961 w 10089256"/>
              <a:gd name="connsiteY714" fmla="*/ 3315784 h 6752435"/>
              <a:gd name="connsiteX715" fmla="*/ 3589509 w 10089256"/>
              <a:gd name="connsiteY715" fmla="*/ 3294995 h 6752435"/>
              <a:gd name="connsiteX716" fmla="*/ 3556072 w 10089256"/>
              <a:gd name="connsiteY716" fmla="*/ 3268931 h 6752435"/>
              <a:gd name="connsiteX717" fmla="*/ 3510749 w 10089256"/>
              <a:gd name="connsiteY717" fmla="*/ 3282996 h 6752435"/>
              <a:gd name="connsiteX718" fmla="*/ 3461711 w 10089256"/>
              <a:gd name="connsiteY718" fmla="*/ 3441281 h 6752435"/>
              <a:gd name="connsiteX719" fmla="*/ 3439419 w 10089256"/>
              <a:gd name="connsiteY719" fmla="*/ 3417463 h 6752435"/>
              <a:gd name="connsiteX720" fmla="*/ 3359917 w 10089256"/>
              <a:gd name="connsiteY720" fmla="*/ 3399514 h 6752435"/>
              <a:gd name="connsiteX721" fmla="*/ 3319793 w 10089256"/>
              <a:gd name="connsiteY721" fmla="*/ 3416560 h 6752435"/>
              <a:gd name="connsiteX722" fmla="*/ 3304191 w 10089256"/>
              <a:gd name="connsiteY722" fmla="*/ 3446276 h 6752435"/>
              <a:gd name="connsiteX723" fmla="*/ 3290073 w 10089256"/>
              <a:gd name="connsiteY723" fmla="*/ 3487890 h 6752435"/>
              <a:gd name="connsiteX724" fmla="*/ 3241035 w 10089256"/>
              <a:gd name="connsiteY724" fmla="*/ 3530200 h 6752435"/>
              <a:gd name="connsiteX725" fmla="*/ 3208342 w 10089256"/>
              <a:gd name="connsiteY725" fmla="*/ 3539077 h 6752435"/>
              <a:gd name="connsiteX726" fmla="*/ 3137013 w 10089256"/>
              <a:gd name="connsiteY726" fmla="*/ 3586562 h 6752435"/>
              <a:gd name="connsiteX727" fmla="*/ 3080544 w 10089256"/>
              <a:gd name="connsiteY727" fmla="*/ 3685364 h 6752435"/>
              <a:gd name="connsiteX728" fmla="*/ 3086488 w 10089256"/>
              <a:gd name="connsiteY728" fmla="*/ 3713623 h 6752435"/>
              <a:gd name="connsiteX729" fmla="*/ 3084260 w 10089256"/>
              <a:gd name="connsiteY729" fmla="*/ 3763429 h 6752435"/>
              <a:gd name="connsiteX730" fmla="*/ 3061969 w 10089256"/>
              <a:gd name="connsiteY730" fmla="*/ 3749275 h 6752435"/>
              <a:gd name="connsiteX731" fmla="*/ 3012186 w 10089256"/>
              <a:gd name="connsiteY731" fmla="*/ 3746978 h 6752435"/>
              <a:gd name="connsiteX732" fmla="*/ 3014417 w 10089256"/>
              <a:gd name="connsiteY732" fmla="*/ 3793817 h 6752435"/>
              <a:gd name="connsiteX733" fmla="*/ 3038193 w 10089256"/>
              <a:gd name="connsiteY733" fmla="*/ 3810205 h 6752435"/>
              <a:gd name="connsiteX734" fmla="*/ 3038936 w 10089256"/>
              <a:gd name="connsiteY734" fmla="*/ 3816153 h 6752435"/>
              <a:gd name="connsiteX735" fmla="*/ 2839063 w 10089256"/>
              <a:gd name="connsiteY735" fmla="*/ 3868671 h 6752435"/>
              <a:gd name="connsiteX736" fmla="*/ 2720182 w 10089256"/>
              <a:gd name="connsiteY736" fmla="*/ 3931705 h 6752435"/>
              <a:gd name="connsiteX737" fmla="*/ 2704579 w 10089256"/>
              <a:gd name="connsiteY737" fmla="*/ 3971085 h 6752435"/>
              <a:gd name="connsiteX738" fmla="*/ 2697892 w 10089256"/>
              <a:gd name="connsiteY738" fmla="*/ 3994866 h 6752435"/>
              <a:gd name="connsiteX739" fmla="*/ 2645138 w 10089256"/>
              <a:gd name="connsiteY739" fmla="*/ 4017099 h 6752435"/>
              <a:gd name="connsiteX740" fmla="*/ 2532201 w 10089256"/>
              <a:gd name="connsiteY740" fmla="*/ 4166379 h 6752435"/>
              <a:gd name="connsiteX741" fmla="*/ 2522541 w 10089256"/>
              <a:gd name="connsiteY741" fmla="*/ 4234019 h 6752435"/>
              <a:gd name="connsiteX742" fmla="*/ 2495050 w 10089256"/>
              <a:gd name="connsiteY742" fmla="*/ 4245876 h 6752435"/>
              <a:gd name="connsiteX743" fmla="*/ 2497278 w 10089256"/>
              <a:gd name="connsiteY743" fmla="*/ 4205735 h 6752435"/>
              <a:gd name="connsiteX744" fmla="*/ 2510653 w 10089256"/>
              <a:gd name="connsiteY744" fmla="*/ 4167837 h 6752435"/>
              <a:gd name="connsiteX745" fmla="*/ 2495049 w 10089256"/>
              <a:gd name="connsiteY745" fmla="*/ 4158896 h 6752435"/>
              <a:gd name="connsiteX746" fmla="*/ 2474244 w 10089256"/>
              <a:gd name="connsiteY746" fmla="*/ 4156637 h 6752435"/>
              <a:gd name="connsiteX747" fmla="*/ 2440066 w 10089256"/>
              <a:gd name="connsiteY747" fmla="*/ 4172947 h 6752435"/>
              <a:gd name="connsiteX748" fmla="*/ 2294436 w 10089256"/>
              <a:gd name="connsiteY748" fmla="*/ 4331104 h 6752435"/>
              <a:gd name="connsiteX749" fmla="*/ 2234994 w 10089256"/>
              <a:gd name="connsiteY749" fmla="*/ 4348125 h 6752435"/>
              <a:gd name="connsiteX750" fmla="*/ 2104966 w 10089256"/>
              <a:gd name="connsiteY750" fmla="*/ 4379919 h 6752435"/>
              <a:gd name="connsiteX751" fmla="*/ 2045525 w 10089256"/>
              <a:gd name="connsiteY751" fmla="*/ 4445262 h 6752435"/>
              <a:gd name="connsiteX752" fmla="*/ 2021005 w 10089256"/>
              <a:gd name="connsiteY752" fmla="*/ 4471250 h 6752435"/>
              <a:gd name="connsiteX753" fmla="*/ 1863487 w 10089256"/>
              <a:gd name="connsiteY753" fmla="*/ 4640543 h 6752435"/>
              <a:gd name="connsiteX754" fmla="*/ 1834509 w 10089256"/>
              <a:gd name="connsiteY754" fmla="*/ 4669498 h 6752435"/>
              <a:gd name="connsiteX755" fmla="*/ 1776554 w 10089256"/>
              <a:gd name="connsiteY755" fmla="*/ 4669420 h 6752435"/>
              <a:gd name="connsiteX756" fmla="*/ 1744604 w 10089256"/>
              <a:gd name="connsiteY756" fmla="*/ 4684248 h 6752435"/>
              <a:gd name="connsiteX757" fmla="*/ 1719342 w 10089256"/>
              <a:gd name="connsiteY757" fmla="*/ 4733280 h 6752435"/>
              <a:gd name="connsiteX758" fmla="*/ 1649499 w 10089256"/>
              <a:gd name="connsiteY758" fmla="*/ 4754004 h 6752435"/>
              <a:gd name="connsiteX759" fmla="*/ 1611604 w 10089256"/>
              <a:gd name="connsiteY759" fmla="*/ 4740571 h 6752435"/>
              <a:gd name="connsiteX760" fmla="*/ 1595258 w 10089256"/>
              <a:gd name="connsiteY760" fmla="*/ 4745010 h 6752435"/>
              <a:gd name="connsiteX761" fmla="*/ 1605660 w 10089256"/>
              <a:gd name="connsiteY761" fmla="*/ 4760636 h 6752435"/>
              <a:gd name="connsiteX762" fmla="*/ 1619778 w 10089256"/>
              <a:gd name="connsiteY762" fmla="*/ 4767345 h 6752435"/>
              <a:gd name="connsiteX763" fmla="*/ 1635382 w 10089256"/>
              <a:gd name="connsiteY763" fmla="*/ 4795617 h 6752435"/>
              <a:gd name="connsiteX764" fmla="*/ 1599717 w 10089256"/>
              <a:gd name="connsiteY764" fmla="*/ 4809694 h 6752435"/>
              <a:gd name="connsiteX765" fmla="*/ 1572225 w 10089256"/>
              <a:gd name="connsiteY765" fmla="*/ 4792559 h 6752435"/>
              <a:gd name="connsiteX766" fmla="*/ 1538789 w 10089256"/>
              <a:gd name="connsiteY766" fmla="*/ 4805153 h 6752435"/>
              <a:gd name="connsiteX767" fmla="*/ 1549935 w 10089256"/>
              <a:gd name="connsiteY767" fmla="*/ 4826727 h 6752435"/>
              <a:gd name="connsiteX768" fmla="*/ 1554393 w 10089256"/>
              <a:gd name="connsiteY768" fmla="*/ 4833424 h 6752435"/>
              <a:gd name="connsiteX769" fmla="*/ 1539533 w 10089256"/>
              <a:gd name="connsiteY769" fmla="*/ 4907748 h 6752435"/>
              <a:gd name="connsiteX770" fmla="*/ 1443685 w 10089256"/>
              <a:gd name="connsiteY770" fmla="*/ 4971555 h 6752435"/>
              <a:gd name="connsiteX771" fmla="*/ 1367153 w 10089256"/>
              <a:gd name="connsiteY771" fmla="*/ 4967736 h 6752435"/>
              <a:gd name="connsiteX772" fmla="*/ 1345605 w 10089256"/>
              <a:gd name="connsiteY772" fmla="*/ 4959529 h 6752435"/>
              <a:gd name="connsiteX773" fmla="*/ 1336690 w 10089256"/>
              <a:gd name="connsiteY773" fmla="*/ 4994460 h 6752435"/>
              <a:gd name="connsiteX774" fmla="*/ 1382014 w 10089256"/>
              <a:gd name="connsiteY774" fmla="*/ 5009388 h 6752435"/>
              <a:gd name="connsiteX775" fmla="*/ 1367154 w 10089256"/>
              <a:gd name="connsiteY775" fmla="*/ 5025723 h 6752435"/>
              <a:gd name="connsiteX776" fmla="*/ 1300282 w 10089256"/>
              <a:gd name="connsiteY776" fmla="*/ 5002588 h 6752435"/>
              <a:gd name="connsiteX777" fmla="*/ 1295081 w 10089256"/>
              <a:gd name="connsiteY777" fmla="*/ 4999608 h 6752435"/>
              <a:gd name="connsiteX778" fmla="*/ 1277248 w 10089256"/>
              <a:gd name="connsiteY778" fmla="*/ 4953492 h 6752435"/>
              <a:gd name="connsiteX779" fmla="*/ 1368638 w 10089256"/>
              <a:gd name="connsiteY779" fmla="*/ 4844328 h 6752435"/>
              <a:gd name="connsiteX780" fmla="*/ 1375325 w 10089256"/>
              <a:gd name="connsiteY780" fmla="*/ 4781889 h 6752435"/>
              <a:gd name="connsiteX781" fmla="*/ 1363437 w 10089256"/>
              <a:gd name="connsiteY781" fmla="*/ 4754365 h 6752435"/>
              <a:gd name="connsiteX782" fmla="*/ 1336688 w 10089256"/>
              <a:gd name="connsiteY782" fmla="*/ 4733515 h 6752435"/>
              <a:gd name="connsiteX783" fmla="*/ 1320341 w 10089256"/>
              <a:gd name="connsiteY783" fmla="*/ 4757282 h 6752435"/>
              <a:gd name="connsiteX784" fmla="*/ 1291364 w 10089256"/>
              <a:gd name="connsiteY784" fmla="*/ 4815231 h 6752435"/>
              <a:gd name="connsiteX785" fmla="*/ 1228208 w 10089256"/>
              <a:gd name="connsiteY785" fmla="*/ 4850832 h 6752435"/>
              <a:gd name="connsiteX786" fmla="*/ 1112298 w 10089256"/>
              <a:gd name="connsiteY786" fmla="*/ 4927995 h 6752435"/>
              <a:gd name="connsiteX787" fmla="*/ 1109326 w 10089256"/>
              <a:gd name="connsiteY787" fmla="*/ 4952524 h 6752435"/>
              <a:gd name="connsiteX788" fmla="*/ 1100410 w 10089256"/>
              <a:gd name="connsiteY788" fmla="*/ 4968125 h 6752435"/>
              <a:gd name="connsiteX789" fmla="*/ 1052857 w 10089256"/>
              <a:gd name="connsiteY789" fmla="*/ 5003002 h 6752435"/>
              <a:gd name="connsiteX790" fmla="*/ 1012734 w 10089256"/>
              <a:gd name="connsiteY790" fmla="*/ 5068371 h 6752435"/>
              <a:gd name="connsiteX791" fmla="*/ 1008276 w 10089256"/>
              <a:gd name="connsiteY791" fmla="*/ 5090669 h 6752435"/>
              <a:gd name="connsiteX792" fmla="*/ 1009763 w 10089256"/>
              <a:gd name="connsiteY792" fmla="*/ 5121894 h 6752435"/>
              <a:gd name="connsiteX793" fmla="*/ 968896 w 10089256"/>
              <a:gd name="connsiteY793" fmla="*/ 5132992 h 6752435"/>
              <a:gd name="connsiteX794" fmla="*/ 900538 w 10089256"/>
              <a:gd name="connsiteY794" fmla="*/ 5078630 h 6752435"/>
              <a:gd name="connsiteX795" fmla="*/ 913912 w 10089256"/>
              <a:gd name="connsiteY795" fmla="*/ 5031069 h 6752435"/>
              <a:gd name="connsiteX796" fmla="*/ 913169 w 10089256"/>
              <a:gd name="connsiteY796" fmla="*/ 4976796 h 6752435"/>
              <a:gd name="connsiteX797" fmla="*/ 956265 w 10089256"/>
              <a:gd name="connsiteY797" fmla="*/ 5002874 h 6752435"/>
              <a:gd name="connsiteX798" fmla="*/ 997130 w 10089256"/>
              <a:gd name="connsiteY798" fmla="*/ 5001441 h 6752435"/>
              <a:gd name="connsiteX799" fmla="*/ 1006789 w 10089256"/>
              <a:gd name="connsiteY799" fmla="*/ 4953131 h 6752435"/>
              <a:gd name="connsiteX800" fmla="*/ 996387 w 10089256"/>
              <a:gd name="connsiteY800" fmla="*/ 4918176 h 6752435"/>
              <a:gd name="connsiteX801" fmla="*/ 1049884 w 10089256"/>
              <a:gd name="connsiteY801" fmla="*/ 4892227 h 6752435"/>
              <a:gd name="connsiteX802" fmla="*/ 1057313 w 10089256"/>
              <a:gd name="connsiteY802" fmla="*/ 4777748 h 6752435"/>
              <a:gd name="connsiteX803" fmla="*/ 1163564 w 10089256"/>
              <a:gd name="connsiteY803" fmla="*/ 4632920 h 6752435"/>
              <a:gd name="connsiteX804" fmla="*/ 1317367 w 10089256"/>
              <a:gd name="connsiteY804" fmla="*/ 4462878 h 6752435"/>
              <a:gd name="connsiteX805" fmla="*/ 1327027 w 10089256"/>
              <a:gd name="connsiteY805" fmla="*/ 4443562 h 6752435"/>
              <a:gd name="connsiteX806" fmla="*/ 1300277 w 10089256"/>
              <a:gd name="connsiteY806" fmla="*/ 4422711 h 6752435"/>
              <a:gd name="connsiteX807" fmla="*/ 1249009 w 10089256"/>
              <a:gd name="connsiteY807" fmla="*/ 4408517 h 6752435"/>
              <a:gd name="connsiteX808" fmla="*/ 1231920 w 10089256"/>
              <a:gd name="connsiteY808" fmla="*/ 4407008 h 6752435"/>
              <a:gd name="connsiteX809" fmla="*/ 1222261 w 10089256"/>
              <a:gd name="connsiteY809" fmla="*/ 4426323 h 6752435"/>
              <a:gd name="connsiteX810" fmla="*/ 1231921 w 10089256"/>
              <a:gd name="connsiteY810" fmla="*/ 4464995 h 6752435"/>
              <a:gd name="connsiteX811" fmla="*/ 1187340 w 10089256"/>
              <a:gd name="connsiteY811" fmla="*/ 4465679 h 6752435"/>
              <a:gd name="connsiteX812" fmla="*/ 1157618 w 10089256"/>
              <a:gd name="connsiteY812" fmla="*/ 4459692 h 6752435"/>
              <a:gd name="connsiteX813" fmla="*/ 1118238 w 10089256"/>
              <a:gd name="connsiteY813" fmla="*/ 4482687 h 6752435"/>
              <a:gd name="connsiteX814" fmla="*/ 1054340 w 10089256"/>
              <a:gd name="connsiteY814" fmla="*/ 4541333 h 6752435"/>
              <a:gd name="connsiteX815" fmla="*/ 1005301 w 10089256"/>
              <a:gd name="connsiteY815" fmla="*/ 4583643 h 6752435"/>
              <a:gd name="connsiteX816" fmla="*/ 970378 w 10089256"/>
              <a:gd name="connsiteY816" fmla="*/ 4584340 h 6752435"/>
              <a:gd name="connsiteX817" fmla="*/ 943630 w 10089256"/>
              <a:gd name="connsiteY817" fmla="*/ 4563488 h 6752435"/>
              <a:gd name="connsiteX818" fmla="*/ 922083 w 10089256"/>
              <a:gd name="connsiteY818" fmla="*/ 4613270 h 6752435"/>
              <a:gd name="connsiteX819" fmla="*/ 944374 w 10089256"/>
              <a:gd name="connsiteY819" fmla="*/ 4656418 h 6752435"/>
              <a:gd name="connsiteX820" fmla="*/ 844810 w 10089256"/>
              <a:gd name="connsiteY820" fmla="*/ 4671154 h 6752435"/>
              <a:gd name="connsiteX821" fmla="*/ 790570 w 10089256"/>
              <a:gd name="connsiteY821" fmla="*/ 4710484 h 6752435"/>
              <a:gd name="connsiteX822" fmla="*/ 719983 w 10089256"/>
              <a:gd name="connsiteY822" fmla="*/ 4812240 h 6752435"/>
              <a:gd name="connsiteX823" fmla="*/ 685804 w 10089256"/>
              <a:gd name="connsiteY823" fmla="*/ 4828551 h 6752435"/>
              <a:gd name="connsiteX824" fmla="*/ 571380 w 10089256"/>
              <a:gd name="connsiteY824" fmla="*/ 4888616 h 6752435"/>
              <a:gd name="connsiteX825" fmla="*/ 543889 w 10089256"/>
              <a:gd name="connsiteY825" fmla="*/ 4929468 h 6752435"/>
              <a:gd name="connsiteX826" fmla="*/ 495594 w 10089256"/>
              <a:gd name="connsiteY826" fmla="*/ 4997057 h 6752435"/>
              <a:gd name="connsiteX827" fmla="*/ 467359 w 10089256"/>
              <a:gd name="connsiteY827" fmla="*/ 5002966 h 6752435"/>
              <a:gd name="connsiteX828" fmla="*/ 449526 w 10089256"/>
              <a:gd name="connsiteY828" fmla="*/ 4985844 h 6752435"/>
              <a:gd name="connsiteX829" fmla="*/ 436151 w 10089256"/>
              <a:gd name="connsiteY829" fmla="*/ 4975419 h 6752435"/>
              <a:gd name="connsiteX830" fmla="*/ 391571 w 10089256"/>
              <a:gd name="connsiteY830" fmla="*/ 5014761 h 6752435"/>
              <a:gd name="connsiteX831" fmla="*/ 396772 w 10089256"/>
              <a:gd name="connsiteY831" fmla="*/ 5046735 h 6752435"/>
              <a:gd name="connsiteX832" fmla="*/ 378197 w 10089256"/>
              <a:gd name="connsiteY832" fmla="*/ 5120310 h 6752435"/>
              <a:gd name="connsiteX833" fmla="*/ 360364 w 10089256"/>
              <a:gd name="connsiteY833" fmla="*/ 5112852 h 6752435"/>
              <a:gd name="connsiteX834" fmla="*/ 321727 w 10089256"/>
              <a:gd name="connsiteY834" fmla="*/ 5093472 h 6752435"/>
              <a:gd name="connsiteX835" fmla="*/ 278633 w 10089256"/>
              <a:gd name="connsiteY835" fmla="*/ 5125382 h 6752435"/>
              <a:gd name="connsiteX836" fmla="*/ 237767 w 10089256"/>
              <a:gd name="connsiteY836" fmla="*/ 5165473 h 6752435"/>
              <a:gd name="connsiteX837" fmla="*/ 207303 w 10089256"/>
              <a:gd name="connsiteY837" fmla="*/ 5163202 h 6752435"/>
              <a:gd name="connsiteX838" fmla="*/ 176096 w 10089256"/>
              <a:gd name="connsiteY838" fmla="*/ 5164647 h 6752435"/>
              <a:gd name="connsiteX839" fmla="*/ 163465 w 10089256"/>
              <a:gd name="connsiteY839" fmla="*/ 5179500 h 6752435"/>
              <a:gd name="connsiteX840" fmla="*/ 139689 w 10089256"/>
              <a:gd name="connsiteY840" fmla="*/ 5192106 h 6752435"/>
              <a:gd name="connsiteX841" fmla="*/ 134488 w 10089256"/>
              <a:gd name="connsiteY841" fmla="*/ 5169796 h 6752435"/>
              <a:gd name="connsiteX842" fmla="*/ 83219 w 10089256"/>
              <a:gd name="connsiteY842" fmla="*/ 5155603 h 6752435"/>
              <a:gd name="connsiteX843" fmla="*/ 0 w 10089256"/>
              <a:gd name="connsiteY843" fmla="*/ 5030595 h 6752435"/>
              <a:gd name="connsiteX844" fmla="*/ 52012 w 10089256"/>
              <a:gd name="connsiteY844" fmla="*/ 5031408 h 6752435"/>
              <a:gd name="connsiteX845" fmla="*/ 161235 w 10089256"/>
              <a:gd name="connsiteY845" fmla="*/ 5007020 h 6752435"/>
              <a:gd name="connsiteX846" fmla="*/ 208045 w 10089256"/>
              <a:gd name="connsiteY846" fmla="*/ 4956529 h 6752435"/>
              <a:gd name="connsiteX847" fmla="*/ 225877 w 10089256"/>
              <a:gd name="connsiteY847" fmla="*/ 4934993 h 6752435"/>
              <a:gd name="connsiteX848" fmla="*/ 202843 w 10089256"/>
              <a:gd name="connsiteY848" fmla="*/ 4924554 h 6752435"/>
              <a:gd name="connsiteX849" fmla="*/ 182039 w 10089256"/>
              <a:gd name="connsiteY849" fmla="*/ 4922296 h 6752435"/>
              <a:gd name="connsiteX850" fmla="*/ 151575 w 10089256"/>
              <a:gd name="connsiteY850" fmla="*/ 4910360 h 6752435"/>
              <a:gd name="connsiteX851" fmla="*/ 170893 w 10089256"/>
              <a:gd name="connsiteY851" fmla="*/ 4881393 h 6752435"/>
              <a:gd name="connsiteX852" fmla="*/ 217704 w 10089256"/>
              <a:gd name="connsiteY852" fmla="*/ 4850231 h 6752435"/>
              <a:gd name="connsiteX853" fmla="*/ 282345 w 10089256"/>
              <a:gd name="connsiteY853" fmla="*/ 4758874 h 6752435"/>
              <a:gd name="connsiteX854" fmla="*/ 295720 w 10089256"/>
              <a:gd name="connsiteY854" fmla="*/ 4749971 h 6752435"/>
              <a:gd name="connsiteX855" fmla="*/ 314295 w 10089256"/>
              <a:gd name="connsiteY855" fmla="*/ 4744049 h 6752435"/>
              <a:gd name="connsiteX856" fmla="*/ 326183 w 10089256"/>
              <a:gd name="connsiteY856" fmla="*/ 4732913 h 6752435"/>
              <a:gd name="connsiteX857" fmla="*/ 312066 w 10089256"/>
              <a:gd name="connsiteY857" fmla="*/ 4726203 h 6752435"/>
              <a:gd name="connsiteX858" fmla="*/ 277887 w 10089256"/>
              <a:gd name="connsiteY858" fmla="*/ 4713519 h 6752435"/>
              <a:gd name="connsiteX859" fmla="*/ 263026 w 10089256"/>
              <a:gd name="connsiteY859" fmla="*/ 4691196 h 6752435"/>
              <a:gd name="connsiteX860" fmla="*/ 285316 w 10089256"/>
              <a:gd name="connsiteY860" fmla="*/ 4676357 h 6752435"/>
              <a:gd name="connsiteX861" fmla="*/ 308350 w 10089256"/>
              <a:gd name="connsiteY861" fmla="*/ 4677131 h 6752435"/>
              <a:gd name="connsiteX862" fmla="*/ 363334 w 10089256"/>
              <a:gd name="connsiteY862" fmla="*/ 4653415 h 6752435"/>
              <a:gd name="connsiteX863" fmla="*/ 427976 w 10089256"/>
              <a:gd name="connsiteY863" fmla="*/ 4610382 h 6752435"/>
              <a:gd name="connsiteX864" fmla="*/ 455468 w 10089256"/>
              <a:gd name="connsiteY864" fmla="*/ 4588859 h 6752435"/>
              <a:gd name="connsiteX865" fmla="*/ 427233 w 10089256"/>
              <a:gd name="connsiteY865" fmla="*/ 4565774 h 6752435"/>
              <a:gd name="connsiteX866" fmla="*/ 407171 w 10089256"/>
              <a:gd name="connsiteY866" fmla="*/ 4559800 h 6752435"/>
              <a:gd name="connsiteX867" fmla="*/ 401970 w 10089256"/>
              <a:gd name="connsiteY867" fmla="*/ 4537491 h 6752435"/>
              <a:gd name="connsiteX868" fmla="*/ 451750 w 10089256"/>
              <a:gd name="connsiteY868" fmla="*/ 4356159 h 6752435"/>
              <a:gd name="connsiteX869" fmla="*/ 442091 w 10089256"/>
              <a:gd name="connsiteY869" fmla="*/ 4336817 h 6752435"/>
              <a:gd name="connsiteX870" fmla="*/ 455466 w 10089256"/>
              <a:gd name="connsiteY870" fmla="*/ 4298920 h 6752435"/>
              <a:gd name="connsiteX871" fmla="*/ 574348 w 10089256"/>
              <a:gd name="connsiteY871" fmla="*/ 4168234 h 6752435"/>
              <a:gd name="connsiteX872" fmla="*/ 647906 w 10089256"/>
              <a:gd name="connsiteY872" fmla="*/ 4070942 h 6752435"/>
              <a:gd name="connsiteX873" fmla="*/ 669452 w 10089256"/>
              <a:gd name="connsiteY873" fmla="*/ 4021161 h 6752435"/>
              <a:gd name="connsiteX874" fmla="*/ 691743 w 10089256"/>
              <a:gd name="connsiteY874" fmla="*/ 3986992 h 6752435"/>
              <a:gd name="connsiteX875" fmla="*/ 795765 w 10089256"/>
              <a:gd name="connsiteY875" fmla="*/ 3891972 h 6752435"/>
              <a:gd name="connsiteX876" fmla="*/ 904988 w 10089256"/>
              <a:gd name="connsiteY876" fmla="*/ 3770937 h 6752435"/>
              <a:gd name="connsiteX877" fmla="*/ 923563 w 10089256"/>
              <a:gd name="connsiteY877" fmla="*/ 3726356 h 6752435"/>
              <a:gd name="connsiteX878" fmla="*/ 983747 w 10089256"/>
              <a:gd name="connsiteY878" fmla="*/ 3657297 h 6752435"/>
              <a:gd name="connsiteX879" fmla="*/ 1035757 w 10089256"/>
              <a:gd name="connsiteY879" fmla="*/ 3619451 h 6752435"/>
              <a:gd name="connsiteX880" fmla="*/ 1173215 w 10089256"/>
              <a:gd name="connsiteY880" fmla="*/ 3463513 h 6752435"/>
              <a:gd name="connsiteX881" fmla="*/ 1225969 w 10089256"/>
              <a:gd name="connsiteY881" fmla="*/ 3431616 h 6752435"/>
              <a:gd name="connsiteX882" fmla="*/ 1248259 w 10089256"/>
              <a:gd name="connsiteY882" fmla="*/ 3407112 h 6752435"/>
              <a:gd name="connsiteX883" fmla="*/ 1303985 w 10089256"/>
              <a:gd name="connsiteY883" fmla="*/ 3331355 h 6752435"/>
              <a:gd name="connsiteX884" fmla="*/ 1399091 w 10089256"/>
              <a:gd name="connsiteY884" fmla="*/ 3251935 h 6752435"/>
              <a:gd name="connsiteX885" fmla="*/ 1461504 w 10089256"/>
              <a:gd name="connsiteY885" fmla="*/ 3210386 h 6752435"/>
              <a:gd name="connsiteX886" fmla="*/ 1541006 w 10089256"/>
              <a:gd name="connsiteY886" fmla="*/ 3141353 h 6752435"/>
              <a:gd name="connsiteX887" fmla="*/ 1714872 w 10089256"/>
              <a:gd name="connsiteY887" fmla="*/ 2948292 h 6752435"/>
              <a:gd name="connsiteX888" fmla="*/ 1894681 w 10089256"/>
              <a:gd name="connsiteY888" fmla="*/ 2783488 h 6752435"/>
              <a:gd name="connsiteX889" fmla="*/ 2447482 w 10089256"/>
              <a:gd name="connsiteY889" fmla="*/ 2251183 h 6752435"/>
              <a:gd name="connsiteX890" fmla="*/ 2925240 w 10089256"/>
              <a:gd name="connsiteY890" fmla="*/ 1852595 h 6752435"/>
              <a:gd name="connsiteX891" fmla="*/ 3489187 w 10089256"/>
              <a:gd name="connsiteY891" fmla="*/ 1419181 h 6752435"/>
              <a:gd name="connsiteX892" fmla="*/ 4404582 w 10089256"/>
              <a:gd name="connsiteY892" fmla="*/ 793685 h 6752435"/>
              <a:gd name="connsiteX893" fmla="*/ 5427713 w 10089256"/>
              <a:gd name="connsiteY893" fmla="*/ 151234 h 6752435"/>
              <a:gd name="connsiteX894" fmla="*/ 5476010 w 10089256"/>
              <a:gd name="connsiteY894" fmla="*/ 122304 h 6752435"/>
              <a:gd name="connsiteX895" fmla="*/ 5481953 w 10089256"/>
              <a:gd name="connsiteY895" fmla="*/ 82911 h 6752435"/>
              <a:gd name="connsiteX896" fmla="*/ 5457433 w 10089256"/>
              <a:gd name="connsiteY896" fmla="*/ 79904 h 6752435"/>
              <a:gd name="connsiteX897" fmla="*/ 5222641 w 10089256"/>
              <a:gd name="connsiteY897" fmla="*/ 229765 h 6752435"/>
              <a:gd name="connsiteX898" fmla="*/ 5065865 w 10089256"/>
              <a:gd name="connsiteY898" fmla="*/ 318024 h 6752435"/>
              <a:gd name="connsiteX899" fmla="*/ 4798379 w 10089256"/>
              <a:gd name="connsiteY899" fmla="*/ 467099 h 6752435"/>
              <a:gd name="connsiteX900" fmla="*/ 4601479 w 10089256"/>
              <a:gd name="connsiteY900" fmla="*/ 582069 h 6752435"/>
              <a:gd name="connsiteX901" fmla="*/ 4451391 w 10089256"/>
              <a:gd name="connsiteY901" fmla="*/ 656212 h 6752435"/>
              <a:gd name="connsiteX902" fmla="*/ 4342911 w 10089256"/>
              <a:gd name="connsiteY902" fmla="*/ 734872 h 6752435"/>
              <a:gd name="connsiteX903" fmla="*/ 4238145 w 10089256"/>
              <a:gd name="connsiteY903" fmla="*/ 804615 h 6752435"/>
              <a:gd name="connsiteX904" fmla="*/ 4062794 w 10089256"/>
              <a:gd name="connsiteY904" fmla="*/ 908463 h 6752435"/>
              <a:gd name="connsiteX905" fmla="*/ 3926080 w 10089256"/>
              <a:gd name="connsiteY905" fmla="*/ 1012362 h 6752435"/>
              <a:gd name="connsiteX906" fmla="*/ 3642991 w 10089256"/>
              <a:gd name="connsiteY906" fmla="*/ 1200817 h 6752435"/>
              <a:gd name="connsiteX907" fmla="*/ 3469869 w 10089256"/>
              <a:gd name="connsiteY907" fmla="*/ 1332173 h 6752435"/>
              <a:gd name="connsiteX908" fmla="*/ 3209071 w 10089256"/>
              <a:gd name="connsiteY908" fmla="*/ 1515454 h 6752435"/>
              <a:gd name="connsiteX909" fmla="*/ 2958675 w 10089256"/>
              <a:gd name="connsiteY909" fmla="*/ 1714361 h 6752435"/>
              <a:gd name="connsiteX910" fmla="*/ 2842022 w 10089256"/>
              <a:gd name="connsiteY910" fmla="*/ 1804905 h 6752435"/>
              <a:gd name="connsiteX911" fmla="*/ 2659240 w 10089256"/>
              <a:gd name="connsiteY911" fmla="*/ 1955578 h 6752435"/>
              <a:gd name="connsiteX912" fmla="*/ 2535900 w 10089256"/>
              <a:gd name="connsiteY912" fmla="*/ 2050573 h 6752435"/>
              <a:gd name="connsiteX913" fmla="*/ 2415533 w 10089256"/>
              <a:gd name="connsiteY913" fmla="*/ 2169363 h 6752435"/>
              <a:gd name="connsiteX914" fmla="*/ 2355348 w 10089256"/>
              <a:gd name="connsiteY914" fmla="*/ 2219092 h 6752435"/>
              <a:gd name="connsiteX915" fmla="*/ 2191885 w 10089256"/>
              <a:gd name="connsiteY915" fmla="*/ 2331133 h 6752435"/>
              <a:gd name="connsiteX916" fmla="*/ 2005389 w 10089256"/>
              <a:gd name="connsiteY916" fmla="*/ 2529382 h 6752435"/>
              <a:gd name="connsiteX917" fmla="*/ 1830780 w 10089256"/>
              <a:gd name="connsiteY917" fmla="*/ 2677836 h 6752435"/>
              <a:gd name="connsiteX918" fmla="*/ 1567010 w 10089256"/>
              <a:gd name="connsiteY918" fmla="*/ 2924304 h 6752435"/>
              <a:gd name="connsiteX919" fmla="*/ 1514257 w 10089256"/>
              <a:gd name="connsiteY919" fmla="*/ 2927208 h 6752435"/>
              <a:gd name="connsiteX920" fmla="*/ 1510541 w 10089256"/>
              <a:gd name="connsiteY920" fmla="*/ 2926460 h 6752435"/>
              <a:gd name="connsiteX921" fmla="*/ 1397602 w 10089256"/>
              <a:gd name="connsiteY921" fmla="*/ 2921105 h 6752435"/>
              <a:gd name="connsiteX922" fmla="*/ 1347821 w 10089256"/>
              <a:gd name="connsiteY922" fmla="*/ 2957467 h 6752435"/>
              <a:gd name="connsiteX923" fmla="*/ 1332218 w 10089256"/>
              <a:gd name="connsiteY923" fmla="*/ 3006513 h 6752435"/>
              <a:gd name="connsiteX924" fmla="*/ 1292837 w 10089256"/>
              <a:gd name="connsiteY924" fmla="*/ 3000513 h 6752435"/>
              <a:gd name="connsiteX925" fmla="*/ 1252715 w 10089256"/>
              <a:gd name="connsiteY925" fmla="*/ 3036888 h 6752435"/>
              <a:gd name="connsiteX926" fmla="*/ 1220022 w 10089256"/>
              <a:gd name="connsiteY926" fmla="*/ 3084425 h 6752435"/>
              <a:gd name="connsiteX927" fmla="*/ 1202190 w 10089256"/>
              <a:gd name="connsiteY927" fmla="*/ 3096296 h 6752435"/>
              <a:gd name="connsiteX928" fmla="*/ 1024610 w 10089256"/>
              <a:gd name="connsiteY928" fmla="*/ 3259614 h 6752435"/>
              <a:gd name="connsiteX929" fmla="*/ 1000834 w 10089256"/>
              <a:gd name="connsiteY929" fmla="*/ 3310880 h 6752435"/>
              <a:gd name="connsiteX930" fmla="*/ 997861 w 10089256"/>
              <a:gd name="connsiteY930" fmla="*/ 3325744 h 6752435"/>
              <a:gd name="connsiteX931" fmla="*/ 922074 w 10089256"/>
              <a:gd name="connsiteY931" fmla="*/ 3395526 h 6752435"/>
              <a:gd name="connsiteX932" fmla="*/ 886410 w 10089256"/>
              <a:gd name="connsiteY932" fmla="*/ 3428933 h 6752435"/>
              <a:gd name="connsiteX933" fmla="*/ 861147 w 10089256"/>
              <a:gd name="connsiteY933" fmla="*/ 3419978 h 6752435"/>
              <a:gd name="connsiteX934" fmla="*/ 843314 w 10089256"/>
              <a:gd name="connsiteY934" fmla="*/ 3393191 h 6752435"/>
              <a:gd name="connsiteX935" fmla="*/ 823253 w 10089256"/>
              <a:gd name="connsiteY935" fmla="*/ 3416211 h 6752435"/>
              <a:gd name="connsiteX936" fmla="*/ 789074 w 10089256"/>
              <a:gd name="connsiteY936" fmla="*/ 3442186 h 6752435"/>
              <a:gd name="connsiteX937" fmla="*/ 605551 w 10089256"/>
              <a:gd name="connsiteY937" fmla="*/ 3644898 h 6752435"/>
              <a:gd name="connsiteX938" fmla="*/ 570629 w 10089256"/>
              <a:gd name="connsiteY938" fmla="*/ 3674589 h 6752435"/>
              <a:gd name="connsiteX939" fmla="*/ 467349 w 10089256"/>
              <a:gd name="connsiteY939" fmla="*/ 3727235 h 6752435"/>
              <a:gd name="connsiteX940" fmla="*/ 373730 w 10089256"/>
              <a:gd name="connsiteY940" fmla="*/ 3837883 h 6752435"/>
              <a:gd name="connsiteX941" fmla="*/ 309087 w 10089256"/>
              <a:gd name="connsiteY941" fmla="*/ 3861587 h 6752435"/>
              <a:gd name="connsiteX942" fmla="*/ 257820 w 10089256"/>
              <a:gd name="connsiteY942" fmla="*/ 3905381 h 6752435"/>
              <a:gd name="connsiteX943" fmla="*/ 222898 w 10089256"/>
              <a:gd name="connsiteY943" fmla="*/ 3964065 h 6752435"/>
              <a:gd name="connsiteX944" fmla="*/ 185005 w 10089256"/>
              <a:gd name="connsiteY944" fmla="*/ 4027949 h 6752435"/>
              <a:gd name="connsiteX945" fmla="*/ 113675 w 10089256"/>
              <a:gd name="connsiteY945" fmla="*/ 4046441 h 6752435"/>
              <a:gd name="connsiteX946" fmla="*/ 91385 w 10089256"/>
              <a:gd name="connsiteY946" fmla="*/ 4012957 h 6752435"/>
              <a:gd name="connsiteX947" fmla="*/ 115160 w 10089256"/>
              <a:gd name="connsiteY947" fmla="*/ 3971356 h 6752435"/>
              <a:gd name="connsiteX948" fmla="*/ 179803 w 10089256"/>
              <a:gd name="connsiteY948" fmla="*/ 3889665 h 6752435"/>
              <a:gd name="connsiteX949" fmla="*/ 179059 w 10089256"/>
              <a:gd name="connsiteY949" fmla="*/ 3874052 h 6752435"/>
              <a:gd name="connsiteX950" fmla="*/ 136708 w 10089256"/>
              <a:gd name="connsiteY950" fmla="*/ 3815264 h 6752435"/>
              <a:gd name="connsiteX951" fmla="*/ 135964 w 10089256"/>
              <a:gd name="connsiteY951" fmla="*/ 3809315 h 6752435"/>
              <a:gd name="connsiteX952" fmla="*/ 194663 w 10089256"/>
              <a:gd name="connsiteY952" fmla="*/ 3805676 h 6752435"/>
              <a:gd name="connsiteX953" fmla="*/ 220667 w 10089256"/>
              <a:gd name="connsiteY953" fmla="*/ 3772256 h 6752435"/>
              <a:gd name="connsiteX954" fmla="*/ 228840 w 10089256"/>
              <a:gd name="connsiteY954" fmla="*/ 3741044 h 6752435"/>
              <a:gd name="connsiteX955" fmla="*/ 251874 w 10089256"/>
              <a:gd name="connsiteY955" fmla="*/ 3712823 h 6752435"/>
              <a:gd name="connsiteX956" fmla="*/ 294226 w 10089256"/>
              <a:gd name="connsiteY956" fmla="*/ 3694294 h 6752435"/>
              <a:gd name="connsiteX957" fmla="*/ 323204 w 10089256"/>
              <a:gd name="connsiteY957" fmla="*/ 3675003 h 6752435"/>
              <a:gd name="connsiteX958" fmla="*/ 368528 w 10089256"/>
              <a:gd name="connsiteY958" fmla="*/ 3641609 h 6752435"/>
              <a:gd name="connsiteX959" fmla="*/ 388589 w 10089256"/>
              <a:gd name="connsiteY959" fmla="*/ 3589596 h 6752435"/>
              <a:gd name="connsiteX960" fmla="*/ 386359 w 10089256"/>
              <a:gd name="connsiteY960" fmla="*/ 3542756 h 6752435"/>
              <a:gd name="connsiteX961" fmla="*/ 452488 w 10089256"/>
              <a:gd name="connsiteY961" fmla="*/ 3482626 h 6752435"/>
              <a:gd name="connsiteX962" fmla="*/ 621894 w 10089256"/>
              <a:gd name="connsiteY962" fmla="*/ 3302197 h 6752435"/>
              <a:gd name="connsiteX963" fmla="*/ 619665 w 10089256"/>
              <a:gd name="connsiteY963" fmla="*/ 3245693 h 6752435"/>
              <a:gd name="connsiteX964" fmla="*/ 592174 w 10089256"/>
              <a:gd name="connsiteY964" fmla="*/ 3218893 h 6752435"/>
              <a:gd name="connsiteX965" fmla="*/ 628581 w 10089256"/>
              <a:gd name="connsiteY965" fmla="*/ 3220429 h 6752435"/>
              <a:gd name="connsiteX966" fmla="*/ 812849 w 10089256"/>
              <a:gd name="connsiteY966" fmla="*/ 3139640 h 6752435"/>
              <a:gd name="connsiteX967" fmla="*/ 868575 w 10089256"/>
              <a:gd name="connsiteY967" fmla="*/ 3102542 h 6752435"/>
              <a:gd name="connsiteX968" fmla="*/ 884921 w 10089256"/>
              <a:gd name="connsiteY968" fmla="*/ 3088439 h 6752435"/>
              <a:gd name="connsiteX969" fmla="*/ 872290 w 10089256"/>
              <a:gd name="connsiteY969" fmla="*/ 3074297 h 6752435"/>
              <a:gd name="connsiteX970" fmla="*/ 867832 w 10089256"/>
              <a:gd name="connsiteY970" fmla="*/ 3048271 h 6752435"/>
              <a:gd name="connsiteX971" fmla="*/ 883435 w 10089256"/>
              <a:gd name="connsiteY971" fmla="*/ 3028219 h 6752435"/>
              <a:gd name="connsiteX972" fmla="*/ 877491 w 10089256"/>
              <a:gd name="connsiteY972" fmla="*/ 2990296 h 6752435"/>
              <a:gd name="connsiteX973" fmla="*/ 860401 w 10089256"/>
              <a:gd name="connsiteY973" fmla="*/ 2969457 h 6752435"/>
              <a:gd name="connsiteX974" fmla="*/ 883434 w 10089256"/>
              <a:gd name="connsiteY974" fmla="*/ 2950902 h 6752435"/>
              <a:gd name="connsiteX975" fmla="*/ 970367 w 10089256"/>
              <a:gd name="connsiteY975" fmla="*/ 2931688 h 6752435"/>
              <a:gd name="connsiteX976" fmla="*/ 981513 w 10089256"/>
              <a:gd name="connsiteY976" fmla="*/ 2904939 h 6752435"/>
              <a:gd name="connsiteX977" fmla="*/ 971111 w 10089256"/>
              <a:gd name="connsiteY977" fmla="*/ 2889314 h 6752435"/>
              <a:gd name="connsiteX978" fmla="*/ 979283 w 10089256"/>
              <a:gd name="connsiteY978" fmla="*/ 2867765 h 6752435"/>
              <a:gd name="connsiteX979" fmla="*/ 1030551 w 10089256"/>
              <a:gd name="connsiteY979" fmla="*/ 2814306 h 6752435"/>
              <a:gd name="connsiteX980" fmla="*/ 1136802 w 10089256"/>
              <a:gd name="connsiteY980" fmla="*/ 2737130 h 6752435"/>
              <a:gd name="connsiteX981" fmla="*/ 1203673 w 10089256"/>
              <a:gd name="connsiteY981" fmla="*/ 2673284 h 6752435"/>
              <a:gd name="connsiteX982" fmla="*/ 1305466 w 10089256"/>
              <a:gd name="connsiteY982" fmla="*/ 2550753 h 6752435"/>
              <a:gd name="connsiteX983" fmla="*/ 1373080 w 10089256"/>
              <a:gd name="connsiteY983" fmla="*/ 2473526 h 6752435"/>
              <a:gd name="connsiteX984" fmla="*/ 1431034 w 10089256"/>
              <a:gd name="connsiteY984" fmla="*/ 2434945 h 6752435"/>
              <a:gd name="connsiteX985" fmla="*/ 1454069 w 10089256"/>
              <a:gd name="connsiteY985" fmla="*/ 2416390 h 6752435"/>
              <a:gd name="connsiteX986" fmla="*/ 1525397 w 10089256"/>
              <a:gd name="connsiteY986" fmla="*/ 2310917 h 6752435"/>
              <a:gd name="connsiteX987" fmla="*/ 1747557 w 10089256"/>
              <a:gd name="connsiteY987" fmla="*/ 2108255 h 6752435"/>
              <a:gd name="connsiteX988" fmla="*/ 1890217 w 10089256"/>
              <a:gd name="connsiteY988" fmla="*/ 2003622 h 6752435"/>
              <a:gd name="connsiteX989" fmla="*/ 2003154 w 10089256"/>
              <a:gd name="connsiteY989" fmla="*/ 1873671 h 6752435"/>
              <a:gd name="connsiteX990" fmla="*/ 2020987 w 10089256"/>
              <a:gd name="connsiteY990" fmla="*/ 1852135 h 6752435"/>
              <a:gd name="connsiteX991" fmla="*/ 2270639 w 10089256"/>
              <a:gd name="connsiteY991" fmla="*/ 1647280 h 6752435"/>
              <a:gd name="connsiteX992" fmla="*/ 2540354 w 10089256"/>
              <a:gd name="connsiteY992" fmla="*/ 1429070 h 6752435"/>
              <a:gd name="connsiteX993" fmla="*/ 2886599 w 10089256"/>
              <a:gd name="connsiteY993" fmla="*/ 1156690 h 6752435"/>
              <a:gd name="connsiteX994" fmla="*/ 3046347 w 10089256"/>
              <a:gd name="connsiteY994" fmla="*/ 1034237 h 6752435"/>
              <a:gd name="connsiteX995" fmla="*/ 3669735 w 10089256"/>
              <a:gd name="connsiteY995" fmla="*/ 593467 h 6752435"/>
              <a:gd name="connsiteX996" fmla="*/ 3677165 w 10089256"/>
              <a:gd name="connsiteY996" fmla="*/ 585299 h 6752435"/>
              <a:gd name="connsiteX997" fmla="*/ 3719517 w 10089256"/>
              <a:gd name="connsiteY997" fmla="*/ 557105 h 6752435"/>
              <a:gd name="connsiteX998" fmla="*/ 3856975 w 10089256"/>
              <a:gd name="connsiteY998" fmla="*/ 468819 h 6752435"/>
              <a:gd name="connsiteX999" fmla="*/ 4079136 w 10089256"/>
              <a:gd name="connsiteY999" fmla="*/ 333811 h 6752435"/>
              <a:gd name="connsiteX1000" fmla="*/ 4394918 w 10089256"/>
              <a:gd name="connsiteY1000" fmla="*/ 155807 h 6752435"/>
              <a:gd name="connsiteX1001" fmla="*/ 4600918 w 10089256"/>
              <a:gd name="connsiteY1001" fmla="*/ 37597 h 6752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</a:cxnLst>
            <a:rect l="l" t="t" r="r" b="b"/>
            <a:pathLst>
              <a:path w="10089256" h="6752435">
                <a:moveTo>
                  <a:pt x="4681524" y="5933922"/>
                </a:moveTo>
                <a:lnTo>
                  <a:pt x="4679299" y="5934850"/>
                </a:lnTo>
                <a:cubicBezTo>
                  <a:pt x="4672065" y="5940068"/>
                  <a:pt x="4664403" y="5947585"/>
                  <a:pt x="4655673" y="5957423"/>
                </a:cubicBezTo>
                <a:lnTo>
                  <a:pt x="4638083" y="5971593"/>
                </a:lnTo>
                <a:lnTo>
                  <a:pt x="4646531" y="5977828"/>
                </a:lnTo>
                <a:cubicBezTo>
                  <a:pt x="4658233" y="5983326"/>
                  <a:pt x="4671235" y="5983529"/>
                  <a:pt x="4685725" y="5978716"/>
                </a:cubicBezTo>
                <a:cubicBezTo>
                  <a:pt x="4702071" y="5974277"/>
                  <a:pt x="4706529" y="5961644"/>
                  <a:pt x="4695383" y="5949735"/>
                </a:cubicBezTo>
                <a:close/>
                <a:moveTo>
                  <a:pt x="3489274" y="5030733"/>
                </a:moveTo>
                <a:cubicBezTo>
                  <a:pt x="3485187" y="5029427"/>
                  <a:pt x="3480218" y="5029513"/>
                  <a:pt x="3474226" y="5031084"/>
                </a:cubicBezTo>
                <a:lnTo>
                  <a:pt x="3468735" y="5033488"/>
                </a:lnTo>
                <a:lnTo>
                  <a:pt x="3495447" y="5038814"/>
                </a:lnTo>
                <a:lnTo>
                  <a:pt x="3498341" y="5038176"/>
                </a:lnTo>
                <a:close/>
                <a:moveTo>
                  <a:pt x="4366597" y="4804197"/>
                </a:moveTo>
                <a:lnTo>
                  <a:pt x="4348884" y="4812610"/>
                </a:lnTo>
                <a:cubicBezTo>
                  <a:pt x="4332537" y="4821881"/>
                  <a:pt x="4317678" y="4833385"/>
                  <a:pt x="4303188" y="4845446"/>
                </a:cubicBezTo>
                <a:lnTo>
                  <a:pt x="4283549" y="4861795"/>
                </a:lnTo>
                <a:lnTo>
                  <a:pt x="4308450" y="4873193"/>
                </a:lnTo>
                <a:cubicBezTo>
                  <a:pt x="4314952" y="4878127"/>
                  <a:pt x="4320151" y="4883524"/>
                  <a:pt x="4326096" y="4887621"/>
                </a:cubicBezTo>
                <a:cubicBezTo>
                  <a:pt x="4340214" y="4894330"/>
                  <a:pt x="4354331" y="4901040"/>
                  <a:pt x="4366963" y="4886188"/>
                </a:cubicBezTo>
                <a:lnTo>
                  <a:pt x="4380807" y="4867199"/>
                </a:lnTo>
                <a:lnTo>
                  <a:pt x="4381304" y="4857448"/>
                </a:lnTo>
                <a:lnTo>
                  <a:pt x="4376622" y="4837878"/>
                </a:lnTo>
                <a:close/>
                <a:moveTo>
                  <a:pt x="3682638" y="4548652"/>
                </a:moveTo>
                <a:cubicBezTo>
                  <a:pt x="3680397" y="4548684"/>
                  <a:pt x="3678307" y="4549471"/>
                  <a:pt x="3676451" y="4551513"/>
                </a:cubicBezTo>
                <a:lnTo>
                  <a:pt x="3667009" y="4561503"/>
                </a:lnTo>
                <a:lnTo>
                  <a:pt x="3678182" y="4561878"/>
                </a:lnTo>
                <a:cubicBezTo>
                  <a:pt x="3698801" y="4567482"/>
                  <a:pt x="3712732" y="4568475"/>
                  <a:pt x="3723426" y="4555770"/>
                </a:cubicBezTo>
                <a:lnTo>
                  <a:pt x="3725780" y="4551515"/>
                </a:lnTo>
                <a:lnTo>
                  <a:pt x="3704685" y="4555268"/>
                </a:lnTo>
                <a:cubicBezTo>
                  <a:pt x="3697441" y="4555258"/>
                  <a:pt x="3689360" y="4548557"/>
                  <a:pt x="3682638" y="4548652"/>
                </a:cubicBezTo>
                <a:close/>
                <a:moveTo>
                  <a:pt x="4660448" y="0"/>
                </a:moveTo>
                <a:lnTo>
                  <a:pt x="10089256" y="0"/>
                </a:lnTo>
                <a:lnTo>
                  <a:pt x="10089256" y="2959885"/>
                </a:lnTo>
                <a:lnTo>
                  <a:pt x="10084971" y="2962848"/>
                </a:lnTo>
                <a:cubicBezTo>
                  <a:pt x="10070308" y="2970193"/>
                  <a:pt x="10054193" y="2975887"/>
                  <a:pt x="10036918" y="2980138"/>
                </a:cubicBezTo>
                <a:cubicBezTo>
                  <a:pt x="10012400" y="2986797"/>
                  <a:pt x="9990852" y="2997919"/>
                  <a:pt x="9970047" y="3014990"/>
                </a:cubicBezTo>
                <a:cubicBezTo>
                  <a:pt x="9923981" y="3052101"/>
                  <a:pt x="9895746" y="3048346"/>
                  <a:pt x="9856365" y="3003688"/>
                </a:cubicBezTo>
                <a:cubicBezTo>
                  <a:pt x="9848192" y="2996242"/>
                  <a:pt x="9842249" y="2987313"/>
                  <a:pt x="9828873" y="2986552"/>
                </a:cubicBezTo>
                <a:cubicBezTo>
                  <a:pt x="9808069" y="2984294"/>
                  <a:pt x="9785778" y="2979804"/>
                  <a:pt x="9773890" y="3000605"/>
                </a:cubicBezTo>
                <a:cubicBezTo>
                  <a:pt x="9762746" y="3017688"/>
                  <a:pt x="9776863" y="3053393"/>
                  <a:pt x="9799153" y="3067547"/>
                </a:cubicBezTo>
                <a:cubicBezTo>
                  <a:pt x="9821445" y="3081702"/>
                  <a:pt x="9848193" y="3083224"/>
                  <a:pt x="9871226" y="3093663"/>
                </a:cubicBezTo>
                <a:cubicBezTo>
                  <a:pt x="9880142" y="3097392"/>
                  <a:pt x="9889059" y="3101121"/>
                  <a:pt x="9893517" y="3107818"/>
                </a:cubicBezTo>
                <a:cubicBezTo>
                  <a:pt x="9902433" y="3121211"/>
                  <a:pt x="9900204" y="3132360"/>
                  <a:pt x="9895746" y="3144992"/>
                </a:cubicBezTo>
                <a:cubicBezTo>
                  <a:pt x="9889802" y="3155393"/>
                  <a:pt x="9877914" y="3156864"/>
                  <a:pt x="9868255" y="3156851"/>
                </a:cubicBezTo>
                <a:cubicBezTo>
                  <a:pt x="9773891" y="3135909"/>
                  <a:pt x="9702563" y="3183394"/>
                  <a:pt x="9625288" y="3231615"/>
                </a:cubicBezTo>
                <a:cubicBezTo>
                  <a:pt x="9649065" y="3238337"/>
                  <a:pt x="9671355" y="3233162"/>
                  <a:pt x="9692160" y="3235421"/>
                </a:cubicBezTo>
                <a:cubicBezTo>
                  <a:pt x="9711479" y="3235446"/>
                  <a:pt x="9728568" y="3236955"/>
                  <a:pt x="9746400" y="3244413"/>
                </a:cubicBezTo>
                <a:cubicBezTo>
                  <a:pt x="9765719" y="3254104"/>
                  <a:pt x="9770921" y="3266749"/>
                  <a:pt x="9759032" y="3287550"/>
                </a:cubicBezTo>
                <a:cubicBezTo>
                  <a:pt x="9730798" y="3341782"/>
                  <a:pt x="9690675" y="3387822"/>
                  <a:pt x="9649066" y="3431629"/>
                </a:cubicBezTo>
                <a:cubicBezTo>
                  <a:pt x="9634206" y="3447965"/>
                  <a:pt x="9620090" y="3460585"/>
                  <a:pt x="9607458" y="3475437"/>
                </a:cubicBezTo>
                <a:cubicBezTo>
                  <a:pt x="9588139" y="3494740"/>
                  <a:pt x="9564363" y="3507346"/>
                  <a:pt x="9535385" y="3507308"/>
                </a:cubicBezTo>
                <a:cubicBezTo>
                  <a:pt x="9504178" y="3508754"/>
                  <a:pt x="9493776" y="3522121"/>
                  <a:pt x="9495262" y="3553347"/>
                </a:cubicBezTo>
                <a:cubicBezTo>
                  <a:pt x="9497492" y="3561528"/>
                  <a:pt x="9498234" y="3567477"/>
                  <a:pt x="9500464" y="3575657"/>
                </a:cubicBezTo>
                <a:cubicBezTo>
                  <a:pt x="9478173" y="3571167"/>
                  <a:pt x="9468514" y="3551825"/>
                  <a:pt x="9455139" y="3541399"/>
                </a:cubicBezTo>
                <a:cubicBezTo>
                  <a:pt x="9446966" y="3533955"/>
                  <a:pt x="9442508" y="3527256"/>
                  <a:pt x="9432106" y="3530961"/>
                </a:cubicBezTo>
                <a:cubicBezTo>
                  <a:pt x="9406843" y="3541335"/>
                  <a:pt x="9385297" y="3533128"/>
                  <a:pt x="9362262" y="3522690"/>
                </a:cubicBezTo>
                <a:cubicBezTo>
                  <a:pt x="9351859" y="3516728"/>
                  <a:pt x="9340715" y="3514483"/>
                  <a:pt x="9331798" y="3510754"/>
                </a:cubicBezTo>
                <a:cubicBezTo>
                  <a:pt x="9282016" y="3489129"/>
                  <a:pt x="9258239" y="3501735"/>
                  <a:pt x="9241893" y="3554497"/>
                </a:cubicBezTo>
                <a:cubicBezTo>
                  <a:pt x="9272357" y="3556768"/>
                  <a:pt x="9306536" y="3540458"/>
                  <a:pt x="9331798" y="3568742"/>
                </a:cubicBezTo>
                <a:cubicBezTo>
                  <a:pt x="9344430" y="3582884"/>
                  <a:pt x="9348888" y="3599245"/>
                  <a:pt x="9348145" y="3622291"/>
                </a:cubicBezTo>
                <a:cubicBezTo>
                  <a:pt x="9329570" y="3608885"/>
                  <a:pt x="9322883" y="3584342"/>
                  <a:pt x="9302078" y="3582084"/>
                </a:cubicBezTo>
                <a:cubicBezTo>
                  <a:pt x="9277558" y="3579078"/>
                  <a:pt x="9270871" y="3602859"/>
                  <a:pt x="9255268" y="3613246"/>
                </a:cubicBezTo>
                <a:cubicBezTo>
                  <a:pt x="9241894" y="3622149"/>
                  <a:pt x="9235206" y="3626601"/>
                  <a:pt x="9222576" y="3612460"/>
                </a:cubicBezTo>
                <a:cubicBezTo>
                  <a:pt x="9198055" y="3590124"/>
                  <a:pt x="9180967" y="3588614"/>
                  <a:pt x="9151989" y="3607905"/>
                </a:cubicBezTo>
                <a:cubicBezTo>
                  <a:pt x="9134157" y="3619776"/>
                  <a:pt x="9114095" y="3633131"/>
                  <a:pt x="9091804" y="3638305"/>
                </a:cubicBezTo>
                <a:cubicBezTo>
                  <a:pt x="9079916" y="3639776"/>
                  <a:pt x="9071000" y="3645712"/>
                  <a:pt x="9075458" y="3662073"/>
                </a:cubicBezTo>
                <a:cubicBezTo>
                  <a:pt x="9085117" y="3681416"/>
                  <a:pt x="9070257" y="3688087"/>
                  <a:pt x="9054654" y="3688809"/>
                </a:cubicBezTo>
                <a:cubicBezTo>
                  <a:pt x="9005615" y="3692461"/>
                  <a:pt x="8966235" y="3715455"/>
                  <a:pt x="8920911" y="3729520"/>
                </a:cubicBezTo>
                <a:cubicBezTo>
                  <a:pt x="8894162" y="3737663"/>
                  <a:pt x="8885989" y="3759211"/>
                  <a:pt x="8891933" y="3787470"/>
                </a:cubicBezTo>
                <a:cubicBezTo>
                  <a:pt x="8894163" y="3795650"/>
                  <a:pt x="8896391" y="3803831"/>
                  <a:pt x="8898621" y="3812011"/>
                </a:cubicBezTo>
                <a:cubicBezTo>
                  <a:pt x="8900850" y="3829856"/>
                  <a:pt x="8893421" y="3838025"/>
                  <a:pt x="8877073" y="3832799"/>
                </a:cubicBezTo>
                <a:cubicBezTo>
                  <a:pt x="8874844" y="3834283"/>
                  <a:pt x="8873358" y="3832051"/>
                  <a:pt x="8871129" y="3833535"/>
                </a:cubicBezTo>
                <a:cubicBezTo>
                  <a:pt x="8836207" y="3824567"/>
                  <a:pt x="8836207" y="3824567"/>
                  <a:pt x="8836951" y="3859510"/>
                </a:cubicBezTo>
                <a:cubicBezTo>
                  <a:pt x="8840666" y="3898917"/>
                  <a:pt x="8817633" y="3917471"/>
                  <a:pt x="8778996" y="3907755"/>
                </a:cubicBezTo>
                <a:cubicBezTo>
                  <a:pt x="8745561" y="3901020"/>
                  <a:pt x="8732928" y="3906207"/>
                  <a:pt x="8715097" y="3937408"/>
                </a:cubicBezTo>
                <a:cubicBezTo>
                  <a:pt x="8697264" y="3968608"/>
                  <a:pt x="8679432" y="3999808"/>
                  <a:pt x="8653426" y="4023564"/>
                </a:cubicBezTo>
                <a:cubicBezTo>
                  <a:pt x="8636337" y="4041384"/>
                  <a:pt x="8617019" y="4051022"/>
                  <a:pt x="8593985" y="4050249"/>
                </a:cubicBezTo>
                <a:cubicBezTo>
                  <a:pt x="8567236" y="4048725"/>
                  <a:pt x="8559064" y="4060610"/>
                  <a:pt x="8562035" y="4084404"/>
                </a:cubicBezTo>
                <a:cubicBezTo>
                  <a:pt x="8564265" y="4111914"/>
                  <a:pt x="8564265" y="4111914"/>
                  <a:pt x="8537516" y="4100726"/>
                </a:cubicBezTo>
                <a:cubicBezTo>
                  <a:pt x="8516711" y="4088804"/>
                  <a:pt x="8493678" y="4078365"/>
                  <a:pt x="8474359" y="4068675"/>
                </a:cubicBezTo>
                <a:cubicBezTo>
                  <a:pt x="8469158" y="4075358"/>
                  <a:pt x="8475845" y="4080571"/>
                  <a:pt x="8476589" y="4086520"/>
                </a:cubicBezTo>
                <a:cubicBezTo>
                  <a:pt x="8484762" y="4113295"/>
                  <a:pt x="8478818" y="4133359"/>
                  <a:pt x="8452812" y="4147450"/>
                </a:cubicBezTo>
                <a:cubicBezTo>
                  <a:pt x="8432751" y="4160805"/>
                  <a:pt x="8411203" y="4171927"/>
                  <a:pt x="8391143" y="4185283"/>
                </a:cubicBezTo>
                <a:cubicBezTo>
                  <a:pt x="8349533" y="4209761"/>
                  <a:pt x="8334673" y="4245426"/>
                  <a:pt x="8340619" y="4293014"/>
                </a:cubicBezTo>
                <a:cubicBezTo>
                  <a:pt x="8344333" y="4313091"/>
                  <a:pt x="8348049" y="4333169"/>
                  <a:pt x="8353249" y="4355479"/>
                </a:cubicBezTo>
                <a:cubicBezTo>
                  <a:pt x="8355478" y="4363660"/>
                  <a:pt x="8356965" y="4375556"/>
                  <a:pt x="8346562" y="4379259"/>
                </a:cubicBezTo>
                <a:cubicBezTo>
                  <a:pt x="8336160" y="4382964"/>
                  <a:pt x="8332445" y="4372550"/>
                  <a:pt x="8327988" y="4365853"/>
                </a:cubicBezTo>
                <a:cubicBezTo>
                  <a:pt x="8319071" y="4352459"/>
                  <a:pt x="8312383" y="4337582"/>
                  <a:pt x="8295294" y="4336073"/>
                </a:cubicBezTo>
                <a:cubicBezTo>
                  <a:pt x="8284149" y="4333827"/>
                  <a:pt x="8287863" y="4324911"/>
                  <a:pt x="8285634" y="4316730"/>
                </a:cubicBezTo>
                <a:cubicBezTo>
                  <a:pt x="8279690" y="4288472"/>
                  <a:pt x="8269288" y="4282510"/>
                  <a:pt x="8244769" y="4298833"/>
                </a:cubicBezTo>
                <a:cubicBezTo>
                  <a:pt x="8215791" y="4318124"/>
                  <a:pt x="8189785" y="4341879"/>
                  <a:pt x="8167496" y="4366383"/>
                </a:cubicBezTo>
                <a:cubicBezTo>
                  <a:pt x="8153378" y="4379003"/>
                  <a:pt x="8143719" y="4398319"/>
                  <a:pt x="8145205" y="4419881"/>
                </a:cubicBezTo>
                <a:cubicBezTo>
                  <a:pt x="8147434" y="4437726"/>
                  <a:pt x="8140747" y="4451842"/>
                  <a:pt x="8121428" y="4461481"/>
                </a:cubicBezTo>
                <a:cubicBezTo>
                  <a:pt x="8065702" y="4488914"/>
                  <a:pt x="8025579" y="4534954"/>
                  <a:pt x="7993630" y="4588438"/>
                </a:cubicBezTo>
                <a:cubicBezTo>
                  <a:pt x="7992887" y="4592154"/>
                  <a:pt x="7992887" y="4592154"/>
                  <a:pt x="7990658" y="4593638"/>
                </a:cubicBezTo>
                <a:cubicBezTo>
                  <a:pt x="7948307" y="4660491"/>
                  <a:pt x="7927502" y="4667897"/>
                  <a:pt x="7856915" y="4644013"/>
                </a:cubicBezTo>
                <a:cubicBezTo>
                  <a:pt x="7853200" y="4652930"/>
                  <a:pt x="7860630" y="4654427"/>
                  <a:pt x="7863602" y="4658891"/>
                </a:cubicBezTo>
                <a:cubicBezTo>
                  <a:pt x="7874748" y="4670800"/>
                  <a:pt x="7874748" y="4680466"/>
                  <a:pt x="7854687" y="4684156"/>
                </a:cubicBezTo>
                <a:cubicBezTo>
                  <a:pt x="7850228" y="4687124"/>
                  <a:pt x="7839083" y="4684878"/>
                  <a:pt x="7839826" y="4690827"/>
                </a:cubicBezTo>
                <a:cubicBezTo>
                  <a:pt x="7839826" y="4700492"/>
                  <a:pt x="7846514" y="4705704"/>
                  <a:pt x="7853201" y="4710918"/>
                </a:cubicBezTo>
                <a:cubicBezTo>
                  <a:pt x="7858402" y="4713898"/>
                  <a:pt x="7861374" y="4718363"/>
                  <a:pt x="7866575" y="4721344"/>
                </a:cubicBezTo>
                <a:cubicBezTo>
                  <a:pt x="7876234" y="4731021"/>
                  <a:pt x="7871033" y="4737705"/>
                  <a:pt x="7861375" y="4737692"/>
                </a:cubicBezTo>
                <a:cubicBezTo>
                  <a:pt x="7839084" y="4742866"/>
                  <a:pt x="7814565" y="4739860"/>
                  <a:pt x="7800447" y="4762144"/>
                </a:cubicBezTo>
                <a:cubicBezTo>
                  <a:pt x="7788559" y="4782945"/>
                  <a:pt x="7795246" y="4807486"/>
                  <a:pt x="7795246" y="4826816"/>
                </a:cubicBezTo>
                <a:cubicBezTo>
                  <a:pt x="7746207" y="4811139"/>
                  <a:pt x="7734318" y="4783616"/>
                  <a:pt x="7751407" y="4736803"/>
                </a:cubicBezTo>
                <a:cubicBezTo>
                  <a:pt x="7753636" y="4735319"/>
                  <a:pt x="7754379" y="4731602"/>
                  <a:pt x="7755123" y="4727886"/>
                </a:cubicBezTo>
                <a:cubicBezTo>
                  <a:pt x="7761809" y="4713769"/>
                  <a:pt x="7775185" y="4695202"/>
                  <a:pt x="7761809" y="4684775"/>
                </a:cubicBezTo>
                <a:cubicBezTo>
                  <a:pt x="7751407" y="4678815"/>
                  <a:pt x="7733575" y="4690686"/>
                  <a:pt x="7718714" y="4697357"/>
                </a:cubicBezTo>
                <a:cubicBezTo>
                  <a:pt x="7686022" y="4715899"/>
                  <a:pt x="7659273" y="4743371"/>
                  <a:pt x="7629554" y="4766378"/>
                </a:cubicBezTo>
                <a:cubicBezTo>
                  <a:pt x="7622865" y="4770829"/>
                  <a:pt x="7617664" y="4777514"/>
                  <a:pt x="7609491" y="4779733"/>
                </a:cubicBezTo>
                <a:cubicBezTo>
                  <a:pt x="7591659" y="4791604"/>
                  <a:pt x="7573083" y="4797527"/>
                  <a:pt x="7577542" y="4823553"/>
                </a:cubicBezTo>
                <a:cubicBezTo>
                  <a:pt x="7579029" y="4835450"/>
                  <a:pt x="7565654" y="4844353"/>
                  <a:pt x="7557480" y="4856237"/>
                </a:cubicBezTo>
                <a:cubicBezTo>
                  <a:pt x="7547078" y="4869605"/>
                  <a:pt x="7540391" y="4883721"/>
                  <a:pt x="7552280" y="4901580"/>
                </a:cubicBezTo>
                <a:cubicBezTo>
                  <a:pt x="7561939" y="4920921"/>
                  <a:pt x="7544850" y="4929077"/>
                  <a:pt x="7536677" y="4940960"/>
                </a:cubicBezTo>
                <a:cubicBezTo>
                  <a:pt x="7530732" y="4951361"/>
                  <a:pt x="7523302" y="4959529"/>
                  <a:pt x="7511415" y="4951335"/>
                </a:cubicBezTo>
                <a:cubicBezTo>
                  <a:pt x="7502498" y="4947606"/>
                  <a:pt x="7496554" y="4948341"/>
                  <a:pt x="7489867" y="4952793"/>
                </a:cubicBezTo>
                <a:cubicBezTo>
                  <a:pt x="7473521" y="4966897"/>
                  <a:pt x="7457174" y="4981000"/>
                  <a:pt x="7431911" y="4981710"/>
                </a:cubicBezTo>
                <a:cubicBezTo>
                  <a:pt x="7420024" y="4983181"/>
                  <a:pt x="7417794" y="4994330"/>
                  <a:pt x="7415565" y="5005478"/>
                </a:cubicBezTo>
                <a:cubicBezTo>
                  <a:pt x="7404420" y="5070886"/>
                  <a:pt x="7362812" y="5114693"/>
                  <a:pt x="7310058" y="5146590"/>
                </a:cubicBezTo>
                <a:cubicBezTo>
                  <a:pt x="7284052" y="5160681"/>
                  <a:pt x="7258046" y="5174771"/>
                  <a:pt x="7237985" y="5197791"/>
                </a:cubicBezTo>
                <a:cubicBezTo>
                  <a:pt x="7220896" y="5215611"/>
                  <a:pt x="7197120" y="5218553"/>
                  <a:pt x="7172600" y="5205882"/>
                </a:cubicBezTo>
                <a:cubicBezTo>
                  <a:pt x="7171114" y="5222978"/>
                  <a:pt x="7183003" y="5240837"/>
                  <a:pt x="7162941" y="5254192"/>
                </a:cubicBezTo>
                <a:cubicBezTo>
                  <a:pt x="7136935" y="5268282"/>
                  <a:pt x="7109445" y="5280141"/>
                  <a:pt x="7078237" y="5271922"/>
                </a:cubicBezTo>
                <a:cubicBezTo>
                  <a:pt x="7070807" y="5270425"/>
                  <a:pt x="7061890" y="5266696"/>
                  <a:pt x="7052974" y="5262967"/>
                </a:cubicBezTo>
                <a:cubicBezTo>
                  <a:pt x="7041829" y="5260721"/>
                  <a:pt x="7029941" y="5252528"/>
                  <a:pt x="7021024" y="5268128"/>
                </a:cubicBezTo>
                <a:cubicBezTo>
                  <a:pt x="7010622" y="5281496"/>
                  <a:pt x="7016566" y="5290425"/>
                  <a:pt x="7022512" y="5299355"/>
                </a:cubicBezTo>
                <a:cubicBezTo>
                  <a:pt x="7047773" y="5337303"/>
                  <a:pt x="7058919" y="5378207"/>
                  <a:pt x="7058176" y="5420582"/>
                </a:cubicBezTo>
                <a:cubicBezTo>
                  <a:pt x="7057433" y="5443627"/>
                  <a:pt x="7053719" y="5462207"/>
                  <a:pt x="7025484" y="5468118"/>
                </a:cubicBezTo>
                <a:cubicBezTo>
                  <a:pt x="7003193" y="5473292"/>
                  <a:pt x="6989076" y="5495576"/>
                  <a:pt x="6979417" y="5514893"/>
                </a:cubicBezTo>
                <a:cubicBezTo>
                  <a:pt x="6966786" y="5539409"/>
                  <a:pt x="6946725" y="5562428"/>
                  <a:pt x="6923691" y="5580984"/>
                </a:cubicBezTo>
                <a:cubicBezTo>
                  <a:pt x="6895458" y="5606223"/>
                  <a:pt x="6873166" y="5640391"/>
                  <a:pt x="6853105" y="5673075"/>
                </a:cubicBezTo>
                <a:cubicBezTo>
                  <a:pt x="6834530" y="5698328"/>
                  <a:pt x="6818184" y="5722095"/>
                  <a:pt x="6789949" y="5737671"/>
                </a:cubicBezTo>
                <a:cubicBezTo>
                  <a:pt x="6762457" y="5749529"/>
                  <a:pt x="6731251" y="5750974"/>
                  <a:pt x="6702273" y="5741271"/>
                </a:cubicBezTo>
                <a:cubicBezTo>
                  <a:pt x="6627228" y="5720355"/>
                  <a:pt x="6597507" y="5743361"/>
                  <a:pt x="6604938" y="5822175"/>
                </a:cubicBezTo>
                <a:cubicBezTo>
                  <a:pt x="6606425" y="5824408"/>
                  <a:pt x="6605682" y="5828124"/>
                  <a:pt x="6607167" y="5830356"/>
                </a:cubicBezTo>
                <a:cubicBezTo>
                  <a:pt x="6610140" y="5863815"/>
                  <a:pt x="6610140" y="5863815"/>
                  <a:pt x="6579676" y="5851879"/>
                </a:cubicBezTo>
                <a:cubicBezTo>
                  <a:pt x="6550698" y="5842176"/>
                  <a:pt x="6535838" y="5848847"/>
                  <a:pt x="6518005" y="5880048"/>
                </a:cubicBezTo>
                <a:cubicBezTo>
                  <a:pt x="6489028" y="5928332"/>
                  <a:pt x="6489028" y="5928332"/>
                  <a:pt x="6455592" y="5940926"/>
                </a:cubicBezTo>
                <a:cubicBezTo>
                  <a:pt x="6458564" y="5916396"/>
                  <a:pt x="6470452" y="5895596"/>
                  <a:pt x="6483827" y="5877029"/>
                </a:cubicBezTo>
                <a:cubicBezTo>
                  <a:pt x="6495715" y="5856228"/>
                  <a:pt x="6512804" y="5838409"/>
                  <a:pt x="6528407" y="5818357"/>
                </a:cubicBezTo>
                <a:cubicBezTo>
                  <a:pt x="6506860" y="5819815"/>
                  <a:pt x="6498688" y="5812370"/>
                  <a:pt x="6496457" y="5794524"/>
                </a:cubicBezTo>
                <a:cubicBezTo>
                  <a:pt x="6496458" y="5775195"/>
                  <a:pt x="6488284" y="5777414"/>
                  <a:pt x="6474911" y="5786318"/>
                </a:cubicBezTo>
                <a:cubicBezTo>
                  <a:pt x="6450390" y="5802640"/>
                  <a:pt x="6427357" y="5821196"/>
                  <a:pt x="6395407" y="5826358"/>
                </a:cubicBezTo>
                <a:cubicBezTo>
                  <a:pt x="6376832" y="5832280"/>
                  <a:pt x="6367916" y="5847881"/>
                  <a:pt x="6373118" y="5870190"/>
                </a:cubicBezTo>
                <a:cubicBezTo>
                  <a:pt x="6375346" y="5878371"/>
                  <a:pt x="6376089" y="5884319"/>
                  <a:pt x="6362715" y="5883558"/>
                </a:cubicBezTo>
                <a:cubicBezTo>
                  <a:pt x="6329279" y="5886487"/>
                  <a:pt x="6329279" y="5886487"/>
                  <a:pt x="6344882" y="5914759"/>
                </a:cubicBezTo>
                <a:cubicBezTo>
                  <a:pt x="6346369" y="5916991"/>
                  <a:pt x="6347856" y="5919223"/>
                  <a:pt x="6348598" y="5925171"/>
                </a:cubicBezTo>
                <a:cubicBezTo>
                  <a:pt x="6327050" y="5916965"/>
                  <a:pt x="6303273" y="5910243"/>
                  <a:pt x="6281727" y="5902036"/>
                </a:cubicBezTo>
                <a:cubicBezTo>
                  <a:pt x="6275782" y="5902772"/>
                  <a:pt x="6266124" y="5893094"/>
                  <a:pt x="6262409" y="5902010"/>
                </a:cubicBezTo>
                <a:cubicBezTo>
                  <a:pt x="6256464" y="5912411"/>
                  <a:pt x="6250521" y="5922811"/>
                  <a:pt x="6259437" y="5936204"/>
                </a:cubicBezTo>
                <a:cubicBezTo>
                  <a:pt x="6270582" y="5948114"/>
                  <a:pt x="6282470" y="5956308"/>
                  <a:pt x="6294358" y="5964501"/>
                </a:cubicBezTo>
                <a:cubicBezTo>
                  <a:pt x="6304760" y="5970462"/>
                  <a:pt x="6310704" y="5979392"/>
                  <a:pt x="6302531" y="5991276"/>
                </a:cubicBezTo>
                <a:cubicBezTo>
                  <a:pt x="6269839" y="6029147"/>
                  <a:pt x="6243091" y="6075948"/>
                  <a:pt x="6205197" y="6110839"/>
                </a:cubicBezTo>
                <a:cubicBezTo>
                  <a:pt x="6188108" y="6128659"/>
                  <a:pt x="6171020" y="6146478"/>
                  <a:pt x="6142784" y="6123394"/>
                </a:cubicBezTo>
                <a:cubicBezTo>
                  <a:pt x="6126438" y="6108504"/>
                  <a:pt x="6080370" y="6126284"/>
                  <a:pt x="6076655" y="6144866"/>
                </a:cubicBezTo>
                <a:cubicBezTo>
                  <a:pt x="6076656" y="6154530"/>
                  <a:pt x="6075170" y="6161963"/>
                  <a:pt x="6087802" y="6166440"/>
                </a:cubicBezTo>
                <a:cubicBezTo>
                  <a:pt x="6100433" y="6170917"/>
                  <a:pt x="6101919" y="6163485"/>
                  <a:pt x="6107119" y="6156801"/>
                </a:cubicBezTo>
                <a:cubicBezTo>
                  <a:pt x="6111578" y="6144169"/>
                  <a:pt x="6119751" y="6132285"/>
                  <a:pt x="6132383" y="6136762"/>
                </a:cubicBezTo>
                <a:cubicBezTo>
                  <a:pt x="6143527" y="6139007"/>
                  <a:pt x="6151700" y="6146452"/>
                  <a:pt x="6150958" y="6159834"/>
                </a:cubicBezTo>
                <a:cubicBezTo>
                  <a:pt x="6151700" y="6175446"/>
                  <a:pt x="6149472" y="6186596"/>
                  <a:pt x="6131638" y="6188802"/>
                </a:cubicBezTo>
                <a:cubicBezTo>
                  <a:pt x="6115293" y="6193240"/>
                  <a:pt x="6111578" y="6202157"/>
                  <a:pt x="6121980" y="6217783"/>
                </a:cubicBezTo>
                <a:cubicBezTo>
                  <a:pt x="6124953" y="6222247"/>
                  <a:pt x="6126439" y="6224479"/>
                  <a:pt x="6129411" y="6228943"/>
                </a:cubicBezTo>
                <a:cubicBezTo>
                  <a:pt x="6130154" y="6234892"/>
                  <a:pt x="6134612" y="6241589"/>
                  <a:pt x="6131640" y="6246789"/>
                </a:cubicBezTo>
                <a:cubicBezTo>
                  <a:pt x="6126439" y="6253473"/>
                  <a:pt x="6119752" y="6248260"/>
                  <a:pt x="6113808" y="6248996"/>
                </a:cubicBezTo>
                <a:cubicBezTo>
                  <a:pt x="6087802" y="6243757"/>
                  <a:pt x="6062539" y="6244468"/>
                  <a:pt x="6039506" y="6263022"/>
                </a:cubicBezTo>
                <a:cubicBezTo>
                  <a:pt x="6028361" y="6270441"/>
                  <a:pt x="6023159" y="6277126"/>
                  <a:pt x="6034304" y="6289036"/>
                </a:cubicBezTo>
                <a:cubicBezTo>
                  <a:pt x="6040247" y="6297965"/>
                  <a:pt x="6046193" y="6306893"/>
                  <a:pt x="6052137" y="6315823"/>
                </a:cubicBezTo>
                <a:cubicBezTo>
                  <a:pt x="6062540" y="6341114"/>
                  <a:pt x="6058825" y="6350030"/>
                  <a:pt x="6033562" y="6360404"/>
                </a:cubicBezTo>
                <a:cubicBezTo>
                  <a:pt x="6018702" y="6367075"/>
                  <a:pt x="6010528" y="6378959"/>
                  <a:pt x="5997155" y="6387863"/>
                </a:cubicBezTo>
                <a:cubicBezTo>
                  <a:pt x="5976351" y="6404934"/>
                  <a:pt x="5952573" y="6407876"/>
                  <a:pt x="5928796" y="6391488"/>
                </a:cubicBezTo>
                <a:cubicBezTo>
                  <a:pt x="5914679" y="6384779"/>
                  <a:pt x="5899076" y="6375837"/>
                  <a:pt x="5883472" y="6366895"/>
                </a:cubicBezTo>
                <a:cubicBezTo>
                  <a:pt x="5890160" y="6362444"/>
                  <a:pt x="5894618" y="6359476"/>
                  <a:pt x="5899077" y="6356508"/>
                </a:cubicBezTo>
                <a:cubicBezTo>
                  <a:pt x="5947372" y="6327579"/>
                  <a:pt x="5949601" y="6326095"/>
                  <a:pt x="5939198" y="6271810"/>
                </a:cubicBezTo>
                <a:cubicBezTo>
                  <a:pt x="5934740" y="6255449"/>
                  <a:pt x="5939198" y="6242816"/>
                  <a:pt x="5952573" y="6233913"/>
                </a:cubicBezTo>
                <a:cubicBezTo>
                  <a:pt x="5994182" y="6199771"/>
                  <a:pt x="6023902" y="6157434"/>
                  <a:pt x="6046935" y="6109885"/>
                </a:cubicBezTo>
                <a:cubicBezTo>
                  <a:pt x="6074426" y="6049703"/>
                  <a:pt x="6119006" y="6000697"/>
                  <a:pt x="6158386" y="5948708"/>
                </a:cubicBezTo>
                <a:cubicBezTo>
                  <a:pt x="6179934" y="5918256"/>
                  <a:pt x="6199252" y="5889289"/>
                  <a:pt x="6205196" y="5849894"/>
                </a:cubicBezTo>
                <a:cubicBezTo>
                  <a:pt x="6210397" y="5823881"/>
                  <a:pt x="6228973" y="5808293"/>
                  <a:pt x="6249034" y="5794938"/>
                </a:cubicBezTo>
                <a:cubicBezTo>
                  <a:pt x="6274296" y="5774899"/>
                  <a:pt x="6297328" y="5756344"/>
                  <a:pt x="6274296" y="5716912"/>
                </a:cubicBezTo>
                <a:cubicBezTo>
                  <a:pt x="6313674" y="5722911"/>
                  <a:pt x="6331507" y="5701376"/>
                  <a:pt x="6344881" y="5673143"/>
                </a:cubicBezTo>
                <a:cubicBezTo>
                  <a:pt x="6357512" y="5638962"/>
                  <a:pt x="6386490" y="5619671"/>
                  <a:pt x="6408780" y="5595168"/>
                </a:cubicBezTo>
                <a:cubicBezTo>
                  <a:pt x="6433299" y="5569179"/>
                  <a:pt x="6450388" y="5541696"/>
                  <a:pt x="6460790" y="5508998"/>
                </a:cubicBezTo>
                <a:cubicBezTo>
                  <a:pt x="6464505" y="5490418"/>
                  <a:pt x="6475650" y="5473333"/>
                  <a:pt x="6494969" y="5463694"/>
                </a:cubicBezTo>
                <a:cubicBezTo>
                  <a:pt x="6518746" y="5451088"/>
                  <a:pt x="6535835" y="5433269"/>
                  <a:pt x="6544751" y="5408003"/>
                </a:cubicBezTo>
                <a:cubicBezTo>
                  <a:pt x="6572242" y="5328493"/>
                  <a:pt x="6631683" y="5272814"/>
                  <a:pt x="6685923" y="5214155"/>
                </a:cubicBezTo>
                <a:cubicBezTo>
                  <a:pt x="6718615" y="5176284"/>
                  <a:pt x="6751309" y="5138412"/>
                  <a:pt x="6766911" y="5089366"/>
                </a:cubicBezTo>
                <a:cubicBezTo>
                  <a:pt x="6770626" y="5070785"/>
                  <a:pt x="6776570" y="5050721"/>
                  <a:pt x="6748335" y="5046965"/>
                </a:cubicBezTo>
                <a:cubicBezTo>
                  <a:pt x="6739420" y="5043237"/>
                  <a:pt x="6738676" y="5037288"/>
                  <a:pt x="6737933" y="5031340"/>
                </a:cubicBezTo>
                <a:cubicBezTo>
                  <a:pt x="6736447" y="5019443"/>
                  <a:pt x="6736447" y="5009778"/>
                  <a:pt x="6736446" y="5000114"/>
                </a:cubicBezTo>
                <a:cubicBezTo>
                  <a:pt x="6737190" y="4948074"/>
                  <a:pt x="6759480" y="4933235"/>
                  <a:pt x="6806290" y="4960061"/>
                </a:cubicBezTo>
                <a:cubicBezTo>
                  <a:pt x="6810005" y="4960810"/>
                  <a:pt x="6811492" y="4963042"/>
                  <a:pt x="6818921" y="4964539"/>
                </a:cubicBezTo>
                <a:cubicBezTo>
                  <a:pt x="6811492" y="4943713"/>
                  <a:pt x="6807034" y="4927351"/>
                  <a:pt x="6799603" y="4906525"/>
                </a:cubicBezTo>
                <a:cubicBezTo>
                  <a:pt x="6814463" y="4909519"/>
                  <a:pt x="6824865" y="4915479"/>
                  <a:pt x="6836011" y="4917725"/>
                </a:cubicBezTo>
                <a:cubicBezTo>
                  <a:pt x="6883564" y="4931170"/>
                  <a:pt x="6894709" y="4923750"/>
                  <a:pt x="6896938" y="4873943"/>
                </a:cubicBezTo>
                <a:cubicBezTo>
                  <a:pt x="6899166" y="4853131"/>
                  <a:pt x="6899166" y="4833802"/>
                  <a:pt x="6899166" y="4814473"/>
                </a:cubicBezTo>
                <a:cubicBezTo>
                  <a:pt x="6896194" y="4771350"/>
                  <a:pt x="6901395" y="4764664"/>
                  <a:pt x="6943747" y="4755801"/>
                </a:cubicBezTo>
                <a:cubicBezTo>
                  <a:pt x="6965294" y="4754342"/>
                  <a:pt x="6970495" y="4737993"/>
                  <a:pt x="6977183" y="4723877"/>
                </a:cubicBezTo>
                <a:cubicBezTo>
                  <a:pt x="6990557" y="4685980"/>
                  <a:pt x="6990557" y="4685980"/>
                  <a:pt x="7028451" y="4699412"/>
                </a:cubicBezTo>
                <a:cubicBezTo>
                  <a:pt x="7029194" y="4686031"/>
                  <a:pt x="7022507" y="4671154"/>
                  <a:pt x="7034394" y="4660018"/>
                </a:cubicBezTo>
                <a:cubicBezTo>
                  <a:pt x="7044797" y="4646650"/>
                  <a:pt x="7059658" y="4649644"/>
                  <a:pt x="7075260" y="4648921"/>
                </a:cubicBezTo>
                <a:cubicBezTo>
                  <a:pt x="7093094" y="4646714"/>
                  <a:pt x="7100523" y="4638546"/>
                  <a:pt x="7105724" y="4622197"/>
                </a:cubicBezTo>
                <a:cubicBezTo>
                  <a:pt x="7115383" y="4593216"/>
                  <a:pt x="7115383" y="4564222"/>
                  <a:pt x="7121327" y="4534493"/>
                </a:cubicBezTo>
                <a:cubicBezTo>
                  <a:pt x="7124299" y="4519629"/>
                  <a:pt x="7128014" y="4510712"/>
                  <a:pt x="7149561" y="4518919"/>
                </a:cubicBezTo>
                <a:cubicBezTo>
                  <a:pt x="7168880" y="4528609"/>
                  <a:pt x="7185969" y="4520454"/>
                  <a:pt x="7197857" y="4499654"/>
                </a:cubicBezTo>
                <a:cubicBezTo>
                  <a:pt x="7205287" y="4481822"/>
                  <a:pt x="7214946" y="4462504"/>
                  <a:pt x="7231293" y="4448402"/>
                </a:cubicBezTo>
                <a:cubicBezTo>
                  <a:pt x="7245411" y="4435782"/>
                  <a:pt x="7233522" y="4427588"/>
                  <a:pt x="7223862" y="4417911"/>
                </a:cubicBezTo>
                <a:cubicBezTo>
                  <a:pt x="7222376" y="4415679"/>
                  <a:pt x="7216432" y="4416414"/>
                  <a:pt x="7216432" y="4416414"/>
                </a:cubicBezTo>
                <a:cubicBezTo>
                  <a:pt x="7213089" y="4433137"/>
                  <a:pt x="7205287" y="4438331"/>
                  <a:pt x="7196278" y="4438690"/>
                </a:cubicBezTo>
                <a:lnTo>
                  <a:pt x="7177346" y="4434041"/>
                </a:lnTo>
                <a:lnTo>
                  <a:pt x="7177093" y="4439158"/>
                </a:lnTo>
                <a:cubicBezTo>
                  <a:pt x="7173006" y="4445100"/>
                  <a:pt x="7166691" y="4450110"/>
                  <a:pt x="7162604" y="4456052"/>
                </a:cubicBezTo>
                <a:cubicBezTo>
                  <a:pt x="7156659" y="4466452"/>
                  <a:pt x="7149229" y="4474620"/>
                  <a:pt x="7137341" y="4466426"/>
                </a:cubicBezTo>
                <a:cubicBezTo>
                  <a:pt x="7128426" y="4462697"/>
                  <a:pt x="7122481" y="4463432"/>
                  <a:pt x="7115794" y="4467884"/>
                </a:cubicBezTo>
                <a:cubicBezTo>
                  <a:pt x="7099447" y="4481988"/>
                  <a:pt x="7083101" y="4496091"/>
                  <a:pt x="7057838" y="4496801"/>
                </a:cubicBezTo>
                <a:cubicBezTo>
                  <a:pt x="7045950" y="4498272"/>
                  <a:pt x="7043722" y="4509421"/>
                  <a:pt x="7041492" y="4520570"/>
                </a:cubicBezTo>
                <a:cubicBezTo>
                  <a:pt x="7030348" y="4585976"/>
                  <a:pt x="6988740" y="4629784"/>
                  <a:pt x="6935985" y="4661681"/>
                </a:cubicBezTo>
                <a:cubicBezTo>
                  <a:pt x="6909979" y="4675772"/>
                  <a:pt x="6883973" y="4689862"/>
                  <a:pt x="6863912" y="4712881"/>
                </a:cubicBezTo>
                <a:cubicBezTo>
                  <a:pt x="6855368" y="4721791"/>
                  <a:pt x="6845151" y="4726982"/>
                  <a:pt x="6834007" y="4728361"/>
                </a:cubicBezTo>
                <a:lnTo>
                  <a:pt x="6816074" y="4724626"/>
                </a:lnTo>
                <a:lnTo>
                  <a:pt x="6804686" y="4738539"/>
                </a:lnTo>
                <a:lnTo>
                  <a:pt x="6800195" y="4740930"/>
                </a:lnTo>
                <a:lnTo>
                  <a:pt x="6800663" y="4746531"/>
                </a:lnTo>
                <a:cubicBezTo>
                  <a:pt x="6800942" y="4754803"/>
                  <a:pt x="6798899" y="4762606"/>
                  <a:pt x="6788868" y="4769283"/>
                </a:cubicBezTo>
                <a:cubicBezTo>
                  <a:pt x="6762862" y="4783374"/>
                  <a:pt x="6735371" y="4795232"/>
                  <a:pt x="6704164" y="4787013"/>
                </a:cubicBezTo>
                <a:lnTo>
                  <a:pt x="6693840" y="4783354"/>
                </a:lnTo>
                <a:lnTo>
                  <a:pt x="6687965" y="4787149"/>
                </a:lnTo>
                <a:cubicBezTo>
                  <a:pt x="6685549" y="4793186"/>
                  <a:pt x="6687406" y="4800809"/>
                  <a:pt x="6693350" y="4809738"/>
                </a:cubicBezTo>
                <a:cubicBezTo>
                  <a:pt x="6694094" y="4815686"/>
                  <a:pt x="6695580" y="4817918"/>
                  <a:pt x="6700780" y="4820899"/>
                </a:cubicBezTo>
                <a:cubicBezTo>
                  <a:pt x="6720099" y="4849919"/>
                  <a:pt x="6720099" y="4849919"/>
                  <a:pt x="6687406" y="4858796"/>
                </a:cubicBezTo>
                <a:cubicBezTo>
                  <a:pt x="6681092" y="4861390"/>
                  <a:pt x="6677562" y="4864544"/>
                  <a:pt x="6674868" y="4868351"/>
                </a:cubicBezTo>
                <a:lnTo>
                  <a:pt x="6674211" y="4869528"/>
                </a:lnTo>
                <a:lnTo>
                  <a:pt x="6676023" y="4873399"/>
                </a:lnTo>
                <a:cubicBezTo>
                  <a:pt x="6681875" y="4893666"/>
                  <a:pt x="6684475" y="4914485"/>
                  <a:pt x="6684103" y="4935673"/>
                </a:cubicBezTo>
                <a:cubicBezTo>
                  <a:pt x="6683360" y="4958718"/>
                  <a:pt x="6679646" y="4977299"/>
                  <a:pt x="6651412" y="4983209"/>
                </a:cubicBezTo>
                <a:cubicBezTo>
                  <a:pt x="6629120" y="4988383"/>
                  <a:pt x="6615003" y="5010667"/>
                  <a:pt x="6605344" y="5029984"/>
                </a:cubicBezTo>
                <a:cubicBezTo>
                  <a:pt x="6592713" y="5054500"/>
                  <a:pt x="6572652" y="5077520"/>
                  <a:pt x="6549618" y="5096075"/>
                </a:cubicBezTo>
                <a:cubicBezTo>
                  <a:pt x="6521384" y="5121314"/>
                  <a:pt x="6499093" y="5155482"/>
                  <a:pt x="6479032" y="5188167"/>
                </a:cubicBezTo>
                <a:cubicBezTo>
                  <a:pt x="6469745" y="5200792"/>
                  <a:pt x="6461014" y="5213047"/>
                  <a:pt x="6451077" y="5224093"/>
                </a:cubicBezTo>
                <a:lnTo>
                  <a:pt x="6443635" y="5230154"/>
                </a:lnTo>
                <a:lnTo>
                  <a:pt x="6450386" y="5232428"/>
                </a:lnTo>
                <a:cubicBezTo>
                  <a:pt x="6457073" y="5237641"/>
                  <a:pt x="6455587" y="5245072"/>
                  <a:pt x="6452616" y="5250273"/>
                </a:cubicBezTo>
                <a:cubicBezTo>
                  <a:pt x="6445928" y="5264389"/>
                  <a:pt x="6435526" y="5268092"/>
                  <a:pt x="6421410" y="5271047"/>
                </a:cubicBezTo>
                <a:cubicBezTo>
                  <a:pt x="6419923" y="5268816"/>
                  <a:pt x="6417695" y="5270299"/>
                  <a:pt x="6417695" y="5270299"/>
                </a:cubicBezTo>
                <a:cubicBezTo>
                  <a:pt x="6361224" y="5253124"/>
                  <a:pt x="6332248" y="5282080"/>
                  <a:pt x="6307727" y="5327398"/>
                </a:cubicBezTo>
                <a:cubicBezTo>
                  <a:pt x="6305499" y="5338545"/>
                  <a:pt x="6298068" y="5346713"/>
                  <a:pt x="6292124" y="5357114"/>
                </a:cubicBezTo>
                <a:cubicBezTo>
                  <a:pt x="6259433" y="5404650"/>
                  <a:pt x="6225254" y="5411296"/>
                  <a:pt x="6177702" y="5378521"/>
                </a:cubicBezTo>
                <a:cubicBezTo>
                  <a:pt x="6174357" y="5375914"/>
                  <a:pt x="6170828" y="5371821"/>
                  <a:pt x="6166741" y="5369306"/>
                </a:cubicBezTo>
                <a:lnTo>
                  <a:pt x="6165926" y="5369321"/>
                </a:lnTo>
                <a:lnTo>
                  <a:pt x="6157017" y="5376210"/>
                </a:lnTo>
                <a:cubicBezTo>
                  <a:pt x="6152664" y="5381072"/>
                  <a:pt x="6148391" y="5387339"/>
                  <a:pt x="6143933" y="5395138"/>
                </a:cubicBezTo>
                <a:lnTo>
                  <a:pt x="6142872" y="5396864"/>
                </a:lnTo>
                <a:lnTo>
                  <a:pt x="6142779" y="5398547"/>
                </a:lnTo>
                <a:cubicBezTo>
                  <a:pt x="6149467" y="5413424"/>
                  <a:pt x="6150210" y="5429038"/>
                  <a:pt x="6153182" y="5443167"/>
                </a:cubicBezTo>
                <a:cubicBezTo>
                  <a:pt x="6146495" y="5447618"/>
                  <a:pt x="6143523" y="5443154"/>
                  <a:pt x="6138322" y="5440173"/>
                </a:cubicBezTo>
                <a:lnTo>
                  <a:pt x="6122150" y="5429028"/>
                </a:lnTo>
                <a:lnTo>
                  <a:pt x="6114399" y="5438962"/>
                </a:lnTo>
                <a:lnTo>
                  <a:pt x="6103463" y="5444634"/>
                </a:lnTo>
                <a:lnTo>
                  <a:pt x="6095319" y="5464371"/>
                </a:lnTo>
                <a:cubicBezTo>
                  <a:pt x="6094298" y="5471896"/>
                  <a:pt x="6097827" y="5478406"/>
                  <a:pt x="6112316" y="5483258"/>
                </a:cubicBezTo>
                <a:cubicBezTo>
                  <a:pt x="6127918" y="5492200"/>
                  <a:pt x="6131635" y="5502612"/>
                  <a:pt x="6119004" y="5517465"/>
                </a:cubicBezTo>
                <a:cubicBezTo>
                  <a:pt x="6109344" y="5527117"/>
                  <a:pt x="6106372" y="5541981"/>
                  <a:pt x="6096713" y="5551633"/>
                </a:cubicBezTo>
                <a:cubicBezTo>
                  <a:pt x="6089284" y="5559801"/>
                  <a:pt x="6092998" y="5570214"/>
                  <a:pt x="6098200" y="5582860"/>
                </a:cubicBezTo>
                <a:cubicBezTo>
                  <a:pt x="6101171" y="5587324"/>
                  <a:pt x="6107116" y="5596253"/>
                  <a:pt x="6101915" y="5602936"/>
                </a:cubicBezTo>
                <a:cubicBezTo>
                  <a:pt x="6094484" y="5611105"/>
                  <a:pt x="6086311" y="5603659"/>
                  <a:pt x="6081110" y="5600679"/>
                </a:cubicBezTo>
                <a:cubicBezTo>
                  <a:pt x="6069222" y="5592486"/>
                  <a:pt x="6059562" y="5592472"/>
                  <a:pt x="6054361" y="5608821"/>
                </a:cubicBezTo>
                <a:cubicBezTo>
                  <a:pt x="6034301" y="5680163"/>
                  <a:pt x="5994922" y="5741816"/>
                  <a:pt x="5962972" y="5804966"/>
                </a:cubicBezTo>
                <a:cubicBezTo>
                  <a:pt x="5951083" y="5825766"/>
                  <a:pt x="5939195" y="5846566"/>
                  <a:pt x="5931022" y="5868114"/>
                </a:cubicBezTo>
                <a:cubicBezTo>
                  <a:pt x="5922105" y="5893380"/>
                  <a:pt x="5906503" y="5913432"/>
                  <a:pt x="5882727" y="5926038"/>
                </a:cubicBezTo>
                <a:cubicBezTo>
                  <a:pt x="5864894" y="5937910"/>
                  <a:pt x="5855235" y="5957227"/>
                  <a:pt x="5845576" y="5976542"/>
                </a:cubicBezTo>
                <a:cubicBezTo>
                  <a:pt x="5823285" y="5943058"/>
                  <a:pt x="5800251" y="5913290"/>
                  <a:pt x="5806939" y="5870180"/>
                </a:cubicBezTo>
                <a:cubicBezTo>
                  <a:pt x="5806938" y="5850851"/>
                  <a:pt x="5789849" y="5839677"/>
                  <a:pt x="5779446" y="5824051"/>
                </a:cubicBezTo>
                <a:cubicBezTo>
                  <a:pt x="5772760" y="5818838"/>
                  <a:pt x="5764586" y="5811392"/>
                  <a:pt x="5760128" y="5804696"/>
                </a:cubicBezTo>
                <a:cubicBezTo>
                  <a:pt x="5748239" y="5777172"/>
                  <a:pt x="5730407" y="5789044"/>
                  <a:pt x="5717776" y="5803896"/>
                </a:cubicBezTo>
                <a:cubicBezTo>
                  <a:pt x="5699200" y="5819484"/>
                  <a:pt x="5686569" y="5844000"/>
                  <a:pt x="5688798" y="5871510"/>
                </a:cubicBezTo>
                <a:cubicBezTo>
                  <a:pt x="5694742" y="5899768"/>
                  <a:pt x="5680626" y="5912388"/>
                  <a:pt x="5657592" y="5921278"/>
                </a:cubicBezTo>
                <a:cubicBezTo>
                  <a:pt x="5651647" y="5922013"/>
                  <a:pt x="5647190" y="5924981"/>
                  <a:pt x="5642731" y="5927949"/>
                </a:cubicBezTo>
                <a:cubicBezTo>
                  <a:pt x="5621927" y="5935356"/>
                  <a:pt x="5615240" y="5949472"/>
                  <a:pt x="5628614" y="5969563"/>
                </a:cubicBezTo>
                <a:cubicBezTo>
                  <a:pt x="5637532" y="5982956"/>
                  <a:pt x="5639017" y="5994853"/>
                  <a:pt x="5616726" y="5990363"/>
                </a:cubicBezTo>
                <a:cubicBezTo>
                  <a:pt x="5593693" y="5989589"/>
                  <a:pt x="5573632" y="5993280"/>
                  <a:pt x="5565458" y="6014828"/>
                </a:cubicBezTo>
                <a:cubicBezTo>
                  <a:pt x="5553571" y="6035629"/>
                  <a:pt x="5555057" y="6057189"/>
                  <a:pt x="5570660" y="6075797"/>
                </a:cubicBezTo>
                <a:cubicBezTo>
                  <a:pt x="5584778" y="6092170"/>
                  <a:pt x="5583291" y="6109267"/>
                  <a:pt x="5572146" y="6126352"/>
                </a:cubicBezTo>
                <a:cubicBezTo>
                  <a:pt x="5563230" y="6141952"/>
                  <a:pt x="5549113" y="6154572"/>
                  <a:pt x="5558772" y="6173913"/>
                </a:cubicBezTo>
                <a:cubicBezTo>
                  <a:pt x="5563230" y="6180611"/>
                  <a:pt x="5553571" y="6180598"/>
                  <a:pt x="5549856" y="6179849"/>
                </a:cubicBezTo>
                <a:cubicBezTo>
                  <a:pt x="5527566" y="6185024"/>
                  <a:pt x="5517163" y="6169398"/>
                  <a:pt x="5506761" y="6153772"/>
                </a:cubicBezTo>
                <a:cubicBezTo>
                  <a:pt x="5485213" y="6126236"/>
                  <a:pt x="5458465" y="6115049"/>
                  <a:pt x="5425772" y="6123926"/>
                </a:cubicBezTo>
                <a:cubicBezTo>
                  <a:pt x="5423543" y="6125410"/>
                  <a:pt x="5421313" y="6126894"/>
                  <a:pt x="5422799" y="6129127"/>
                </a:cubicBezTo>
                <a:cubicBezTo>
                  <a:pt x="5422057" y="6161837"/>
                  <a:pt x="5393079" y="6171463"/>
                  <a:pt x="5370789" y="6186302"/>
                </a:cubicBezTo>
                <a:cubicBezTo>
                  <a:pt x="5338839" y="6210792"/>
                  <a:pt x="5336610" y="6221941"/>
                  <a:pt x="5352214" y="6259877"/>
                </a:cubicBezTo>
                <a:cubicBezTo>
                  <a:pt x="5326209" y="6264303"/>
                  <a:pt x="5314320" y="6256110"/>
                  <a:pt x="5302432" y="6228587"/>
                </a:cubicBezTo>
                <a:cubicBezTo>
                  <a:pt x="5281627" y="6178006"/>
                  <a:pt x="5281627" y="6178006"/>
                  <a:pt x="5248191" y="6219594"/>
                </a:cubicBezTo>
                <a:cubicBezTo>
                  <a:pt x="5204354" y="6264884"/>
                  <a:pt x="5185778" y="6319130"/>
                  <a:pt x="5190979" y="6380098"/>
                </a:cubicBezTo>
                <a:cubicBezTo>
                  <a:pt x="5192466" y="6401660"/>
                  <a:pt x="5189494" y="6416525"/>
                  <a:pt x="5175378" y="6429144"/>
                </a:cubicBezTo>
                <a:cubicBezTo>
                  <a:pt x="5158288" y="6446964"/>
                  <a:pt x="5141941" y="6451404"/>
                  <a:pt x="5124109" y="6434280"/>
                </a:cubicBezTo>
                <a:cubicBezTo>
                  <a:pt x="5082500" y="6400771"/>
                  <a:pt x="5064667" y="6402978"/>
                  <a:pt x="5029746" y="6442333"/>
                </a:cubicBezTo>
                <a:cubicBezTo>
                  <a:pt x="5022315" y="6450500"/>
                  <a:pt x="5015629" y="6454952"/>
                  <a:pt x="5006713" y="6460888"/>
                </a:cubicBezTo>
                <a:cubicBezTo>
                  <a:pt x="5002996" y="6460140"/>
                  <a:pt x="5002996" y="6460140"/>
                  <a:pt x="5000768" y="6461623"/>
                </a:cubicBezTo>
                <a:cubicBezTo>
                  <a:pt x="5000768" y="6461623"/>
                  <a:pt x="5004484" y="6462372"/>
                  <a:pt x="5005969" y="6464603"/>
                </a:cubicBezTo>
                <a:cubicBezTo>
                  <a:pt x="5010427" y="6471301"/>
                  <a:pt x="5018601" y="6478745"/>
                  <a:pt x="5025288" y="6483959"/>
                </a:cubicBezTo>
                <a:cubicBezTo>
                  <a:pt x="5055009" y="6509276"/>
                  <a:pt x="5053522" y="6545701"/>
                  <a:pt x="5021573" y="6570192"/>
                </a:cubicBezTo>
                <a:cubicBezTo>
                  <a:pt x="5001512" y="6583547"/>
                  <a:pt x="4980707" y="6590953"/>
                  <a:pt x="4957674" y="6590180"/>
                </a:cubicBezTo>
                <a:cubicBezTo>
                  <a:pt x="4938355" y="6590154"/>
                  <a:pt x="4923495" y="6596825"/>
                  <a:pt x="4917551" y="6616890"/>
                </a:cubicBezTo>
                <a:cubicBezTo>
                  <a:pt x="4915322" y="6628039"/>
                  <a:pt x="4908634" y="6642155"/>
                  <a:pt x="4894517" y="6635445"/>
                </a:cubicBezTo>
                <a:cubicBezTo>
                  <a:pt x="4882629" y="6627252"/>
                  <a:pt x="4872969" y="6617574"/>
                  <a:pt x="4878170" y="6601225"/>
                </a:cubicBezTo>
                <a:cubicBezTo>
                  <a:pt x="4902691" y="6546244"/>
                  <a:pt x="4880399" y="6483766"/>
                  <a:pt x="4910120" y="6431765"/>
                </a:cubicBezTo>
                <a:cubicBezTo>
                  <a:pt x="4918293" y="6419882"/>
                  <a:pt x="4913834" y="6403519"/>
                  <a:pt x="4908634" y="6390874"/>
                </a:cubicBezTo>
                <a:cubicBezTo>
                  <a:pt x="4890058" y="6358139"/>
                  <a:pt x="4893029" y="6323945"/>
                  <a:pt x="4899717" y="6290499"/>
                </a:cubicBezTo>
                <a:cubicBezTo>
                  <a:pt x="4907146" y="6263002"/>
                  <a:pt x="4913091" y="6233273"/>
                  <a:pt x="4907889" y="6201298"/>
                </a:cubicBezTo>
                <a:cubicBezTo>
                  <a:pt x="4906402" y="6179736"/>
                  <a:pt x="4915318" y="6173801"/>
                  <a:pt x="4935380" y="6179775"/>
                </a:cubicBezTo>
                <a:cubicBezTo>
                  <a:pt x="4941325" y="6179039"/>
                  <a:pt x="4945783" y="6185736"/>
                  <a:pt x="4952470" y="6181285"/>
                </a:cubicBezTo>
                <a:cubicBezTo>
                  <a:pt x="4952470" y="6171620"/>
                  <a:pt x="4945040" y="6170124"/>
                  <a:pt x="4940581" y="6163427"/>
                </a:cubicBezTo>
                <a:cubicBezTo>
                  <a:pt x="4922748" y="6146304"/>
                  <a:pt x="4925721" y="6112110"/>
                  <a:pt x="4945782" y="6098755"/>
                </a:cubicBezTo>
                <a:cubicBezTo>
                  <a:pt x="4960643" y="6092083"/>
                  <a:pt x="4966587" y="6101013"/>
                  <a:pt x="4974760" y="6108458"/>
                </a:cubicBezTo>
                <a:cubicBezTo>
                  <a:pt x="4980704" y="6117386"/>
                  <a:pt x="4988135" y="6128548"/>
                  <a:pt x="4995565" y="6120380"/>
                </a:cubicBezTo>
                <a:cubicBezTo>
                  <a:pt x="5006709" y="6112961"/>
                  <a:pt x="5007453" y="6099581"/>
                  <a:pt x="5000022" y="6088419"/>
                </a:cubicBezTo>
                <a:cubicBezTo>
                  <a:pt x="4994821" y="6085439"/>
                  <a:pt x="4991849" y="6080974"/>
                  <a:pt x="4990364" y="6078741"/>
                </a:cubicBezTo>
                <a:cubicBezTo>
                  <a:pt x="4976245" y="6062367"/>
                  <a:pt x="4974017" y="6044522"/>
                  <a:pt x="4988877" y="6028186"/>
                </a:cubicBezTo>
                <a:cubicBezTo>
                  <a:pt x="5004481" y="6008134"/>
                  <a:pt x="5020084" y="5988082"/>
                  <a:pt x="5033457" y="5969514"/>
                </a:cubicBezTo>
                <a:cubicBezTo>
                  <a:pt x="5048317" y="5953178"/>
                  <a:pt x="5052032" y="5934598"/>
                  <a:pt x="5042373" y="5915255"/>
                </a:cubicBezTo>
                <a:cubicBezTo>
                  <a:pt x="5035686" y="5900377"/>
                  <a:pt x="5038658" y="5895178"/>
                  <a:pt x="5054261" y="5894454"/>
                </a:cubicBezTo>
                <a:cubicBezTo>
                  <a:pt x="5075066" y="5896713"/>
                  <a:pt x="5087697" y="5881861"/>
                  <a:pt x="5100329" y="5867009"/>
                </a:cubicBezTo>
                <a:cubicBezTo>
                  <a:pt x="5129305" y="5818724"/>
                  <a:pt x="5167199" y="5783833"/>
                  <a:pt x="5217723" y="5763084"/>
                </a:cubicBezTo>
                <a:cubicBezTo>
                  <a:pt x="5242986" y="5752711"/>
                  <a:pt x="5251160" y="5711833"/>
                  <a:pt x="5234813" y="5687278"/>
                </a:cubicBezTo>
                <a:cubicBezTo>
                  <a:pt x="5230354" y="5680581"/>
                  <a:pt x="5218467" y="5682052"/>
                  <a:pt x="5211037" y="5680555"/>
                </a:cubicBezTo>
                <a:cubicBezTo>
                  <a:pt x="5202492" y="5677384"/>
                  <a:pt x="5194179" y="5675468"/>
                  <a:pt x="5186238" y="5674865"/>
                </a:cubicBezTo>
                <a:lnTo>
                  <a:pt x="5184544" y="5675029"/>
                </a:lnTo>
                <a:lnTo>
                  <a:pt x="5184698" y="5689005"/>
                </a:lnTo>
                <a:cubicBezTo>
                  <a:pt x="5189158" y="5695702"/>
                  <a:pt x="5179498" y="5695689"/>
                  <a:pt x="5175784" y="5694940"/>
                </a:cubicBezTo>
                <a:cubicBezTo>
                  <a:pt x="5164638" y="5697528"/>
                  <a:pt x="5156465" y="5694915"/>
                  <a:pt x="5149777" y="5689702"/>
                </a:cubicBezTo>
                <a:lnTo>
                  <a:pt x="5146795" y="5686066"/>
                </a:lnTo>
                <a:lnTo>
                  <a:pt x="5144164" y="5687470"/>
                </a:lnTo>
                <a:cubicBezTo>
                  <a:pt x="5138267" y="5692353"/>
                  <a:pt x="5133020" y="5698665"/>
                  <a:pt x="5128561" y="5706465"/>
                </a:cubicBezTo>
                <a:cubicBezTo>
                  <a:pt x="5124846" y="5715382"/>
                  <a:pt x="5120389" y="5718349"/>
                  <a:pt x="5111472" y="5714621"/>
                </a:cubicBezTo>
                <a:cubicBezTo>
                  <a:pt x="5104042" y="5713124"/>
                  <a:pt x="5101813" y="5704942"/>
                  <a:pt x="5103299" y="5697511"/>
                </a:cubicBezTo>
                <a:cubicBezTo>
                  <a:pt x="5101813" y="5695278"/>
                  <a:pt x="5104042" y="5693794"/>
                  <a:pt x="5102556" y="5691562"/>
                </a:cubicBezTo>
                <a:cubicBezTo>
                  <a:pt x="5102555" y="5681897"/>
                  <a:pt x="5118903" y="5667794"/>
                  <a:pt x="5098098" y="5665536"/>
                </a:cubicBezTo>
                <a:cubicBezTo>
                  <a:pt x="5079522" y="5661794"/>
                  <a:pt x="5076550" y="5676659"/>
                  <a:pt x="5077293" y="5692272"/>
                </a:cubicBezTo>
                <a:cubicBezTo>
                  <a:pt x="5076550" y="5695988"/>
                  <a:pt x="5077293" y="5701937"/>
                  <a:pt x="5078037" y="5707885"/>
                </a:cubicBezTo>
                <a:cubicBezTo>
                  <a:pt x="5078780" y="5713833"/>
                  <a:pt x="5077293" y="5721266"/>
                  <a:pt x="5070606" y="5725717"/>
                </a:cubicBezTo>
                <a:cubicBezTo>
                  <a:pt x="5062433" y="5727937"/>
                  <a:pt x="5062433" y="5718272"/>
                  <a:pt x="5057232" y="5715292"/>
                </a:cubicBezTo>
                <a:cubicBezTo>
                  <a:pt x="5028254" y="5695924"/>
                  <a:pt x="5010422" y="5698130"/>
                  <a:pt x="5001505" y="5733060"/>
                </a:cubicBezTo>
                <a:cubicBezTo>
                  <a:pt x="4979216" y="5825216"/>
                  <a:pt x="4915317" y="5883862"/>
                  <a:pt x="4841758" y="5932831"/>
                </a:cubicBezTo>
                <a:cubicBezTo>
                  <a:pt x="4823926" y="5944702"/>
                  <a:pt x="4806094" y="5956573"/>
                  <a:pt x="4790490" y="5966961"/>
                </a:cubicBezTo>
                <a:cubicBezTo>
                  <a:pt x="4763742" y="5984767"/>
                  <a:pt x="4745167" y="6010019"/>
                  <a:pt x="4731792" y="6038252"/>
                </a:cubicBezTo>
                <a:cubicBezTo>
                  <a:pt x="4722133" y="6057568"/>
                  <a:pt x="4709502" y="6082085"/>
                  <a:pt x="4679038" y="6079814"/>
                </a:cubicBezTo>
                <a:cubicBezTo>
                  <a:pt x="4672908" y="6079062"/>
                  <a:pt x="4666221" y="6076266"/>
                  <a:pt x="4659557" y="6072144"/>
                </a:cubicBezTo>
                <a:lnTo>
                  <a:pt x="4656573" y="6069736"/>
                </a:lnTo>
                <a:lnTo>
                  <a:pt x="4647500" y="6085283"/>
                </a:lnTo>
                <a:cubicBezTo>
                  <a:pt x="4627438" y="6098638"/>
                  <a:pt x="4606634" y="6106044"/>
                  <a:pt x="4583601" y="6105271"/>
                </a:cubicBezTo>
                <a:cubicBezTo>
                  <a:pt x="4564282" y="6105246"/>
                  <a:pt x="4549422" y="6111916"/>
                  <a:pt x="4543478" y="6131981"/>
                </a:cubicBezTo>
                <a:cubicBezTo>
                  <a:pt x="4541248" y="6143130"/>
                  <a:pt x="4534561" y="6157246"/>
                  <a:pt x="4520444" y="6150536"/>
                </a:cubicBezTo>
                <a:cubicBezTo>
                  <a:pt x="4508556" y="6142342"/>
                  <a:pt x="4498896" y="6132665"/>
                  <a:pt x="4504097" y="6116317"/>
                </a:cubicBezTo>
                <a:cubicBezTo>
                  <a:pt x="4528617" y="6061335"/>
                  <a:pt x="4506325" y="5998857"/>
                  <a:pt x="4536046" y="5946857"/>
                </a:cubicBezTo>
                <a:cubicBezTo>
                  <a:pt x="4544220" y="5934972"/>
                  <a:pt x="4539761" y="5918610"/>
                  <a:pt x="4534560" y="5905965"/>
                </a:cubicBezTo>
                <a:cubicBezTo>
                  <a:pt x="4515985" y="5873230"/>
                  <a:pt x="4518956" y="5839036"/>
                  <a:pt x="4525643" y="5805590"/>
                </a:cubicBezTo>
                <a:cubicBezTo>
                  <a:pt x="4533073" y="5778093"/>
                  <a:pt x="4539017" y="5748363"/>
                  <a:pt x="4533816" y="5716389"/>
                </a:cubicBezTo>
                <a:cubicBezTo>
                  <a:pt x="4532329" y="5694827"/>
                  <a:pt x="4541245" y="5688892"/>
                  <a:pt x="4561307" y="5694866"/>
                </a:cubicBezTo>
                <a:cubicBezTo>
                  <a:pt x="4567252" y="5694130"/>
                  <a:pt x="4571709" y="5700827"/>
                  <a:pt x="4578397" y="5696376"/>
                </a:cubicBezTo>
                <a:cubicBezTo>
                  <a:pt x="4578397" y="5686711"/>
                  <a:pt x="4570966" y="5685214"/>
                  <a:pt x="4566508" y="5678518"/>
                </a:cubicBezTo>
                <a:cubicBezTo>
                  <a:pt x="4548676" y="5661394"/>
                  <a:pt x="4551647" y="5627201"/>
                  <a:pt x="4571709" y="5613846"/>
                </a:cubicBezTo>
                <a:cubicBezTo>
                  <a:pt x="4586568" y="5607175"/>
                  <a:pt x="4592514" y="5616104"/>
                  <a:pt x="4600686" y="5623549"/>
                </a:cubicBezTo>
                <a:cubicBezTo>
                  <a:pt x="4606631" y="5632477"/>
                  <a:pt x="4614062" y="5643639"/>
                  <a:pt x="4621490" y="5635472"/>
                </a:cubicBezTo>
                <a:cubicBezTo>
                  <a:pt x="4632636" y="5628052"/>
                  <a:pt x="4633379" y="5614671"/>
                  <a:pt x="4625949" y="5603510"/>
                </a:cubicBezTo>
                <a:cubicBezTo>
                  <a:pt x="4620748" y="5600530"/>
                  <a:pt x="4617775" y="5596065"/>
                  <a:pt x="4616289" y="5593832"/>
                </a:cubicBezTo>
                <a:cubicBezTo>
                  <a:pt x="4602172" y="5577458"/>
                  <a:pt x="4599943" y="5559613"/>
                  <a:pt x="4614804" y="5543277"/>
                </a:cubicBezTo>
                <a:cubicBezTo>
                  <a:pt x="4630407" y="5523225"/>
                  <a:pt x="4646010" y="5503173"/>
                  <a:pt x="4659384" y="5484605"/>
                </a:cubicBezTo>
                <a:cubicBezTo>
                  <a:pt x="4674243" y="5468269"/>
                  <a:pt x="4677960" y="5449688"/>
                  <a:pt x="4668300" y="5430346"/>
                </a:cubicBezTo>
                <a:cubicBezTo>
                  <a:pt x="4661612" y="5415468"/>
                  <a:pt x="4664583" y="5410268"/>
                  <a:pt x="4680188" y="5409545"/>
                </a:cubicBezTo>
                <a:cubicBezTo>
                  <a:pt x="4700992" y="5411804"/>
                  <a:pt x="4713623" y="5396952"/>
                  <a:pt x="4726255" y="5382100"/>
                </a:cubicBezTo>
                <a:cubicBezTo>
                  <a:pt x="4755232" y="5333815"/>
                  <a:pt x="4793126" y="5298925"/>
                  <a:pt x="4843652" y="5278176"/>
                </a:cubicBezTo>
                <a:cubicBezTo>
                  <a:pt x="4868913" y="5267802"/>
                  <a:pt x="4877086" y="5226924"/>
                  <a:pt x="4860740" y="5202368"/>
                </a:cubicBezTo>
                <a:cubicBezTo>
                  <a:pt x="4856281" y="5195672"/>
                  <a:pt x="4844394" y="5197143"/>
                  <a:pt x="4836964" y="5195646"/>
                </a:cubicBezTo>
                <a:cubicBezTo>
                  <a:pt x="4802784" y="5182962"/>
                  <a:pt x="4772321" y="5190355"/>
                  <a:pt x="4754488" y="5221556"/>
                </a:cubicBezTo>
                <a:cubicBezTo>
                  <a:pt x="4750773" y="5230473"/>
                  <a:pt x="4746316" y="5233441"/>
                  <a:pt x="4737400" y="5229711"/>
                </a:cubicBezTo>
                <a:cubicBezTo>
                  <a:pt x="4729969" y="5228214"/>
                  <a:pt x="4727740" y="5220033"/>
                  <a:pt x="4729226" y="5212602"/>
                </a:cubicBezTo>
                <a:cubicBezTo>
                  <a:pt x="4727740" y="5210369"/>
                  <a:pt x="4729969" y="5208885"/>
                  <a:pt x="4728483" y="5206653"/>
                </a:cubicBezTo>
                <a:cubicBezTo>
                  <a:pt x="4728482" y="5196988"/>
                  <a:pt x="4744829" y="5182885"/>
                  <a:pt x="4724025" y="5180627"/>
                </a:cubicBezTo>
                <a:cubicBezTo>
                  <a:pt x="4705449" y="5176885"/>
                  <a:pt x="4702477" y="5191750"/>
                  <a:pt x="4703219" y="5207363"/>
                </a:cubicBezTo>
                <a:cubicBezTo>
                  <a:pt x="4702477" y="5211080"/>
                  <a:pt x="4703219" y="5217028"/>
                  <a:pt x="4703963" y="5222976"/>
                </a:cubicBezTo>
                <a:cubicBezTo>
                  <a:pt x="4704707" y="5228924"/>
                  <a:pt x="4703221" y="5236356"/>
                  <a:pt x="4696532" y="5240808"/>
                </a:cubicBezTo>
                <a:cubicBezTo>
                  <a:pt x="4688360" y="5243027"/>
                  <a:pt x="4688359" y="5233363"/>
                  <a:pt x="4683159" y="5230382"/>
                </a:cubicBezTo>
                <a:cubicBezTo>
                  <a:pt x="4654181" y="5211015"/>
                  <a:pt x="4636349" y="5213221"/>
                  <a:pt x="4627433" y="5248151"/>
                </a:cubicBezTo>
                <a:cubicBezTo>
                  <a:pt x="4605142" y="5340307"/>
                  <a:pt x="4541243" y="5398953"/>
                  <a:pt x="4467684" y="5447922"/>
                </a:cubicBezTo>
                <a:cubicBezTo>
                  <a:pt x="4449852" y="5459793"/>
                  <a:pt x="4432021" y="5471664"/>
                  <a:pt x="4416417" y="5482052"/>
                </a:cubicBezTo>
                <a:cubicBezTo>
                  <a:pt x="4389669" y="5499858"/>
                  <a:pt x="4371094" y="5525111"/>
                  <a:pt x="4357719" y="5553343"/>
                </a:cubicBezTo>
                <a:cubicBezTo>
                  <a:pt x="4348060" y="5572659"/>
                  <a:pt x="4335429" y="5597176"/>
                  <a:pt x="4304965" y="5594905"/>
                </a:cubicBezTo>
                <a:cubicBezTo>
                  <a:pt x="4280446" y="5591898"/>
                  <a:pt x="4247010" y="5556170"/>
                  <a:pt x="4241807" y="5533859"/>
                </a:cubicBezTo>
                <a:cubicBezTo>
                  <a:pt x="4236607" y="5511549"/>
                  <a:pt x="4237350" y="5488504"/>
                  <a:pt x="4241064" y="5460258"/>
                </a:cubicBezTo>
                <a:cubicBezTo>
                  <a:pt x="4259641" y="5492994"/>
                  <a:pt x="4282675" y="5503433"/>
                  <a:pt x="4311652" y="5493807"/>
                </a:cubicBezTo>
                <a:cubicBezTo>
                  <a:pt x="4327998" y="5489368"/>
                  <a:pt x="4332456" y="5476735"/>
                  <a:pt x="4321310" y="5464826"/>
                </a:cubicBezTo>
                <a:cubicBezTo>
                  <a:pt x="4309422" y="5456632"/>
                  <a:pt x="4301992" y="5445471"/>
                  <a:pt x="4294562" y="5434309"/>
                </a:cubicBezTo>
                <a:cubicBezTo>
                  <a:pt x="4273757" y="5403058"/>
                  <a:pt x="4279701" y="5373328"/>
                  <a:pt x="4309421" y="5350322"/>
                </a:cubicBezTo>
                <a:cubicBezTo>
                  <a:pt x="4316109" y="5345870"/>
                  <a:pt x="4322796" y="5341418"/>
                  <a:pt x="4329483" y="5336966"/>
                </a:cubicBezTo>
                <a:cubicBezTo>
                  <a:pt x="4336913" y="5328798"/>
                  <a:pt x="4342857" y="5318398"/>
                  <a:pt x="4337655" y="5305752"/>
                </a:cubicBezTo>
                <a:cubicBezTo>
                  <a:pt x="4336169" y="5293856"/>
                  <a:pt x="4324281" y="5295327"/>
                  <a:pt x="4314623" y="5295314"/>
                </a:cubicBezTo>
                <a:cubicBezTo>
                  <a:pt x="4303476" y="5293069"/>
                  <a:pt x="4289359" y="5296025"/>
                  <a:pt x="4284159" y="5283378"/>
                </a:cubicBezTo>
                <a:cubicBezTo>
                  <a:pt x="4276728" y="5272218"/>
                  <a:pt x="4290103" y="5263314"/>
                  <a:pt x="4297532" y="5255146"/>
                </a:cubicBezTo>
                <a:cubicBezTo>
                  <a:pt x="4376291" y="5141506"/>
                  <a:pt x="4472884" y="5044988"/>
                  <a:pt x="4558329" y="4936560"/>
                </a:cubicBezTo>
                <a:cubicBezTo>
                  <a:pt x="4586564" y="4901657"/>
                  <a:pt x="4614799" y="4866753"/>
                  <a:pt x="4640061" y="4827385"/>
                </a:cubicBezTo>
                <a:cubicBezTo>
                  <a:pt x="4648978" y="4811784"/>
                  <a:pt x="4659380" y="4808081"/>
                  <a:pt x="4675726" y="4803642"/>
                </a:cubicBezTo>
                <a:lnTo>
                  <a:pt x="4676089" y="4803588"/>
                </a:lnTo>
                <a:lnTo>
                  <a:pt x="4738470" y="4729075"/>
                </a:lnTo>
                <a:cubicBezTo>
                  <a:pt x="4757789" y="4709772"/>
                  <a:pt x="4761503" y="4691191"/>
                  <a:pt x="4745157" y="4666636"/>
                </a:cubicBezTo>
                <a:cubicBezTo>
                  <a:pt x="4736983" y="4659191"/>
                  <a:pt x="4736983" y="4649526"/>
                  <a:pt x="4733269" y="4639112"/>
                </a:cubicBezTo>
                <a:cubicBezTo>
                  <a:pt x="4728067" y="4626468"/>
                  <a:pt x="4722122" y="4617539"/>
                  <a:pt x="4706519" y="4618261"/>
                </a:cubicBezTo>
                <a:cubicBezTo>
                  <a:pt x="4690916" y="4618983"/>
                  <a:pt x="4692402" y="4630881"/>
                  <a:pt x="4690173" y="4642030"/>
                </a:cubicBezTo>
                <a:cubicBezTo>
                  <a:pt x="4684230" y="4662094"/>
                  <a:pt x="4676057" y="4683643"/>
                  <a:pt x="4661196" y="4699978"/>
                </a:cubicBezTo>
                <a:cubicBezTo>
                  <a:pt x="4652651" y="4708888"/>
                  <a:pt x="4643364" y="4716682"/>
                  <a:pt x="4632962" y="4722801"/>
                </a:cubicBezTo>
                <a:lnTo>
                  <a:pt x="4602504" y="4733946"/>
                </a:lnTo>
                <a:lnTo>
                  <a:pt x="4591989" y="4748324"/>
                </a:lnTo>
                <a:cubicBezTo>
                  <a:pt x="4573971" y="4767770"/>
                  <a:pt x="4556882" y="4774112"/>
                  <a:pt x="4531805" y="4770872"/>
                </a:cubicBezTo>
                <a:lnTo>
                  <a:pt x="4527462" y="4769745"/>
                </a:lnTo>
                <a:lnTo>
                  <a:pt x="4482130" y="4812742"/>
                </a:lnTo>
                <a:lnTo>
                  <a:pt x="4478968" y="4819558"/>
                </a:lnTo>
                <a:lnTo>
                  <a:pt x="4483369" y="4826171"/>
                </a:lnTo>
                <a:cubicBezTo>
                  <a:pt x="4488571" y="4829151"/>
                  <a:pt x="4491544" y="4833616"/>
                  <a:pt x="4496744" y="4836597"/>
                </a:cubicBezTo>
                <a:cubicBezTo>
                  <a:pt x="4506404" y="4846274"/>
                  <a:pt x="4501203" y="4852958"/>
                  <a:pt x="4491544" y="4852945"/>
                </a:cubicBezTo>
                <a:cubicBezTo>
                  <a:pt x="4469253" y="4858119"/>
                  <a:pt x="4444734" y="4855113"/>
                  <a:pt x="4430617" y="4877397"/>
                </a:cubicBezTo>
                <a:cubicBezTo>
                  <a:pt x="4418727" y="4898197"/>
                  <a:pt x="4425416" y="4922740"/>
                  <a:pt x="4425415" y="4942070"/>
                </a:cubicBezTo>
                <a:lnTo>
                  <a:pt x="4403758" y="4931873"/>
                </a:lnTo>
                <a:lnTo>
                  <a:pt x="4382566" y="4953118"/>
                </a:lnTo>
                <a:cubicBezTo>
                  <a:pt x="4375879" y="4957570"/>
                  <a:pt x="4372165" y="4966486"/>
                  <a:pt x="4378109" y="4975415"/>
                </a:cubicBezTo>
                <a:cubicBezTo>
                  <a:pt x="4389253" y="4987325"/>
                  <a:pt x="4387768" y="4994757"/>
                  <a:pt x="4379595" y="5006641"/>
                </a:cubicBezTo>
                <a:cubicBezTo>
                  <a:pt x="4365477" y="5019261"/>
                  <a:pt x="4355075" y="5022964"/>
                  <a:pt x="4338729" y="5017739"/>
                </a:cubicBezTo>
                <a:cubicBezTo>
                  <a:pt x="4309751" y="5008036"/>
                  <a:pt x="4291175" y="4984964"/>
                  <a:pt x="4270371" y="4963377"/>
                </a:cubicBezTo>
                <a:cubicBezTo>
                  <a:pt x="4259226" y="4951467"/>
                  <a:pt x="4269627" y="4928435"/>
                  <a:pt x="4283745" y="4915815"/>
                </a:cubicBezTo>
                <a:cubicBezTo>
                  <a:pt x="4291175" y="4907647"/>
                  <a:pt x="4297120" y="4899663"/>
                  <a:pt x="4298140" y="4890929"/>
                </a:cubicBezTo>
                <a:lnTo>
                  <a:pt x="4283257" y="4862039"/>
                </a:lnTo>
                <a:lnTo>
                  <a:pt x="4259722" y="4881631"/>
                </a:lnTo>
                <a:cubicBezTo>
                  <a:pt x="4253035" y="4886083"/>
                  <a:pt x="4247833" y="4892766"/>
                  <a:pt x="4239661" y="4894986"/>
                </a:cubicBezTo>
                <a:cubicBezTo>
                  <a:pt x="4221828" y="4906857"/>
                  <a:pt x="4203252" y="4912779"/>
                  <a:pt x="4207712" y="4938806"/>
                </a:cubicBezTo>
                <a:cubicBezTo>
                  <a:pt x="4209197" y="4950702"/>
                  <a:pt x="4195823" y="4959606"/>
                  <a:pt x="4187650" y="4971490"/>
                </a:cubicBezTo>
                <a:cubicBezTo>
                  <a:pt x="4177248" y="4984858"/>
                  <a:pt x="4170561" y="4998974"/>
                  <a:pt x="4182448" y="5016832"/>
                </a:cubicBezTo>
                <a:cubicBezTo>
                  <a:pt x="4192108" y="5036175"/>
                  <a:pt x="4175018" y="5044330"/>
                  <a:pt x="4166846" y="5056213"/>
                </a:cubicBezTo>
                <a:cubicBezTo>
                  <a:pt x="4160901" y="5066614"/>
                  <a:pt x="4153472" y="5074782"/>
                  <a:pt x="4141583" y="5066588"/>
                </a:cubicBezTo>
                <a:cubicBezTo>
                  <a:pt x="4132667" y="5062859"/>
                  <a:pt x="4126722" y="5063595"/>
                  <a:pt x="4120035" y="5068046"/>
                </a:cubicBezTo>
                <a:cubicBezTo>
                  <a:pt x="4103689" y="5082150"/>
                  <a:pt x="4087343" y="5096254"/>
                  <a:pt x="4062081" y="5096964"/>
                </a:cubicBezTo>
                <a:cubicBezTo>
                  <a:pt x="4050192" y="5098434"/>
                  <a:pt x="4047963" y="5109583"/>
                  <a:pt x="4045734" y="5120731"/>
                </a:cubicBezTo>
                <a:cubicBezTo>
                  <a:pt x="4034589" y="5186138"/>
                  <a:pt x="3992981" y="5229946"/>
                  <a:pt x="3940226" y="5261843"/>
                </a:cubicBezTo>
                <a:cubicBezTo>
                  <a:pt x="3914221" y="5275933"/>
                  <a:pt x="3888216" y="5290025"/>
                  <a:pt x="3868154" y="5313044"/>
                </a:cubicBezTo>
                <a:cubicBezTo>
                  <a:pt x="3851065" y="5330864"/>
                  <a:pt x="3827288" y="5333805"/>
                  <a:pt x="3802769" y="5321134"/>
                </a:cubicBezTo>
                <a:cubicBezTo>
                  <a:pt x="3801282" y="5338232"/>
                  <a:pt x="3813171" y="5356090"/>
                  <a:pt x="3793110" y="5369445"/>
                </a:cubicBezTo>
                <a:cubicBezTo>
                  <a:pt x="3767105" y="5383535"/>
                  <a:pt x="3739613" y="5395394"/>
                  <a:pt x="3708407" y="5387174"/>
                </a:cubicBezTo>
                <a:cubicBezTo>
                  <a:pt x="3700976" y="5385677"/>
                  <a:pt x="3692060" y="5381948"/>
                  <a:pt x="3683143" y="5378219"/>
                </a:cubicBezTo>
                <a:cubicBezTo>
                  <a:pt x="3671999" y="5375975"/>
                  <a:pt x="3660110" y="5367781"/>
                  <a:pt x="3651193" y="5383381"/>
                </a:cubicBezTo>
                <a:cubicBezTo>
                  <a:pt x="3640793" y="5396749"/>
                  <a:pt x="3646736" y="5405678"/>
                  <a:pt x="3652680" y="5414608"/>
                </a:cubicBezTo>
                <a:cubicBezTo>
                  <a:pt x="3677942" y="5452556"/>
                  <a:pt x="3689088" y="5493460"/>
                  <a:pt x="3688346" y="5535835"/>
                </a:cubicBezTo>
                <a:cubicBezTo>
                  <a:pt x="3687603" y="5558880"/>
                  <a:pt x="3683888" y="5577461"/>
                  <a:pt x="3655653" y="5583371"/>
                </a:cubicBezTo>
                <a:cubicBezTo>
                  <a:pt x="3633363" y="5588545"/>
                  <a:pt x="3619246" y="5610829"/>
                  <a:pt x="3609586" y="5630145"/>
                </a:cubicBezTo>
                <a:cubicBezTo>
                  <a:pt x="3596956" y="5654662"/>
                  <a:pt x="3576894" y="5677682"/>
                  <a:pt x="3553860" y="5696237"/>
                </a:cubicBezTo>
                <a:cubicBezTo>
                  <a:pt x="3525625" y="5721477"/>
                  <a:pt x="3503335" y="5755644"/>
                  <a:pt x="3483274" y="5788329"/>
                </a:cubicBezTo>
                <a:cubicBezTo>
                  <a:pt x="3464700" y="5813581"/>
                  <a:pt x="3448353" y="5837349"/>
                  <a:pt x="3420118" y="5852924"/>
                </a:cubicBezTo>
                <a:cubicBezTo>
                  <a:pt x="3392627" y="5864781"/>
                  <a:pt x="3361419" y="5866227"/>
                  <a:pt x="3332442" y="5856524"/>
                </a:cubicBezTo>
                <a:cubicBezTo>
                  <a:pt x="3257397" y="5835608"/>
                  <a:pt x="3227677" y="5858615"/>
                  <a:pt x="3235108" y="5937429"/>
                </a:cubicBezTo>
                <a:cubicBezTo>
                  <a:pt x="3236593" y="5939661"/>
                  <a:pt x="3235850" y="5943378"/>
                  <a:pt x="3237335" y="5945609"/>
                </a:cubicBezTo>
                <a:cubicBezTo>
                  <a:pt x="3240309" y="5979068"/>
                  <a:pt x="3240309" y="5979068"/>
                  <a:pt x="3209845" y="5967132"/>
                </a:cubicBezTo>
                <a:cubicBezTo>
                  <a:pt x="3180867" y="5957430"/>
                  <a:pt x="3166008" y="5964100"/>
                  <a:pt x="3148175" y="5995301"/>
                </a:cubicBezTo>
                <a:cubicBezTo>
                  <a:pt x="3119198" y="6043585"/>
                  <a:pt x="3119198" y="6043585"/>
                  <a:pt x="3085763" y="6056179"/>
                </a:cubicBezTo>
                <a:cubicBezTo>
                  <a:pt x="3088734" y="6031650"/>
                  <a:pt x="3100622" y="6010849"/>
                  <a:pt x="3113996" y="5992281"/>
                </a:cubicBezTo>
                <a:cubicBezTo>
                  <a:pt x="3125884" y="5971481"/>
                  <a:pt x="3142973" y="5953662"/>
                  <a:pt x="3158576" y="5933610"/>
                </a:cubicBezTo>
                <a:cubicBezTo>
                  <a:pt x="3137029" y="5935067"/>
                  <a:pt x="3128856" y="5927623"/>
                  <a:pt x="3126626" y="5909777"/>
                </a:cubicBezTo>
                <a:cubicBezTo>
                  <a:pt x="3126626" y="5890448"/>
                  <a:pt x="3118454" y="5892667"/>
                  <a:pt x="3105079" y="5901571"/>
                </a:cubicBezTo>
                <a:cubicBezTo>
                  <a:pt x="3080559" y="5917894"/>
                  <a:pt x="3057526" y="5936448"/>
                  <a:pt x="3025576" y="5941610"/>
                </a:cubicBezTo>
                <a:cubicBezTo>
                  <a:pt x="3007001" y="5947534"/>
                  <a:pt x="2998085" y="5963133"/>
                  <a:pt x="3003286" y="5985443"/>
                </a:cubicBezTo>
                <a:cubicBezTo>
                  <a:pt x="3005516" y="5993624"/>
                  <a:pt x="3006258" y="5999572"/>
                  <a:pt x="2992884" y="5998811"/>
                </a:cubicBezTo>
                <a:cubicBezTo>
                  <a:pt x="2959448" y="6001740"/>
                  <a:pt x="2959448" y="6001740"/>
                  <a:pt x="2975052" y="6030012"/>
                </a:cubicBezTo>
                <a:cubicBezTo>
                  <a:pt x="2976538" y="6032243"/>
                  <a:pt x="2978023" y="6034476"/>
                  <a:pt x="2978767" y="6040425"/>
                </a:cubicBezTo>
                <a:cubicBezTo>
                  <a:pt x="2957219" y="6032219"/>
                  <a:pt x="2933443" y="6025496"/>
                  <a:pt x="2911895" y="6017289"/>
                </a:cubicBezTo>
                <a:cubicBezTo>
                  <a:pt x="2905950" y="6018025"/>
                  <a:pt x="2896292" y="6008347"/>
                  <a:pt x="2892577" y="6017263"/>
                </a:cubicBezTo>
                <a:cubicBezTo>
                  <a:pt x="2886633" y="6027664"/>
                  <a:pt x="2880688" y="6038064"/>
                  <a:pt x="2889605" y="6051458"/>
                </a:cubicBezTo>
                <a:cubicBezTo>
                  <a:pt x="2900750" y="6063367"/>
                  <a:pt x="2912639" y="6071561"/>
                  <a:pt x="2924526" y="6079755"/>
                </a:cubicBezTo>
                <a:cubicBezTo>
                  <a:pt x="2934929" y="6085716"/>
                  <a:pt x="2940873" y="6094644"/>
                  <a:pt x="2932701" y="6106529"/>
                </a:cubicBezTo>
                <a:cubicBezTo>
                  <a:pt x="2900008" y="6144400"/>
                  <a:pt x="2873259" y="6191201"/>
                  <a:pt x="2835366" y="6226091"/>
                </a:cubicBezTo>
                <a:cubicBezTo>
                  <a:pt x="2818277" y="6243912"/>
                  <a:pt x="2801187" y="6261731"/>
                  <a:pt x="2772952" y="6238647"/>
                </a:cubicBezTo>
                <a:cubicBezTo>
                  <a:pt x="2756607" y="6223757"/>
                  <a:pt x="2710539" y="6241538"/>
                  <a:pt x="2706824" y="6260118"/>
                </a:cubicBezTo>
                <a:cubicBezTo>
                  <a:pt x="2706824" y="6269783"/>
                  <a:pt x="2705338" y="6277216"/>
                  <a:pt x="2717969" y="6281693"/>
                </a:cubicBezTo>
                <a:cubicBezTo>
                  <a:pt x="2730600" y="6286171"/>
                  <a:pt x="2732087" y="6278738"/>
                  <a:pt x="2737288" y="6272054"/>
                </a:cubicBezTo>
                <a:cubicBezTo>
                  <a:pt x="2741746" y="6259421"/>
                  <a:pt x="2749919" y="6247538"/>
                  <a:pt x="2762550" y="6252015"/>
                </a:cubicBezTo>
                <a:cubicBezTo>
                  <a:pt x="2773695" y="6254260"/>
                  <a:pt x="2781869" y="6261706"/>
                  <a:pt x="2781126" y="6275086"/>
                </a:cubicBezTo>
                <a:cubicBezTo>
                  <a:pt x="2781868" y="6290699"/>
                  <a:pt x="2779638" y="6301848"/>
                  <a:pt x="2761807" y="6304054"/>
                </a:cubicBezTo>
                <a:cubicBezTo>
                  <a:pt x="2745462" y="6308493"/>
                  <a:pt x="2741747" y="6317410"/>
                  <a:pt x="2752148" y="6333035"/>
                </a:cubicBezTo>
                <a:cubicBezTo>
                  <a:pt x="2755122" y="6337500"/>
                  <a:pt x="2756607" y="6339732"/>
                  <a:pt x="2759579" y="6344196"/>
                </a:cubicBezTo>
                <a:cubicBezTo>
                  <a:pt x="2760321" y="6350146"/>
                  <a:pt x="2764780" y="6356842"/>
                  <a:pt x="2761807" y="6362042"/>
                </a:cubicBezTo>
                <a:cubicBezTo>
                  <a:pt x="2756607" y="6368726"/>
                  <a:pt x="2749920" y="6363513"/>
                  <a:pt x="2743976" y="6364249"/>
                </a:cubicBezTo>
                <a:cubicBezTo>
                  <a:pt x="2717969" y="6359010"/>
                  <a:pt x="2692707" y="6359720"/>
                  <a:pt x="2669674" y="6378275"/>
                </a:cubicBezTo>
                <a:cubicBezTo>
                  <a:pt x="2658528" y="6385695"/>
                  <a:pt x="2653326" y="6392378"/>
                  <a:pt x="2664473" y="6404289"/>
                </a:cubicBezTo>
                <a:cubicBezTo>
                  <a:pt x="2670416" y="6413217"/>
                  <a:pt x="2676362" y="6422147"/>
                  <a:pt x="2682305" y="6431076"/>
                </a:cubicBezTo>
                <a:cubicBezTo>
                  <a:pt x="2692708" y="6456366"/>
                  <a:pt x="2688992" y="6465283"/>
                  <a:pt x="2663731" y="6475657"/>
                </a:cubicBezTo>
                <a:cubicBezTo>
                  <a:pt x="2648870" y="6482328"/>
                  <a:pt x="2640697" y="6494212"/>
                  <a:pt x="2627324" y="6503115"/>
                </a:cubicBezTo>
                <a:cubicBezTo>
                  <a:pt x="2606518" y="6520187"/>
                  <a:pt x="2582742" y="6523128"/>
                  <a:pt x="2558964" y="6506741"/>
                </a:cubicBezTo>
                <a:cubicBezTo>
                  <a:pt x="2544848" y="6500033"/>
                  <a:pt x="2529244" y="6491090"/>
                  <a:pt x="2513640" y="6482148"/>
                </a:cubicBezTo>
                <a:cubicBezTo>
                  <a:pt x="2520328" y="6477696"/>
                  <a:pt x="2524786" y="6474729"/>
                  <a:pt x="2529244" y="6471761"/>
                </a:cubicBezTo>
                <a:cubicBezTo>
                  <a:pt x="2577540" y="6442831"/>
                  <a:pt x="2579770" y="6441347"/>
                  <a:pt x="2569366" y="6387063"/>
                </a:cubicBezTo>
                <a:cubicBezTo>
                  <a:pt x="2564908" y="6370702"/>
                  <a:pt x="2569366" y="6358069"/>
                  <a:pt x="2582741" y="6349165"/>
                </a:cubicBezTo>
                <a:cubicBezTo>
                  <a:pt x="2624349" y="6315024"/>
                  <a:pt x="2654069" y="6272688"/>
                  <a:pt x="2677104" y="6225138"/>
                </a:cubicBezTo>
                <a:cubicBezTo>
                  <a:pt x="2704594" y="6164956"/>
                  <a:pt x="2749175" y="6115949"/>
                  <a:pt x="2788555" y="6063961"/>
                </a:cubicBezTo>
                <a:cubicBezTo>
                  <a:pt x="2810102" y="6033509"/>
                  <a:pt x="2829420" y="6004541"/>
                  <a:pt x="2835365" y="5965146"/>
                </a:cubicBezTo>
                <a:cubicBezTo>
                  <a:pt x="2840565" y="5939133"/>
                  <a:pt x="2859140" y="5923546"/>
                  <a:pt x="2879202" y="5910192"/>
                </a:cubicBezTo>
                <a:cubicBezTo>
                  <a:pt x="2904464" y="5890153"/>
                  <a:pt x="2927497" y="5871597"/>
                  <a:pt x="2904464" y="5832165"/>
                </a:cubicBezTo>
                <a:cubicBezTo>
                  <a:pt x="2943844" y="5838165"/>
                  <a:pt x="2961676" y="5816629"/>
                  <a:pt x="2975049" y="5788395"/>
                </a:cubicBezTo>
                <a:cubicBezTo>
                  <a:pt x="2987681" y="5754215"/>
                  <a:pt x="3016659" y="5734924"/>
                  <a:pt x="3038950" y="5710420"/>
                </a:cubicBezTo>
                <a:cubicBezTo>
                  <a:pt x="3063469" y="5684433"/>
                  <a:pt x="3080557" y="5656949"/>
                  <a:pt x="3090960" y="5624251"/>
                </a:cubicBezTo>
                <a:cubicBezTo>
                  <a:pt x="3094675" y="5605671"/>
                  <a:pt x="3105820" y="5588586"/>
                  <a:pt x="3125138" y="5578947"/>
                </a:cubicBezTo>
                <a:cubicBezTo>
                  <a:pt x="3148915" y="5566340"/>
                  <a:pt x="3166004" y="5548521"/>
                  <a:pt x="3174920" y="5523256"/>
                </a:cubicBezTo>
                <a:cubicBezTo>
                  <a:pt x="3202411" y="5443746"/>
                  <a:pt x="3261852" y="5388068"/>
                  <a:pt x="3316092" y="5329409"/>
                </a:cubicBezTo>
                <a:cubicBezTo>
                  <a:pt x="3348784" y="5291537"/>
                  <a:pt x="3381477" y="5253666"/>
                  <a:pt x="3397079" y="5204619"/>
                </a:cubicBezTo>
                <a:cubicBezTo>
                  <a:pt x="3400796" y="5186038"/>
                  <a:pt x="3406739" y="5165974"/>
                  <a:pt x="3378505" y="5162219"/>
                </a:cubicBezTo>
                <a:cubicBezTo>
                  <a:pt x="3369588" y="5158490"/>
                  <a:pt x="3368845" y="5152542"/>
                  <a:pt x="3368101" y="5146593"/>
                </a:cubicBezTo>
                <a:cubicBezTo>
                  <a:pt x="3366616" y="5134695"/>
                  <a:pt x="3366616" y="5125031"/>
                  <a:pt x="3366615" y="5115367"/>
                </a:cubicBezTo>
                <a:cubicBezTo>
                  <a:pt x="3367357" y="5063327"/>
                  <a:pt x="3389649" y="5048488"/>
                  <a:pt x="3436459" y="5075314"/>
                </a:cubicBezTo>
                <a:cubicBezTo>
                  <a:pt x="3440174" y="5076063"/>
                  <a:pt x="3441660" y="5078295"/>
                  <a:pt x="3449090" y="5079792"/>
                </a:cubicBezTo>
                <a:cubicBezTo>
                  <a:pt x="3441660" y="5058965"/>
                  <a:pt x="3437202" y="5042604"/>
                  <a:pt x="3429770" y="5021778"/>
                </a:cubicBezTo>
                <a:lnTo>
                  <a:pt x="3443499" y="5026002"/>
                </a:lnTo>
                <a:lnTo>
                  <a:pt x="3369832" y="4915342"/>
                </a:lnTo>
                <a:cubicBezTo>
                  <a:pt x="3386179" y="4901238"/>
                  <a:pt x="3403268" y="4902748"/>
                  <a:pt x="3421844" y="4916155"/>
                </a:cubicBezTo>
                <a:cubicBezTo>
                  <a:pt x="3469397" y="4948929"/>
                  <a:pt x="3501347" y="4943768"/>
                  <a:pt x="3531067" y="4891767"/>
                </a:cubicBezTo>
                <a:cubicBezTo>
                  <a:pt x="3545184" y="4869483"/>
                  <a:pt x="3557815" y="4854630"/>
                  <a:pt x="3577877" y="4841276"/>
                </a:cubicBezTo>
                <a:cubicBezTo>
                  <a:pt x="3588279" y="4837573"/>
                  <a:pt x="3599425" y="4830152"/>
                  <a:pt x="3595709" y="4819739"/>
                </a:cubicBezTo>
                <a:cubicBezTo>
                  <a:pt x="3594223" y="4807843"/>
                  <a:pt x="3580106" y="4810798"/>
                  <a:pt x="3572675" y="4809301"/>
                </a:cubicBezTo>
                <a:cubicBezTo>
                  <a:pt x="3565246" y="4807805"/>
                  <a:pt x="3559301" y="4808540"/>
                  <a:pt x="3551872" y="4807043"/>
                </a:cubicBezTo>
                <a:cubicBezTo>
                  <a:pt x="3540725" y="4804798"/>
                  <a:pt x="3525123" y="4805521"/>
                  <a:pt x="3521407" y="4795108"/>
                </a:cubicBezTo>
                <a:cubicBezTo>
                  <a:pt x="3518435" y="4780979"/>
                  <a:pt x="3531810" y="4772075"/>
                  <a:pt x="3540726" y="4766140"/>
                </a:cubicBezTo>
                <a:cubicBezTo>
                  <a:pt x="3554842" y="4753520"/>
                  <a:pt x="3570446" y="4743133"/>
                  <a:pt x="3587536" y="4734978"/>
                </a:cubicBezTo>
                <a:cubicBezTo>
                  <a:pt x="3622457" y="4714951"/>
                  <a:pt x="3644005" y="4684499"/>
                  <a:pt x="3652178" y="4643621"/>
                </a:cubicBezTo>
                <a:cubicBezTo>
                  <a:pt x="3653663" y="4636189"/>
                  <a:pt x="3658122" y="4633221"/>
                  <a:pt x="3665551" y="4634719"/>
                </a:cubicBezTo>
                <a:cubicBezTo>
                  <a:pt x="3672982" y="4636215"/>
                  <a:pt x="3677440" y="4633247"/>
                  <a:pt x="3684127" y="4628795"/>
                </a:cubicBezTo>
                <a:cubicBezTo>
                  <a:pt x="3688586" y="4625827"/>
                  <a:pt x="3696758" y="4623608"/>
                  <a:pt x="3696016" y="4617659"/>
                </a:cubicBezTo>
                <a:cubicBezTo>
                  <a:pt x="3693787" y="4609479"/>
                  <a:pt x="3687842" y="4610214"/>
                  <a:pt x="3681897" y="4610950"/>
                </a:cubicBezTo>
                <a:cubicBezTo>
                  <a:pt x="3668523" y="4610188"/>
                  <a:pt x="3660351" y="4602743"/>
                  <a:pt x="3647719" y="4598266"/>
                </a:cubicBezTo>
                <a:lnTo>
                  <a:pt x="3643966" y="4595908"/>
                </a:lnTo>
                <a:lnTo>
                  <a:pt x="3641528" y="4600534"/>
                </a:lnTo>
                <a:cubicBezTo>
                  <a:pt x="3642272" y="4606481"/>
                  <a:pt x="3641529" y="4610199"/>
                  <a:pt x="3639299" y="4621347"/>
                </a:cubicBezTo>
                <a:cubicBezTo>
                  <a:pt x="3619238" y="4596043"/>
                  <a:pt x="3605119" y="4570004"/>
                  <a:pt x="3586545" y="4546933"/>
                </a:cubicBezTo>
                <a:cubicBezTo>
                  <a:pt x="3578371" y="4539487"/>
                  <a:pt x="3580600" y="4528339"/>
                  <a:pt x="3589516" y="4522404"/>
                </a:cubicBezTo>
                <a:cubicBezTo>
                  <a:pt x="3596947" y="4514236"/>
                  <a:pt x="3605863" y="4517965"/>
                  <a:pt x="3610322" y="4524662"/>
                </a:cubicBezTo>
                <a:cubicBezTo>
                  <a:pt x="3618495" y="4532107"/>
                  <a:pt x="3626668" y="4539552"/>
                  <a:pt x="3634841" y="4527668"/>
                </a:cubicBezTo>
                <a:cubicBezTo>
                  <a:pt x="3640785" y="4517268"/>
                  <a:pt x="3634841" y="4508339"/>
                  <a:pt x="3626667" y="4500894"/>
                </a:cubicBezTo>
                <a:cubicBezTo>
                  <a:pt x="3592489" y="4478545"/>
                  <a:pt x="3571684" y="4485952"/>
                  <a:pt x="3562025" y="4524598"/>
                </a:cubicBezTo>
                <a:cubicBezTo>
                  <a:pt x="3558309" y="4543178"/>
                  <a:pt x="3553109" y="4549862"/>
                  <a:pt x="3533791" y="4540172"/>
                </a:cubicBezTo>
                <a:cubicBezTo>
                  <a:pt x="3504813" y="4520804"/>
                  <a:pt x="3486238" y="4526727"/>
                  <a:pt x="3465434" y="4553463"/>
                </a:cubicBezTo>
                <a:cubicBezTo>
                  <a:pt x="3455032" y="4566830"/>
                  <a:pt x="3443143" y="4577967"/>
                  <a:pt x="3432740" y="4591335"/>
                </a:cubicBezTo>
                <a:cubicBezTo>
                  <a:pt x="3411937" y="4618070"/>
                  <a:pt x="3409708" y="4638884"/>
                  <a:pt x="3431254" y="4666419"/>
                </a:cubicBezTo>
                <a:cubicBezTo>
                  <a:pt x="3444630" y="4686510"/>
                  <a:pt x="3465434" y="4698432"/>
                  <a:pt x="3474351" y="4721491"/>
                </a:cubicBezTo>
                <a:cubicBezTo>
                  <a:pt x="3496642" y="4783969"/>
                  <a:pt x="3458748" y="4857518"/>
                  <a:pt x="3388905" y="4878242"/>
                </a:cubicBezTo>
                <a:cubicBezTo>
                  <a:pt x="3374045" y="4884912"/>
                  <a:pt x="3354726" y="4884886"/>
                  <a:pt x="3338379" y="4889326"/>
                </a:cubicBezTo>
                <a:cubicBezTo>
                  <a:pt x="3316090" y="4894500"/>
                  <a:pt x="3311631" y="4907133"/>
                  <a:pt x="3323519" y="4924991"/>
                </a:cubicBezTo>
                <a:cubicBezTo>
                  <a:pt x="3324262" y="4930938"/>
                  <a:pt x="3325748" y="4933171"/>
                  <a:pt x="3330949" y="4936151"/>
                </a:cubicBezTo>
                <a:cubicBezTo>
                  <a:pt x="3350268" y="4965172"/>
                  <a:pt x="3350268" y="4965172"/>
                  <a:pt x="3317576" y="4974049"/>
                </a:cubicBezTo>
                <a:cubicBezTo>
                  <a:pt x="3304944" y="4979236"/>
                  <a:pt x="3303458" y="4986669"/>
                  <a:pt x="3297514" y="4997069"/>
                </a:cubicBezTo>
                <a:cubicBezTo>
                  <a:pt x="3283397" y="5029018"/>
                  <a:pt x="3266308" y="5037173"/>
                  <a:pt x="3237330" y="5017805"/>
                </a:cubicBezTo>
                <a:cubicBezTo>
                  <a:pt x="3209838" y="5000669"/>
                  <a:pt x="3195720" y="5003624"/>
                  <a:pt x="3177889" y="5025160"/>
                </a:cubicBezTo>
                <a:cubicBezTo>
                  <a:pt x="3162285" y="5045213"/>
                  <a:pt x="3154114" y="5066761"/>
                  <a:pt x="3154857" y="5092038"/>
                </a:cubicBezTo>
                <a:cubicBezTo>
                  <a:pt x="3156342" y="5113600"/>
                  <a:pt x="3160056" y="5133678"/>
                  <a:pt x="3157828" y="5154490"/>
                </a:cubicBezTo>
                <a:cubicBezTo>
                  <a:pt x="3155599" y="5194634"/>
                  <a:pt x="3139996" y="5214686"/>
                  <a:pt x="3101359" y="5224298"/>
                </a:cubicBezTo>
                <a:cubicBezTo>
                  <a:pt x="3087242" y="5227254"/>
                  <a:pt x="3080555" y="5231705"/>
                  <a:pt x="3079811" y="5245086"/>
                </a:cubicBezTo>
                <a:cubicBezTo>
                  <a:pt x="3079812" y="5264415"/>
                  <a:pt x="3070895" y="5280016"/>
                  <a:pt x="3058265" y="5294867"/>
                </a:cubicBezTo>
                <a:cubicBezTo>
                  <a:pt x="3050091" y="5306751"/>
                  <a:pt x="3040433" y="5316403"/>
                  <a:pt x="3032259" y="5328287"/>
                </a:cubicBezTo>
                <a:cubicBezTo>
                  <a:pt x="3030773" y="5335720"/>
                  <a:pt x="3018142" y="5340907"/>
                  <a:pt x="3026316" y="5348351"/>
                </a:cubicBezTo>
                <a:cubicBezTo>
                  <a:pt x="3030773" y="5355049"/>
                  <a:pt x="3041175" y="5351346"/>
                  <a:pt x="3047863" y="5346894"/>
                </a:cubicBezTo>
                <a:cubicBezTo>
                  <a:pt x="3058265" y="5343190"/>
                  <a:pt x="3070897" y="5338003"/>
                  <a:pt x="3080555" y="5347681"/>
                </a:cubicBezTo>
                <a:cubicBezTo>
                  <a:pt x="3087243" y="5352893"/>
                  <a:pt x="3085757" y="5360326"/>
                  <a:pt x="3082784" y="5365526"/>
                </a:cubicBezTo>
                <a:cubicBezTo>
                  <a:pt x="3076098" y="5379643"/>
                  <a:pt x="3065695" y="5383345"/>
                  <a:pt x="3051577" y="5386300"/>
                </a:cubicBezTo>
                <a:cubicBezTo>
                  <a:pt x="3050092" y="5384069"/>
                  <a:pt x="3047863" y="5385553"/>
                  <a:pt x="3047863" y="5385553"/>
                </a:cubicBezTo>
                <a:cubicBezTo>
                  <a:pt x="2991393" y="5368378"/>
                  <a:pt x="2962416" y="5397333"/>
                  <a:pt x="2937897" y="5442650"/>
                </a:cubicBezTo>
                <a:cubicBezTo>
                  <a:pt x="2935667" y="5453798"/>
                  <a:pt x="2928237" y="5461967"/>
                  <a:pt x="2922294" y="5472366"/>
                </a:cubicBezTo>
                <a:cubicBezTo>
                  <a:pt x="2889601" y="5519903"/>
                  <a:pt x="2855422" y="5526548"/>
                  <a:pt x="2807869" y="5493774"/>
                </a:cubicBezTo>
                <a:cubicBezTo>
                  <a:pt x="2801181" y="5488561"/>
                  <a:pt x="2793751" y="5477399"/>
                  <a:pt x="2782605" y="5484819"/>
                </a:cubicBezTo>
                <a:cubicBezTo>
                  <a:pt x="2773690" y="5490755"/>
                  <a:pt x="2771461" y="5501904"/>
                  <a:pt x="2772947" y="5513800"/>
                </a:cubicBezTo>
                <a:cubicBezTo>
                  <a:pt x="2779635" y="5528677"/>
                  <a:pt x="2780378" y="5544291"/>
                  <a:pt x="2783349" y="5558420"/>
                </a:cubicBezTo>
                <a:cubicBezTo>
                  <a:pt x="2776662" y="5562872"/>
                  <a:pt x="2773691" y="5558407"/>
                  <a:pt x="2768489" y="5555426"/>
                </a:cubicBezTo>
                <a:cubicBezTo>
                  <a:pt x="2758088" y="5549465"/>
                  <a:pt x="2746199" y="5531607"/>
                  <a:pt x="2735796" y="5554639"/>
                </a:cubicBezTo>
                <a:cubicBezTo>
                  <a:pt x="2728367" y="5572471"/>
                  <a:pt x="2713507" y="5588808"/>
                  <a:pt x="2742485" y="5598511"/>
                </a:cubicBezTo>
                <a:cubicBezTo>
                  <a:pt x="2758088" y="5607453"/>
                  <a:pt x="2761802" y="5617866"/>
                  <a:pt x="2749172" y="5632718"/>
                </a:cubicBezTo>
                <a:cubicBezTo>
                  <a:pt x="2739512" y="5642370"/>
                  <a:pt x="2736540" y="5657234"/>
                  <a:pt x="2726881" y="5666886"/>
                </a:cubicBezTo>
                <a:cubicBezTo>
                  <a:pt x="2719450" y="5675053"/>
                  <a:pt x="2723167" y="5685466"/>
                  <a:pt x="2728368" y="5698112"/>
                </a:cubicBezTo>
                <a:cubicBezTo>
                  <a:pt x="2731340" y="5702576"/>
                  <a:pt x="2737284" y="5711506"/>
                  <a:pt x="2732082" y="5718190"/>
                </a:cubicBezTo>
                <a:cubicBezTo>
                  <a:pt x="2724652" y="5726358"/>
                  <a:pt x="2716479" y="5718912"/>
                  <a:pt x="2711278" y="5715931"/>
                </a:cubicBezTo>
                <a:cubicBezTo>
                  <a:pt x="2699390" y="5707738"/>
                  <a:pt x="2689731" y="5707725"/>
                  <a:pt x="2684530" y="5724074"/>
                </a:cubicBezTo>
                <a:cubicBezTo>
                  <a:pt x="2664470" y="5795417"/>
                  <a:pt x="2625089" y="5857069"/>
                  <a:pt x="2593139" y="5920219"/>
                </a:cubicBezTo>
                <a:cubicBezTo>
                  <a:pt x="2581252" y="5941018"/>
                  <a:pt x="2569364" y="5961819"/>
                  <a:pt x="2561189" y="5983368"/>
                </a:cubicBezTo>
                <a:cubicBezTo>
                  <a:pt x="2552275" y="6008633"/>
                  <a:pt x="2536671" y="6028685"/>
                  <a:pt x="2512895" y="6041291"/>
                </a:cubicBezTo>
                <a:cubicBezTo>
                  <a:pt x="2495062" y="6053163"/>
                  <a:pt x="2485403" y="6072479"/>
                  <a:pt x="2475745" y="6091795"/>
                </a:cubicBezTo>
                <a:cubicBezTo>
                  <a:pt x="2453453" y="6058311"/>
                  <a:pt x="2430419" y="6028544"/>
                  <a:pt x="2437107" y="5985434"/>
                </a:cubicBezTo>
                <a:cubicBezTo>
                  <a:pt x="2437107" y="5966103"/>
                  <a:pt x="2420017" y="5954930"/>
                  <a:pt x="2409614" y="5939304"/>
                </a:cubicBezTo>
                <a:cubicBezTo>
                  <a:pt x="2402927" y="5934091"/>
                  <a:pt x="2394754" y="5926646"/>
                  <a:pt x="2390295" y="5919949"/>
                </a:cubicBezTo>
                <a:cubicBezTo>
                  <a:pt x="2378407" y="5892426"/>
                  <a:pt x="2360575" y="5904296"/>
                  <a:pt x="2347944" y="5919148"/>
                </a:cubicBezTo>
                <a:cubicBezTo>
                  <a:pt x="2329369" y="5934737"/>
                  <a:pt x="2316738" y="5959253"/>
                  <a:pt x="2318967" y="5986762"/>
                </a:cubicBezTo>
                <a:cubicBezTo>
                  <a:pt x="2324910" y="6015021"/>
                  <a:pt x="2310793" y="6027641"/>
                  <a:pt x="2287760" y="6036531"/>
                </a:cubicBezTo>
                <a:cubicBezTo>
                  <a:pt x="2281816" y="6037267"/>
                  <a:pt x="2277357" y="6040234"/>
                  <a:pt x="2272900" y="6043203"/>
                </a:cubicBezTo>
                <a:cubicBezTo>
                  <a:pt x="2252096" y="6050609"/>
                  <a:pt x="2245407" y="6064725"/>
                  <a:pt x="2258782" y="6084815"/>
                </a:cubicBezTo>
                <a:cubicBezTo>
                  <a:pt x="2267700" y="6098209"/>
                  <a:pt x="2269186" y="6110106"/>
                  <a:pt x="2246894" y="6105616"/>
                </a:cubicBezTo>
                <a:cubicBezTo>
                  <a:pt x="2223861" y="6104842"/>
                  <a:pt x="2203800" y="6108532"/>
                  <a:pt x="2195626" y="6130081"/>
                </a:cubicBezTo>
                <a:cubicBezTo>
                  <a:pt x="2183738" y="6150881"/>
                  <a:pt x="2185225" y="6172443"/>
                  <a:pt x="2200828" y="6191050"/>
                </a:cubicBezTo>
                <a:cubicBezTo>
                  <a:pt x="2214946" y="6207424"/>
                  <a:pt x="2213459" y="6224521"/>
                  <a:pt x="2202314" y="6241604"/>
                </a:cubicBezTo>
                <a:cubicBezTo>
                  <a:pt x="2193398" y="6257206"/>
                  <a:pt x="2179281" y="6269824"/>
                  <a:pt x="2188941" y="6289167"/>
                </a:cubicBezTo>
                <a:cubicBezTo>
                  <a:pt x="2193399" y="6295864"/>
                  <a:pt x="2183738" y="6295851"/>
                  <a:pt x="2180025" y="6295102"/>
                </a:cubicBezTo>
                <a:cubicBezTo>
                  <a:pt x="2157735" y="6300277"/>
                  <a:pt x="2147331" y="6284651"/>
                  <a:pt x="2136929" y="6269025"/>
                </a:cubicBezTo>
                <a:cubicBezTo>
                  <a:pt x="2115380" y="6241489"/>
                  <a:pt x="2088633" y="6230302"/>
                  <a:pt x="2055939" y="6239179"/>
                </a:cubicBezTo>
                <a:cubicBezTo>
                  <a:pt x="2053710" y="6240664"/>
                  <a:pt x="2051481" y="6242148"/>
                  <a:pt x="2052968" y="6244380"/>
                </a:cubicBezTo>
                <a:cubicBezTo>
                  <a:pt x="2052225" y="6277090"/>
                  <a:pt x="2023247" y="6286716"/>
                  <a:pt x="2000957" y="6301555"/>
                </a:cubicBezTo>
                <a:cubicBezTo>
                  <a:pt x="1969007" y="6326046"/>
                  <a:pt x="1966778" y="6337195"/>
                  <a:pt x="1982382" y="6375131"/>
                </a:cubicBezTo>
                <a:cubicBezTo>
                  <a:pt x="1956376" y="6379556"/>
                  <a:pt x="1944488" y="6371363"/>
                  <a:pt x="1932599" y="6343840"/>
                </a:cubicBezTo>
                <a:cubicBezTo>
                  <a:pt x="1911794" y="6293259"/>
                  <a:pt x="1911794" y="6293259"/>
                  <a:pt x="1878360" y="6334846"/>
                </a:cubicBezTo>
                <a:cubicBezTo>
                  <a:pt x="1834521" y="6380137"/>
                  <a:pt x="1815947" y="6434383"/>
                  <a:pt x="1821148" y="6495352"/>
                </a:cubicBezTo>
                <a:cubicBezTo>
                  <a:pt x="1822634" y="6516913"/>
                  <a:pt x="1819662" y="6531778"/>
                  <a:pt x="1805545" y="6544398"/>
                </a:cubicBezTo>
                <a:cubicBezTo>
                  <a:pt x="1788456" y="6562217"/>
                  <a:pt x="1772110" y="6566656"/>
                  <a:pt x="1754276" y="6549534"/>
                </a:cubicBezTo>
                <a:cubicBezTo>
                  <a:pt x="1712668" y="6516023"/>
                  <a:pt x="1694835" y="6518230"/>
                  <a:pt x="1659914" y="6557585"/>
                </a:cubicBezTo>
                <a:cubicBezTo>
                  <a:pt x="1652482" y="6565753"/>
                  <a:pt x="1645796" y="6570205"/>
                  <a:pt x="1636880" y="6576141"/>
                </a:cubicBezTo>
                <a:cubicBezTo>
                  <a:pt x="1633165" y="6575392"/>
                  <a:pt x="1633165" y="6575392"/>
                  <a:pt x="1630935" y="6576876"/>
                </a:cubicBezTo>
                <a:cubicBezTo>
                  <a:pt x="1630935" y="6576876"/>
                  <a:pt x="1634651" y="6577625"/>
                  <a:pt x="1636137" y="6579857"/>
                </a:cubicBezTo>
                <a:cubicBezTo>
                  <a:pt x="1640595" y="6586554"/>
                  <a:pt x="1648768" y="6593999"/>
                  <a:pt x="1655456" y="6599211"/>
                </a:cubicBezTo>
                <a:cubicBezTo>
                  <a:pt x="1685177" y="6624528"/>
                  <a:pt x="1683691" y="6660954"/>
                  <a:pt x="1651741" y="6685445"/>
                </a:cubicBezTo>
                <a:cubicBezTo>
                  <a:pt x="1631679" y="6698800"/>
                  <a:pt x="1610875" y="6706206"/>
                  <a:pt x="1587841" y="6705433"/>
                </a:cubicBezTo>
                <a:cubicBezTo>
                  <a:pt x="1568524" y="6705407"/>
                  <a:pt x="1553663" y="6712078"/>
                  <a:pt x="1547719" y="6732143"/>
                </a:cubicBezTo>
                <a:cubicBezTo>
                  <a:pt x="1545490" y="6743291"/>
                  <a:pt x="1538803" y="6757407"/>
                  <a:pt x="1524685" y="6750698"/>
                </a:cubicBezTo>
                <a:cubicBezTo>
                  <a:pt x="1512798" y="6742505"/>
                  <a:pt x="1503138" y="6732827"/>
                  <a:pt x="1508339" y="6716478"/>
                </a:cubicBezTo>
                <a:cubicBezTo>
                  <a:pt x="1532858" y="6661497"/>
                  <a:pt x="1510567" y="6599019"/>
                  <a:pt x="1540288" y="6547018"/>
                </a:cubicBezTo>
                <a:cubicBezTo>
                  <a:pt x="1548461" y="6535134"/>
                  <a:pt x="1544002" y="6518773"/>
                  <a:pt x="1538801" y="6506127"/>
                </a:cubicBezTo>
                <a:cubicBezTo>
                  <a:pt x="1520226" y="6473392"/>
                  <a:pt x="1523197" y="6439198"/>
                  <a:pt x="1529884" y="6405753"/>
                </a:cubicBezTo>
                <a:cubicBezTo>
                  <a:pt x="1537314" y="6378255"/>
                  <a:pt x="1543258" y="6348526"/>
                  <a:pt x="1538056" y="6316551"/>
                </a:cubicBezTo>
                <a:cubicBezTo>
                  <a:pt x="1536571" y="6294990"/>
                  <a:pt x="1545487" y="6289053"/>
                  <a:pt x="1565549" y="6295028"/>
                </a:cubicBezTo>
                <a:cubicBezTo>
                  <a:pt x="1571492" y="6294293"/>
                  <a:pt x="1575950" y="6300989"/>
                  <a:pt x="1582637" y="6296538"/>
                </a:cubicBezTo>
                <a:cubicBezTo>
                  <a:pt x="1582637" y="6286873"/>
                  <a:pt x="1575208" y="6285376"/>
                  <a:pt x="1570749" y="6278680"/>
                </a:cubicBezTo>
                <a:cubicBezTo>
                  <a:pt x="1552917" y="6261556"/>
                  <a:pt x="1555888" y="6227363"/>
                  <a:pt x="1575950" y="6214008"/>
                </a:cubicBezTo>
                <a:cubicBezTo>
                  <a:pt x="1590811" y="6207337"/>
                  <a:pt x="1596754" y="6216266"/>
                  <a:pt x="1604928" y="6223711"/>
                </a:cubicBezTo>
                <a:cubicBezTo>
                  <a:pt x="1610871" y="6232640"/>
                  <a:pt x="1618302" y="6243801"/>
                  <a:pt x="1625732" y="6235633"/>
                </a:cubicBezTo>
                <a:cubicBezTo>
                  <a:pt x="1636878" y="6228215"/>
                  <a:pt x="1637621" y="6214833"/>
                  <a:pt x="1630191" y="6203671"/>
                </a:cubicBezTo>
                <a:cubicBezTo>
                  <a:pt x="1624989" y="6200691"/>
                  <a:pt x="1622017" y="6196226"/>
                  <a:pt x="1620531" y="6193994"/>
                </a:cubicBezTo>
                <a:cubicBezTo>
                  <a:pt x="1606413" y="6177620"/>
                  <a:pt x="1604184" y="6159775"/>
                  <a:pt x="1619045" y="6143439"/>
                </a:cubicBezTo>
                <a:cubicBezTo>
                  <a:pt x="1634648" y="6123387"/>
                  <a:pt x="1650251" y="6103335"/>
                  <a:pt x="1663625" y="6084768"/>
                </a:cubicBezTo>
                <a:cubicBezTo>
                  <a:pt x="1678485" y="6068431"/>
                  <a:pt x="1682200" y="6049850"/>
                  <a:pt x="1672542" y="6030508"/>
                </a:cubicBezTo>
                <a:cubicBezTo>
                  <a:pt x="1665853" y="6015631"/>
                  <a:pt x="1668826" y="6010431"/>
                  <a:pt x="1684429" y="6009708"/>
                </a:cubicBezTo>
                <a:cubicBezTo>
                  <a:pt x="1705234" y="6011966"/>
                  <a:pt x="1717865" y="5997114"/>
                  <a:pt x="1730496" y="5982262"/>
                </a:cubicBezTo>
                <a:cubicBezTo>
                  <a:pt x="1759473" y="5933977"/>
                  <a:pt x="1797367" y="5899087"/>
                  <a:pt x="1847892" y="5878338"/>
                </a:cubicBezTo>
                <a:cubicBezTo>
                  <a:pt x="1873155" y="5867964"/>
                  <a:pt x="1881328" y="5827086"/>
                  <a:pt x="1864982" y="5802531"/>
                </a:cubicBezTo>
                <a:cubicBezTo>
                  <a:pt x="1860523" y="5795833"/>
                  <a:pt x="1848635" y="5797304"/>
                  <a:pt x="1841204" y="5795807"/>
                </a:cubicBezTo>
                <a:cubicBezTo>
                  <a:pt x="1807026" y="5783124"/>
                  <a:pt x="1776562" y="5790517"/>
                  <a:pt x="1758729" y="5821718"/>
                </a:cubicBezTo>
                <a:cubicBezTo>
                  <a:pt x="1755015" y="5830635"/>
                  <a:pt x="1750557" y="5833602"/>
                  <a:pt x="1741640" y="5829873"/>
                </a:cubicBezTo>
                <a:cubicBezTo>
                  <a:pt x="1734210" y="5828377"/>
                  <a:pt x="1731981" y="5820195"/>
                  <a:pt x="1733467" y="5812764"/>
                </a:cubicBezTo>
                <a:cubicBezTo>
                  <a:pt x="1731981" y="5810531"/>
                  <a:pt x="1734209" y="5809047"/>
                  <a:pt x="1732724" y="5806815"/>
                </a:cubicBezTo>
                <a:cubicBezTo>
                  <a:pt x="1732724" y="5797151"/>
                  <a:pt x="1749071" y="5783047"/>
                  <a:pt x="1728265" y="5780790"/>
                </a:cubicBezTo>
                <a:cubicBezTo>
                  <a:pt x="1709690" y="5777047"/>
                  <a:pt x="1706718" y="5791912"/>
                  <a:pt x="1707461" y="5807525"/>
                </a:cubicBezTo>
                <a:cubicBezTo>
                  <a:pt x="1706718" y="5811241"/>
                  <a:pt x="1707461" y="5817190"/>
                  <a:pt x="1708205" y="5823138"/>
                </a:cubicBezTo>
                <a:cubicBezTo>
                  <a:pt x="1708948" y="5829086"/>
                  <a:pt x="1707461" y="5836519"/>
                  <a:pt x="1700774" y="5840970"/>
                </a:cubicBezTo>
                <a:cubicBezTo>
                  <a:pt x="1692602" y="5843190"/>
                  <a:pt x="1692601" y="5833525"/>
                  <a:pt x="1687399" y="5830544"/>
                </a:cubicBezTo>
                <a:cubicBezTo>
                  <a:pt x="1658422" y="5811177"/>
                  <a:pt x="1640590" y="5813383"/>
                  <a:pt x="1631674" y="5848312"/>
                </a:cubicBezTo>
                <a:cubicBezTo>
                  <a:pt x="1609384" y="5940469"/>
                  <a:pt x="1545484" y="5999115"/>
                  <a:pt x="1471926" y="6048084"/>
                </a:cubicBezTo>
                <a:cubicBezTo>
                  <a:pt x="1454094" y="6059955"/>
                  <a:pt x="1436261" y="6071826"/>
                  <a:pt x="1420658" y="6082213"/>
                </a:cubicBezTo>
                <a:cubicBezTo>
                  <a:pt x="1393909" y="6100020"/>
                  <a:pt x="1375334" y="6125273"/>
                  <a:pt x="1361961" y="6153505"/>
                </a:cubicBezTo>
                <a:cubicBezTo>
                  <a:pt x="1352301" y="6172822"/>
                  <a:pt x="1339670" y="6197338"/>
                  <a:pt x="1309206" y="6195066"/>
                </a:cubicBezTo>
                <a:cubicBezTo>
                  <a:pt x="1284687" y="6192060"/>
                  <a:pt x="1251251" y="6156331"/>
                  <a:pt x="1246049" y="6134021"/>
                </a:cubicBezTo>
                <a:cubicBezTo>
                  <a:pt x="1240849" y="6111711"/>
                  <a:pt x="1241591" y="6088666"/>
                  <a:pt x="1245306" y="6060421"/>
                </a:cubicBezTo>
                <a:cubicBezTo>
                  <a:pt x="1263881" y="6093156"/>
                  <a:pt x="1286915" y="6103595"/>
                  <a:pt x="1315893" y="6093969"/>
                </a:cubicBezTo>
                <a:cubicBezTo>
                  <a:pt x="1332239" y="6089530"/>
                  <a:pt x="1336697" y="6076897"/>
                  <a:pt x="1325552" y="6064988"/>
                </a:cubicBezTo>
                <a:cubicBezTo>
                  <a:pt x="1313663" y="6056795"/>
                  <a:pt x="1306233" y="6045633"/>
                  <a:pt x="1298803" y="6034471"/>
                </a:cubicBezTo>
                <a:cubicBezTo>
                  <a:pt x="1277998" y="6003220"/>
                  <a:pt x="1283942" y="5973490"/>
                  <a:pt x="1313663" y="5950483"/>
                </a:cubicBezTo>
                <a:cubicBezTo>
                  <a:pt x="1320349" y="5946032"/>
                  <a:pt x="1327037" y="5941580"/>
                  <a:pt x="1333724" y="5937128"/>
                </a:cubicBezTo>
                <a:cubicBezTo>
                  <a:pt x="1341154" y="5928960"/>
                  <a:pt x="1347099" y="5918560"/>
                  <a:pt x="1341897" y="5905915"/>
                </a:cubicBezTo>
                <a:cubicBezTo>
                  <a:pt x="1340411" y="5894018"/>
                  <a:pt x="1328523" y="5895489"/>
                  <a:pt x="1318863" y="5895476"/>
                </a:cubicBezTo>
                <a:cubicBezTo>
                  <a:pt x="1307718" y="5893231"/>
                  <a:pt x="1293601" y="5896186"/>
                  <a:pt x="1288399" y="5883540"/>
                </a:cubicBezTo>
                <a:cubicBezTo>
                  <a:pt x="1280969" y="5872379"/>
                  <a:pt x="1294344" y="5863476"/>
                  <a:pt x="1301774" y="5855308"/>
                </a:cubicBezTo>
                <a:cubicBezTo>
                  <a:pt x="1380533" y="5741668"/>
                  <a:pt x="1477125" y="5645150"/>
                  <a:pt x="1562571" y="5536722"/>
                </a:cubicBezTo>
                <a:cubicBezTo>
                  <a:pt x="1590805" y="5501818"/>
                  <a:pt x="1619039" y="5466915"/>
                  <a:pt x="1644302" y="5427546"/>
                </a:cubicBezTo>
                <a:cubicBezTo>
                  <a:pt x="1653218" y="5411946"/>
                  <a:pt x="1663621" y="5408243"/>
                  <a:pt x="1679967" y="5403804"/>
                </a:cubicBezTo>
                <a:cubicBezTo>
                  <a:pt x="1721576" y="5398655"/>
                  <a:pt x="1721576" y="5398655"/>
                  <a:pt x="1722318" y="5356281"/>
                </a:cubicBezTo>
                <a:cubicBezTo>
                  <a:pt x="1750553" y="5369700"/>
                  <a:pt x="1755012" y="5405391"/>
                  <a:pt x="1783247" y="5418810"/>
                </a:cubicBezTo>
                <a:cubicBezTo>
                  <a:pt x="1781017" y="5391300"/>
                  <a:pt x="1789933" y="5366035"/>
                  <a:pt x="1798849" y="5340771"/>
                </a:cubicBezTo>
                <a:cubicBezTo>
                  <a:pt x="1809994" y="5314021"/>
                  <a:pt x="1811480" y="5287260"/>
                  <a:pt x="1807022" y="5261234"/>
                </a:cubicBezTo>
                <a:cubicBezTo>
                  <a:pt x="1800333" y="5198033"/>
                  <a:pt x="1837484" y="5157194"/>
                  <a:pt x="1899899" y="5163968"/>
                </a:cubicBezTo>
                <a:cubicBezTo>
                  <a:pt x="1916988" y="5165477"/>
                  <a:pt x="1931849" y="5168471"/>
                  <a:pt x="1946709" y="5171465"/>
                </a:cubicBezTo>
                <a:cubicBezTo>
                  <a:pt x="1965284" y="5175207"/>
                  <a:pt x="1972714" y="5167039"/>
                  <a:pt x="1966770" y="5148444"/>
                </a:cubicBezTo>
                <a:cubicBezTo>
                  <a:pt x="1963798" y="5143980"/>
                  <a:pt x="1964541" y="5140264"/>
                  <a:pt x="1961569" y="5135799"/>
                </a:cubicBezTo>
                <a:cubicBezTo>
                  <a:pt x="1941507" y="5081502"/>
                  <a:pt x="1957110" y="5051786"/>
                  <a:pt x="1996490" y="5019127"/>
                </a:cubicBezTo>
                <a:cubicBezTo>
                  <a:pt x="2026211" y="4996120"/>
                  <a:pt x="2055931" y="4973113"/>
                  <a:pt x="2077478" y="4942662"/>
                </a:cubicBezTo>
                <a:cubicBezTo>
                  <a:pt x="2093081" y="4922609"/>
                  <a:pt x="2116858" y="4910003"/>
                  <a:pt x="2146579" y="4915990"/>
                </a:cubicBezTo>
                <a:cubicBezTo>
                  <a:pt x="2144348" y="4869150"/>
                  <a:pt x="2194132" y="4803795"/>
                  <a:pt x="2240941" y="4791962"/>
                </a:cubicBezTo>
                <a:cubicBezTo>
                  <a:pt x="2252830" y="4790491"/>
                  <a:pt x="2258030" y="4783807"/>
                  <a:pt x="2260260" y="4772659"/>
                </a:cubicBezTo>
                <a:cubicBezTo>
                  <a:pt x="2275863" y="4733278"/>
                  <a:pt x="2304841" y="4713987"/>
                  <a:pt x="2342734" y="4708090"/>
                </a:cubicBezTo>
                <a:cubicBezTo>
                  <a:pt x="2360567" y="4705883"/>
                  <a:pt x="2369483" y="4699947"/>
                  <a:pt x="2376912" y="4682115"/>
                </a:cubicBezTo>
                <a:cubicBezTo>
                  <a:pt x="2394002" y="4635301"/>
                  <a:pt x="2431896" y="4610075"/>
                  <a:pt x="2479449" y="4594526"/>
                </a:cubicBezTo>
                <a:cubicBezTo>
                  <a:pt x="2492080" y="4589339"/>
                  <a:pt x="2496539" y="4586371"/>
                  <a:pt x="2493566" y="4572242"/>
                </a:cubicBezTo>
                <a:cubicBezTo>
                  <a:pt x="2491336" y="4544731"/>
                  <a:pt x="2510655" y="4525429"/>
                  <a:pt x="2528488" y="4503893"/>
                </a:cubicBezTo>
                <a:cubicBezTo>
                  <a:pt x="2550034" y="4483105"/>
                  <a:pt x="2571581" y="4462318"/>
                  <a:pt x="2567124" y="4426628"/>
                </a:cubicBezTo>
                <a:cubicBezTo>
                  <a:pt x="2564894" y="4418446"/>
                  <a:pt x="2571582" y="4413995"/>
                  <a:pt x="2581984" y="4410291"/>
                </a:cubicBezTo>
                <a:cubicBezTo>
                  <a:pt x="2609476" y="4398433"/>
                  <a:pt x="2637709" y="4382858"/>
                  <a:pt x="2671889" y="4385878"/>
                </a:cubicBezTo>
                <a:cubicBezTo>
                  <a:pt x="2694179" y="4390367"/>
                  <a:pt x="2694178" y="4380703"/>
                  <a:pt x="2688235" y="4362110"/>
                </a:cubicBezTo>
                <a:cubicBezTo>
                  <a:pt x="2679319" y="4329387"/>
                  <a:pt x="2672632" y="4295180"/>
                  <a:pt x="2633250" y="4279515"/>
                </a:cubicBezTo>
                <a:cubicBezTo>
                  <a:pt x="2622848" y="4273554"/>
                  <a:pt x="2627307" y="4260922"/>
                  <a:pt x="2631021" y="4252005"/>
                </a:cubicBezTo>
                <a:cubicBezTo>
                  <a:pt x="2639195" y="4240121"/>
                  <a:pt x="2649597" y="4236418"/>
                  <a:pt x="2661486" y="4244612"/>
                </a:cubicBezTo>
                <a:cubicBezTo>
                  <a:pt x="2676345" y="4257270"/>
                  <a:pt x="2693436" y="4268444"/>
                  <a:pt x="2712754" y="4278134"/>
                </a:cubicBezTo>
                <a:cubicBezTo>
                  <a:pt x="2716469" y="4278882"/>
                  <a:pt x="2721670" y="4281864"/>
                  <a:pt x="2725385" y="4282612"/>
                </a:cubicBezTo>
                <a:cubicBezTo>
                  <a:pt x="2739503" y="4289321"/>
                  <a:pt x="2757335" y="4296779"/>
                  <a:pt x="2768480" y="4289360"/>
                </a:cubicBezTo>
                <a:cubicBezTo>
                  <a:pt x="2781855" y="4280456"/>
                  <a:pt x="2757335" y="4267786"/>
                  <a:pt x="2761794" y="4255153"/>
                </a:cubicBezTo>
                <a:cubicBezTo>
                  <a:pt x="2761794" y="4255153"/>
                  <a:pt x="2764023" y="4253669"/>
                  <a:pt x="2766252" y="4252185"/>
                </a:cubicBezTo>
                <a:cubicBezTo>
                  <a:pt x="2816033" y="4273811"/>
                  <a:pt x="2836838" y="4256739"/>
                  <a:pt x="2864330" y="4215888"/>
                </a:cubicBezTo>
                <a:cubicBezTo>
                  <a:pt x="2898507" y="4160919"/>
                  <a:pt x="2934172" y="4108183"/>
                  <a:pt x="2988413" y="4068853"/>
                </a:cubicBezTo>
                <a:cubicBezTo>
                  <a:pt x="3006245" y="4056982"/>
                  <a:pt x="3006244" y="4037652"/>
                  <a:pt x="2991384" y="4024994"/>
                </a:cubicBezTo>
                <a:cubicBezTo>
                  <a:pt x="2972066" y="4005640"/>
                  <a:pt x="2978752" y="3991523"/>
                  <a:pt x="2991383" y="3976671"/>
                </a:cubicBezTo>
                <a:cubicBezTo>
                  <a:pt x="3010702" y="3947703"/>
                  <a:pt x="3040423" y="3934360"/>
                  <a:pt x="3069400" y="3915070"/>
                </a:cubicBezTo>
                <a:cubicBezTo>
                  <a:pt x="3088719" y="3905432"/>
                  <a:pt x="3110265" y="3894308"/>
                  <a:pt x="3130328" y="3880954"/>
                </a:cubicBezTo>
                <a:cubicBezTo>
                  <a:pt x="3161535" y="3860179"/>
                  <a:pt x="3163762" y="3849030"/>
                  <a:pt x="3134042" y="3823714"/>
                </a:cubicBezTo>
                <a:cubicBezTo>
                  <a:pt x="3112494" y="3805843"/>
                  <a:pt x="3111752" y="3790230"/>
                  <a:pt x="3137756" y="3776139"/>
                </a:cubicBezTo>
                <a:cubicBezTo>
                  <a:pt x="3148902" y="3768719"/>
                  <a:pt x="3157817" y="3772448"/>
                  <a:pt x="3167477" y="3782126"/>
                </a:cubicBezTo>
                <a:cubicBezTo>
                  <a:pt x="3181595" y="3798500"/>
                  <a:pt x="3191998" y="3794797"/>
                  <a:pt x="3203142" y="3777713"/>
                </a:cubicBezTo>
                <a:cubicBezTo>
                  <a:pt x="3218746" y="3757661"/>
                  <a:pt x="3236578" y="3736125"/>
                  <a:pt x="3254411" y="3714589"/>
                </a:cubicBezTo>
                <a:cubicBezTo>
                  <a:pt x="3274472" y="3691570"/>
                  <a:pt x="3301963" y="3679711"/>
                  <a:pt x="3333170" y="3678266"/>
                </a:cubicBezTo>
                <a:cubicBezTo>
                  <a:pt x="3348773" y="3677543"/>
                  <a:pt x="3359918" y="3670124"/>
                  <a:pt x="3368091" y="3658240"/>
                </a:cubicBezTo>
                <a:cubicBezTo>
                  <a:pt x="3380722" y="3633723"/>
                  <a:pt x="3393354" y="3609207"/>
                  <a:pt x="3397069" y="3580962"/>
                </a:cubicBezTo>
                <a:cubicBezTo>
                  <a:pt x="3400041" y="3566097"/>
                  <a:pt x="3407471" y="3557929"/>
                  <a:pt x="3420844" y="3558690"/>
                </a:cubicBezTo>
                <a:cubicBezTo>
                  <a:pt x="3461712" y="3557257"/>
                  <a:pt x="3490688" y="3537967"/>
                  <a:pt x="3512235" y="3507515"/>
                </a:cubicBezTo>
                <a:cubicBezTo>
                  <a:pt x="3544186" y="3463695"/>
                  <a:pt x="3576135" y="3419875"/>
                  <a:pt x="3619973" y="3384249"/>
                </a:cubicBezTo>
                <a:cubicBezTo>
                  <a:pt x="3635577" y="3373861"/>
                  <a:pt x="3648951" y="3355292"/>
                  <a:pt x="3649693" y="3332248"/>
                </a:cubicBezTo>
                <a:cubicBezTo>
                  <a:pt x="3637061" y="3327770"/>
                  <a:pt x="3625917" y="3335190"/>
                  <a:pt x="3614771" y="3342609"/>
                </a:cubicBezTo>
                <a:cubicBezTo>
                  <a:pt x="3605855" y="3348545"/>
                  <a:pt x="3594710" y="3355964"/>
                  <a:pt x="3581335" y="3355203"/>
                </a:cubicBezTo>
                <a:cubicBezTo>
                  <a:pt x="3569448" y="3356674"/>
                  <a:pt x="3557559" y="3348480"/>
                  <a:pt x="3553844" y="3338067"/>
                </a:cubicBezTo>
                <a:cubicBezTo>
                  <a:pt x="3548642" y="3325423"/>
                  <a:pt x="3561275" y="3320235"/>
                  <a:pt x="3567961" y="3315784"/>
                </a:cubicBezTo>
                <a:cubicBezTo>
                  <a:pt x="3576877" y="3309847"/>
                  <a:pt x="3592480" y="3309125"/>
                  <a:pt x="3589509" y="3294995"/>
                </a:cubicBezTo>
                <a:cubicBezTo>
                  <a:pt x="3585050" y="3278634"/>
                  <a:pt x="3573162" y="3270441"/>
                  <a:pt x="3556072" y="3268931"/>
                </a:cubicBezTo>
                <a:cubicBezTo>
                  <a:pt x="3538983" y="3267421"/>
                  <a:pt x="3523379" y="3268144"/>
                  <a:pt x="3510749" y="3282996"/>
                </a:cubicBezTo>
                <a:cubicBezTo>
                  <a:pt x="3465425" y="3326054"/>
                  <a:pt x="3423815" y="3369862"/>
                  <a:pt x="3461711" y="3441281"/>
                </a:cubicBezTo>
                <a:cubicBezTo>
                  <a:pt x="3453537" y="3433837"/>
                  <a:pt x="3447593" y="3424908"/>
                  <a:pt x="3439419" y="3417463"/>
                </a:cubicBezTo>
                <a:cubicBezTo>
                  <a:pt x="3417129" y="3393643"/>
                  <a:pt x="3391123" y="3388404"/>
                  <a:pt x="3359917" y="3399514"/>
                </a:cubicBezTo>
                <a:cubicBezTo>
                  <a:pt x="3347285" y="3404701"/>
                  <a:pt x="3332425" y="3411373"/>
                  <a:pt x="3319793" y="3416560"/>
                </a:cubicBezTo>
                <a:cubicBezTo>
                  <a:pt x="3303448" y="3420999"/>
                  <a:pt x="3296017" y="3429166"/>
                  <a:pt x="3304191" y="3446276"/>
                </a:cubicBezTo>
                <a:cubicBezTo>
                  <a:pt x="3310135" y="3464870"/>
                  <a:pt x="3303448" y="3478986"/>
                  <a:pt x="3290073" y="3487890"/>
                </a:cubicBezTo>
                <a:cubicBezTo>
                  <a:pt x="3273727" y="3501993"/>
                  <a:pt x="3257381" y="3516097"/>
                  <a:pt x="3241035" y="3530200"/>
                </a:cubicBezTo>
                <a:cubicBezTo>
                  <a:pt x="3229890" y="3537620"/>
                  <a:pt x="3219487" y="3541323"/>
                  <a:pt x="3208342" y="3539077"/>
                </a:cubicBezTo>
                <a:cubicBezTo>
                  <a:pt x="3173421" y="3539775"/>
                  <a:pt x="3150386" y="3558330"/>
                  <a:pt x="3137013" y="3586562"/>
                </a:cubicBezTo>
                <a:cubicBezTo>
                  <a:pt x="3122152" y="3622228"/>
                  <a:pt x="3102092" y="3654912"/>
                  <a:pt x="3080544" y="3685364"/>
                </a:cubicBezTo>
                <a:cubicBezTo>
                  <a:pt x="3070142" y="3698732"/>
                  <a:pt x="3072371" y="3706913"/>
                  <a:pt x="3086488" y="3713623"/>
                </a:cubicBezTo>
                <a:cubicBezTo>
                  <a:pt x="3107292" y="3725545"/>
                  <a:pt x="3105807" y="3752307"/>
                  <a:pt x="3084260" y="3763429"/>
                </a:cubicBezTo>
                <a:cubicBezTo>
                  <a:pt x="3070885" y="3772333"/>
                  <a:pt x="3066428" y="3755971"/>
                  <a:pt x="3061969" y="3749275"/>
                </a:cubicBezTo>
                <a:cubicBezTo>
                  <a:pt x="3043393" y="3726203"/>
                  <a:pt x="3033735" y="3726190"/>
                  <a:pt x="3012186" y="3746978"/>
                </a:cubicBezTo>
                <a:cubicBezTo>
                  <a:pt x="2995097" y="3764798"/>
                  <a:pt x="2996582" y="3776694"/>
                  <a:pt x="3014417" y="3793817"/>
                </a:cubicBezTo>
                <a:cubicBezTo>
                  <a:pt x="3022589" y="3801263"/>
                  <a:pt x="3031505" y="3804991"/>
                  <a:pt x="3038193" y="3810205"/>
                </a:cubicBezTo>
                <a:cubicBezTo>
                  <a:pt x="3039679" y="3812436"/>
                  <a:pt x="3038936" y="3816153"/>
                  <a:pt x="3038936" y="3816153"/>
                </a:cubicBezTo>
                <a:cubicBezTo>
                  <a:pt x="2962405" y="3802669"/>
                  <a:pt x="2897762" y="3826373"/>
                  <a:pt x="2839063" y="3868671"/>
                </a:cubicBezTo>
                <a:cubicBezTo>
                  <a:pt x="2801171" y="3893897"/>
                  <a:pt x="2765506" y="3917640"/>
                  <a:pt x="2720182" y="3931705"/>
                </a:cubicBezTo>
                <a:cubicBezTo>
                  <a:pt x="2695663" y="3938363"/>
                  <a:pt x="2693434" y="3949512"/>
                  <a:pt x="2704579" y="3971085"/>
                </a:cubicBezTo>
                <a:cubicBezTo>
                  <a:pt x="2712009" y="3982247"/>
                  <a:pt x="2709037" y="3987447"/>
                  <a:pt x="2697892" y="3994866"/>
                </a:cubicBezTo>
                <a:cubicBezTo>
                  <a:pt x="2683775" y="4007485"/>
                  <a:pt x="2665199" y="4013409"/>
                  <a:pt x="2645138" y="4017099"/>
                </a:cubicBezTo>
                <a:cubicBezTo>
                  <a:pt x="2561920" y="4027397"/>
                  <a:pt x="2521797" y="4083101"/>
                  <a:pt x="2532201" y="4166379"/>
                </a:cubicBezTo>
                <a:cubicBezTo>
                  <a:pt x="2537401" y="4188689"/>
                  <a:pt x="2544089" y="4213231"/>
                  <a:pt x="2522541" y="4234019"/>
                </a:cubicBezTo>
                <a:cubicBezTo>
                  <a:pt x="2515113" y="4242186"/>
                  <a:pt x="2504709" y="4255554"/>
                  <a:pt x="2495050" y="4245876"/>
                </a:cubicBezTo>
                <a:cubicBezTo>
                  <a:pt x="2483905" y="4233968"/>
                  <a:pt x="2481675" y="4216122"/>
                  <a:pt x="2497278" y="4205735"/>
                </a:cubicBezTo>
                <a:cubicBezTo>
                  <a:pt x="2510653" y="4196831"/>
                  <a:pt x="2515111" y="4184198"/>
                  <a:pt x="2510653" y="4167837"/>
                </a:cubicBezTo>
                <a:cubicBezTo>
                  <a:pt x="2508422" y="4159657"/>
                  <a:pt x="2507680" y="4153708"/>
                  <a:pt x="2495049" y="4158896"/>
                </a:cubicBezTo>
                <a:cubicBezTo>
                  <a:pt x="2489104" y="4159631"/>
                  <a:pt x="2481675" y="4158134"/>
                  <a:pt x="2474244" y="4156637"/>
                </a:cubicBezTo>
                <a:cubicBezTo>
                  <a:pt x="2457155" y="4155128"/>
                  <a:pt x="2446752" y="4158831"/>
                  <a:pt x="2440066" y="4172947"/>
                </a:cubicBezTo>
                <a:cubicBezTo>
                  <a:pt x="2405887" y="4237580"/>
                  <a:pt x="2343474" y="4279130"/>
                  <a:pt x="2294436" y="4331104"/>
                </a:cubicBezTo>
                <a:cubicBezTo>
                  <a:pt x="2278089" y="4345209"/>
                  <a:pt x="2256542" y="4346666"/>
                  <a:pt x="2234994" y="4348125"/>
                </a:cubicBezTo>
                <a:cubicBezTo>
                  <a:pt x="2189670" y="4352525"/>
                  <a:pt x="2148803" y="4363622"/>
                  <a:pt x="2104966" y="4379919"/>
                </a:cubicBezTo>
                <a:cubicBezTo>
                  <a:pt x="2075245" y="4393261"/>
                  <a:pt x="2052212" y="4411816"/>
                  <a:pt x="2045525" y="4445262"/>
                </a:cubicBezTo>
                <a:cubicBezTo>
                  <a:pt x="2041067" y="4457894"/>
                  <a:pt x="2033637" y="4466062"/>
                  <a:pt x="2021005" y="4471250"/>
                </a:cubicBezTo>
                <a:cubicBezTo>
                  <a:pt x="1942989" y="4503857"/>
                  <a:pt x="1888006" y="4556567"/>
                  <a:pt x="1863487" y="4640543"/>
                </a:cubicBezTo>
                <a:cubicBezTo>
                  <a:pt x="1858286" y="4656891"/>
                  <a:pt x="1846398" y="4658362"/>
                  <a:pt x="1834509" y="4669498"/>
                </a:cubicBezTo>
                <a:cubicBezTo>
                  <a:pt x="1813705" y="4686570"/>
                  <a:pt x="1796616" y="4675395"/>
                  <a:pt x="1776554" y="4669420"/>
                </a:cubicBezTo>
                <a:cubicBezTo>
                  <a:pt x="1760207" y="4664195"/>
                  <a:pt x="1750549" y="4673847"/>
                  <a:pt x="1744604" y="4684248"/>
                </a:cubicBezTo>
                <a:cubicBezTo>
                  <a:pt x="1735687" y="4699847"/>
                  <a:pt x="1728258" y="4717680"/>
                  <a:pt x="1719342" y="4733280"/>
                </a:cubicBezTo>
                <a:cubicBezTo>
                  <a:pt x="1700767" y="4768196"/>
                  <a:pt x="1684420" y="4772635"/>
                  <a:pt x="1649499" y="4754004"/>
                </a:cubicBezTo>
                <a:cubicBezTo>
                  <a:pt x="1637610" y="4745809"/>
                  <a:pt x="1624979" y="4741333"/>
                  <a:pt x="1611604" y="4740571"/>
                </a:cubicBezTo>
                <a:cubicBezTo>
                  <a:pt x="1605661" y="4741306"/>
                  <a:pt x="1598973" y="4736094"/>
                  <a:pt x="1595258" y="4745010"/>
                </a:cubicBezTo>
                <a:cubicBezTo>
                  <a:pt x="1593773" y="4752442"/>
                  <a:pt x="1598230" y="4759138"/>
                  <a:pt x="1605660" y="4760636"/>
                </a:cubicBezTo>
                <a:cubicBezTo>
                  <a:pt x="1610861" y="4763616"/>
                  <a:pt x="1614577" y="4764365"/>
                  <a:pt x="1619778" y="4767345"/>
                </a:cubicBezTo>
                <a:cubicBezTo>
                  <a:pt x="1634638" y="4770339"/>
                  <a:pt x="1644298" y="4780016"/>
                  <a:pt x="1635382" y="4795617"/>
                </a:cubicBezTo>
                <a:cubicBezTo>
                  <a:pt x="1627951" y="4813449"/>
                  <a:pt x="1617549" y="4817152"/>
                  <a:pt x="1599717" y="4809694"/>
                </a:cubicBezTo>
                <a:cubicBezTo>
                  <a:pt x="1591544" y="4802249"/>
                  <a:pt x="1582627" y="4798521"/>
                  <a:pt x="1572225" y="4792559"/>
                </a:cubicBezTo>
                <a:cubicBezTo>
                  <a:pt x="1556621" y="4783617"/>
                  <a:pt x="1548449" y="4795500"/>
                  <a:pt x="1538789" y="4805153"/>
                </a:cubicBezTo>
                <a:cubicBezTo>
                  <a:pt x="1530616" y="4817036"/>
                  <a:pt x="1543247" y="4821514"/>
                  <a:pt x="1549935" y="4826727"/>
                </a:cubicBezTo>
                <a:cubicBezTo>
                  <a:pt x="1551421" y="4828959"/>
                  <a:pt x="1552907" y="4831191"/>
                  <a:pt x="1554393" y="4833424"/>
                </a:cubicBezTo>
                <a:cubicBezTo>
                  <a:pt x="1589315" y="4871385"/>
                  <a:pt x="1586343" y="4886250"/>
                  <a:pt x="1539533" y="4907748"/>
                </a:cubicBezTo>
                <a:cubicBezTo>
                  <a:pt x="1505354" y="4924057"/>
                  <a:pt x="1471919" y="4946315"/>
                  <a:pt x="1443685" y="4971555"/>
                </a:cubicBezTo>
                <a:cubicBezTo>
                  <a:pt x="1411735" y="4996045"/>
                  <a:pt x="1398360" y="4995285"/>
                  <a:pt x="1367153" y="4967736"/>
                </a:cubicBezTo>
                <a:cubicBezTo>
                  <a:pt x="1360466" y="4962523"/>
                  <a:pt x="1352292" y="4955079"/>
                  <a:pt x="1345605" y="4959529"/>
                </a:cubicBezTo>
                <a:cubicBezTo>
                  <a:pt x="1334460" y="4966949"/>
                  <a:pt x="1333717" y="4980330"/>
                  <a:pt x="1336690" y="4994460"/>
                </a:cubicBezTo>
                <a:cubicBezTo>
                  <a:pt x="1356008" y="4984820"/>
                  <a:pt x="1373098" y="4986330"/>
                  <a:pt x="1382014" y="5009388"/>
                </a:cubicBezTo>
                <a:cubicBezTo>
                  <a:pt x="1385729" y="5019801"/>
                  <a:pt x="1384243" y="5027233"/>
                  <a:pt x="1367154" y="5025723"/>
                </a:cubicBezTo>
                <a:cubicBezTo>
                  <a:pt x="1344120" y="5024950"/>
                  <a:pt x="1319601" y="5021943"/>
                  <a:pt x="1300282" y="5002588"/>
                </a:cubicBezTo>
                <a:cubicBezTo>
                  <a:pt x="1298796" y="5000356"/>
                  <a:pt x="1297310" y="4998124"/>
                  <a:pt x="1295081" y="4999608"/>
                </a:cubicBezTo>
                <a:cubicBezTo>
                  <a:pt x="1267589" y="4992136"/>
                  <a:pt x="1262387" y="4979492"/>
                  <a:pt x="1277248" y="4953492"/>
                </a:cubicBezTo>
                <a:cubicBezTo>
                  <a:pt x="1306225" y="4914871"/>
                  <a:pt x="1334459" y="4879968"/>
                  <a:pt x="1368638" y="4844328"/>
                </a:cubicBezTo>
                <a:cubicBezTo>
                  <a:pt x="1387957" y="4825025"/>
                  <a:pt x="1391672" y="4806444"/>
                  <a:pt x="1375325" y="4781889"/>
                </a:cubicBezTo>
                <a:cubicBezTo>
                  <a:pt x="1367152" y="4774443"/>
                  <a:pt x="1367152" y="4764778"/>
                  <a:pt x="1363437" y="4754365"/>
                </a:cubicBezTo>
                <a:cubicBezTo>
                  <a:pt x="1358235" y="4741721"/>
                  <a:pt x="1352291" y="4732791"/>
                  <a:pt x="1336688" y="4733515"/>
                </a:cubicBezTo>
                <a:cubicBezTo>
                  <a:pt x="1321084" y="4734237"/>
                  <a:pt x="1322571" y="4746133"/>
                  <a:pt x="1320341" y="4757282"/>
                </a:cubicBezTo>
                <a:cubicBezTo>
                  <a:pt x="1314397" y="4777348"/>
                  <a:pt x="1306225" y="4798896"/>
                  <a:pt x="1291364" y="4815231"/>
                </a:cubicBezTo>
                <a:cubicBezTo>
                  <a:pt x="1274275" y="4833052"/>
                  <a:pt x="1254214" y="4846407"/>
                  <a:pt x="1228208" y="4850832"/>
                </a:cubicBezTo>
                <a:cubicBezTo>
                  <a:pt x="1181398" y="4862665"/>
                  <a:pt x="1141275" y="4889375"/>
                  <a:pt x="1112298" y="4927995"/>
                </a:cubicBezTo>
                <a:cubicBezTo>
                  <a:pt x="1106353" y="4938395"/>
                  <a:pt x="1103382" y="4943595"/>
                  <a:pt x="1109326" y="4952524"/>
                </a:cubicBezTo>
                <a:cubicBezTo>
                  <a:pt x="1120471" y="4964434"/>
                  <a:pt x="1118985" y="4971866"/>
                  <a:pt x="1100410" y="4968125"/>
                </a:cubicBezTo>
                <a:cubicBezTo>
                  <a:pt x="1074404" y="4962886"/>
                  <a:pt x="1059543" y="4979221"/>
                  <a:pt x="1052857" y="5003002"/>
                </a:cubicBezTo>
                <a:cubicBezTo>
                  <a:pt x="1047656" y="5029016"/>
                  <a:pt x="1040968" y="5052797"/>
                  <a:pt x="1012734" y="5068371"/>
                </a:cubicBezTo>
                <a:cubicBezTo>
                  <a:pt x="1006047" y="5072822"/>
                  <a:pt x="1002332" y="5081739"/>
                  <a:pt x="1008276" y="5090669"/>
                </a:cubicBezTo>
                <a:cubicBezTo>
                  <a:pt x="1019422" y="5102578"/>
                  <a:pt x="1017935" y="5110011"/>
                  <a:pt x="1009763" y="5121894"/>
                </a:cubicBezTo>
                <a:cubicBezTo>
                  <a:pt x="995645" y="5134514"/>
                  <a:pt x="985243" y="5138217"/>
                  <a:pt x="968896" y="5132992"/>
                </a:cubicBezTo>
                <a:cubicBezTo>
                  <a:pt x="939919" y="5123288"/>
                  <a:pt x="921343" y="5100217"/>
                  <a:pt x="900538" y="5078630"/>
                </a:cubicBezTo>
                <a:cubicBezTo>
                  <a:pt x="889394" y="5066720"/>
                  <a:pt x="899796" y="5043688"/>
                  <a:pt x="913912" y="5031069"/>
                </a:cubicBezTo>
                <a:cubicBezTo>
                  <a:pt x="928773" y="5014732"/>
                  <a:pt x="937689" y="4999132"/>
                  <a:pt x="913169" y="4976796"/>
                </a:cubicBezTo>
                <a:cubicBezTo>
                  <a:pt x="935459" y="4981287"/>
                  <a:pt x="944376" y="4994680"/>
                  <a:pt x="956265" y="5002874"/>
                </a:cubicBezTo>
                <a:cubicBezTo>
                  <a:pt x="970382" y="5009584"/>
                  <a:pt x="984499" y="5016293"/>
                  <a:pt x="997130" y="5001441"/>
                </a:cubicBezTo>
                <a:cubicBezTo>
                  <a:pt x="1011248" y="4988821"/>
                  <a:pt x="1022393" y="4971737"/>
                  <a:pt x="1006789" y="4953131"/>
                </a:cubicBezTo>
                <a:cubicBezTo>
                  <a:pt x="997130" y="4943454"/>
                  <a:pt x="994158" y="4929325"/>
                  <a:pt x="996387" y="4918176"/>
                </a:cubicBezTo>
                <a:cubicBezTo>
                  <a:pt x="1003817" y="4881014"/>
                  <a:pt x="1016448" y="4875826"/>
                  <a:pt x="1049884" y="4892227"/>
                </a:cubicBezTo>
                <a:cubicBezTo>
                  <a:pt x="1046169" y="4852820"/>
                  <a:pt x="1046168" y="4814162"/>
                  <a:pt x="1057313" y="4777748"/>
                </a:cubicBezTo>
                <a:cubicBezTo>
                  <a:pt x="1077374" y="4716070"/>
                  <a:pt x="1116754" y="4673747"/>
                  <a:pt x="1163564" y="4632920"/>
                </a:cubicBezTo>
                <a:cubicBezTo>
                  <a:pt x="1223748" y="4583191"/>
                  <a:pt x="1277244" y="4528247"/>
                  <a:pt x="1317367" y="4462878"/>
                </a:cubicBezTo>
                <a:cubicBezTo>
                  <a:pt x="1322568" y="4456195"/>
                  <a:pt x="1327770" y="4449511"/>
                  <a:pt x="1327027" y="4443562"/>
                </a:cubicBezTo>
                <a:cubicBezTo>
                  <a:pt x="1329998" y="4419033"/>
                  <a:pt x="1321825" y="4411587"/>
                  <a:pt x="1300277" y="4422711"/>
                </a:cubicBezTo>
                <a:cubicBezTo>
                  <a:pt x="1278730" y="4433834"/>
                  <a:pt x="1260898" y="4436040"/>
                  <a:pt x="1249009" y="4408517"/>
                </a:cubicBezTo>
                <a:cubicBezTo>
                  <a:pt x="1245294" y="4398104"/>
                  <a:pt x="1238608" y="4402556"/>
                  <a:pt x="1231920" y="4407008"/>
                </a:cubicBezTo>
                <a:cubicBezTo>
                  <a:pt x="1226719" y="4413692"/>
                  <a:pt x="1214830" y="4415163"/>
                  <a:pt x="1222261" y="4426323"/>
                </a:cubicBezTo>
                <a:cubicBezTo>
                  <a:pt x="1229692" y="4437485"/>
                  <a:pt x="1242322" y="4451627"/>
                  <a:pt x="1231921" y="4464995"/>
                </a:cubicBezTo>
                <a:cubicBezTo>
                  <a:pt x="1221518" y="4478363"/>
                  <a:pt x="1204428" y="4467189"/>
                  <a:pt x="1187340" y="4465679"/>
                </a:cubicBezTo>
                <a:cubicBezTo>
                  <a:pt x="1179909" y="4464182"/>
                  <a:pt x="1168763" y="4461937"/>
                  <a:pt x="1157618" y="4459692"/>
                </a:cubicBezTo>
                <a:cubicBezTo>
                  <a:pt x="1139043" y="4455951"/>
                  <a:pt x="1124182" y="4462622"/>
                  <a:pt x="1118238" y="4482687"/>
                </a:cubicBezTo>
                <a:cubicBezTo>
                  <a:pt x="1107836" y="4515384"/>
                  <a:pt x="1083318" y="4531706"/>
                  <a:pt x="1054340" y="4541333"/>
                </a:cubicBezTo>
                <a:cubicBezTo>
                  <a:pt x="1032792" y="4552455"/>
                  <a:pt x="1017188" y="4562843"/>
                  <a:pt x="1005301" y="4583643"/>
                </a:cubicBezTo>
                <a:cubicBezTo>
                  <a:pt x="996384" y="4599243"/>
                  <a:pt x="981524" y="4596249"/>
                  <a:pt x="970378" y="4584340"/>
                </a:cubicBezTo>
                <a:cubicBezTo>
                  <a:pt x="962205" y="4576894"/>
                  <a:pt x="962948" y="4553850"/>
                  <a:pt x="943630" y="4563488"/>
                </a:cubicBezTo>
                <a:cubicBezTo>
                  <a:pt x="928026" y="4573876"/>
                  <a:pt x="916882" y="4590959"/>
                  <a:pt x="922083" y="4613270"/>
                </a:cubicBezTo>
                <a:cubicBezTo>
                  <a:pt x="924312" y="4631115"/>
                  <a:pt x="933971" y="4640792"/>
                  <a:pt x="944374" y="4656418"/>
                </a:cubicBezTo>
                <a:cubicBezTo>
                  <a:pt x="904251" y="4625141"/>
                  <a:pt x="875273" y="4644432"/>
                  <a:pt x="844810" y="4671154"/>
                </a:cubicBezTo>
                <a:cubicBezTo>
                  <a:pt x="826234" y="4686742"/>
                  <a:pt x="806915" y="4696381"/>
                  <a:pt x="790570" y="4710484"/>
                </a:cubicBezTo>
                <a:cubicBezTo>
                  <a:pt x="756390" y="4736459"/>
                  <a:pt x="728899" y="4767647"/>
                  <a:pt x="719983" y="4812240"/>
                </a:cubicBezTo>
                <a:cubicBezTo>
                  <a:pt x="717754" y="4833053"/>
                  <a:pt x="703637" y="4836009"/>
                  <a:pt x="685804" y="4828551"/>
                </a:cubicBezTo>
                <a:cubicBezTo>
                  <a:pt x="621905" y="4800215"/>
                  <a:pt x="586983" y="4820241"/>
                  <a:pt x="571380" y="4888616"/>
                </a:cubicBezTo>
                <a:cubicBezTo>
                  <a:pt x="567665" y="4907198"/>
                  <a:pt x="555777" y="4918332"/>
                  <a:pt x="543889" y="4929468"/>
                </a:cubicBezTo>
                <a:cubicBezTo>
                  <a:pt x="519369" y="4945791"/>
                  <a:pt x="497079" y="4960630"/>
                  <a:pt x="495594" y="4997057"/>
                </a:cubicBezTo>
                <a:cubicBezTo>
                  <a:pt x="497822" y="5014902"/>
                  <a:pt x="478504" y="5005212"/>
                  <a:pt x="467359" y="5002966"/>
                </a:cubicBezTo>
                <a:cubicBezTo>
                  <a:pt x="459928" y="5001470"/>
                  <a:pt x="453984" y="4992541"/>
                  <a:pt x="449526" y="4985844"/>
                </a:cubicBezTo>
                <a:cubicBezTo>
                  <a:pt x="448783" y="4979896"/>
                  <a:pt x="440610" y="4972451"/>
                  <a:pt x="436151" y="4975419"/>
                </a:cubicBezTo>
                <a:cubicBezTo>
                  <a:pt x="415347" y="4982824"/>
                  <a:pt x="402716" y="4997677"/>
                  <a:pt x="391571" y="5014761"/>
                </a:cubicBezTo>
                <a:cubicBezTo>
                  <a:pt x="385627" y="5025161"/>
                  <a:pt x="389342" y="5035574"/>
                  <a:pt x="396772" y="5046735"/>
                </a:cubicBezTo>
                <a:cubicBezTo>
                  <a:pt x="416833" y="5081703"/>
                  <a:pt x="411632" y="5098052"/>
                  <a:pt x="378197" y="5120310"/>
                </a:cubicBezTo>
                <a:cubicBezTo>
                  <a:pt x="367795" y="5124014"/>
                  <a:pt x="360364" y="5122517"/>
                  <a:pt x="360364" y="5112852"/>
                </a:cubicBezTo>
                <a:cubicBezTo>
                  <a:pt x="356649" y="5083110"/>
                  <a:pt x="338075" y="5089033"/>
                  <a:pt x="321727" y="5093472"/>
                </a:cubicBezTo>
                <a:cubicBezTo>
                  <a:pt x="303152" y="5099394"/>
                  <a:pt x="290522" y="5114246"/>
                  <a:pt x="278633" y="5125382"/>
                </a:cubicBezTo>
                <a:cubicBezTo>
                  <a:pt x="264515" y="5138002"/>
                  <a:pt x="248912" y="5148389"/>
                  <a:pt x="237767" y="5165473"/>
                </a:cubicBezTo>
                <a:cubicBezTo>
                  <a:pt x="231080" y="5179589"/>
                  <a:pt x="215477" y="5170647"/>
                  <a:pt x="207303" y="5163202"/>
                </a:cubicBezTo>
                <a:cubicBezTo>
                  <a:pt x="194672" y="5149060"/>
                  <a:pt x="186499" y="5151279"/>
                  <a:pt x="176096" y="5164647"/>
                </a:cubicBezTo>
                <a:cubicBezTo>
                  <a:pt x="173124" y="5169848"/>
                  <a:pt x="170153" y="5175048"/>
                  <a:pt x="163465" y="5179500"/>
                </a:cubicBezTo>
                <a:cubicBezTo>
                  <a:pt x="158264" y="5186183"/>
                  <a:pt x="150834" y="5194351"/>
                  <a:pt x="139689" y="5192106"/>
                </a:cubicBezTo>
                <a:cubicBezTo>
                  <a:pt x="130773" y="5188377"/>
                  <a:pt x="136717" y="5177977"/>
                  <a:pt x="134488" y="5169796"/>
                </a:cubicBezTo>
                <a:cubicBezTo>
                  <a:pt x="130029" y="5143770"/>
                  <a:pt x="115912" y="5137060"/>
                  <a:pt x="83219" y="5155603"/>
                </a:cubicBezTo>
                <a:cubicBezTo>
                  <a:pt x="54985" y="5113189"/>
                  <a:pt x="28235" y="5073009"/>
                  <a:pt x="0" y="5030595"/>
                </a:cubicBezTo>
                <a:cubicBezTo>
                  <a:pt x="16347" y="5016492"/>
                  <a:pt x="33436" y="5018001"/>
                  <a:pt x="52012" y="5031408"/>
                </a:cubicBezTo>
                <a:cubicBezTo>
                  <a:pt x="99565" y="5064182"/>
                  <a:pt x="131515" y="5059021"/>
                  <a:pt x="161235" y="5007020"/>
                </a:cubicBezTo>
                <a:cubicBezTo>
                  <a:pt x="175352" y="4984736"/>
                  <a:pt x="187984" y="4969884"/>
                  <a:pt x="208045" y="4956529"/>
                </a:cubicBezTo>
                <a:cubicBezTo>
                  <a:pt x="218447" y="4952825"/>
                  <a:pt x="229592" y="4945406"/>
                  <a:pt x="225877" y="4934993"/>
                </a:cubicBezTo>
                <a:cubicBezTo>
                  <a:pt x="224391" y="4923096"/>
                  <a:pt x="210274" y="4926050"/>
                  <a:pt x="202843" y="4924554"/>
                </a:cubicBezTo>
                <a:cubicBezTo>
                  <a:pt x="195413" y="4923058"/>
                  <a:pt x="189469" y="4923793"/>
                  <a:pt x="182039" y="4922296"/>
                </a:cubicBezTo>
                <a:cubicBezTo>
                  <a:pt x="170894" y="4920051"/>
                  <a:pt x="155290" y="4920774"/>
                  <a:pt x="151575" y="4910360"/>
                </a:cubicBezTo>
                <a:cubicBezTo>
                  <a:pt x="148603" y="4896232"/>
                  <a:pt x="161977" y="4887328"/>
                  <a:pt x="170893" y="4881393"/>
                </a:cubicBezTo>
                <a:cubicBezTo>
                  <a:pt x="185011" y="4868773"/>
                  <a:pt x="200614" y="4858386"/>
                  <a:pt x="217704" y="4850231"/>
                </a:cubicBezTo>
                <a:cubicBezTo>
                  <a:pt x="252625" y="4830204"/>
                  <a:pt x="274172" y="4799753"/>
                  <a:pt x="282345" y="4758874"/>
                </a:cubicBezTo>
                <a:cubicBezTo>
                  <a:pt x="283832" y="4751442"/>
                  <a:pt x="288289" y="4748474"/>
                  <a:pt x="295720" y="4749971"/>
                </a:cubicBezTo>
                <a:cubicBezTo>
                  <a:pt x="303150" y="4751468"/>
                  <a:pt x="307608" y="4748500"/>
                  <a:pt x="314295" y="4744049"/>
                </a:cubicBezTo>
                <a:cubicBezTo>
                  <a:pt x="318753" y="4741081"/>
                  <a:pt x="326926" y="4738862"/>
                  <a:pt x="326183" y="4732913"/>
                </a:cubicBezTo>
                <a:cubicBezTo>
                  <a:pt x="323954" y="4724732"/>
                  <a:pt x="318010" y="4725467"/>
                  <a:pt x="312066" y="4726203"/>
                </a:cubicBezTo>
                <a:cubicBezTo>
                  <a:pt x="298692" y="4725442"/>
                  <a:pt x="290518" y="4717996"/>
                  <a:pt x="277887" y="4713519"/>
                </a:cubicBezTo>
                <a:cubicBezTo>
                  <a:pt x="266741" y="4711274"/>
                  <a:pt x="260797" y="4702344"/>
                  <a:pt x="263026" y="4691196"/>
                </a:cubicBezTo>
                <a:cubicBezTo>
                  <a:pt x="265999" y="4676332"/>
                  <a:pt x="274171" y="4674112"/>
                  <a:pt x="285316" y="4676357"/>
                </a:cubicBezTo>
                <a:cubicBezTo>
                  <a:pt x="293490" y="4674138"/>
                  <a:pt x="300920" y="4675635"/>
                  <a:pt x="308350" y="4677131"/>
                </a:cubicBezTo>
                <a:cubicBezTo>
                  <a:pt x="335843" y="4684602"/>
                  <a:pt x="351445" y="4683880"/>
                  <a:pt x="363334" y="4653415"/>
                </a:cubicBezTo>
                <a:cubicBezTo>
                  <a:pt x="372249" y="4628149"/>
                  <a:pt x="401227" y="4618523"/>
                  <a:pt x="427976" y="4610382"/>
                </a:cubicBezTo>
                <a:cubicBezTo>
                  <a:pt x="440607" y="4605194"/>
                  <a:pt x="457697" y="4606704"/>
                  <a:pt x="455468" y="4588859"/>
                </a:cubicBezTo>
                <a:cubicBezTo>
                  <a:pt x="455467" y="4569530"/>
                  <a:pt x="442093" y="4568768"/>
                  <a:pt x="427233" y="4565774"/>
                </a:cubicBezTo>
                <a:cubicBezTo>
                  <a:pt x="419802" y="4564278"/>
                  <a:pt x="412372" y="4562781"/>
                  <a:pt x="407171" y="4559800"/>
                </a:cubicBezTo>
                <a:cubicBezTo>
                  <a:pt x="396768" y="4553839"/>
                  <a:pt x="390082" y="4548626"/>
                  <a:pt x="401970" y="4537491"/>
                </a:cubicBezTo>
                <a:cubicBezTo>
                  <a:pt x="454724" y="4486264"/>
                  <a:pt x="453980" y="4422328"/>
                  <a:pt x="451750" y="4356159"/>
                </a:cubicBezTo>
                <a:cubicBezTo>
                  <a:pt x="451007" y="4350211"/>
                  <a:pt x="446549" y="4343514"/>
                  <a:pt x="442091" y="4336817"/>
                </a:cubicBezTo>
                <a:cubicBezTo>
                  <a:pt x="428717" y="4316727"/>
                  <a:pt x="432432" y="4307810"/>
                  <a:pt x="455466" y="4298920"/>
                </a:cubicBezTo>
                <a:cubicBezTo>
                  <a:pt x="519365" y="4278933"/>
                  <a:pt x="559487" y="4232893"/>
                  <a:pt x="574348" y="4168234"/>
                </a:cubicBezTo>
                <a:cubicBezTo>
                  <a:pt x="583263" y="4123640"/>
                  <a:pt x="604067" y="4087239"/>
                  <a:pt x="647906" y="4070942"/>
                </a:cubicBezTo>
                <a:cubicBezTo>
                  <a:pt x="668710" y="4063535"/>
                  <a:pt x="669453" y="4040490"/>
                  <a:pt x="669452" y="4021161"/>
                </a:cubicBezTo>
                <a:cubicBezTo>
                  <a:pt x="668710" y="4005548"/>
                  <a:pt x="674653" y="3995147"/>
                  <a:pt x="691743" y="3986992"/>
                </a:cubicBezTo>
                <a:cubicBezTo>
                  <a:pt x="736324" y="3966979"/>
                  <a:pt x="766788" y="3930591"/>
                  <a:pt x="795765" y="3891972"/>
                </a:cubicBezTo>
                <a:cubicBezTo>
                  <a:pt x="829200" y="3850384"/>
                  <a:pt x="859663" y="3804331"/>
                  <a:pt x="904988" y="3770937"/>
                </a:cubicBezTo>
                <a:cubicBezTo>
                  <a:pt x="918362" y="3762033"/>
                  <a:pt x="923563" y="3745684"/>
                  <a:pt x="923563" y="3726356"/>
                </a:cubicBezTo>
                <a:cubicBezTo>
                  <a:pt x="925791" y="3676548"/>
                  <a:pt x="935450" y="3666896"/>
                  <a:pt x="983747" y="3657297"/>
                </a:cubicBezTo>
                <a:cubicBezTo>
                  <a:pt x="1007523" y="3654355"/>
                  <a:pt x="1023870" y="3640252"/>
                  <a:pt x="1035757" y="3619451"/>
                </a:cubicBezTo>
                <a:cubicBezTo>
                  <a:pt x="1074394" y="3561515"/>
                  <a:pt x="1131606" y="3516985"/>
                  <a:pt x="1173215" y="3463513"/>
                </a:cubicBezTo>
                <a:cubicBezTo>
                  <a:pt x="1186589" y="3444944"/>
                  <a:pt x="1205908" y="3435306"/>
                  <a:pt x="1225969" y="3431616"/>
                </a:cubicBezTo>
                <a:cubicBezTo>
                  <a:pt x="1240086" y="3428660"/>
                  <a:pt x="1247516" y="3420493"/>
                  <a:pt x="1248259" y="3407112"/>
                </a:cubicBezTo>
                <a:cubicBezTo>
                  <a:pt x="1251974" y="3369201"/>
                  <a:pt x="1268321" y="3345434"/>
                  <a:pt x="1303985" y="3331355"/>
                </a:cubicBezTo>
                <a:cubicBezTo>
                  <a:pt x="1345594" y="3316542"/>
                  <a:pt x="1370113" y="3280890"/>
                  <a:pt x="1399091" y="3251935"/>
                </a:cubicBezTo>
                <a:cubicBezTo>
                  <a:pt x="1418409" y="3232631"/>
                  <a:pt x="1436985" y="3217044"/>
                  <a:pt x="1461504" y="3210386"/>
                </a:cubicBezTo>
                <a:cubicBezTo>
                  <a:pt x="1498655" y="3198541"/>
                  <a:pt x="1528375" y="3175534"/>
                  <a:pt x="1541006" y="3141353"/>
                </a:cubicBezTo>
                <a:cubicBezTo>
                  <a:pt x="1572212" y="3052925"/>
                  <a:pt x="1639084" y="2998743"/>
                  <a:pt x="1714872" y="2948292"/>
                </a:cubicBezTo>
                <a:cubicBezTo>
                  <a:pt x="1783229" y="2906006"/>
                  <a:pt x="1835240" y="2839166"/>
                  <a:pt x="1894681" y="2783488"/>
                </a:cubicBezTo>
                <a:cubicBezTo>
                  <a:pt x="2077461" y="2603821"/>
                  <a:pt x="2255042" y="2421173"/>
                  <a:pt x="2447482" y="2251183"/>
                </a:cubicBezTo>
                <a:cubicBezTo>
                  <a:pt x="2604259" y="2114600"/>
                  <a:pt x="2762521" y="1980249"/>
                  <a:pt x="2925240" y="1852595"/>
                </a:cubicBezTo>
                <a:cubicBezTo>
                  <a:pt x="3109508" y="1704154"/>
                  <a:pt x="3296747" y="1560177"/>
                  <a:pt x="3489187" y="1419181"/>
                </a:cubicBezTo>
                <a:cubicBezTo>
                  <a:pt x="3787879" y="1201009"/>
                  <a:pt x="4095487" y="996231"/>
                  <a:pt x="4404582" y="793685"/>
                </a:cubicBezTo>
                <a:cubicBezTo>
                  <a:pt x="4741910" y="575565"/>
                  <a:pt x="5087412" y="364890"/>
                  <a:pt x="5427713" y="151234"/>
                </a:cubicBezTo>
                <a:cubicBezTo>
                  <a:pt x="5443316" y="140847"/>
                  <a:pt x="5460406" y="132692"/>
                  <a:pt x="5476010" y="122304"/>
                </a:cubicBezTo>
                <a:cubicBezTo>
                  <a:pt x="5491613" y="111917"/>
                  <a:pt x="5492355" y="98537"/>
                  <a:pt x="5481953" y="82911"/>
                </a:cubicBezTo>
                <a:cubicBezTo>
                  <a:pt x="5474523" y="71749"/>
                  <a:pt x="5467092" y="70252"/>
                  <a:pt x="5457433" y="79904"/>
                </a:cubicBezTo>
                <a:cubicBezTo>
                  <a:pt x="5392791" y="151931"/>
                  <a:pt x="5305116" y="184525"/>
                  <a:pt x="5222641" y="229765"/>
                </a:cubicBezTo>
                <a:cubicBezTo>
                  <a:pt x="5170630" y="257946"/>
                  <a:pt x="5118619" y="286128"/>
                  <a:pt x="5065865" y="318024"/>
                </a:cubicBezTo>
                <a:cubicBezTo>
                  <a:pt x="4976702" y="367716"/>
                  <a:pt x="4887540" y="417407"/>
                  <a:pt x="4798379" y="467099"/>
                </a:cubicBezTo>
                <a:cubicBezTo>
                  <a:pt x="4732994" y="504183"/>
                  <a:pt x="4669094" y="543501"/>
                  <a:pt x="4601479" y="582069"/>
                </a:cubicBezTo>
                <a:cubicBezTo>
                  <a:pt x="4553184" y="610998"/>
                  <a:pt x="4503402" y="637696"/>
                  <a:pt x="4451391" y="656212"/>
                </a:cubicBezTo>
                <a:cubicBezTo>
                  <a:pt x="4409038" y="674742"/>
                  <a:pt x="4374861" y="700717"/>
                  <a:pt x="4342911" y="734872"/>
                </a:cubicBezTo>
                <a:cubicBezTo>
                  <a:pt x="4313933" y="763828"/>
                  <a:pt x="4279755" y="789803"/>
                  <a:pt x="4238145" y="804615"/>
                </a:cubicBezTo>
                <a:cubicBezTo>
                  <a:pt x="4173503" y="828319"/>
                  <a:pt x="4121492" y="875829"/>
                  <a:pt x="4062794" y="908463"/>
                </a:cubicBezTo>
                <a:cubicBezTo>
                  <a:pt x="4012270" y="938876"/>
                  <a:pt x="3969917" y="976735"/>
                  <a:pt x="3926080" y="1012362"/>
                </a:cubicBezTo>
                <a:cubicBezTo>
                  <a:pt x="3835432" y="1079149"/>
                  <a:pt x="3747756" y="1150403"/>
                  <a:pt x="3642991" y="1200817"/>
                </a:cubicBezTo>
                <a:cubicBezTo>
                  <a:pt x="3578349" y="1234185"/>
                  <a:pt x="3525595" y="1285412"/>
                  <a:pt x="3469869" y="1332173"/>
                </a:cubicBezTo>
                <a:cubicBezTo>
                  <a:pt x="3387395" y="1396742"/>
                  <a:pt x="3296747" y="1453867"/>
                  <a:pt x="3209071" y="1515454"/>
                </a:cubicBezTo>
                <a:cubicBezTo>
                  <a:pt x="3121395" y="1577043"/>
                  <a:pt x="3036691" y="1643096"/>
                  <a:pt x="2958675" y="1714361"/>
                </a:cubicBezTo>
                <a:cubicBezTo>
                  <a:pt x="2921525" y="1745536"/>
                  <a:pt x="2884373" y="1776711"/>
                  <a:pt x="2842022" y="1804905"/>
                </a:cubicBezTo>
                <a:cubicBezTo>
                  <a:pt x="2775151" y="1849422"/>
                  <a:pt x="2714967" y="1899152"/>
                  <a:pt x="2659240" y="1955578"/>
                </a:cubicBezTo>
                <a:cubicBezTo>
                  <a:pt x="2624319" y="1994934"/>
                  <a:pt x="2581224" y="2026844"/>
                  <a:pt x="2535900" y="2050573"/>
                </a:cubicBezTo>
                <a:cubicBezTo>
                  <a:pt x="2485376" y="2080987"/>
                  <a:pt x="2444509" y="2121078"/>
                  <a:pt x="2415533" y="2169363"/>
                </a:cubicBezTo>
                <a:cubicBezTo>
                  <a:pt x="2400672" y="2195363"/>
                  <a:pt x="2383583" y="2213183"/>
                  <a:pt x="2355348" y="2219092"/>
                </a:cubicBezTo>
                <a:cubicBezTo>
                  <a:pt x="2286248" y="2236099"/>
                  <a:pt x="2238695" y="2280642"/>
                  <a:pt x="2191885" y="2331133"/>
                </a:cubicBezTo>
                <a:cubicBezTo>
                  <a:pt x="2131702" y="2400193"/>
                  <a:pt x="2075232" y="2470000"/>
                  <a:pt x="2005389" y="2529382"/>
                </a:cubicBezTo>
                <a:cubicBezTo>
                  <a:pt x="1947434" y="2577628"/>
                  <a:pt x="1887250" y="2627357"/>
                  <a:pt x="1830780" y="2677836"/>
                </a:cubicBezTo>
                <a:cubicBezTo>
                  <a:pt x="1743105" y="2758753"/>
                  <a:pt x="1651714" y="2838923"/>
                  <a:pt x="1567010" y="2924304"/>
                </a:cubicBezTo>
                <a:cubicBezTo>
                  <a:pt x="1549178" y="2945841"/>
                  <a:pt x="1535804" y="2945079"/>
                  <a:pt x="1514257" y="2927208"/>
                </a:cubicBezTo>
                <a:cubicBezTo>
                  <a:pt x="1512771" y="2924976"/>
                  <a:pt x="1510541" y="2926460"/>
                  <a:pt x="1510541" y="2926460"/>
                </a:cubicBezTo>
                <a:cubicBezTo>
                  <a:pt x="1457786" y="2871375"/>
                  <a:pt x="1454072" y="2880292"/>
                  <a:pt x="1397602" y="2921105"/>
                </a:cubicBezTo>
                <a:cubicBezTo>
                  <a:pt x="1381999" y="2931493"/>
                  <a:pt x="1365653" y="2945596"/>
                  <a:pt x="1347821" y="2957467"/>
                </a:cubicBezTo>
                <a:cubicBezTo>
                  <a:pt x="1332217" y="2967855"/>
                  <a:pt x="1332217" y="2987184"/>
                  <a:pt x="1332218" y="3006513"/>
                </a:cubicBezTo>
                <a:cubicBezTo>
                  <a:pt x="1317357" y="3003520"/>
                  <a:pt x="1306212" y="3001274"/>
                  <a:pt x="1292837" y="3000513"/>
                </a:cubicBezTo>
                <a:cubicBezTo>
                  <a:pt x="1260888" y="2996010"/>
                  <a:pt x="1248999" y="3007145"/>
                  <a:pt x="1252715" y="3036888"/>
                </a:cubicBezTo>
                <a:cubicBezTo>
                  <a:pt x="1256430" y="3066630"/>
                  <a:pt x="1247514" y="3082231"/>
                  <a:pt x="1220022" y="3084425"/>
                </a:cubicBezTo>
                <a:cubicBezTo>
                  <a:pt x="1211849" y="3086644"/>
                  <a:pt x="1205162" y="3091096"/>
                  <a:pt x="1202190" y="3096296"/>
                </a:cubicBezTo>
                <a:cubicBezTo>
                  <a:pt x="1152409" y="3161652"/>
                  <a:pt x="1089995" y="3212865"/>
                  <a:pt x="1024610" y="3259614"/>
                </a:cubicBezTo>
                <a:cubicBezTo>
                  <a:pt x="1006778" y="3271485"/>
                  <a:pt x="994147" y="3286338"/>
                  <a:pt x="1000834" y="3310880"/>
                </a:cubicBezTo>
                <a:cubicBezTo>
                  <a:pt x="1001577" y="3316828"/>
                  <a:pt x="1004549" y="3321292"/>
                  <a:pt x="997861" y="3325744"/>
                </a:cubicBezTo>
                <a:cubicBezTo>
                  <a:pt x="962196" y="3339822"/>
                  <a:pt x="945107" y="3367307"/>
                  <a:pt x="922074" y="3395526"/>
                </a:cubicBezTo>
                <a:cubicBezTo>
                  <a:pt x="910186" y="3406662"/>
                  <a:pt x="899784" y="3420030"/>
                  <a:pt x="886410" y="3428933"/>
                </a:cubicBezTo>
                <a:cubicBezTo>
                  <a:pt x="873036" y="3437837"/>
                  <a:pt x="863376" y="3437823"/>
                  <a:pt x="861147" y="3419978"/>
                </a:cubicBezTo>
                <a:cubicBezTo>
                  <a:pt x="857432" y="3409565"/>
                  <a:pt x="858174" y="3396184"/>
                  <a:pt x="843314" y="3393191"/>
                </a:cubicBezTo>
                <a:cubicBezTo>
                  <a:pt x="829941" y="3392430"/>
                  <a:pt x="826968" y="3407294"/>
                  <a:pt x="823253" y="3416211"/>
                </a:cubicBezTo>
                <a:cubicBezTo>
                  <a:pt x="815080" y="3428095"/>
                  <a:pt x="806906" y="3439978"/>
                  <a:pt x="789074" y="3442186"/>
                </a:cubicBezTo>
                <a:cubicBezTo>
                  <a:pt x="676878" y="3462109"/>
                  <a:pt x="626354" y="3540845"/>
                  <a:pt x="605551" y="3644898"/>
                </a:cubicBezTo>
                <a:cubicBezTo>
                  <a:pt x="601093" y="3667196"/>
                  <a:pt x="595149" y="3677595"/>
                  <a:pt x="570629" y="3674589"/>
                </a:cubicBezTo>
                <a:cubicBezTo>
                  <a:pt x="528277" y="3673789"/>
                  <a:pt x="494841" y="3696048"/>
                  <a:pt x="467349" y="3727235"/>
                </a:cubicBezTo>
                <a:cubicBezTo>
                  <a:pt x="435400" y="3761391"/>
                  <a:pt x="409395" y="3804475"/>
                  <a:pt x="373730" y="3837883"/>
                </a:cubicBezTo>
                <a:cubicBezTo>
                  <a:pt x="354411" y="3857186"/>
                  <a:pt x="335836" y="3863109"/>
                  <a:pt x="309087" y="3861587"/>
                </a:cubicBezTo>
                <a:cubicBezTo>
                  <a:pt x="269708" y="3855586"/>
                  <a:pt x="260048" y="3865238"/>
                  <a:pt x="257820" y="3905381"/>
                </a:cubicBezTo>
                <a:cubicBezTo>
                  <a:pt x="254848" y="3929909"/>
                  <a:pt x="241473" y="3948478"/>
                  <a:pt x="222898" y="3964065"/>
                </a:cubicBezTo>
                <a:cubicBezTo>
                  <a:pt x="205809" y="3981885"/>
                  <a:pt x="192435" y="4000453"/>
                  <a:pt x="185005" y="4027949"/>
                </a:cubicBezTo>
                <a:cubicBezTo>
                  <a:pt x="176089" y="4062880"/>
                  <a:pt x="141167" y="4073241"/>
                  <a:pt x="113675" y="4046441"/>
                </a:cubicBezTo>
                <a:cubicBezTo>
                  <a:pt x="104016" y="4036764"/>
                  <a:pt x="96585" y="4025602"/>
                  <a:pt x="91385" y="4012957"/>
                </a:cubicBezTo>
                <a:cubicBezTo>
                  <a:pt x="78753" y="3989150"/>
                  <a:pt x="87669" y="3973550"/>
                  <a:pt x="115160" y="3971356"/>
                </a:cubicBezTo>
                <a:cubicBezTo>
                  <a:pt x="164943" y="3963988"/>
                  <a:pt x="187234" y="3939484"/>
                  <a:pt x="179803" y="3889665"/>
                </a:cubicBezTo>
                <a:cubicBezTo>
                  <a:pt x="180546" y="3885948"/>
                  <a:pt x="179803" y="3880000"/>
                  <a:pt x="179059" y="3874052"/>
                </a:cubicBezTo>
                <a:cubicBezTo>
                  <a:pt x="176088" y="3830929"/>
                  <a:pt x="176088" y="3830929"/>
                  <a:pt x="136708" y="3815264"/>
                </a:cubicBezTo>
                <a:cubicBezTo>
                  <a:pt x="135221" y="3813031"/>
                  <a:pt x="137450" y="3811548"/>
                  <a:pt x="135964" y="3809315"/>
                </a:cubicBezTo>
                <a:cubicBezTo>
                  <a:pt x="154540" y="3803393"/>
                  <a:pt x="175344" y="3805650"/>
                  <a:pt x="194663" y="3805676"/>
                </a:cubicBezTo>
                <a:cubicBezTo>
                  <a:pt x="225869" y="3804231"/>
                  <a:pt x="228841" y="3799031"/>
                  <a:pt x="220667" y="3772256"/>
                </a:cubicBezTo>
                <a:cubicBezTo>
                  <a:pt x="215467" y="3759611"/>
                  <a:pt x="215467" y="3749947"/>
                  <a:pt x="228840" y="3741044"/>
                </a:cubicBezTo>
                <a:cubicBezTo>
                  <a:pt x="237758" y="3735108"/>
                  <a:pt x="244444" y="3720991"/>
                  <a:pt x="251874" y="3712823"/>
                </a:cubicBezTo>
                <a:cubicBezTo>
                  <a:pt x="260790" y="3697223"/>
                  <a:pt x="275650" y="3690552"/>
                  <a:pt x="294226" y="3694294"/>
                </a:cubicBezTo>
                <a:cubicBezTo>
                  <a:pt x="311315" y="3695804"/>
                  <a:pt x="320232" y="3689868"/>
                  <a:pt x="323204" y="3675003"/>
                </a:cubicBezTo>
                <a:cubicBezTo>
                  <a:pt x="332863" y="3655687"/>
                  <a:pt x="344751" y="3644551"/>
                  <a:pt x="368528" y="3641609"/>
                </a:cubicBezTo>
                <a:cubicBezTo>
                  <a:pt x="398249" y="3637931"/>
                  <a:pt x="407164" y="3612667"/>
                  <a:pt x="388589" y="3589596"/>
                </a:cubicBezTo>
                <a:cubicBezTo>
                  <a:pt x="370756" y="3572473"/>
                  <a:pt x="375214" y="3559840"/>
                  <a:pt x="386359" y="3542756"/>
                </a:cubicBezTo>
                <a:cubicBezTo>
                  <a:pt x="404935" y="3517505"/>
                  <a:pt x="430940" y="3503413"/>
                  <a:pt x="452488" y="3482626"/>
                </a:cubicBezTo>
                <a:cubicBezTo>
                  <a:pt x="508956" y="3422483"/>
                  <a:pt x="565425" y="3362340"/>
                  <a:pt x="621894" y="3302197"/>
                </a:cubicBezTo>
                <a:cubicBezTo>
                  <a:pt x="638983" y="3284378"/>
                  <a:pt x="638984" y="3265048"/>
                  <a:pt x="619665" y="3245693"/>
                </a:cubicBezTo>
                <a:cubicBezTo>
                  <a:pt x="610006" y="3236016"/>
                  <a:pt x="601832" y="3228571"/>
                  <a:pt x="592174" y="3218893"/>
                </a:cubicBezTo>
                <a:cubicBezTo>
                  <a:pt x="604804" y="3213707"/>
                  <a:pt x="616693" y="3221900"/>
                  <a:pt x="628581" y="3220429"/>
                </a:cubicBezTo>
                <a:cubicBezTo>
                  <a:pt x="700654" y="3217551"/>
                  <a:pt x="764554" y="3197564"/>
                  <a:pt x="812849" y="3139640"/>
                </a:cubicBezTo>
                <a:cubicBezTo>
                  <a:pt x="829938" y="3121821"/>
                  <a:pt x="844798" y="3105484"/>
                  <a:pt x="868575" y="3102542"/>
                </a:cubicBezTo>
                <a:cubicBezTo>
                  <a:pt x="876749" y="3100323"/>
                  <a:pt x="884921" y="3098103"/>
                  <a:pt x="884921" y="3088439"/>
                </a:cubicBezTo>
                <a:cubicBezTo>
                  <a:pt x="888636" y="3079523"/>
                  <a:pt x="879720" y="3075794"/>
                  <a:pt x="872290" y="3074297"/>
                </a:cubicBezTo>
                <a:cubicBezTo>
                  <a:pt x="854457" y="3066839"/>
                  <a:pt x="852228" y="3058659"/>
                  <a:pt x="867832" y="3048271"/>
                </a:cubicBezTo>
                <a:cubicBezTo>
                  <a:pt x="874519" y="3043820"/>
                  <a:pt x="878234" y="3034902"/>
                  <a:pt x="883435" y="3028219"/>
                </a:cubicBezTo>
                <a:cubicBezTo>
                  <a:pt x="899781" y="3014116"/>
                  <a:pt x="900524" y="3000734"/>
                  <a:pt x="877491" y="2990296"/>
                </a:cubicBezTo>
                <a:cubicBezTo>
                  <a:pt x="868574" y="2986566"/>
                  <a:pt x="858172" y="2980605"/>
                  <a:pt x="860401" y="2969457"/>
                </a:cubicBezTo>
                <a:cubicBezTo>
                  <a:pt x="862630" y="2958309"/>
                  <a:pt x="873032" y="2954604"/>
                  <a:pt x="883434" y="2950902"/>
                </a:cubicBezTo>
                <a:cubicBezTo>
                  <a:pt x="910183" y="2942759"/>
                  <a:pt x="940647" y="2935366"/>
                  <a:pt x="970367" y="2931688"/>
                </a:cubicBezTo>
                <a:cubicBezTo>
                  <a:pt x="997859" y="2929495"/>
                  <a:pt x="1000088" y="2928011"/>
                  <a:pt x="981513" y="2904939"/>
                </a:cubicBezTo>
                <a:cubicBezTo>
                  <a:pt x="978541" y="2900475"/>
                  <a:pt x="975568" y="2896010"/>
                  <a:pt x="971111" y="2889314"/>
                </a:cubicBezTo>
                <a:cubicBezTo>
                  <a:pt x="965166" y="2880384"/>
                  <a:pt x="965166" y="2870720"/>
                  <a:pt x="979283" y="2867765"/>
                </a:cubicBezTo>
                <a:cubicBezTo>
                  <a:pt x="1004545" y="2857390"/>
                  <a:pt x="1018663" y="2835107"/>
                  <a:pt x="1030551" y="2814306"/>
                </a:cubicBezTo>
                <a:cubicBezTo>
                  <a:pt x="1052841" y="2770473"/>
                  <a:pt x="1080332" y="2739286"/>
                  <a:pt x="1136802" y="2737130"/>
                </a:cubicBezTo>
                <a:cubicBezTo>
                  <a:pt x="1168009" y="2735685"/>
                  <a:pt x="1193271" y="2705981"/>
                  <a:pt x="1203673" y="2673284"/>
                </a:cubicBezTo>
                <a:cubicBezTo>
                  <a:pt x="1222249" y="2619038"/>
                  <a:pt x="1257169" y="2579683"/>
                  <a:pt x="1305466" y="2550753"/>
                </a:cubicBezTo>
                <a:cubicBezTo>
                  <a:pt x="1338158" y="2532210"/>
                  <a:pt x="1361935" y="2509939"/>
                  <a:pt x="1373080" y="2473526"/>
                </a:cubicBezTo>
                <a:cubicBezTo>
                  <a:pt x="1379024" y="2443797"/>
                  <a:pt x="1403543" y="2437139"/>
                  <a:pt x="1431034" y="2434945"/>
                </a:cubicBezTo>
                <a:cubicBezTo>
                  <a:pt x="1444409" y="2435706"/>
                  <a:pt x="1451097" y="2431254"/>
                  <a:pt x="1454069" y="2416390"/>
                </a:cubicBezTo>
                <a:cubicBezTo>
                  <a:pt x="1462984" y="2371795"/>
                  <a:pt x="1487504" y="2336143"/>
                  <a:pt x="1525397" y="2310917"/>
                </a:cubicBezTo>
                <a:cubicBezTo>
                  <a:pt x="1608614" y="2252296"/>
                  <a:pt x="1675486" y="2178785"/>
                  <a:pt x="1747557" y="2108255"/>
                </a:cubicBezTo>
                <a:cubicBezTo>
                  <a:pt x="1790653" y="2066681"/>
                  <a:pt x="1839692" y="2034034"/>
                  <a:pt x="1890217" y="2003622"/>
                </a:cubicBezTo>
                <a:cubicBezTo>
                  <a:pt x="1942971" y="1971724"/>
                  <a:pt x="1986809" y="1936097"/>
                  <a:pt x="2003154" y="1873671"/>
                </a:cubicBezTo>
                <a:cubicBezTo>
                  <a:pt x="2005384" y="1862522"/>
                  <a:pt x="2012071" y="1858071"/>
                  <a:pt x="2020987" y="1852135"/>
                </a:cubicBezTo>
                <a:cubicBezTo>
                  <a:pt x="2113121" y="1797243"/>
                  <a:pt x="2193367" y="1724495"/>
                  <a:pt x="2270639" y="1647280"/>
                </a:cubicBezTo>
                <a:cubicBezTo>
                  <a:pt x="2354601" y="1565614"/>
                  <a:pt x="2447477" y="1497342"/>
                  <a:pt x="2540354" y="1429070"/>
                </a:cubicBezTo>
                <a:cubicBezTo>
                  <a:pt x="2658493" y="1340759"/>
                  <a:pt x="2772917" y="1251699"/>
                  <a:pt x="2886599" y="1156690"/>
                </a:cubicBezTo>
                <a:cubicBezTo>
                  <a:pt x="2937867" y="1112896"/>
                  <a:pt x="2993593" y="1075799"/>
                  <a:pt x="3046347" y="1034237"/>
                </a:cubicBezTo>
                <a:cubicBezTo>
                  <a:pt x="3246217" y="875408"/>
                  <a:pt x="3465407" y="745600"/>
                  <a:pt x="3669735" y="593467"/>
                </a:cubicBezTo>
                <a:cubicBezTo>
                  <a:pt x="3671964" y="591983"/>
                  <a:pt x="3672707" y="588267"/>
                  <a:pt x="3677165" y="585299"/>
                </a:cubicBezTo>
                <a:cubicBezTo>
                  <a:pt x="3690539" y="576396"/>
                  <a:pt x="3703914" y="567492"/>
                  <a:pt x="3719517" y="557105"/>
                </a:cubicBezTo>
                <a:cubicBezTo>
                  <a:pt x="3765584" y="529659"/>
                  <a:pt x="3812395" y="498497"/>
                  <a:pt x="3856975" y="468819"/>
                </a:cubicBezTo>
                <a:cubicBezTo>
                  <a:pt x="3933506" y="424316"/>
                  <a:pt x="4006321" y="379063"/>
                  <a:pt x="4079136" y="333811"/>
                </a:cubicBezTo>
                <a:cubicBezTo>
                  <a:pt x="4182416" y="271499"/>
                  <a:pt x="4288666" y="213654"/>
                  <a:pt x="4394918" y="155807"/>
                </a:cubicBezTo>
                <a:cubicBezTo>
                  <a:pt x="4464390" y="117613"/>
                  <a:pt x="4533118" y="78302"/>
                  <a:pt x="4600918" y="37597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25400">
            <a:noFill/>
          </a:ln>
          <a:effectLst>
            <a:innerShdw blurRad="63500" dist="50800" dir="5400000">
              <a:prstClr val="black">
                <a:alpha val="50000"/>
              </a:prstClr>
            </a:innerShdw>
          </a:effectLst>
        </p:spPr>
        <p:txBody>
          <a:bodyPr wrap="square" anchor="ctr">
            <a:noAutofit/>
          </a:bodyPr>
          <a:lstStyle>
            <a:lvl1pPr marL="0" indent="0" algn="ctr">
              <a:buNone/>
              <a:def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Place Your Picture Here And Send To Back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55266732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1475741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ontents slide layout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8406619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4DA4CA29-BD99-4A66-A0C3-EA0ADDA0B4A4}"/>
              </a:ext>
            </a:extLst>
          </p:cNvPr>
          <p:cNvSpPr/>
          <p:nvPr userDrawn="1"/>
        </p:nvSpPr>
        <p:spPr>
          <a:xfrm>
            <a:off x="0" y="3429000"/>
            <a:ext cx="12192000" cy="3429000"/>
          </a:xfrm>
          <a:prstGeom prst="rect">
            <a:avLst/>
          </a:prstGeom>
          <a:solidFill>
            <a:srgbClr val="57687C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D313510F-9A05-4F89-AAEB-790D7DBC9FF2}"/>
              </a:ext>
            </a:extLst>
          </p:cNvPr>
          <p:cNvGrpSpPr/>
          <p:nvPr userDrawn="1"/>
        </p:nvGrpSpPr>
        <p:grpSpPr>
          <a:xfrm>
            <a:off x="3330729" y="1514292"/>
            <a:ext cx="5530542" cy="3038658"/>
            <a:chOff x="-548507" y="477868"/>
            <a:chExt cx="11570449" cy="6357177"/>
          </a:xfrm>
        </p:grpSpPr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xmlns="" id="{B40F2A4C-C815-4490-A385-66C0565D9B5D}"/>
                </a:ext>
              </a:extLst>
            </p:cNvPr>
            <p:cNvSpPr/>
            <p:nvPr/>
          </p:nvSpPr>
          <p:spPr>
            <a:xfrm>
              <a:off x="-482765" y="6440599"/>
              <a:ext cx="11438966" cy="394446"/>
            </a:xfrm>
            <a:custGeom>
              <a:avLst/>
              <a:gdLst>
                <a:gd name="connsiteX0" fmla="*/ 1605439 w 1657350"/>
                <a:gd name="connsiteY0" fmla="*/ 54769 h 57150"/>
                <a:gd name="connsiteX1" fmla="*/ 1652111 w 1657350"/>
                <a:gd name="connsiteY1" fmla="*/ 22384 h 57150"/>
                <a:gd name="connsiteX2" fmla="*/ 1652111 w 1657350"/>
                <a:gd name="connsiteY2" fmla="*/ 22384 h 57150"/>
                <a:gd name="connsiteX3" fmla="*/ 1636871 w 1657350"/>
                <a:gd name="connsiteY3" fmla="*/ 7144 h 57150"/>
                <a:gd name="connsiteX4" fmla="*/ 44291 w 1657350"/>
                <a:gd name="connsiteY4" fmla="*/ 12859 h 57150"/>
                <a:gd name="connsiteX5" fmla="*/ 23336 w 1657350"/>
                <a:gd name="connsiteY5" fmla="*/ 12859 h 57150"/>
                <a:gd name="connsiteX6" fmla="*/ 7144 w 1657350"/>
                <a:gd name="connsiteY6" fmla="*/ 26194 h 57150"/>
                <a:gd name="connsiteX7" fmla="*/ 7144 w 1657350"/>
                <a:gd name="connsiteY7" fmla="*/ 26194 h 57150"/>
                <a:gd name="connsiteX8" fmla="*/ 50959 w 1657350"/>
                <a:gd name="connsiteY8" fmla="*/ 53816 h 57150"/>
                <a:gd name="connsiteX9" fmla="*/ 51911 w 1657350"/>
                <a:gd name="connsiteY9" fmla="*/ 54769 h 57150"/>
                <a:gd name="connsiteX10" fmla="*/ 51911 w 1657350"/>
                <a:gd name="connsiteY10" fmla="*/ 54769 h 57150"/>
                <a:gd name="connsiteX11" fmla="*/ 56674 w 1657350"/>
                <a:gd name="connsiteY11" fmla="*/ 54769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657350" h="57150">
                  <a:moveTo>
                    <a:pt x="1605439" y="54769"/>
                  </a:moveTo>
                  <a:cubicBezTo>
                    <a:pt x="1605439" y="54769"/>
                    <a:pt x="1638776" y="50959"/>
                    <a:pt x="1652111" y="22384"/>
                  </a:cubicBezTo>
                  <a:lnTo>
                    <a:pt x="1652111" y="22384"/>
                  </a:lnTo>
                  <a:cubicBezTo>
                    <a:pt x="1652111" y="13811"/>
                    <a:pt x="1645444" y="7144"/>
                    <a:pt x="1636871" y="7144"/>
                  </a:cubicBezTo>
                  <a:lnTo>
                    <a:pt x="44291" y="12859"/>
                  </a:lnTo>
                  <a:lnTo>
                    <a:pt x="23336" y="12859"/>
                  </a:lnTo>
                  <a:cubicBezTo>
                    <a:pt x="14764" y="12859"/>
                    <a:pt x="7144" y="18574"/>
                    <a:pt x="7144" y="26194"/>
                  </a:cubicBezTo>
                  <a:lnTo>
                    <a:pt x="7144" y="26194"/>
                  </a:lnTo>
                  <a:cubicBezTo>
                    <a:pt x="17621" y="45244"/>
                    <a:pt x="40481" y="51911"/>
                    <a:pt x="50959" y="53816"/>
                  </a:cubicBezTo>
                  <a:lnTo>
                    <a:pt x="51911" y="54769"/>
                  </a:lnTo>
                  <a:cubicBezTo>
                    <a:pt x="51911" y="54769"/>
                    <a:pt x="51911" y="54769"/>
                    <a:pt x="51911" y="54769"/>
                  </a:cubicBezTo>
                  <a:lnTo>
                    <a:pt x="56674" y="54769"/>
                  </a:lnTo>
                </a:path>
              </a:pathLst>
            </a:custGeom>
            <a:solidFill>
              <a:srgbClr val="5F676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xmlns="" id="{94575F10-E4DF-498F-BC03-621A7D1BD04C}"/>
                </a:ext>
              </a:extLst>
            </p:cNvPr>
            <p:cNvSpPr/>
            <p:nvPr/>
          </p:nvSpPr>
          <p:spPr>
            <a:xfrm>
              <a:off x="700575" y="477868"/>
              <a:ext cx="9072285" cy="5916709"/>
            </a:xfrm>
            <a:custGeom>
              <a:avLst/>
              <a:gdLst>
                <a:gd name="connsiteX0" fmla="*/ 1311116 w 1314450"/>
                <a:gd name="connsiteY0" fmla="*/ 813911 h 857250"/>
                <a:gd name="connsiteX1" fmla="*/ 1281589 w 1314450"/>
                <a:gd name="connsiteY1" fmla="*/ 852964 h 857250"/>
                <a:gd name="connsiteX2" fmla="*/ 36671 w 1314450"/>
                <a:gd name="connsiteY2" fmla="*/ 852964 h 857250"/>
                <a:gd name="connsiteX3" fmla="*/ 7144 w 1314450"/>
                <a:gd name="connsiteY3" fmla="*/ 813911 h 857250"/>
                <a:gd name="connsiteX4" fmla="*/ 7144 w 1314450"/>
                <a:gd name="connsiteY4" fmla="*/ 46196 h 857250"/>
                <a:gd name="connsiteX5" fmla="*/ 36671 w 1314450"/>
                <a:gd name="connsiteY5" fmla="*/ 7144 h 857250"/>
                <a:gd name="connsiteX6" fmla="*/ 1281589 w 1314450"/>
                <a:gd name="connsiteY6" fmla="*/ 7144 h 857250"/>
                <a:gd name="connsiteX7" fmla="*/ 1311116 w 1314450"/>
                <a:gd name="connsiteY7" fmla="*/ 46196 h 857250"/>
                <a:gd name="connsiteX8" fmla="*/ 1311116 w 1314450"/>
                <a:gd name="connsiteY8" fmla="*/ 813911 h 857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14450" h="857250">
                  <a:moveTo>
                    <a:pt x="1311116" y="813911"/>
                  </a:moveTo>
                  <a:cubicBezTo>
                    <a:pt x="1311116" y="834866"/>
                    <a:pt x="1297781" y="852964"/>
                    <a:pt x="1281589" y="852964"/>
                  </a:cubicBezTo>
                  <a:lnTo>
                    <a:pt x="36671" y="852964"/>
                  </a:lnTo>
                  <a:cubicBezTo>
                    <a:pt x="20479" y="852964"/>
                    <a:pt x="7144" y="835819"/>
                    <a:pt x="7144" y="813911"/>
                  </a:cubicBezTo>
                  <a:lnTo>
                    <a:pt x="7144" y="46196"/>
                  </a:lnTo>
                  <a:cubicBezTo>
                    <a:pt x="7144" y="25241"/>
                    <a:pt x="20479" y="7144"/>
                    <a:pt x="36671" y="7144"/>
                  </a:cubicBezTo>
                  <a:lnTo>
                    <a:pt x="1281589" y="7144"/>
                  </a:lnTo>
                  <a:cubicBezTo>
                    <a:pt x="1297781" y="7144"/>
                    <a:pt x="1311116" y="24289"/>
                    <a:pt x="1311116" y="46196"/>
                  </a:cubicBezTo>
                  <a:lnTo>
                    <a:pt x="1311116" y="813911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xmlns="" id="{E9AB4346-A0DE-4D5D-9E67-96ECC383035F}"/>
                </a:ext>
              </a:extLst>
            </p:cNvPr>
            <p:cNvSpPr/>
            <p:nvPr/>
          </p:nvSpPr>
          <p:spPr>
            <a:xfrm>
              <a:off x="1088451" y="839448"/>
              <a:ext cx="8283390" cy="5062073"/>
            </a:xfrm>
            <a:custGeom>
              <a:avLst/>
              <a:gdLst>
                <a:gd name="connsiteX0" fmla="*/ 7144 w 1200150"/>
                <a:gd name="connsiteY0" fmla="*/ 7144 h 733425"/>
                <a:gd name="connsiteX1" fmla="*/ 1196816 w 1200150"/>
                <a:gd name="connsiteY1" fmla="*/ 7144 h 733425"/>
                <a:gd name="connsiteX2" fmla="*/ 1196816 w 1200150"/>
                <a:gd name="connsiteY2" fmla="*/ 730091 h 733425"/>
                <a:gd name="connsiteX3" fmla="*/ 7144 w 1200150"/>
                <a:gd name="connsiteY3" fmla="*/ 730091 h 733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00150" h="733425">
                  <a:moveTo>
                    <a:pt x="7144" y="7144"/>
                  </a:moveTo>
                  <a:lnTo>
                    <a:pt x="1196816" y="7144"/>
                  </a:lnTo>
                  <a:lnTo>
                    <a:pt x="1196816" y="730091"/>
                  </a:lnTo>
                  <a:lnTo>
                    <a:pt x="7144" y="730091"/>
                  </a:lnTo>
                  <a:close/>
                </a:path>
              </a:pathLst>
            </a:custGeom>
            <a:solidFill>
              <a:srgbClr val="F2F2F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xmlns="" id="{AE6E1AF6-8FED-47B0-92A2-47CD43BB696E}"/>
                </a:ext>
              </a:extLst>
            </p:cNvPr>
            <p:cNvSpPr/>
            <p:nvPr/>
          </p:nvSpPr>
          <p:spPr>
            <a:xfrm>
              <a:off x="-548507" y="6164484"/>
              <a:ext cx="11570449" cy="460187"/>
            </a:xfrm>
            <a:custGeom>
              <a:avLst/>
              <a:gdLst>
                <a:gd name="connsiteX0" fmla="*/ 50006 w 1676400"/>
                <a:gd name="connsiteY0" fmla="*/ 7144 h 66675"/>
                <a:gd name="connsiteX1" fmla="*/ 1630204 w 1676400"/>
                <a:gd name="connsiteY1" fmla="*/ 7144 h 66675"/>
                <a:gd name="connsiteX2" fmla="*/ 1672114 w 1676400"/>
                <a:gd name="connsiteY2" fmla="*/ 49054 h 66675"/>
                <a:gd name="connsiteX3" fmla="*/ 1672114 w 1676400"/>
                <a:gd name="connsiteY3" fmla="*/ 57626 h 66675"/>
                <a:gd name="connsiteX4" fmla="*/ 1656874 w 1676400"/>
                <a:gd name="connsiteY4" fmla="*/ 62389 h 66675"/>
                <a:gd name="connsiteX5" fmla="*/ 1654016 w 1676400"/>
                <a:gd name="connsiteY5" fmla="*/ 62389 h 66675"/>
                <a:gd name="connsiteX6" fmla="*/ 29051 w 1676400"/>
                <a:gd name="connsiteY6" fmla="*/ 62389 h 66675"/>
                <a:gd name="connsiteX7" fmla="*/ 21431 w 1676400"/>
                <a:gd name="connsiteY7" fmla="*/ 63341 h 66675"/>
                <a:gd name="connsiteX8" fmla="*/ 7144 w 1676400"/>
                <a:gd name="connsiteY8" fmla="*/ 55721 h 66675"/>
                <a:gd name="connsiteX9" fmla="*/ 7144 w 1676400"/>
                <a:gd name="connsiteY9" fmla="*/ 48101 h 66675"/>
                <a:gd name="connsiteX10" fmla="*/ 50006 w 1676400"/>
                <a:gd name="connsiteY10" fmla="*/ 7144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6400" h="66675">
                  <a:moveTo>
                    <a:pt x="50006" y="7144"/>
                  </a:moveTo>
                  <a:lnTo>
                    <a:pt x="1630204" y="7144"/>
                  </a:lnTo>
                  <a:cubicBezTo>
                    <a:pt x="1653064" y="7144"/>
                    <a:pt x="1672114" y="26194"/>
                    <a:pt x="1672114" y="49054"/>
                  </a:cubicBezTo>
                  <a:lnTo>
                    <a:pt x="1672114" y="57626"/>
                  </a:lnTo>
                  <a:cubicBezTo>
                    <a:pt x="1672114" y="57626"/>
                    <a:pt x="1674019" y="64294"/>
                    <a:pt x="1656874" y="62389"/>
                  </a:cubicBezTo>
                  <a:cubicBezTo>
                    <a:pt x="1655921" y="62389"/>
                    <a:pt x="1654969" y="62389"/>
                    <a:pt x="1654016" y="62389"/>
                  </a:cubicBezTo>
                  <a:lnTo>
                    <a:pt x="29051" y="62389"/>
                  </a:lnTo>
                  <a:cubicBezTo>
                    <a:pt x="26194" y="62389"/>
                    <a:pt x="24289" y="62389"/>
                    <a:pt x="21431" y="63341"/>
                  </a:cubicBezTo>
                  <a:cubicBezTo>
                    <a:pt x="16669" y="64294"/>
                    <a:pt x="8096" y="64294"/>
                    <a:pt x="7144" y="55721"/>
                  </a:cubicBezTo>
                  <a:lnTo>
                    <a:pt x="7144" y="48101"/>
                  </a:lnTo>
                  <a:cubicBezTo>
                    <a:pt x="8096" y="25241"/>
                    <a:pt x="26194" y="7144"/>
                    <a:pt x="50006" y="7144"/>
                  </a:cubicBezTo>
                  <a:close/>
                </a:path>
              </a:pathLst>
            </a:custGeom>
            <a:solidFill>
              <a:srgbClr val="CCCCC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xmlns="" id="{8559CACF-84C5-4932-88F2-EFB0A9791682}"/>
                </a:ext>
              </a:extLst>
            </p:cNvPr>
            <p:cNvSpPr/>
            <p:nvPr/>
          </p:nvSpPr>
          <p:spPr>
            <a:xfrm>
              <a:off x="4438629" y="6215033"/>
              <a:ext cx="1618413" cy="184076"/>
            </a:xfrm>
            <a:custGeom>
              <a:avLst/>
              <a:gdLst>
                <a:gd name="connsiteX0" fmla="*/ 1478513 w 1618413"/>
                <a:gd name="connsiteY0" fmla="*/ 177499 h 184076"/>
                <a:gd name="connsiteX1" fmla="*/ 1485084 w 1618413"/>
                <a:gd name="connsiteY1" fmla="*/ 177499 h 184076"/>
                <a:gd name="connsiteX2" fmla="*/ 1502686 w 1618413"/>
                <a:gd name="connsiteY2" fmla="*/ 178122 h 184076"/>
                <a:gd name="connsiteX3" fmla="*/ 1499879 w 1618413"/>
                <a:gd name="connsiteY3" fmla="*/ 178526 h 184076"/>
                <a:gd name="connsiteX4" fmla="*/ 1478513 w 1618413"/>
                <a:gd name="connsiteY4" fmla="*/ 177499 h 184076"/>
                <a:gd name="connsiteX5" fmla="*/ 84799 w 1618413"/>
                <a:gd name="connsiteY5" fmla="*/ 170928 h 184076"/>
                <a:gd name="connsiteX6" fmla="*/ 117666 w 1618413"/>
                <a:gd name="connsiteY6" fmla="*/ 177499 h 184076"/>
                <a:gd name="connsiteX7" fmla="*/ 104518 w 1618413"/>
                <a:gd name="connsiteY7" fmla="*/ 177499 h 184076"/>
                <a:gd name="connsiteX8" fmla="*/ 84799 w 1618413"/>
                <a:gd name="connsiteY8" fmla="*/ 170928 h 184076"/>
                <a:gd name="connsiteX9" fmla="*/ 1603418 w 1618413"/>
                <a:gd name="connsiteY9" fmla="*/ 0 h 184076"/>
                <a:gd name="connsiteX10" fmla="*/ 1616567 w 1618413"/>
                <a:gd name="connsiteY10" fmla="*/ 0 h 184076"/>
                <a:gd name="connsiteX11" fmla="*/ 1511177 w 1618413"/>
                <a:gd name="connsiteY11" fmla="*/ 178423 h 184076"/>
                <a:gd name="connsiteX12" fmla="*/ 1502686 w 1618413"/>
                <a:gd name="connsiteY12" fmla="*/ 178122 h 184076"/>
                <a:gd name="connsiteX13" fmla="*/ 1521501 w 1618413"/>
                <a:gd name="connsiteY13" fmla="*/ 175419 h 184076"/>
                <a:gd name="connsiteX14" fmla="*/ 1603418 w 1618413"/>
                <a:gd name="connsiteY14" fmla="*/ 6571 h 184076"/>
                <a:gd name="connsiteX15" fmla="*/ 5911 w 1618413"/>
                <a:gd name="connsiteY15" fmla="*/ 0 h 184076"/>
                <a:gd name="connsiteX16" fmla="*/ 19060 w 1618413"/>
                <a:gd name="connsiteY16" fmla="*/ 6571 h 184076"/>
                <a:gd name="connsiteX17" fmla="*/ 91379 w 1618413"/>
                <a:gd name="connsiteY17" fmla="*/ 184076 h 184076"/>
                <a:gd name="connsiteX18" fmla="*/ 5911 w 1618413"/>
                <a:gd name="connsiteY18" fmla="*/ 0 h 184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618413" h="184076">
                  <a:moveTo>
                    <a:pt x="1478513" y="177499"/>
                  </a:moveTo>
                  <a:lnTo>
                    <a:pt x="1485084" y="177499"/>
                  </a:lnTo>
                  <a:lnTo>
                    <a:pt x="1502686" y="178122"/>
                  </a:lnTo>
                  <a:lnTo>
                    <a:pt x="1499879" y="178526"/>
                  </a:lnTo>
                  <a:cubicBezTo>
                    <a:pt x="1487142" y="179142"/>
                    <a:pt x="1478513" y="177499"/>
                    <a:pt x="1478513" y="177499"/>
                  </a:cubicBezTo>
                  <a:close/>
                  <a:moveTo>
                    <a:pt x="84799" y="170928"/>
                  </a:moveTo>
                  <a:cubicBezTo>
                    <a:pt x="97947" y="177499"/>
                    <a:pt x="104518" y="177499"/>
                    <a:pt x="117666" y="177499"/>
                  </a:cubicBezTo>
                  <a:lnTo>
                    <a:pt x="104518" y="177499"/>
                  </a:lnTo>
                  <a:cubicBezTo>
                    <a:pt x="97947" y="177499"/>
                    <a:pt x="91370" y="177499"/>
                    <a:pt x="84799" y="170928"/>
                  </a:cubicBezTo>
                  <a:close/>
                  <a:moveTo>
                    <a:pt x="1603418" y="0"/>
                  </a:moveTo>
                  <a:lnTo>
                    <a:pt x="1616567" y="0"/>
                  </a:lnTo>
                  <a:cubicBezTo>
                    <a:pt x="1631361" y="152847"/>
                    <a:pt x="1553705" y="176266"/>
                    <a:pt x="1511177" y="178423"/>
                  </a:cubicBezTo>
                  <a:lnTo>
                    <a:pt x="1502686" y="178122"/>
                  </a:lnTo>
                  <a:lnTo>
                    <a:pt x="1521501" y="175419"/>
                  </a:lnTo>
                  <a:cubicBezTo>
                    <a:pt x="1560791" y="165788"/>
                    <a:pt x="1611636" y="129836"/>
                    <a:pt x="1603418" y="6571"/>
                  </a:cubicBezTo>
                  <a:close/>
                  <a:moveTo>
                    <a:pt x="5911" y="0"/>
                  </a:moveTo>
                  <a:lnTo>
                    <a:pt x="19060" y="6571"/>
                  </a:lnTo>
                  <a:cubicBezTo>
                    <a:pt x="19060" y="6571"/>
                    <a:pt x="-20385" y="144631"/>
                    <a:pt x="91379" y="184076"/>
                  </a:cubicBezTo>
                  <a:cubicBezTo>
                    <a:pt x="-33534" y="151202"/>
                    <a:pt x="5911" y="0"/>
                    <a:pt x="5911" y="0"/>
                  </a:cubicBezTo>
                  <a:close/>
                </a:path>
              </a:pathLst>
            </a:custGeom>
            <a:solidFill>
              <a:srgbClr val="4D4D4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xmlns="" id="{98EF5A3D-3DFE-4E99-BDB7-BB7D30EFBFA0}"/>
                </a:ext>
              </a:extLst>
            </p:cNvPr>
            <p:cNvGrpSpPr/>
            <p:nvPr/>
          </p:nvGrpSpPr>
          <p:grpSpPr>
            <a:xfrm>
              <a:off x="1606" y="6382978"/>
              <a:ext cx="413937" cy="115242"/>
              <a:chOff x="5955" y="6353672"/>
              <a:chExt cx="413937" cy="115242"/>
            </a:xfrm>
          </p:grpSpPr>
          <p:sp>
            <p:nvSpPr>
              <p:cNvPr id="14" name="Rectangle: Rounded Corners 13">
                <a:extLst>
                  <a:ext uri="{FF2B5EF4-FFF2-40B4-BE49-F238E27FC236}">
                    <a16:creationId xmlns:a16="http://schemas.microsoft.com/office/drawing/2014/main" xmlns="" id="{EEB2CC7C-603E-4D55-A264-C191AF641CE0}"/>
                  </a:ext>
                </a:extLst>
              </p:cNvPr>
              <p:cNvSpPr/>
              <p:nvPr/>
            </p:nvSpPr>
            <p:spPr>
              <a:xfrm>
                <a:off x="5955" y="6353672"/>
                <a:ext cx="413937" cy="115242"/>
              </a:xfrm>
              <a:prstGeom prst="roundRect">
                <a:avLst>
                  <a:gd name="adj" fmla="val 28154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5" name="Rectangle: Rounded Corners 14">
                <a:extLst>
                  <a:ext uri="{FF2B5EF4-FFF2-40B4-BE49-F238E27FC236}">
                    <a16:creationId xmlns:a16="http://schemas.microsoft.com/office/drawing/2014/main" xmlns="" id="{649FB193-04AD-4CC6-AF67-EAFD8D773326}"/>
                  </a:ext>
                </a:extLst>
              </p:cNvPr>
              <p:cNvSpPr/>
              <p:nvPr/>
            </p:nvSpPr>
            <p:spPr>
              <a:xfrm>
                <a:off x="99417" y="6382279"/>
                <a:ext cx="227012" cy="55272"/>
              </a:xfrm>
              <a:prstGeom prst="roundRect">
                <a:avLst>
                  <a:gd name="adj" fmla="val 28154"/>
                </a:avLst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xmlns="" id="{2AE1F455-2E7C-4050-A9C2-96C141F65046}"/>
                </a:ext>
              </a:extLst>
            </p:cNvPr>
            <p:cNvGrpSpPr/>
            <p:nvPr/>
          </p:nvGrpSpPr>
          <p:grpSpPr>
            <a:xfrm>
              <a:off x="9855291" y="6381600"/>
              <a:ext cx="885989" cy="115242"/>
              <a:chOff x="5955" y="6353672"/>
              <a:chExt cx="413937" cy="115242"/>
            </a:xfrm>
          </p:grpSpPr>
          <p:sp>
            <p:nvSpPr>
              <p:cNvPr id="12" name="Rectangle: Rounded Corners 11">
                <a:extLst>
                  <a:ext uri="{FF2B5EF4-FFF2-40B4-BE49-F238E27FC236}">
                    <a16:creationId xmlns:a16="http://schemas.microsoft.com/office/drawing/2014/main" xmlns="" id="{0C09379B-8C56-4E9D-8185-C765945673C9}"/>
                  </a:ext>
                </a:extLst>
              </p:cNvPr>
              <p:cNvSpPr/>
              <p:nvPr/>
            </p:nvSpPr>
            <p:spPr>
              <a:xfrm>
                <a:off x="5955" y="6353672"/>
                <a:ext cx="413937" cy="115242"/>
              </a:xfrm>
              <a:prstGeom prst="roundRect">
                <a:avLst>
                  <a:gd name="adj" fmla="val 28154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3" name="Rectangle: Rounded Corners 12">
                <a:extLst>
                  <a:ext uri="{FF2B5EF4-FFF2-40B4-BE49-F238E27FC236}">
                    <a16:creationId xmlns:a16="http://schemas.microsoft.com/office/drawing/2014/main" xmlns="" id="{287593D0-DDAD-486A-9779-0921553CCF36}"/>
                  </a:ext>
                </a:extLst>
              </p:cNvPr>
              <p:cNvSpPr/>
              <p:nvPr/>
            </p:nvSpPr>
            <p:spPr>
              <a:xfrm>
                <a:off x="84761" y="6382279"/>
                <a:ext cx="256326" cy="55272"/>
              </a:xfrm>
              <a:prstGeom prst="roundRect">
                <a:avLst>
                  <a:gd name="adj" fmla="val 28154"/>
                </a:avLst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xmlns="" id="{595107FF-7818-4220-A182-105675F93F83}"/>
                </a:ext>
              </a:extLst>
            </p:cNvPr>
            <p:cNvSpPr/>
            <p:nvPr/>
          </p:nvSpPr>
          <p:spPr>
            <a:xfrm>
              <a:off x="3892805" y="496953"/>
              <a:ext cx="5479036" cy="5431217"/>
            </a:xfrm>
            <a:custGeom>
              <a:avLst/>
              <a:gdLst>
                <a:gd name="connsiteX0" fmla="*/ 2567127 w 4009217"/>
                <a:gd name="connsiteY0" fmla="*/ 30683 h 4295590"/>
                <a:gd name="connsiteX1" fmla="*/ 3798529 w 4009217"/>
                <a:gd name="connsiteY1" fmla="*/ 30683 h 4295590"/>
                <a:gd name="connsiteX2" fmla="*/ 4007172 w 4009217"/>
                <a:gd name="connsiteY2" fmla="*/ 272054 h 4295590"/>
                <a:gd name="connsiteX3" fmla="*/ 3998990 w 4009217"/>
                <a:gd name="connsiteY3" fmla="*/ 4268999 h 4295590"/>
                <a:gd name="connsiteX4" fmla="*/ 30683 w 4009217"/>
                <a:gd name="connsiteY4" fmla="*/ 4268999 h 4295590"/>
                <a:gd name="connsiteX0" fmla="*/ 2536444 w 3976489"/>
                <a:gd name="connsiteY0" fmla="*/ 0 h 4238316"/>
                <a:gd name="connsiteX1" fmla="*/ 3976489 w 3976489"/>
                <a:gd name="connsiteY1" fmla="*/ 241371 h 4238316"/>
                <a:gd name="connsiteX2" fmla="*/ 3968307 w 3976489"/>
                <a:gd name="connsiteY2" fmla="*/ 4238316 h 4238316"/>
                <a:gd name="connsiteX3" fmla="*/ 0 w 3976489"/>
                <a:gd name="connsiteY3" fmla="*/ 4238316 h 4238316"/>
                <a:gd name="connsiteX0" fmla="*/ 2536444 w 3976489"/>
                <a:gd name="connsiteY0" fmla="*/ 0 h 4238316"/>
                <a:gd name="connsiteX1" fmla="*/ 3976489 w 3976489"/>
                <a:gd name="connsiteY1" fmla="*/ 213683 h 4238316"/>
                <a:gd name="connsiteX2" fmla="*/ 3968307 w 3976489"/>
                <a:gd name="connsiteY2" fmla="*/ 4238316 h 4238316"/>
                <a:gd name="connsiteX3" fmla="*/ 0 w 3976489"/>
                <a:gd name="connsiteY3" fmla="*/ 4238316 h 4238316"/>
                <a:gd name="connsiteX0" fmla="*/ 2473335 w 3976489"/>
                <a:gd name="connsiteY0" fmla="*/ 0 h 4035268"/>
                <a:gd name="connsiteX1" fmla="*/ 3976489 w 3976489"/>
                <a:gd name="connsiteY1" fmla="*/ 10635 h 4035268"/>
                <a:gd name="connsiteX2" fmla="*/ 3968307 w 3976489"/>
                <a:gd name="connsiteY2" fmla="*/ 4035268 h 4035268"/>
                <a:gd name="connsiteX3" fmla="*/ 0 w 3976489"/>
                <a:gd name="connsiteY3" fmla="*/ 4035268 h 4035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76489" h="4035268">
                  <a:moveTo>
                    <a:pt x="2473335" y="0"/>
                  </a:moveTo>
                  <a:lnTo>
                    <a:pt x="3976489" y="10635"/>
                  </a:lnTo>
                  <a:cubicBezTo>
                    <a:pt x="3973762" y="1342950"/>
                    <a:pt x="3971034" y="2702953"/>
                    <a:pt x="3968307" y="4035268"/>
                  </a:cubicBezTo>
                  <a:lnTo>
                    <a:pt x="0" y="4035268"/>
                  </a:lnTo>
                </a:path>
              </a:pathLst>
            </a:custGeom>
            <a:solidFill>
              <a:srgbClr val="999999">
                <a:alpha val="10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000000"/>
                </a:solidFill>
              </a:endParaRPr>
            </a:p>
          </p:txBody>
        </p:sp>
      </p:grp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xmlns="" id="{5928FFE0-0857-41E0-8894-8D77AFBC5FCB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4040947" y="1671303"/>
            <a:ext cx="4110106" cy="245448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7" name="Text Placeholder 9">
            <a:extLst>
              <a:ext uri="{FF2B5EF4-FFF2-40B4-BE49-F238E27FC236}">
                <a16:creationId xmlns:a16="http://schemas.microsoft.com/office/drawing/2014/main" xmlns="" id="{1C061CE4-DE5C-4AB0-BF32-63593CA211D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72836589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6784850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559033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NG sets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2482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PNG &amp; Shapes Layout</a:t>
            </a:r>
          </a:p>
        </p:txBody>
      </p:sp>
    </p:spTree>
    <p:extLst>
      <p:ext uri="{BB962C8B-B14F-4D97-AF65-F5344CB8AC3E}">
        <p14:creationId xmlns:p14="http://schemas.microsoft.com/office/powerpoint/2010/main" val="22096258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ontents slide layout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7370375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ontents slide layout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4795722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NG sets layout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2482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PNG &amp; Shapes Layout</a:t>
            </a:r>
          </a:p>
        </p:txBody>
      </p:sp>
    </p:spTree>
    <p:extLst>
      <p:ext uri="{BB962C8B-B14F-4D97-AF65-F5344CB8AC3E}">
        <p14:creationId xmlns:p14="http://schemas.microsoft.com/office/powerpoint/2010/main" val="4284495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t>8/4/2020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159319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con s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123478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Icon Sets Layout</a:t>
            </a:r>
          </a:p>
        </p:txBody>
      </p:sp>
      <p:sp>
        <p:nvSpPr>
          <p:cNvPr id="3" name="Rounded Rectangle 2"/>
          <p:cNvSpPr/>
          <p:nvPr userDrawn="1"/>
        </p:nvSpPr>
        <p:spPr>
          <a:xfrm>
            <a:off x="354010" y="1131591"/>
            <a:ext cx="3560767" cy="5402561"/>
          </a:xfrm>
          <a:prstGeom prst="roundRect">
            <a:avLst>
              <a:gd name="adj" fmla="val 3968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>
              <a:solidFill>
                <a:prstClr val="white"/>
              </a:solidFill>
            </a:endParaRPr>
          </a:p>
        </p:txBody>
      </p:sp>
      <p:sp>
        <p:nvSpPr>
          <p:cNvPr id="4" name="Rounded Rectangle 3"/>
          <p:cNvSpPr/>
          <p:nvPr userDrawn="1"/>
        </p:nvSpPr>
        <p:spPr>
          <a:xfrm>
            <a:off x="531933" y="1347500"/>
            <a:ext cx="153868" cy="5015200"/>
          </a:xfrm>
          <a:prstGeom prst="roundRect">
            <a:avLst>
              <a:gd name="adj" fmla="val 50000"/>
            </a:avLst>
          </a:prstGeom>
          <a:solidFill>
            <a:schemeClr val="bg1"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>
              <a:solidFill>
                <a:prstClr val="white"/>
              </a:solidFill>
            </a:endParaRPr>
          </a:p>
        </p:txBody>
      </p:sp>
      <p:sp>
        <p:nvSpPr>
          <p:cNvPr id="5" name="Half Frame 4"/>
          <p:cNvSpPr/>
          <p:nvPr userDrawn="1"/>
        </p:nvSpPr>
        <p:spPr>
          <a:xfrm rot="5400000">
            <a:off x="3057177" y="1276653"/>
            <a:ext cx="685849" cy="685148"/>
          </a:xfrm>
          <a:prstGeom prst="halfFrame">
            <a:avLst>
              <a:gd name="adj1" fmla="val 23728"/>
              <a:gd name="adj2" fmla="val 24642"/>
            </a:avLst>
          </a:prstGeom>
          <a:solidFill>
            <a:schemeClr val="bg1">
              <a:alpha val="2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>
              <a:solidFill>
                <a:srgbClr val="000000">
                  <a:lumMod val="85000"/>
                  <a:lumOff val="15000"/>
                </a:srgbClr>
              </a:solidFill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xmlns="" id="{5644E8BB-F13A-4AE0-889E-633DE4143787}"/>
              </a:ext>
            </a:extLst>
          </p:cNvPr>
          <p:cNvSpPr txBox="1"/>
          <p:nvPr userDrawn="1"/>
        </p:nvSpPr>
        <p:spPr>
          <a:xfrm>
            <a:off x="711704" y="1637214"/>
            <a:ext cx="2232248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b="1" dirty="0">
                <a:solidFill>
                  <a:prstClr val="white"/>
                </a:solidFill>
                <a:cs typeface="Arial" pitchFamily="34" charset="0"/>
              </a:rPr>
              <a:t>You can Resize without losing quality</a:t>
            </a:r>
            <a:endParaRPr lang="ko-KR" altLang="en-US" sz="1400" b="1" dirty="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xmlns="" id="{F2CE2B8B-ED32-491A-95B2-D28904BC432C}"/>
              </a:ext>
            </a:extLst>
          </p:cNvPr>
          <p:cNvSpPr txBox="1"/>
          <p:nvPr userDrawn="1"/>
        </p:nvSpPr>
        <p:spPr>
          <a:xfrm>
            <a:off x="711704" y="2127463"/>
            <a:ext cx="2232248" cy="7386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b="1" dirty="0">
                <a:solidFill>
                  <a:prstClr val="white"/>
                </a:solidFill>
                <a:cs typeface="Arial" pitchFamily="34" charset="0"/>
              </a:rPr>
              <a:t>You can Change Fill Color &amp;</a:t>
            </a:r>
          </a:p>
          <a:p>
            <a:r>
              <a:rPr lang="en-US" altLang="ko-KR" sz="1400" b="1" dirty="0">
                <a:solidFill>
                  <a:prstClr val="white"/>
                </a:solidFill>
                <a:cs typeface="Arial" pitchFamily="34" charset="0"/>
              </a:rPr>
              <a:t>Line Color</a:t>
            </a:r>
            <a:endParaRPr lang="ko-KR" altLang="en-US" sz="1400" b="1" dirty="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xmlns="" id="{962A52DF-2523-4479-BFA3-B5ACE9887E1C}"/>
              </a:ext>
            </a:extLst>
          </p:cNvPr>
          <p:cNvSpPr txBox="1"/>
          <p:nvPr userDrawn="1"/>
        </p:nvSpPr>
        <p:spPr>
          <a:xfrm>
            <a:off x="721229" y="5808438"/>
            <a:ext cx="2232000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dirty="0">
                <a:solidFill>
                  <a:prstClr val="white"/>
                </a:solidFill>
                <a:cs typeface="Arial" pitchFamily="34" charset="0"/>
              </a:rPr>
              <a:t>www.allppt.com</a:t>
            </a:r>
            <a:endParaRPr lang="ko-KR" altLang="en-US" sz="1400" dirty="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xmlns="" id="{BAAC314F-E96A-4408-95DE-A70E9ED054AF}"/>
              </a:ext>
            </a:extLst>
          </p:cNvPr>
          <p:cNvSpPr txBox="1"/>
          <p:nvPr userDrawn="1"/>
        </p:nvSpPr>
        <p:spPr>
          <a:xfrm>
            <a:off x="721229" y="4450324"/>
            <a:ext cx="2717296" cy="138499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2800" b="1" dirty="0">
                <a:solidFill>
                  <a:prstClr val="white"/>
                </a:solidFill>
                <a:cs typeface="Arial" pitchFamily="34" charset="0"/>
              </a:rPr>
              <a:t>FREE </a:t>
            </a:r>
          </a:p>
          <a:p>
            <a:r>
              <a:rPr lang="en-US" altLang="ko-KR" sz="2800" b="1" dirty="0">
                <a:solidFill>
                  <a:prstClr val="white"/>
                </a:solidFill>
                <a:cs typeface="Arial" pitchFamily="34" charset="0"/>
              </a:rPr>
              <a:t>PPT TEMPLATES</a:t>
            </a:r>
          </a:p>
        </p:txBody>
      </p:sp>
    </p:spTree>
    <p:extLst>
      <p:ext uri="{BB962C8B-B14F-4D97-AF65-F5344CB8AC3E}">
        <p14:creationId xmlns:p14="http://schemas.microsoft.com/office/powerpoint/2010/main" val="41189008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Slide layout">
    <p:bg>
      <p:bgPr>
        <a:solidFill>
          <a:schemeClr val="accent4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7035318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Imag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그림 개체 틀 2">
            <a:extLst>
              <a:ext uri="{FF2B5EF4-FFF2-40B4-BE49-F238E27FC236}">
                <a16:creationId xmlns:a16="http://schemas.microsoft.com/office/drawing/2014/main" xmlns="" id="{A45798D9-CAFF-4DD7-AB24-0A8493ACDD7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988520" y="1830618"/>
            <a:ext cx="2716706" cy="432270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9AB90EF0-CEED-4A53-B844-4EE65FBA6C64}"/>
              </a:ext>
            </a:extLst>
          </p:cNvPr>
          <p:cNvGrpSpPr/>
          <p:nvPr userDrawn="1"/>
        </p:nvGrpSpPr>
        <p:grpSpPr>
          <a:xfrm>
            <a:off x="-1" y="-121539"/>
            <a:ext cx="12192001" cy="1608851"/>
            <a:chOff x="-1" y="-121539"/>
            <a:chExt cx="12192001" cy="1608851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xmlns="" id="{960EB6D2-B879-496E-A5EF-575D5374257B}"/>
                </a:ext>
              </a:extLst>
            </p:cNvPr>
            <p:cNvSpPr/>
            <p:nvPr userDrawn="1"/>
          </p:nvSpPr>
          <p:spPr>
            <a:xfrm>
              <a:off x="0" y="1"/>
              <a:ext cx="12192000" cy="140017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/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xmlns="" id="{CF66667A-BCF7-4F22-A620-8007DEC2906A}"/>
                </a:ext>
              </a:extLst>
            </p:cNvPr>
            <p:cNvSpPr/>
            <p:nvPr userDrawn="1"/>
          </p:nvSpPr>
          <p:spPr>
            <a:xfrm>
              <a:off x="-1" y="-121539"/>
              <a:ext cx="12192000" cy="1608851"/>
            </a:xfrm>
            <a:custGeom>
              <a:avLst/>
              <a:gdLst>
                <a:gd name="connsiteX0" fmla="*/ 8760317 w 12192000"/>
                <a:gd name="connsiteY0" fmla="*/ 780798 h 1608850"/>
                <a:gd name="connsiteX1" fmla="*/ 8760317 w 12192000"/>
                <a:gd name="connsiteY1" fmla="*/ 785159 h 1608850"/>
                <a:gd name="connsiteX2" fmla="*/ 8761882 w 12192000"/>
                <a:gd name="connsiteY2" fmla="*/ 787771 h 1608850"/>
                <a:gd name="connsiteX3" fmla="*/ 8762996 w 12192000"/>
                <a:gd name="connsiteY3" fmla="*/ 787771 h 1608850"/>
                <a:gd name="connsiteX4" fmla="*/ 8762996 w 12192000"/>
                <a:gd name="connsiteY4" fmla="*/ 786900 h 1608850"/>
                <a:gd name="connsiteX5" fmla="*/ 8762996 w 12192000"/>
                <a:gd name="connsiteY5" fmla="*/ 780798 h 1608850"/>
                <a:gd name="connsiteX6" fmla="*/ 8761881 w 12192000"/>
                <a:gd name="connsiteY6" fmla="*/ 780798 h 1608850"/>
                <a:gd name="connsiteX7" fmla="*/ 8758924 w 12192000"/>
                <a:gd name="connsiteY7" fmla="*/ 762200 h 1608850"/>
                <a:gd name="connsiteX8" fmla="*/ 8759734 w 12192000"/>
                <a:gd name="connsiteY8" fmla="*/ 771499 h 1608850"/>
                <a:gd name="connsiteX9" fmla="*/ 8762996 w 12192000"/>
                <a:gd name="connsiteY9" fmla="*/ 771499 h 1608850"/>
                <a:gd name="connsiteX10" fmla="*/ 8762996 w 12192000"/>
                <a:gd name="connsiteY10" fmla="*/ 770337 h 1608850"/>
                <a:gd name="connsiteX11" fmla="*/ 8762996 w 12192000"/>
                <a:gd name="connsiteY11" fmla="*/ 762200 h 1608850"/>
                <a:gd name="connsiteX12" fmla="*/ 8761881 w 12192000"/>
                <a:gd name="connsiteY12" fmla="*/ 762200 h 1608850"/>
                <a:gd name="connsiteX13" fmla="*/ 8755951 w 12192000"/>
                <a:gd name="connsiteY13" fmla="*/ 745928 h 1608850"/>
                <a:gd name="connsiteX14" fmla="*/ 8756137 w 12192000"/>
                <a:gd name="connsiteY14" fmla="*/ 746512 h 1608850"/>
                <a:gd name="connsiteX15" fmla="*/ 8758088 w 12192000"/>
                <a:gd name="connsiteY15" fmla="*/ 752614 h 1608850"/>
                <a:gd name="connsiteX16" fmla="*/ 8758113 w 12192000"/>
                <a:gd name="connsiteY16" fmla="*/ 752902 h 1608850"/>
                <a:gd name="connsiteX17" fmla="*/ 8762996 w 12192000"/>
                <a:gd name="connsiteY17" fmla="*/ 752902 h 1608850"/>
                <a:gd name="connsiteX18" fmla="*/ 8762996 w 12192000"/>
                <a:gd name="connsiteY18" fmla="*/ 752030 h 1608850"/>
                <a:gd name="connsiteX19" fmla="*/ 8762996 w 12192000"/>
                <a:gd name="connsiteY19" fmla="*/ 745928 h 1608850"/>
                <a:gd name="connsiteX20" fmla="*/ 8761881 w 12192000"/>
                <a:gd name="connsiteY20" fmla="*/ 745928 h 1608850"/>
                <a:gd name="connsiteX21" fmla="*/ 8907881 w 12192000"/>
                <a:gd name="connsiteY21" fmla="*/ 718032 h 1608850"/>
                <a:gd name="connsiteX22" fmla="*/ 8907881 w 12192000"/>
                <a:gd name="connsiteY22" fmla="*/ 719194 h 1608850"/>
                <a:gd name="connsiteX23" fmla="*/ 8907881 w 12192000"/>
                <a:gd name="connsiteY23" fmla="*/ 727331 h 1608850"/>
                <a:gd name="connsiteX24" fmla="*/ 8908543 w 12192000"/>
                <a:gd name="connsiteY24" fmla="*/ 727331 h 1608850"/>
                <a:gd name="connsiteX25" fmla="*/ 8908543 w 12192000"/>
                <a:gd name="connsiteY25" fmla="*/ 718032 h 1608850"/>
                <a:gd name="connsiteX26" fmla="*/ 1099585 w 12192000"/>
                <a:gd name="connsiteY26" fmla="*/ 0 h 1608850"/>
                <a:gd name="connsiteX27" fmla="*/ 1101611 w 12192000"/>
                <a:gd name="connsiteY27" fmla="*/ 246443 h 1608850"/>
                <a:gd name="connsiteX28" fmla="*/ 1140117 w 12192000"/>
                <a:gd name="connsiteY28" fmla="*/ 326429 h 1608850"/>
                <a:gd name="connsiteX29" fmla="*/ 1142145 w 12192000"/>
                <a:gd name="connsiteY29" fmla="*/ 326429 h 1608850"/>
                <a:gd name="connsiteX30" fmla="*/ 1156331 w 12192000"/>
                <a:gd name="connsiteY30" fmla="*/ 326429 h 1608850"/>
                <a:gd name="connsiteX31" fmla="*/ 1156331 w 12192000"/>
                <a:gd name="connsiteY31" fmla="*/ 350208 h 1608850"/>
                <a:gd name="connsiteX32" fmla="*/ 1156839 w 12192000"/>
                <a:gd name="connsiteY32" fmla="*/ 351019 h 1608850"/>
                <a:gd name="connsiteX33" fmla="*/ 1160385 w 12192000"/>
                <a:gd name="connsiteY33" fmla="*/ 356694 h 1608850"/>
                <a:gd name="connsiteX34" fmla="*/ 1160385 w 12192000"/>
                <a:gd name="connsiteY34" fmla="*/ 471268 h 1608850"/>
                <a:gd name="connsiteX35" fmla="*/ 1162664 w 12192000"/>
                <a:gd name="connsiteY35" fmla="*/ 471268 h 1608850"/>
                <a:gd name="connsiteX36" fmla="*/ 1178625 w 12192000"/>
                <a:gd name="connsiteY36" fmla="*/ 471268 h 1608850"/>
                <a:gd name="connsiteX37" fmla="*/ 1178625 w 12192000"/>
                <a:gd name="connsiteY37" fmla="*/ 611783 h 1608850"/>
                <a:gd name="connsiteX38" fmla="*/ 1180145 w 12192000"/>
                <a:gd name="connsiteY38" fmla="*/ 611513 h 1608850"/>
                <a:gd name="connsiteX39" fmla="*/ 1190785 w 12192000"/>
                <a:gd name="connsiteY39" fmla="*/ 609622 h 1608850"/>
                <a:gd name="connsiteX40" fmla="*/ 1188759 w 12192000"/>
                <a:gd name="connsiteY40" fmla="*/ 698254 h 1608850"/>
                <a:gd name="connsiteX41" fmla="*/ 1190279 w 12192000"/>
                <a:gd name="connsiteY41" fmla="*/ 698525 h 1608850"/>
                <a:gd name="connsiteX42" fmla="*/ 1200919 w 12192000"/>
                <a:gd name="connsiteY42" fmla="*/ 700416 h 1608850"/>
                <a:gd name="connsiteX43" fmla="*/ 1201171 w 12192000"/>
                <a:gd name="connsiteY43" fmla="*/ 701227 h 1608850"/>
                <a:gd name="connsiteX44" fmla="*/ 1202945 w 12192000"/>
                <a:gd name="connsiteY44" fmla="*/ 706902 h 1608850"/>
                <a:gd name="connsiteX45" fmla="*/ 1203705 w 12192000"/>
                <a:gd name="connsiteY45" fmla="*/ 704470 h 1608850"/>
                <a:gd name="connsiteX46" fmla="*/ 1209025 w 12192000"/>
                <a:gd name="connsiteY46" fmla="*/ 687446 h 1608850"/>
                <a:gd name="connsiteX47" fmla="*/ 1210799 w 12192000"/>
                <a:gd name="connsiteY47" fmla="*/ 687446 h 1608850"/>
                <a:gd name="connsiteX48" fmla="*/ 1223212 w 12192000"/>
                <a:gd name="connsiteY48" fmla="*/ 687446 h 1608850"/>
                <a:gd name="connsiteX49" fmla="*/ 1223212 w 12192000"/>
                <a:gd name="connsiteY49" fmla="*/ 719872 h 1608850"/>
                <a:gd name="connsiteX50" fmla="*/ 1224225 w 12192000"/>
                <a:gd name="connsiteY50" fmla="*/ 720413 h 1608850"/>
                <a:gd name="connsiteX51" fmla="*/ 1231319 w 12192000"/>
                <a:gd name="connsiteY51" fmla="*/ 724196 h 1608850"/>
                <a:gd name="connsiteX52" fmla="*/ 1231319 w 12192000"/>
                <a:gd name="connsiteY52" fmla="*/ 725547 h 1608850"/>
                <a:gd name="connsiteX53" fmla="*/ 1231319 w 12192000"/>
                <a:gd name="connsiteY53" fmla="*/ 735005 h 1608850"/>
                <a:gd name="connsiteX54" fmla="*/ 1275907 w 12192000"/>
                <a:gd name="connsiteY54" fmla="*/ 735005 h 1608850"/>
                <a:gd name="connsiteX55" fmla="*/ 1275907 w 12192000"/>
                <a:gd name="connsiteY55" fmla="*/ 736086 h 1608850"/>
                <a:gd name="connsiteX56" fmla="*/ 1275907 w 12192000"/>
                <a:gd name="connsiteY56" fmla="*/ 743652 h 1608850"/>
                <a:gd name="connsiteX57" fmla="*/ 1277933 w 12192000"/>
                <a:gd name="connsiteY57" fmla="*/ 743652 h 1608850"/>
                <a:gd name="connsiteX58" fmla="*/ 1292119 w 12192000"/>
                <a:gd name="connsiteY58" fmla="*/ 743652 h 1608850"/>
                <a:gd name="connsiteX59" fmla="*/ 1292119 w 12192000"/>
                <a:gd name="connsiteY59" fmla="*/ 713387 h 1608850"/>
                <a:gd name="connsiteX60" fmla="*/ 1336706 w 12192000"/>
                <a:gd name="connsiteY60" fmla="*/ 713387 h 1608850"/>
                <a:gd name="connsiteX61" fmla="*/ 1336706 w 12192000"/>
                <a:gd name="connsiteY61" fmla="*/ 712036 h 1608850"/>
                <a:gd name="connsiteX62" fmla="*/ 1336706 w 12192000"/>
                <a:gd name="connsiteY62" fmla="*/ 702578 h 1608850"/>
                <a:gd name="connsiteX63" fmla="*/ 1337721 w 12192000"/>
                <a:gd name="connsiteY63" fmla="*/ 702578 h 1608850"/>
                <a:gd name="connsiteX64" fmla="*/ 1344813 w 12192000"/>
                <a:gd name="connsiteY64" fmla="*/ 702578 h 1608850"/>
                <a:gd name="connsiteX65" fmla="*/ 1344813 w 12192000"/>
                <a:gd name="connsiteY65" fmla="*/ 700687 h 1608850"/>
                <a:gd name="connsiteX66" fmla="*/ 1344813 w 12192000"/>
                <a:gd name="connsiteY66" fmla="*/ 687446 h 1608850"/>
                <a:gd name="connsiteX67" fmla="*/ 1345573 w 12192000"/>
                <a:gd name="connsiteY67" fmla="*/ 687446 h 1608850"/>
                <a:gd name="connsiteX68" fmla="*/ 1350893 w 12192000"/>
                <a:gd name="connsiteY68" fmla="*/ 687446 h 1608850"/>
                <a:gd name="connsiteX69" fmla="*/ 1350893 w 12192000"/>
                <a:gd name="connsiteY69" fmla="*/ 686365 h 1608850"/>
                <a:gd name="connsiteX70" fmla="*/ 1350893 w 12192000"/>
                <a:gd name="connsiteY70" fmla="*/ 678798 h 1608850"/>
                <a:gd name="connsiteX71" fmla="*/ 1352921 w 12192000"/>
                <a:gd name="connsiteY71" fmla="*/ 678798 h 1608850"/>
                <a:gd name="connsiteX72" fmla="*/ 1367107 w 12192000"/>
                <a:gd name="connsiteY72" fmla="*/ 678798 h 1608850"/>
                <a:gd name="connsiteX73" fmla="*/ 1367107 w 12192000"/>
                <a:gd name="connsiteY73" fmla="*/ 679879 h 1608850"/>
                <a:gd name="connsiteX74" fmla="*/ 1367107 w 12192000"/>
                <a:gd name="connsiteY74" fmla="*/ 687446 h 1608850"/>
                <a:gd name="connsiteX75" fmla="*/ 1389401 w 12192000"/>
                <a:gd name="connsiteY75" fmla="*/ 687446 h 1608850"/>
                <a:gd name="connsiteX76" fmla="*/ 1389401 w 12192000"/>
                <a:gd name="connsiteY76" fmla="*/ 685554 h 1608850"/>
                <a:gd name="connsiteX77" fmla="*/ 1389401 w 12192000"/>
                <a:gd name="connsiteY77" fmla="*/ 672313 h 1608850"/>
                <a:gd name="connsiteX78" fmla="*/ 1391174 w 12192000"/>
                <a:gd name="connsiteY78" fmla="*/ 672313 h 1608850"/>
                <a:gd name="connsiteX79" fmla="*/ 1403587 w 12192000"/>
                <a:gd name="connsiteY79" fmla="*/ 672313 h 1608850"/>
                <a:gd name="connsiteX80" fmla="*/ 1403587 w 12192000"/>
                <a:gd name="connsiteY80" fmla="*/ 696093 h 1608850"/>
                <a:gd name="connsiteX81" fmla="*/ 1404601 w 12192000"/>
                <a:gd name="connsiteY81" fmla="*/ 696093 h 1608850"/>
                <a:gd name="connsiteX82" fmla="*/ 1411695 w 12192000"/>
                <a:gd name="connsiteY82" fmla="*/ 696093 h 1608850"/>
                <a:gd name="connsiteX83" fmla="*/ 1411695 w 12192000"/>
                <a:gd name="connsiteY83" fmla="*/ 695012 h 1608850"/>
                <a:gd name="connsiteX84" fmla="*/ 1411695 w 12192000"/>
                <a:gd name="connsiteY84" fmla="*/ 687446 h 1608850"/>
                <a:gd name="connsiteX85" fmla="*/ 1413467 w 12192000"/>
                <a:gd name="connsiteY85" fmla="*/ 687446 h 1608850"/>
                <a:gd name="connsiteX86" fmla="*/ 1425881 w 12192000"/>
                <a:gd name="connsiteY86" fmla="*/ 687446 h 1608850"/>
                <a:gd name="connsiteX87" fmla="*/ 1425881 w 12192000"/>
                <a:gd name="connsiteY87" fmla="*/ 713387 h 1608850"/>
                <a:gd name="connsiteX88" fmla="*/ 1427909 w 12192000"/>
                <a:gd name="connsiteY88" fmla="*/ 713387 h 1608850"/>
                <a:gd name="connsiteX89" fmla="*/ 1442095 w 12192000"/>
                <a:gd name="connsiteY89" fmla="*/ 713387 h 1608850"/>
                <a:gd name="connsiteX90" fmla="*/ 1442095 w 12192000"/>
                <a:gd name="connsiteY90" fmla="*/ 715008 h 1608850"/>
                <a:gd name="connsiteX91" fmla="*/ 1442095 w 12192000"/>
                <a:gd name="connsiteY91" fmla="*/ 726358 h 1608850"/>
                <a:gd name="connsiteX92" fmla="*/ 1442855 w 12192000"/>
                <a:gd name="connsiteY92" fmla="*/ 726358 h 1608850"/>
                <a:gd name="connsiteX93" fmla="*/ 1448175 w 12192000"/>
                <a:gd name="connsiteY93" fmla="*/ 726358 h 1608850"/>
                <a:gd name="connsiteX94" fmla="*/ 1448175 w 12192000"/>
                <a:gd name="connsiteY94" fmla="*/ 725547 h 1608850"/>
                <a:gd name="connsiteX95" fmla="*/ 1448175 w 12192000"/>
                <a:gd name="connsiteY95" fmla="*/ 719872 h 1608850"/>
                <a:gd name="connsiteX96" fmla="*/ 1478575 w 12192000"/>
                <a:gd name="connsiteY96" fmla="*/ 719872 h 1608850"/>
                <a:gd name="connsiteX97" fmla="*/ 1478575 w 12192000"/>
                <a:gd name="connsiteY97" fmla="*/ 743652 h 1608850"/>
                <a:gd name="connsiteX98" fmla="*/ 1479589 w 12192000"/>
                <a:gd name="connsiteY98" fmla="*/ 743652 h 1608850"/>
                <a:gd name="connsiteX99" fmla="*/ 1486683 w 12192000"/>
                <a:gd name="connsiteY99" fmla="*/ 743652 h 1608850"/>
                <a:gd name="connsiteX100" fmla="*/ 1486683 w 12192000"/>
                <a:gd name="connsiteY100" fmla="*/ 744733 h 1608850"/>
                <a:gd name="connsiteX101" fmla="*/ 1486683 w 12192000"/>
                <a:gd name="connsiteY101" fmla="*/ 752299 h 1608850"/>
                <a:gd name="connsiteX102" fmla="*/ 1487443 w 12192000"/>
                <a:gd name="connsiteY102" fmla="*/ 752299 h 1608850"/>
                <a:gd name="connsiteX103" fmla="*/ 1492763 w 12192000"/>
                <a:gd name="connsiteY103" fmla="*/ 752299 h 1608850"/>
                <a:gd name="connsiteX104" fmla="*/ 1492763 w 12192000"/>
                <a:gd name="connsiteY104" fmla="*/ 750137 h 1608850"/>
                <a:gd name="connsiteX105" fmla="*/ 1492763 w 12192000"/>
                <a:gd name="connsiteY105" fmla="*/ 735005 h 1608850"/>
                <a:gd name="connsiteX106" fmla="*/ 1493775 w 12192000"/>
                <a:gd name="connsiteY106" fmla="*/ 735005 h 1608850"/>
                <a:gd name="connsiteX107" fmla="*/ 1500869 w 12192000"/>
                <a:gd name="connsiteY107" fmla="*/ 735005 h 1608850"/>
                <a:gd name="connsiteX108" fmla="*/ 1500869 w 12192000"/>
                <a:gd name="connsiteY108" fmla="*/ 736086 h 1608850"/>
                <a:gd name="connsiteX109" fmla="*/ 1500869 w 12192000"/>
                <a:gd name="connsiteY109" fmla="*/ 743652 h 1608850"/>
                <a:gd name="connsiteX110" fmla="*/ 1506189 w 12192000"/>
                <a:gd name="connsiteY110" fmla="*/ 741659 h 1608850"/>
                <a:gd name="connsiteX111" fmla="*/ 1506949 w 12192000"/>
                <a:gd name="connsiteY111" fmla="*/ 740679 h 1608850"/>
                <a:gd name="connsiteX112" fmla="*/ 1506949 w 12192000"/>
                <a:gd name="connsiteY112" fmla="*/ 735005 h 1608850"/>
                <a:gd name="connsiteX113" fmla="*/ 1545457 w 12192000"/>
                <a:gd name="connsiteY113" fmla="*/ 735005 h 1608850"/>
                <a:gd name="connsiteX114" fmla="*/ 1545457 w 12192000"/>
                <a:gd name="connsiteY114" fmla="*/ 758784 h 1608850"/>
                <a:gd name="connsiteX115" fmla="*/ 1547483 w 12192000"/>
                <a:gd name="connsiteY115" fmla="*/ 758784 h 1608850"/>
                <a:gd name="connsiteX116" fmla="*/ 1561669 w 12192000"/>
                <a:gd name="connsiteY116" fmla="*/ 758784 h 1608850"/>
                <a:gd name="connsiteX117" fmla="*/ 1561669 w 12192000"/>
                <a:gd name="connsiteY117" fmla="*/ 759865 h 1608850"/>
                <a:gd name="connsiteX118" fmla="*/ 1561669 w 12192000"/>
                <a:gd name="connsiteY118" fmla="*/ 767431 h 1608850"/>
                <a:gd name="connsiteX119" fmla="*/ 1563443 w 12192000"/>
                <a:gd name="connsiteY119" fmla="*/ 767431 h 1608850"/>
                <a:gd name="connsiteX120" fmla="*/ 1575857 w 12192000"/>
                <a:gd name="connsiteY120" fmla="*/ 767431 h 1608850"/>
                <a:gd name="connsiteX121" fmla="*/ 1575857 w 12192000"/>
                <a:gd name="connsiteY121" fmla="*/ 743652 h 1608850"/>
                <a:gd name="connsiteX122" fmla="*/ 1576869 w 12192000"/>
                <a:gd name="connsiteY122" fmla="*/ 743652 h 1608850"/>
                <a:gd name="connsiteX123" fmla="*/ 1583963 w 12192000"/>
                <a:gd name="connsiteY123" fmla="*/ 743652 h 1608850"/>
                <a:gd name="connsiteX124" fmla="*/ 1583963 w 12192000"/>
                <a:gd name="connsiteY124" fmla="*/ 711225 h 1608850"/>
                <a:gd name="connsiteX125" fmla="*/ 1584977 w 12192000"/>
                <a:gd name="connsiteY125" fmla="*/ 711225 h 1608850"/>
                <a:gd name="connsiteX126" fmla="*/ 1592071 w 12192000"/>
                <a:gd name="connsiteY126" fmla="*/ 711225 h 1608850"/>
                <a:gd name="connsiteX127" fmla="*/ 1592071 w 12192000"/>
                <a:gd name="connsiteY127" fmla="*/ 709334 h 1608850"/>
                <a:gd name="connsiteX128" fmla="*/ 1592071 w 12192000"/>
                <a:gd name="connsiteY128" fmla="*/ 696093 h 1608850"/>
                <a:gd name="connsiteX129" fmla="*/ 1590803 w 12192000"/>
                <a:gd name="connsiteY129" fmla="*/ 694471 h 1608850"/>
                <a:gd name="connsiteX130" fmla="*/ 1596123 w 12192000"/>
                <a:gd name="connsiteY130" fmla="*/ 683122 h 1608850"/>
                <a:gd name="connsiteX131" fmla="*/ 1604231 w 12192000"/>
                <a:gd name="connsiteY131" fmla="*/ 711225 h 1608850"/>
                <a:gd name="connsiteX132" fmla="*/ 1604991 w 12192000"/>
                <a:gd name="connsiteY132" fmla="*/ 711225 h 1608850"/>
                <a:gd name="connsiteX133" fmla="*/ 1610311 w 12192000"/>
                <a:gd name="connsiteY133" fmla="*/ 711225 h 1608850"/>
                <a:gd name="connsiteX134" fmla="*/ 1610311 w 12192000"/>
                <a:gd name="connsiteY134" fmla="*/ 605298 h 1608850"/>
                <a:gd name="connsiteX135" fmla="*/ 1611831 w 12192000"/>
                <a:gd name="connsiteY135" fmla="*/ 605298 h 1608850"/>
                <a:gd name="connsiteX136" fmla="*/ 1622471 w 12192000"/>
                <a:gd name="connsiteY136" fmla="*/ 605298 h 1608850"/>
                <a:gd name="connsiteX137" fmla="*/ 1622471 w 12192000"/>
                <a:gd name="connsiteY137" fmla="*/ 557739 h 1608850"/>
                <a:gd name="connsiteX138" fmla="*/ 1648817 w 12192000"/>
                <a:gd name="connsiteY138" fmla="*/ 557739 h 1608850"/>
                <a:gd name="connsiteX139" fmla="*/ 1648817 w 12192000"/>
                <a:gd name="connsiteY139" fmla="*/ 536121 h 1608850"/>
                <a:gd name="connsiteX140" fmla="*/ 1683271 w 12192000"/>
                <a:gd name="connsiteY140" fmla="*/ 536121 h 1608850"/>
                <a:gd name="connsiteX141" fmla="*/ 1683271 w 12192000"/>
                <a:gd name="connsiteY141" fmla="*/ 538553 h 1608850"/>
                <a:gd name="connsiteX142" fmla="*/ 1683271 w 12192000"/>
                <a:gd name="connsiteY142" fmla="*/ 555577 h 1608850"/>
                <a:gd name="connsiteX143" fmla="*/ 1685551 w 12192000"/>
                <a:gd name="connsiteY143" fmla="*/ 555577 h 1608850"/>
                <a:gd name="connsiteX144" fmla="*/ 1701511 w 12192000"/>
                <a:gd name="connsiteY144" fmla="*/ 555577 h 1608850"/>
                <a:gd name="connsiteX145" fmla="*/ 1701511 w 12192000"/>
                <a:gd name="connsiteY145" fmla="*/ 603136 h 1608850"/>
                <a:gd name="connsiteX146" fmla="*/ 1702525 w 12192000"/>
                <a:gd name="connsiteY146" fmla="*/ 603136 h 1608850"/>
                <a:gd name="connsiteX147" fmla="*/ 1709619 w 12192000"/>
                <a:gd name="connsiteY147" fmla="*/ 603136 h 1608850"/>
                <a:gd name="connsiteX148" fmla="*/ 1723805 w 12192000"/>
                <a:gd name="connsiteY148" fmla="*/ 607460 h 1608850"/>
                <a:gd name="connsiteX149" fmla="*/ 1723805 w 12192000"/>
                <a:gd name="connsiteY149" fmla="*/ 646372 h 1608850"/>
                <a:gd name="connsiteX150" fmla="*/ 1724819 w 12192000"/>
                <a:gd name="connsiteY150" fmla="*/ 646372 h 1608850"/>
                <a:gd name="connsiteX151" fmla="*/ 1731911 w 12192000"/>
                <a:gd name="connsiteY151" fmla="*/ 646372 h 1608850"/>
                <a:gd name="connsiteX152" fmla="*/ 1731911 w 12192000"/>
                <a:gd name="connsiteY152" fmla="*/ 647993 h 1608850"/>
                <a:gd name="connsiteX153" fmla="*/ 1731911 w 12192000"/>
                <a:gd name="connsiteY153" fmla="*/ 659342 h 1608850"/>
                <a:gd name="connsiteX154" fmla="*/ 1733939 w 12192000"/>
                <a:gd name="connsiteY154" fmla="*/ 659342 h 1608850"/>
                <a:gd name="connsiteX155" fmla="*/ 1748125 w 12192000"/>
                <a:gd name="connsiteY155" fmla="*/ 659342 h 1608850"/>
                <a:gd name="connsiteX156" fmla="*/ 1754205 w 12192000"/>
                <a:gd name="connsiteY156" fmla="*/ 665828 h 1608850"/>
                <a:gd name="connsiteX157" fmla="*/ 1754205 w 12192000"/>
                <a:gd name="connsiteY157" fmla="*/ 687446 h 1608850"/>
                <a:gd name="connsiteX158" fmla="*/ 1756485 w 12192000"/>
                <a:gd name="connsiteY158" fmla="*/ 687446 h 1608850"/>
                <a:gd name="connsiteX159" fmla="*/ 1772445 w 12192000"/>
                <a:gd name="connsiteY159" fmla="*/ 687446 h 1608850"/>
                <a:gd name="connsiteX160" fmla="*/ 1772445 w 12192000"/>
                <a:gd name="connsiteY160" fmla="*/ 688526 h 1608850"/>
                <a:gd name="connsiteX161" fmla="*/ 1772445 w 12192000"/>
                <a:gd name="connsiteY161" fmla="*/ 696093 h 1608850"/>
                <a:gd name="connsiteX162" fmla="*/ 1773713 w 12192000"/>
                <a:gd name="connsiteY162" fmla="*/ 696093 h 1608850"/>
                <a:gd name="connsiteX163" fmla="*/ 1782579 w 12192000"/>
                <a:gd name="connsiteY163" fmla="*/ 696093 h 1608850"/>
                <a:gd name="connsiteX164" fmla="*/ 1782579 w 12192000"/>
                <a:gd name="connsiteY164" fmla="*/ 698254 h 1608850"/>
                <a:gd name="connsiteX165" fmla="*/ 1782579 w 12192000"/>
                <a:gd name="connsiteY165" fmla="*/ 713387 h 1608850"/>
                <a:gd name="connsiteX166" fmla="*/ 1786633 w 12192000"/>
                <a:gd name="connsiteY166" fmla="*/ 711495 h 1608850"/>
                <a:gd name="connsiteX167" fmla="*/ 1786633 w 12192000"/>
                <a:gd name="connsiteY167" fmla="*/ 698254 h 1608850"/>
                <a:gd name="connsiteX168" fmla="*/ 1787645 w 12192000"/>
                <a:gd name="connsiteY168" fmla="*/ 698254 h 1608850"/>
                <a:gd name="connsiteX169" fmla="*/ 1794739 w 12192000"/>
                <a:gd name="connsiteY169" fmla="*/ 698254 h 1608850"/>
                <a:gd name="connsiteX170" fmla="*/ 1794739 w 12192000"/>
                <a:gd name="connsiteY170" fmla="*/ 699876 h 1608850"/>
                <a:gd name="connsiteX171" fmla="*/ 1794739 w 12192000"/>
                <a:gd name="connsiteY171" fmla="*/ 711225 h 1608850"/>
                <a:gd name="connsiteX172" fmla="*/ 1795499 w 12192000"/>
                <a:gd name="connsiteY172" fmla="*/ 711225 h 1608850"/>
                <a:gd name="connsiteX173" fmla="*/ 1800819 w 12192000"/>
                <a:gd name="connsiteY173" fmla="*/ 711225 h 1608850"/>
                <a:gd name="connsiteX174" fmla="*/ 1849459 w 12192000"/>
                <a:gd name="connsiteY174" fmla="*/ 706902 h 1608850"/>
                <a:gd name="connsiteX175" fmla="*/ 1849459 w 12192000"/>
                <a:gd name="connsiteY175" fmla="*/ 708253 h 1608850"/>
                <a:gd name="connsiteX176" fmla="*/ 1849459 w 12192000"/>
                <a:gd name="connsiteY176" fmla="*/ 717710 h 1608850"/>
                <a:gd name="connsiteX177" fmla="*/ 1850219 w 12192000"/>
                <a:gd name="connsiteY177" fmla="*/ 717710 h 1608850"/>
                <a:gd name="connsiteX178" fmla="*/ 1855541 w 12192000"/>
                <a:gd name="connsiteY178" fmla="*/ 717710 h 1608850"/>
                <a:gd name="connsiteX179" fmla="*/ 1855541 w 12192000"/>
                <a:gd name="connsiteY179" fmla="*/ 719872 h 1608850"/>
                <a:gd name="connsiteX180" fmla="*/ 1855541 w 12192000"/>
                <a:gd name="connsiteY180" fmla="*/ 735005 h 1608850"/>
                <a:gd name="connsiteX181" fmla="*/ 1857567 w 12192000"/>
                <a:gd name="connsiteY181" fmla="*/ 733654 h 1608850"/>
                <a:gd name="connsiteX182" fmla="*/ 1871753 w 12192000"/>
                <a:gd name="connsiteY182" fmla="*/ 724196 h 1608850"/>
                <a:gd name="connsiteX183" fmla="*/ 1877833 w 12192000"/>
                <a:gd name="connsiteY183" fmla="*/ 683122 h 1608850"/>
                <a:gd name="connsiteX184" fmla="*/ 1878593 w 12192000"/>
                <a:gd name="connsiteY184" fmla="*/ 682852 h 1608850"/>
                <a:gd name="connsiteX185" fmla="*/ 1883913 w 12192000"/>
                <a:gd name="connsiteY185" fmla="*/ 680960 h 1608850"/>
                <a:gd name="connsiteX186" fmla="*/ 1885941 w 12192000"/>
                <a:gd name="connsiteY186" fmla="*/ 611783 h 1608850"/>
                <a:gd name="connsiteX187" fmla="*/ 1887967 w 12192000"/>
                <a:gd name="connsiteY187" fmla="*/ 680960 h 1608850"/>
                <a:gd name="connsiteX188" fmla="*/ 1888727 w 12192000"/>
                <a:gd name="connsiteY188" fmla="*/ 681230 h 1608850"/>
                <a:gd name="connsiteX189" fmla="*/ 1894047 w 12192000"/>
                <a:gd name="connsiteY189" fmla="*/ 683122 h 1608850"/>
                <a:gd name="connsiteX190" fmla="*/ 1894047 w 12192000"/>
                <a:gd name="connsiteY190" fmla="*/ 596651 h 1608850"/>
                <a:gd name="connsiteX191" fmla="*/ 1898101 w 12192000"/>
                <a:gd name="connsiteY191" fmla="*/ 564224 h 1608850"/>
                <a:gd name="connsiteX192" fmla="*/ 1936607 w 12192000"/>
                <a:gd name="connsiteY192" fmla="*/ 564224 h 1608850"/>
                <a:gd name="connsiteX193" fmla="*/ 1936607 w 12192000"/>
                <a:gd name="connsiteY193" fmla="*/ 596651 h 1608850"/>
                <a:gd name="connsiteX194" fmla="*/ 1937367 w 12192000"/>
                <a:gd name="connsiteY194" fmla="*/ 596651 h 1608850"/>
                <a:gd name="connsiteX195" fmla="*/ 1942687 w 12192000"/>
                <a:gd name="connsiteY195" fmla="*/ 596651 h 1608850"/>
                <a:gd name="connsiteX196" fmla="*/ 1942687 w 12192000"/>
                <a:gd name="connsiteY196" fmla="*/ 514503 h 1608850"/>
                <a:gd name="connsiteX197" fmla="*/ 1944461 w 12192000"/>
                <a:gd name="connsiteY197" fmla="*/ 514503 h 1608850"/>
                <a:gd name="connsiteX198" fmla="*/ 1956875 w 12192000"/>
                <a:gd name="connsiteY198" fmla="*/ 514503 h 1608850"/>
                <a:gd name="connsiteX199" fmla="*/ 1956875 w 12192000"/>
                <a:gd name="connsiteY199" fmla="*/ 512612 h 1608850"/>
                <a:gd name="connsiteX200" fmla="*/ 1956875 w 12192000"/>
                <a:gd name="connsiteY200" fmla="*/ 499371 h 1608850"/>
                <a:gd name="connsiteX201" fmla="*/ 1979169 w 12192000"/>
                <a:gd name="connsiteY201" fmla="*/ 499371 h 1608850"/>
                <a:gd name="connsiteX202" fmla="*/ 1979169 w 12192000"/>
                <a:gd name="connsiteY202" fmla="*/ 498290 h 1608850"/>
                <a:gd name="connsiteX203" fmla="*/ 1979169 w 12192000"/>
                <a:gd name="connsiteY203" fmla="*/ 490724 h 1608850"/>
                <a:gd name="connsiteX204" fmla="*/ 1980941 w 12192000"/>
                <a:gd name="connsiteY204" fmla="*/ 490724 h 1608850"/>
                <a:gd name="connsiteX205" fmla="*/ 1993355 w 12192000"/>
                <a:gd name="connsiteY205" fmla="*/ 490724 h 1608850"/>
                <a:gd name="connsiteX206" fmla="*/ 1993355 w 12192000"/>
                <a:gd name="connsiteY206" fmla="*/ 491805 h 1608850"/>
                <a:gd name="connsiteX207" fmla="*/ 1993355 w 12192000"/>
                <a:gd name="connsiteY207" fmla="*/ 499371 h 1608850"/>
                <a:gd name="connsiteX208" fmla="*/ 1994115 w 12192000"/>
                <a:gd name="connsiteY208" fmla="*/ 499371 h 1608850"/>
                <a:gd name="connsiteX209" fmla="*/ 1999435 w 12192000"/>
                <a:gd name="connsiteY209" fmla="*/ 499371 h 1608850"/>
                <a:gd name="connsiteX210" fmla="*/ 2009569 w 12192000"/>
                <a:gd name="connsiteY210" fmla="*/ 495047 h 1608850"/>
                <a:gd name="connsiteX211" fmla="*/ 2013621 w 12192000"/>
                <a:gd name="connsiteY211" fmla="*/ 498290 h 1608850"/>
                <a:gd name="connsiteX212" fmla="*/ 2013621 w 12192000"/>
                <a:gd name="connsiteY212" fmla="*/ 490724 h 1608850"/>
                <a:gd name="connsiteX213" fmla="*/ 2015901 w 12192000"/>
                <a:gd name="connsiteY213" fmla="*/ 490724 h 1608850"/>
                <a:gd name="connsiteX214" fmla="*/ 2031863 w 12192000"/>
                <a:gd name="connsiteY214" fmla="*/ 490724 h 1608850"/>
                <a:gd name="connsiteX215" fmla="*/ 2031863 w 12192000"/>
                <a:gd name="connsiteY215" fmla="*/ 491805 h 1608850"/>
                <a:gd name="connsiteX216" fmla="*/ 2031863 w 12192000"/>
                <a:gd name="connsiteY216" fmla="*/ 499371 h 1608850"/>
                <a:gd name="connsiteX217" fmla="*/ 2062263 w 12192000"/>
                <a:gd name="connsiteY217" fmla="*/ 499371 h 1608850"/>
                <a:gd name="connsiteX218" fmla="*/ 2062263 w 12192000"/>
                <a:gd name="connsiteY218" fmla="*/ 500992 h 1608850"/>
                <a:gd name="connsiteX219" fmla="*/ 2062263 w 12192000"/>
                <a:gd name="connsiteY219" fmla="*/ 512342 h 1608850"/>
                <a:gd name="connsiteX220" fmla="*/ 2088609 w 12192000"/>
                <a:gd name="connsiteY220" fmla="*/ 512342 h 1608850"/>
                <a:gd name="connsiteX221" fmla="*/ 2088609 w 12192000"/>
                <a:gd name="connsiteY221" fmla="*/ 542606 h 1608850"/>
                <a:gd name="connsiteX222" fmla="*/ 2089369 w 12192000"/>
                <a:gd name="connsiteY222" fmla="*/ 542606 h 1608850"/>
                <a:gd name="connsiteX223" fmla="*/ 2094689 w 12192000"/>
                <a:gd name="connsiteY223" fmla="*/ 542606 h 1608850"/>
                <a:gd name="connsiteX224" fmla="*/ 2094689 w 12192000"/>
                <a:gd name="connsiteY224" fmla="*/ 543687 h 1608850"/>
                <a:gd name="connsiteX225" fmla="*/ 2094689 w 12192000"/>
                <a:gd name="connsiteY225" fmla="*/ 551254 h 1608850"/>
                <a:gd name="connsiteX226" fmla="*/ 2098743 w 12192000"/>
                <a:gd name="connsiteY226" fmla="*/ 581518 h 1608850"/>
                <a:gd name="connsiteX227" fmla="*/ 2099503 w 12192000"/>
                <a:gd name="connsiteY227" fmla="*/ 581518 h 1608850"/>
                <a:gd name="connsiteX228" fmla="*/ 2104823 w 12192000"/>
                <a:gd name="connsiteY228" fmla="*/ 581518 h 1608850"/>
                <a:gd name="connsiteX229" fmla="*/ 2104823 w 12192000"/>
                <a:gd name="connsiteY229" fmla="*/ 582329 h 1608850"/>
                <a:gd name="connsiteX230" fmla="*/ 2104823 w 12192000"/>
                <a:gd name="connsiteY230" fmla="*/ 588004 h 1608850"/>
                <a:gd name="connsiteX231" fmla="*/ 2105837 w 12192000"/>
                <a:gd name="connsiteY231" fmla="*/ 588004 h 1608850"/>
                <a:gd name="connsiteX232" fmla="*/ 2112929 w 12192000"/>
                <a:gd name="connsiteY232" fmla="*/ 588004 h 1608850"/>
                <a:gd name="connsiteX233" fmla="*/ 2112929 w 12192000"/>
                <a:gd name="connsiteY233" fmla="*/ 618269 h 1608850"/>
                <a:gd name="connsiteX234" fmla="*/ 2114957 w 12192000"/>
                <a:gd name="connsiteY234" fmla="*/ 618269 h 1608850"/>
                <a:gd name="connsiteX235" fmla="*/ 2129143 w 12192000"/>
                <a:gd name="connsiteY235" fmla="*/ 618269 h 1608850"/>
                <a:gd name="connsiteX236" fmla="*/ 2129143 w 12192000"/>
                <a:gd name="connsiteY236" fmla="*/ 642048 h 1608850"/>
                <a:gd name="connsiteX237" fmla="*/ 2131171 w 12192000"/>
                <a:gd name="connsiteY237" fmla="*/ 643669 h 1608850"/>
                <a:gd name="connsiteX238" fmla="*/ 2131171 w 12192000"/>
                <a:gd name="connsiteY238" fmla="*/ 655019 h 1608850"/>
                <a:gd name="connsiteX239" fmla="*/ 2131931 w 12192000"/>
                <a:gd name="connsiteY239" fmla="*/ 655019 h 1608850"/>
                <a:gd name="connsiteX240" fmla="*/ 2137251 w 12192000"/>
                <a:gd name="connsiteY240" fmla="*/ 655019 h 1608850"/>
                <a:gd name="connsiteX241" fmla="*/ 2137251 w 12192000"/>
                <a:gd name="connsiteY241" fmla="*/ 678798 h 1608850"/>
                <a:gd name="connsiteX242" fmla="*/ 2138517 w 12192000"/>
                <a:gd name="connsiteY242" fmla="*/ 678798 h 1608850"/>
                <a:gd name="connsiteX243" fmla="*/ 2147383 w 12192000"/>
                <a:gd name="connsiteY243" fmla="*/ 678798 h 1608850"/>
                <a:gd name="connsiteX244" fmla="*/ 2149411 w 12192000"/>
                <a:gd name="connsiteY244" fmla="*/ 682852 h 1608850"/>
                <a:gd name="connsiteX245" fmla="*/ 2149411 w 12192000"/>
                <a:gd name="connsiteY245" fmla="*/ 696093 h 1608850"/>
                <a:gd name="connsiteX246" fmla="*/ 2150931 w 12192000"/>
                <a:gd name="connsiteY246" fmla="*/ 694201 h 1608850"/>
                <a:gd name="connsiteX247" fmla="*/ 2161571 w 12192000"/>
                <a:gd name="connsiteY247" fmla="*/ 680960 h 1608850"/>
                <a:gd name="connsiteX248" fmla="*/ 2189945 w 12192000"/>
                <a:gd name="connsiteY248" fmla="*/ 680960 h 1608850"/>
                <a:gd name="connsiteX249" fmla="*/ 2189945 w 12192000"/>
                <a:gd name="connsiteY249" fmla="*/ 767431 h 1608850"/>
                <a:gd name="connsiteX250" fmla="*/ 2190705 w 12192000"/>
                <a:gd name="connsiteY250" fmla="*/ 767431 h 1608850"/>
                <a:gd name="connsiteX251" fmla="*/ 2196025 w 12192000"/>
                <a:gd name="connsiteY251" fmla="*/ 767431 h 1608850"/>
                <a:gd name="connsiteX252" fmla="*/ 2196785 w 12192000"/>
                <a:gd name="connsiteY252" fmla="*/ 766080 h 1608850"/>
                <a:gd name="connsiteX253" fmla="*/ 2202105 w 12192000"/>
                <a:gd name="connsiteY253" fmla="*/ 756622 h 1608850"/>
                <a:gd name="connsiteX254" fmla="*/ 2202105 w 12192000"/>
                <a:gd name="connsiteY254" fmla="*/ 758514 h 1608850"/>
                <a:gd name="connsiteX255" fmla="*/ 2202105 w 12192000"/>
                <a:gd name="connsiteY255" fmla="*/ 771755 h 1608850"/>
                <a:gd name="connsiteX256" fmla="*/ 2206157 w 12192000"/>
                <a:gd name="connsiteY256" fmla="*/ 726358 h 1608850"/>
                <a:gd name="connsiteX257" fmla="*/ 2206917 w 12192000"/>
                <a:gd name="connsiteY257" fmla="*/ 726358 h 1608850"/>
                <a:gd name="connsiteX258" fmla="*/ 2212237 w 12192000"/>
                <a:gd name="connsiteY258" fmla="*/ 726358 h 1608850"/>
                <a:gd name="connsiteX259" fmla="*/ 2212237 w 12192000"/>
                <a:gd name="connsiteY259" fmla="*/ 661504 h 1608850"/>
                <a:gd name="connsiteX260" fmla="*/ 2213251 w 12192000"/>
                <a:gd name="connsiteY260" fmla="*/ 661504 h 1608850"/>
                <a:gd name="connsiteX261" fmla="*/ 2220345 w 12192000"/>
                <a:gd name="connsiteY261" fmla="*/ 661504 h 1608850"/>
                <a:gd name="connsiteX262" fmla="*/ 2232505 w 12192000"/>
                <a:gd name="connsiteY262" fmla="*/ 618269 h 1608850"/>
                <a:gd name="connsiteX263" fmla="*/ 2233771 w 12192000"/>
                <a:gd name="connsiteY263" fmla="*/ 618269 h 1608850"/>
                <a:gd name="connsiteX264" fmla="*/ 2242639 w 12192000"/>
                <a:gd name="connsiteY264" fmla="*/ 618269 h 1608850"/>
                <a:gd name="connsiteX265" fmla="*/ 2252771 w 12192000"/>
                <a:gd name="connsiteY265" fmla="*/ 661504 h 1608850"/>
                <a:gd name="connsiteX266" fmla="*/ 2253785 w 12192000"/>
                <a:gd name="connsiteY266" fmla="*/ 661504 h 1608850"/>
                <a:gd name="connsiteX267" fmla="*/ 2260879 w 12192000"/>
                <a:gd name="connsiteY267" fmla="*/ 661504 h 1608850"/>
                <a:gd name="connsiteX268" fmla="*/ 2260879 w 12192000"/>
                <a:gd name="connsiteY268" fmla="*/ 700416 h 1608850"/>
                <a:gd name="connsiteX269" fmla="*/ 2262651 w 12192000"/>
                <a:gd name="connsiteY269" fmla="*/ 700416 h 1608850"/>
                <a:gd name="connsiteX270" fmla="*/ 2275065 w 12192000"/>
                <a:gd name="connsiteY270" fmla="*/ 700416 h 1608850"/>
                <a:gd name="connsiteX271" fmla="*/ 2275065 w 12192000"/>
                <a:gd name="connsiteY271" fmla="*/ 702578 h 1608850"/>
                <a:gd name="connsiteX272" fmla="*/ 2275065 w 12192000"/>
                <a:gd name="connsiteY272" fmla="*/ 717710 h 1608850"/>
                <a:gd name="connsiteX273" fmla="*/ 2279119 w 12192000"/>
                <a:gd name="connsiteY273" fmla="*/ 715549 h 1608850"/>
                <a:gd name="connsiteX274" fmla="*/ 2279119 w 12192000"/>
                <a:gd name="connsiteY274" fmla="*/ 700416 h 1608850"/>
                <a:gd name="connsiteX275" fmla="*/ 2280639 w 12192000"/>
                <a:gd name="connsiteY275" fmla="*/ 700416 h 1608850"/>
                <a:gd name="connsiteX276" fmla="*/ 2291279 w 12192000"/>
                <a:gd name="connsiteY276" fmla="*/ 700416 h 1608850"/>
                <a:gd name="connsiteX277" fmla="*/ 2291279 w 12192000"/>
                <a:gd name="connsiteY277" fmla="*/ 702037 h 1608850"/>
                <a:gd name="connsiteX278" fmla="*/ 2291279 w 12192000"/>
                <a:gd name="connsiteY278" fmla="*/ 713387 h 1608850"/>
                <a:gd name="connsiteX279" fmla="*/ 2321680 w 12192000"/>
                <a:gd name="connsiteY279" fmla="*/ 713387 h 1608850"/>
                <a:gd name="connsiteX280" fmla="*/ 2321680 w 12192000"/>
                <a:gd name="connsiteY280" fmla="*/ 676637 h 1608850"/>
                <a:gd name="connsiteX281" fmla="*/ 2322945 w 12192000"/>
                <a:gd name="connsiteY281" fmla="*/ 676637 h 1608850"/>
                <a:gd name="connsiteX282" fmla="*/ 2331813 w 12192000"/>
                <a:gd name="connsiteY282" fmla="*/ 676637 h 1608850"/>
                <a:gd name="connsiteX283" fmla="*/ 2331813 w 12192000"/>
                <a:gd name="connsiteY283" fmla="*/ 698254 h 1608850"/>
                <a:gd name="connsiteX284" fmla="*/ 2333840 w 12192000"/>
                <a:gd name="connsiteY284" fmla="*/ 665828 h 1608850"/>
                <a:gd name="connsiteX285" fmla="*/ 2356133 w 12192000"/>
                <a:gd name="connsiteY285" fmla="*/ 665828 h 1608850"/>
                <a:gd name="connsiteX286" fmla="*/ 2356133 w 12192000"/>
                <a:gd name="connsiteY286" fmla="*/ 664206 h 1608850"/>
                <a:gd name="connsiteX287" fmla="*/ 2356133 w 12192000"/>
                <a:gd name="connsiteY287" fmla="*/ 652857 h 1608850"/>
                <a:gd name="connsiteX288" fmla="*/ 2356893 w 12192000"/>
                <a:gd name="connsiteY288" fmla="*/ 652857 h 1608850"/>
                <a:gd name="connsiteX289" fmla="*/ 2362213 w 12192000"/>
                <a:gd name="connsiteY289" fmla="*/ 652857 h 1608850"/>
                <a:gd name="connsiteX290" fmla="*/ 2362213 w 12192000"/>
                <a:gd name="connsiteY290" fmla="*/ 650966 h 1608850"/>
                <a:gd name="connsiteX291" fmla="*/ 2362213 w 12192000"/>
                <a:gd name="connsiteY291" fmla="*/ 637725 h 1608850"/>
                <a:gd name="connsiteX292" fmla="*/ 2366267 w 12192000"/>
                <a:gd name="connsiteY292" fmla="*/ 644210 h 1608850"/>
                <a:gd name="connsiteX293" fmla="*/ 2368547 w 12192000"/>
                <a:gd name="connsiteY293" fmla="*/ 644210 h 1608850"/>
                <a:gd name="connsiteX294" fmla="*/ 2384507 w 12192000"/>
                <a:gd name="connsiteY294" fmla="*/ 644210 h 1608850"/>
                <a:gd name="connsiteX295" fmla="*/ 2384507 w 12192000"/>
                <a:gd name="connsiteY295" fmla="*/ 643399 h 1608850"/>
                <a:gd name="connsiteX296" fmla="*/ 2384507 w 12192000"/>
                <a:gd name="connsiteY296" fmla="*/ 637725 h 1608850"/>
                <a:gd name="connsiteX297" fmla="*/ 2385267 w 12192000"/>
                <a:gd name="connsiteY297" fmla="*/ 637725 h 1608850"/>
                <a:gd name="connsiteX298" fmla="*/ 2390587 w 12192000"/>
                <a:gd name="connsiteY298" fmla="*/ 637725 h 1608850"/>
                <a:gd name="connsiteX299" fmla="*/ 2390587 w 12192000"/>
                <a:gd name="connsiteY299" fmla="*/ 639076 h 1608850"/>
                <a:gd name="connsiteX300" fmla="*/ 2390587 w 12192000"/>
                <a:gd name="connsiteY300" fmla="*/ 648534 h 1608850"/>
                <a:gd name="connsiteX301" fmla="*/ 2429093 w 12192000"/>
                <a:gd name="connsiteY301" fmla="*/ 648534 h 1608850"/>
                <a:gd name="connsiteX302" fmla="*/ 2429093 w 12192000"/>
                <a:gd name="connsiteY302" fmla="*/ 786887 h 1608850"/>
                <a:gd name="connsiteX303" fmla="*/ 2430613 w 12192000"/>
                <a:gd name="connsiteY303" fmla="*/ 786887 h 1608850"/>
                <a:gd name="connsiteX304" fmla="*/ 2441254 w 12192000"/>
                <a:gd name="connsiteY304" fmla="*/ 786887 h 1608850"/>
                <a:gd name="connsiteX305" fmla="*/ 2441254 w 12192000"/>
                <a:gd name="connsiteY305" fmla="*/ 773917 h 1608850"/>
                <a:gd name="connsiteX306" fmla="*/ 2445307 w 12192000"/>
                <a:gd name="connsiteY306" fmla="*/ 773917 h 1608850"/>
                <a:gd name="connsiteX307" fmla="*/ 2445307 w 12192000"/>
                <a:gd name="connsiteY307" fmla="*/ 786887 h 1608850"/>
                <a:gd name="connsiteX308" fmla="*/ 2475707 w 12192000"/>
                <a:gd name="connsiteY308" fmla="*/ 786887 h 1608850"/>
                <a:gd name="connsiteX309" fmla="*/ 2475707 w 12192000"/>
                <a:gd name="connsiteY309" fmla="*/ 756622 h 1608850"/>
                <a:gd name="connsiteX310" fmla="*/ 2487867 w 12192000"/>
                <a:gd name="connsiteY310" fmla="*/ 756622 h 1608850"/>
                <a:gd name="connsiteX311" fmla="*/ 2500027 w 12192000"/>
                <a:gd name="connsiteY311" fmla="*/ 754461 h 1608850"/>
                <a:gd name="connsiteX312" fmla="*/ 2504082 w 12192000"/>
                <a:gd name="connsiteY312" fmla="*/ 756622 h 1608850"/>
                <a:gd name="connsiteX313" fmla="*/ 2514215 w 12192000"/>
                <a:gd name="connsiteY313" fmla="*/ 756622 h 1608850"/>
                <a:gd name="connsiteX314" fmla="*/ 2514215 w 12192000"/>
                <a:gd name="connsiteY314" fmla="*/ 786887 h 1608850"/>
                <a:gd name="connsiteX315" fmla="*/ 2522321 w 12192000"/>
                <a:gd name="connsiteY315" fmla="*/ 786887 h 1608850"/>
                <a:gd name="connsiteX316" fmla="*/ 2522321 w 12192000"/>
                <a:gd name="connsiteY316" fmla="*/ 804182 h 1608850"/>
                <a:gd name="connsiteX317" fmla="*/ 2531658 w 12192000"/>
                <a:gd name="connsiteY317" fmla="*/ 805087 h 1608850"/>
                <a:gd name="connsiteX318" fmla="*/ 2544615 w 12192000"/>
                <a:gd name="connsiteY318" fmla="*/ 805087 h 1608850"/>
                <a:gd name="connsiteX319" fmla="*/ 2544615 w 12192000"/>
                <a:gd name="connsiteY319" fmla="*/ 789049 h 1608850"/>
                <a:gd name="connsiteX320" fmla="*/ 2612571 w 12192000"/>
                <a:gd name="connsiteY320" fmla="*/ 789049 h 1608850"/>
                <a:gd name="connsiteX321" fmla="*/ 2612571 w 12192000"/>
                <a:gd name="connsiteY321" fmla="*/ 703796 h 1608850"/>
                <a:gd name="connsiteX322" fmla="*/ 2684579 w 12192000"/>
                <a:gd name="connsiteY322" fmla="*/ 703796 h 1608850"/>
                <a:gd name="connsiteX323" fmla="*/ 2684579 w 12192000"/>
                <a:gd name="connsiteY323" fmla="*/ 782564 h 1608850"/>
                <a:gd name="connsiteX324" fmla="*/ 2686483 w 12192000"/>
                <a:gd name="connsiteY324" fmla="*/ 782564 h 1608850"/>
                <a:gd name="connsiteX325" fmla="*/ 2687725 w 12192000"/>
                <a:gd name="connsiteY325" fmla="*/ 805087 h 1608850"/>
                <a:gd name="connsiteX326" fmla="*/ 2697401 w 12192000"/>
                <a:gd name="connsiteY326" fmla="*/ 805087 h 1608850"/>
                <a:gd name="connsiteX327" fmla="*/ 2698643 w 12192000"/>
                <a:gd name="connsiteY327" fmla="*/ 782564 h 1608850"/>
                <a:gd name="connsiteX328" fmla="*/ 2704723 w 12192000"/>
                <a:gd name="connsiteY328" fmla="*/ 782564 h 1608850"/>
                <a:gd name="connsiteX329" fmla="*/ 2705965 w 12192000"/>
                <a:gd name="connsiteY329" fmla="*/ 805087 h 1608850"/>
                <a:gd name="connsiteX330" fmla="*/ 2756588 w 12192000"/>
                <a:gd name="connsiteY330" fmla="*/ 805087 h 1608850"/>
                <a:gd name="connsiteX331" fmla="*/ 2756588 w 12192000"/>
                <a:gd name="connsiteY331" fmla="*/ 642059 h 1608850"/>
                <a:gd name="connsiteX332" fmla="*/ 2953915 w 12192000"/>
                <a:gd name="connsiteY332" fmla="*/ 642059 h 1608850"/>
                <a:gd name="connsiteX333" fmla="*/ 2953915 w 12192000"/>
                <a:gd name="connsiteY333" fmla="*/ 805087 h 1608850"/>
                <a:gd name="connsiteX334" fmla="*/ 2972611 w 12192000"/>
                <a:gd name="connsiteY334" fmla="*/ 805087 h 1608850"/>
                <a:gd name="connsiteX335" fmla="*/ 2972611 w 12192000"/>
                <a:gd name="connsiteY335" fmla="*/ 722394 h 1608850"/>
                <a:gd name="connsiteX336" fmla="*/ 3067731 w 12192000"/>
                <a:gd name="connsiteY336" fmla="*/ 722394 h 1608850"/>
                <a:gd name="connsiteX337" fmla="*/ 3079662 w 12192000"/>
                <a:gd name="connsiteY337" fmla="*/ 404253 h 1608850"/>
                <a:gd name="connsiteX338" fmla="*/ 3067502 w 12192000"/>
                <a:gd name="connsiteY338" fmla="*/ 382635 h 1608850"/>
                <a:gd name="connsiteX339" fmla="*/ 3061422 w 12192000"/>
                <a:gd name="connsiteY339" fmla="*/ 378311 h 1608850"/>
                <a:gd name="connsiteX340" fmla="*/ 3069529 w 12192000"/>
                <a:gd name="connsiteY340" fmla="*/ 354532 h 1608850"/>
                <a:gd name="connsiteX341" fmla="*/ 3069529 w 12192000"/>
                <a:gd name="connsiteY341" fmla="*/ 337238 h 1608850"/>
                <a:gd name="connsiteX342" fmla="*/ 3083715 w 12192000"/>
                <a:gd name="connsiteY342" fmla="*/ 337238 h 1608850"/>
                <a:gd name="connsiteX343" fmla="*/ 3083715 w 12192000"/>
                <a:gd name="connsiteY343" fmla="*/ 315620 h 1608850"/>
                <a:gd name="connsiteX344" fmla="*/ 3085742 w 12192000"/>
                <a:gd name="connsiteY344" fmla="*/ 311296 h 1608850"/>
                <a:gd name="connsiteX345" fmla="*/ 3085742 w 12192000"/>
                <a:gd name="connsiteY345" fmla="*/ 233472 h 1608850"/>
                <a:gd name="connsiteX346" fmla="*/ 3083715 w 12192000"/>
                <a:gd name="connsiteY346" fmla="*/ 226987 h 1608850"/>
                <a:gd name="connsiteX347" fmla="*/ 3089795 w 12192000"/>
                <a:gd name="connsiteY347" fmla="*/ 220501 h 1608850"/>
                <a:gd name="connsiteX348" fmla="*/ 3089795 w 12192000"/>
                <a:gd name="connsiteY348" fmla="*/ 162133 h 1608850"/>
                <a:gd name="connsiteX349" fmla="*/ 3091822 w 12192000"/>
                <a:gd name="connsiteY349" fmla="*/ 157810 h 1608850"/>
                <a:gd name="connsiteX350" fmla="*/ 3091822 w 12192000"/>
                <a:gd name="connsiteY350" fmla="*/ 101604 h 1608850"/>
                <a:gd name="connsiteX351" fmla="*/ 3093849 w 12192000"/>
                <a:gd name="connsiteY351" fmla="*/ 82148 h 1608850"/>
                <a:gd name="connsiteX352" fmla="*/ 3097902 w 12192000"/>
                <a:gd name="connsiteY352" fmla="*/ 99442 h 1608850"/>
                <a:gd name="connsiteX353" fmla="*/ 3099929 w 12192000"/>
                <a:gd name="connsiteY353" fmla="*/ 157810 h 1608850"/>
                <a:gd name="connsiteX354" fmla="*/ 3101955 w 12192000"/>
                <a:gd name="connsiteY354" fmla="*/ 220501 h 1608850"/>
                <a:gd name="connsiteX355" fmla="*/ 3108035 w 12192000"/>
                <a:gd name="connsiteY355" fmla="*/ 226987 h 1608850"/>
                <a:gd name="connsiteX356" fmla="*/ 3106009 w 12192000"/>
                <a:gd name="connsiteY356" fmla="*/ 233472 h 1608850"/>
                <a:gd name="connsiteX357" fmla="*/ 3106009 w 12192000"/>
                <a:gd name="connsiteY357" fmla="*/ 311296 h 1608850"/>
                <a:gd name="connsiteX358" fmla="*/ 3108035 w 12192000"/>
                <a:gd name="connsiteY358" fmla="*/ 315620 h 1608850"/>
                <a:gd name="connsiteX359" fmla="*/ 3108035 w 12192000"/>
                <a:gd name="connsiteY359" fmla="*/ 337238 h 1608850"/>
                <a:gd name="connsiteX360" fmla="*/ 3122222 w 12192000"/>
                <a:gd name="connsiteY360" fmla="*/ 337238 h 1608850"/>
                <a:gd name="connsiteX361" fmla="*/ 3122222 w 12192000"/>
                <a:gd name="connsiteY361" fmla="*/ 354532 h 1608850"/>
                <a:gd name="connsiteX362" fmla="*/ 3130330 w 12192000"/>
                <a:gd name="connsiteY362" fmla="*/ 378311 h 1608850"/>
                <a:gd name="connsiteX363" fmla="*/ 3124250 w 12192000"/>
                <a:gd name="connsiteY363" fmla="*/ 382635 h 1608850"/>
                <a:gd name="connsiteX364" fmla="*/ 3112089 w 12192000"/>
                <a:gd name="connsiteY364" fmla="*/ 404253 h 1608850"/>
                <a:gd name="connsiteX365" fmla="*/ 3120195 w 12192000"/>
                <a:gd name="connsiteY365" fmla="*/ 657181 h 1608850"/>
                <a:gd name="connsiteX366" fmla="*/ 3185050 w 12192000"/>
                <a:gd name="connsiteY366" fmla="*/ 657181 h 1608850"/>
                <a:gd name="connsiteX367" fmla="*/ 3185050 w 12192000"/>
                <a:gd name="connsiteY367" fmla="*/ 732843 h 1608850"/>
                <a:gd name="connsiteX368" fmla="*/ 3193157 w 12192000"/>
                <a:gd name="connsiteY368" fmla="*/ 732843 h 1608850"/>
                <a:gd name="connsiteX369" fmla="*/ 3195183 w 12192000"/>
                <a:gd name="connsiteY369" fmla="*/ 726358 h 1608850"/>
                <a:gd name="connsiteX370" fmla="*/ 3201263 w 12192000"/>
                <a:gd name="connsiteY370" fmla="*/ 726358 h 1608850"/>
                <a:gd name="connsiteX371" fmla="*/ 3203291 w 12192000"/>
                <a:gd name="connsiteY371" fmla="*/ 735005 h 1608850"/>
                <a:gd name="connsiteX372" fmla="*/ 3215451 w 12192000"/>
                <a:gd name="connsiteY372" fmla="*/ 735005 h 1608850"/>
                <a:gd name="connsiteX373" fmla="*/ 3215451 w 12192000"/>
                <a:gd name="connsiteY373" fmla="*/ 728519 h 1608850"/>
                <a:gd name="connsiteX374" fmla="*/ 3237744 w 12192000"/>
                <a:gd name="connsiteY374" fmla="*/ 728519 h 1608850"/>
                <a:gd name="connsiteX375" fmla="*/ 3237744 w 12192000"/>
                <a:gd name="connsiteY375" fmla="*/ 735005 h 1608850"/>
                <a:gd name="connsiteX376" fmla="*/ 3258011 w 12192000"/>
                <a:gd name="connsiteY376" fmla="*/ 735005 h 1608850"/>
                <a:gd name="connsiteX377" fmla="*/ 3258011 w 12192000"/>
                <a:gd name="connsiteY377" fmla="*/ 780402 h 1608850"/>
                <a:gd name="connsiteX378" fmla="*/ 3272198 w 12192000"/>
                <a:gd name="connsiteY378" fmla="*/ 780402 h 1608850"/>
                <a:gd name="connsiteX379" fmla="*/ 3272198 w 12192000"/>
                <a:gd name="connsiteY379" fmla="*/ 767431 h 1608850"/>
                <a:gd name="connsiteX380" fmla="*/ 3288412 w 12192000"/>
                <a:gd name="connsiteY380" fmla="*/ 767431 h 1608850"/>
                <a:gd name="connsiteX381" fmla="*/ 3288412 w 12192000"/>
                <a:gd name="connsiteY381" fmla="*/ 588004 h 1608850"/>
                <a:gd name="connsiteX382" fmla="*/ 3294492 w 12192000"/>
                <a:gd name="connsiteY382" fmla="*/ 581518 h 1608850"/>
                <a:gd name="connsiteX383" fmla="*/ 3367453 w 12192000"/>
                <a:gd name="connsiteY383" fmla="*/ 581518 h 1608850"/>
                <a:gd name="connsiteX384" fmla="*/ 3367453 w 12192000"/>
                <a:gd name="connsiteY384" fmla="*/ 590166 h 1608850"/>
                <a:gd name="connsiteX385" fmla="*/ 3377586 w 12192000"/>
                <a:gd name="connsiteY385" fmla="*/ 590166 h 1608850"/>
                <a:gd name="connsiteX386" fmla="*/ 3377586 w 12192000"/>
                <a:gd name="connsiteY386" fmla="*/ 704740 h 1608850"/>
                <a:gd name="connsiteX387" fmla="*/ 3399879 w 12192000"/>
                <a:gd name="connsiteY387" fmla="*/ 704740 h 1608850"/>
                <a:gd name="connsiteX388" fmla="*/ 3399879 w 12192000"/>
                <a:gd name="connsiteY388" fmla="*/ 637725 h 1608850"/>
                <a:gd name="connsiteX389" fmla="*/ 3426227 w 12192000"/>
                <a:gd name="connsiteY389" fmla="*/ 637725 h 1608850"/>
                <a:gd name="connsiteX390" fmla="*/ 3430279 w 12192000"/>
                <a:gd name="connsiteY390" fmla="*/ 633401 h 1608850"/>
                <a:gd name="connsiteX391" fmla="*/ 3438387 w 12192000"/>
                <a:gd name="connsiteY391" fmla="*/ 633401 h 1608850"/>
                <a:gd name="connsiteX392" fmla="*/ 3442439 w 12192000"/>
                <a:gd name="connsiteY392" fmla="*/ 637725 h 1608850"/>
                <a:gd name="connsiteX393" fmla="*/ 3464734 w 12192000"/>
                <a:gd name="connsiteY393" fmla="*/ 637725 h 1608850"/>
                <a:gd name="connsiteX394" fmla="*/ 3464734 w 12192000"/>
                <a:gd name="connsiteY394" fmla="*/ 520989 h 1608850"/>
                <a:gd name="connsiteX395" fmla="*/ 3521481 w 12192000"/>
                <a:gd name="connsiteY395" fmla="*/ 510180 h 1608850"/>
                <a:gd name="connsiteX396" fmla="*/ 3521481 w 12192000"/>
                <a:gd name="connsiteY396" fmla="*/ 511261 h 1608850"/>
                <a:gd name="connsiteX397" fmla="*/ 3521481 w 12192000"/>
                <a:gd name="connsiteY397" fmla="*/ 518827 h 1608850"/>
                <a:gd name="connsiteX398" fmla="*/ 3547828 w 12192000"/>
                <a:gd name="connsiteY398" fmla="*/ 518827 h 1608850"/>
                <a:gd name="connsiteX399" fmla="*/ 3547828 w 12192000"/>
                <a:gd name="connsiteY399" fmla="*/ 773917 h 1608850"/>
                <a:gd name="connsiteX400" fmla="*/ 3570122 w 12192000"/>
                <a:gd name="connsiteY400" fmla="*/ 773917 h 1608850"/>
                <a:gd name="connsiteX401" fmla="*/ 3570122 w 12192000"/>
                <a:gd name="connsiteY401" fmla="*/ 769593 h 1608850"/>
                <a:gd name="connsiteX402" fmla="*/ 3582282 w 12192000"/>
                <a:gd name="connsiteY402" fmla="*/ 769593 h 1608850"/>
                <a:gd name="connsiteX403" fmla="*/ 3582282 w 12192000"/>
                <a:gd name="connsiteY403" fmla="*/ 773917 h 1608850"/>
                <a:gd name="connsiteX404" fmla="*/ 3606602 w 12192000"/>
                <a:gd name="connsiteY404" fmla="*/ 773917 h 1608850"/>
                <a:gd name="connsiteX405" fmla="*/ 3606602 w 12192000"/>
                <a:gd name="connsiteY405" fmla="*/ 760946 h 1608850"/>
                <a:gd name="connsiteX406" fmla="*/ 3634975 w 12192000"/>
                <a:gd name="connsiteY406" fmla="*/ 760946 h 1608850"/>
                <a:gd name="connsiteX407" fmla="*/ 3647135 w 12192000"/>
                <a:gd name="connsiteY407" fmla="*/ 756622 h 1608850"/>
                <a:gd name="connsiteX408" fmla="*/ 3667403 w 12192000"/>
                <a:gd name="connsiteY408" fmla="*/ 760946 h 1608850"/>
                <a:gd name="connsiteX409" fmla="*/ 3667403 w 12192000"/>
                <a:gd name="connsiteY409" fmla="*/ 743652 h 1608850"/>
                <a:gd name="connsiteX410" fmla="*/ 3675510 w 12192000"/>
                <a:gd name="connsiteY410" fmla="*/ 743652 h 1608850"/>
                <a:gd name="connsiteX411" fmla="*/ 3675510 w 12192000"/>
                <a:gd name="connsiteY411" fmla="*/ 730681 h 1608850"/>
                <a:gd name="connsiteX412" fmla="*/ 3732257 w 12192000"/>
                <a:gd name="connsiteY412" fmla="*/ 730681 h 1608850"/>
                <a:gd name="connsiteX413" fmla="*/ 3732257 w 12192000"/>
                <a:gd name="connsiteY413" fmla="*/ 700416 h 1608850"/>
                <a:gd name="connsiteX414" fmla="*/ 3750497 w 12192000"/>
                <a:gd name="connsiteY414" fmla="*/ 700416 h 1608850"/>
                <a:gd name="connsiteX415" fmla="*/ 3750497 w 12192000"/>
                <a:gd name="connsiteY415" fmla="*/ 693931 h 1608850"/>
                <a:gd name="connsiteX416" fmla="*/ 3762657 w 12192000"/>
                <a:gd name="connsiteY416" fmla="*/ 693931 h 1608850"/>
                <a:gd name="connsiteX417" fmla="*/ 3762657 w 12192000"/>
                <a:gd name="connsiteY417" fmla="*/ 700416 h 1608850"/>
                <a:gd name="connsiteX418" fmla="*/ 3778870 w 12192000"/>
                <a:gd name="connsiteY418" fmla="*/ 700416 h 1608850"/>
                <a:gd name="connsiteX419" fmla="*/ 3778870 w 12192000"/>
                <a:gd name="connsiteY419" fmla="*/ 750137 h 1608850"/>
                <a:gd name="connsiteX420" fmla="*/ 3789470 w 12192000"/>
                <a:gd name="connsiteY420" fmla="*/ 750137 h 1608850"/>
                <a:gd name="connsiteX421" fmla="*/ 3789470 w 12192000"/>
                <a:gd name="connsiteY421" fmla="*/ 586174 h 1608850"/>
                <a:gd name="connsiteX422" fmla="*/ 3791390 w 12192000"/>
                <a:gd name="connsiteY422" fmla="*/ 586174 h 1608850"/>
                <a:gd name="connsiteX423" fmla="*/ 3791390 w 12192000"/>
                <a:gd name="connsiteY423" fmla="*/ 723865 h 1608850"/>
                <a:gd name="connsiteX424" fmla="*/ 3791390 w 12192000"/>
                <a:gd name="connsiteY424" fmla="*/ 750137 h 1608850"/>
                <a:gd name="connsiteX425" fmla="*/ 3806350 w 12192000"/>
                <a:gd name="connsiteY425" fmla="*/ 750137 h 1608850"/>
                <a:gd name="connsiteX426" fmla="*/ 3806350 w 12192000"/>
                <a:gd name="connsiteY426" fmla="*/ 742023 h 1608850"/>
                <a:gd name="connsiteX427" fmla="*/ 3811298 w 12192000"/>
                <a:gd name="connsiteY427" fmla="*/ 742023 h 1608850"/>
                <a:gd name="connsiteX428" fmla="*/ 3811298 w 12192000"/>
                <a:gd name="connsiteY428" fmla="*/ 724196 h 1608850"/>
                <a:gd name="connsiteX429" fmla="*/ 3849805 w 12192000"/>
                <a:gd name="connsiteY429" fmla="*/ 724196 h 1608850"/>
                <a:gd name="connsiteX430" fmla="*/ 3849805 w 12192000"/>
                <a:gd name="connsiteY430" fmla="*/ 693931 h 1608850"/>
                <a:gd name="connsiteX431" fmla="*/ 3888823 w 12192000"/>
                <a:gd name="connsiteY431" fmla="*/ 693931 h 1608850"/>
                <a:gd name="connsiteX432" fmla="*/ 3888823 w 12192000"/>
                <a:gd name="connsiteY432" fmla="*/ 690579 h 1608850"/>
                <a:gd name="connsiteX433" fmla="*/ 3887708 w 12192000"/>
                <a:gd name="connsiteY433" fmla="*/ 690579 h 1608850"/>
                <a:gd name="connsiteX434" fmla="*/ 3879906 w 12192000"/>
                <a:gd name="connsiteY434" fmla="*/ 690579 h 1608850"/>
                <a:gd name="connsiteX435" fmla="*/ 3879906 w 12192000"/>
                <a:gd name="connsiteY435" fmla="*/ 689443 h 1608850"/>
                <a:gd name="connsiteX436" fmla="*/ 3879906 w 12192000"/>
                <a:gd name="connsiteY436" fmla="*/ 681500 h 1608850"/>
                <a:gd name="connsiteX437" fmla="*/ 3881022 w 12192000"/>
                <a:gd name="connsiteY437" fmla="*/ 681500 h 1608850"/>
                <a:gd name="connsiteX438" fmla="*/ 3888823 w 12192000"/>
                <a:gd name="connsiteY438" fmla="*/ 681500 h 1608850"/>
                <a:gd name="connsiteX439" fmla="*/ 3888823 w 12192000"/>
                <a:gd name="connsiteY439" fmla="*/ 679986 h 1608850"/>
                <a:gd name="connsiteX440" fmla="*/ 3888823 w 12192000"/>
                <a:gd name="connsiteY440" fmla="*/ 669395 h 1608850"/>
                <a:gd name="connsiteX441" fmla="*/ 3887708 w 12192000"/>
                <a:gd name="connsiteY441" fmla="*/ 669395 h 1608850"/>
                <a:gd name="connsiteX442" fmla="*/ 3879906 w 12192000"/>
                <a:gd name="connsiteY442" fmla="*/ 669395 h 1608850"/>
                <a:gd name="connsiteX443" fmla="*/ 3879906 w 12192000"/>
                <a:gd name="connsiteY443" fmla="*/ 667882 h 1608850"/>
                <a:gd name="connsiteX444" fmla="*/ 3879906 w 12192000"/>
                <a:gd name="connsiteY444" fmla="*/ 657290 h 1608850"/>
                <a:gd name="connsiteX445" fmla="*/ 3881022 w 12192000"/>
                <a:gd name="connsiteY445" fmla="*/ 657290 h 1608850"/>
                <a:gd name="connsiteX446" fmla="*/ 3888823 w 12192000"/>
                <a:gd name="connsiteY446" fmla="*/ 657290 h 1608850"/>
                <a:gd name="connsiteX447" fmla="*/ 3888823 w 12192000"/>
                <a:gd name="connsiteY447" fmla="*/ 656156 h 1608850"/>
                <a:gd name="connsiteX448" fmla="*/ 3888823 w 12192000"/>
                <a:gd name="connsiteY448" fmla="*/ 648212 h 1608850"/>
                <a:gd name="connsiteX449" fmla="*/ 3887708 w 12192000"/>
                <a:gd name="connsiteY449" fmla="*/ 648212 h 1608850"/>
                <a:gd name="connsiteX450" fmla="*/ 3879906 w 12192000"/>
                <a:gd name="connsiteY450" fmla="*/ 648212 h 1608850"/>
                <a:gd name="connsiteX451" fmla="*/ 3879906 w 12192000"/>
                <a:gd name="connsiteY451" fmla="*/ 646698 h 1608850"/>
                <a:gd name="connsiteX452" fmla="*/ 3879906 w 12192000"/>
                <a:gd name="connsiteY452" fmla="*/ 636107 h 1608850"/>
                <a:gd name="connsiteX453" fmla="*/ 3881022 w 12192000"/>
                <a:gd name="connsiteY453" fmla="*/ 636107 h 1608850"/>
                <a:gd name="connsiteX454" fmla="*/ 3888823 w 12192000"/>
                <a:gd name="connsiteY454" fmla="*/ 636107 h 1608850"/>
                <a:gd name="connsiteX455" fmla="*/ 3888823 w 12192000"/>
                <a:gd name="connsiteY455" fmla="*/ 634594 h 1608850"/>
                <a:gd name="connsiteX456" fmla="*/ 3888823 w 12192000"/>
                <a:gd name="connsiteY456" fmla="*/ 624002 h 1608850"/>
                <a:gd name="connsiteX457" fmla="*/ 3887708 w 12192000"/>
                <a:gd name="connsiteY457" fmla="*/ 624002 h 1608850"/>
                <a:gd name="connsiteX458" fmla="*/ 3879906 w 12192000"/>
                <a:gd name="connsiteY458" fmla="*/ 624002 h 1608850"/>
                <a:gd name="connsiteX459" fmla="*/ 3879906 w 12192000"/>
                <a:gd name="connsiteY459" fmla="*/ 622489 h 1608850"/>
                <a:gd name="connsiteX460" fmla="*/ 3879906 w 12192000"/>
                <a:gd name="connsiteY460" fmla="*/ 611898 h 1608850"/>
                <a:gd name="connsiteX461" fmla="*/ 3881022 w 12192000"/>
                <a:gd name="connsiteY461" fmla="*/ 611898 h 1608850"/>
                <a:gd name="connsiteX462" fmla="*/ 3888823 w 12192000"/>
                <a:gd name="connsiteY462" fmla="*/ 611898 h 1608850"/>
                <a:gd name="connsiteX463" fmla="*/ 3888823 w 12192000"/>
                <a:gd name="connsiteY463" fmla="*/ 610763 h 1608850"/>
                <a:gd name="connsiteX464" fmla="*/ 3888823 w 12192000"/>
                <a:gd name="connsiteY464" fmla="*/ 602819 h 1608850"/>
                <a:gd name="connsiteX465" fmla="*/ 3887708 w 12192000"/>
                <a:gd name="connsiteY465" fmla="*/ 602819 h 1608850"/>
                <a:gd name="connsiteX466" fmla="*/ 3879906 w 12192000"/>
                <a:gd name="connsiteY466" fmla="*/ 602819 h 1608850"/>
                <a:gd name="connsiteX467" fmla="*/ 3879906 w 12192000"/>
                <a:gd name="connsiteY467" fmla="*/ 601307 h 1608850"/>
                <a:gd name="connsiteX468" fmla="*/ 3879906 w 12192000"/>
                <a:gd name="connsiteY468" fmla="*/ 590714 h 1608850"/>
                <a:gd name="connsiteX469" fmla="*/ 3881022 w 12192000"/>
                <a:gd name="connsiteY469" fmla="*/ 590714 h 1608850"/>
                <a:gd name="connsiteX470" fmla="*/ 3888823 w 12192000"/>
                <a:gd name="connsiteY470" fmla="*/ 590714 h 1608850"/>
                <a:gd name="connsiteX471" fmla="*/ 3888823 w 12192000"/>
                <a:gd name="connsiteY471" fmla="*/ 589202 h 1608850"/>
                <a:gd name="connsiteX472" fmla="*/ 3888823 w 12192000"/>
                <a:gd name="connsiteY472" fmla="*/ 578610 h 1608850"/>
                <a:gd name="connsiteX473" fmla="*/ 3887708 w 12192000"/>
                <a:gd name="connsiteY473" fmla="*/ 578610 h 1608850"/>
                <a:gd name="connsiteX474" fmla="*/ 3879906 w 12192000"/>
                <a:gd name="connsiteY474" fmla="*/ 578610 h 1608850"/>
                <a:gd name="connsiteX475" fmla="*/ 3879906 w 12192000"/>
                <a:gd name="connsiteY475" fmla="*/ 577096 h 1608850"/>
                <a:gd name="connsiteX476" fmla="*/ 3879906 w 12192000"/>
                <a:gd name="connsiteY476" fmla="*/ 566505 h 1608850"/>
                <a:gd name="connsiteX477" fmla="*/ 3881022 w 12192000"/>
                <a:gd name="connsiteY477" fmla="*/ 566505 h 1608850"/>
                <a:gd name="connsiteX478" fmla="*/ 3888823 w 12192000"/>
                <a:gd name="connsiteY478" fmla="*/ 566505 h 1608850"/>
                <a:gd name="connsiteX479" fmla="*/ 3888823 w 12192000"/>
                <a:gd name="connsiteY479" fmla="*/ 565370 h 1608850"/>
                <a:gd name="connsiteX480" fmla="*/ 3888823 w 12192000"/>
                <a:gd name="connsiteY480" fmla="*/ 557427 h 1608850"/>
                <a:gd name="connsiteX481" fmla="*/ 3887708 w 12192000"/>
                <a:gd name="connsiteY481" fmla="*/ 557427 h 1608850"/>
                <a:gd name="connsiteX482" fmla="*/ 3879906 w 12192000"/>
                <a:gd name="connsiteY482" fmla="*/ 557427 h 1608850"/>
                <a:gd name="connsiteX483" fmla="*/ 3879906 w 12192000"/>
                <a:gd name="connsiteY483" fmla="*/ 555914 h 1608850"/>
                <a:gd name="connsiteX484" fmla="*/ 3879906 w 12192000"/>
                <a:gd name="connsiteY484" fmla="*/ 545322 h 1608850"/>
                <a:gd name="connsiteX485" fmla="*/ 3881022 w 12192000"/>
                <a:gd name="connsiteY485" fmla="*/ 545322 h 1608850"/>
                <a:gd name="connsiteX486" fmla="*/ 3888823 w 12192000"/>
                <a:gd name="connsiteY486" fmla="*/ 545322 h 1608850"/>
                <a:gd name="connsiteX487" fmla="*/ 3887708 w 12192000"/>
                <a:gd name="connsiteY487" fmla="*/ 543053 h 1608850"/>
                <a:gd name="connsiteX488" fmla="*/ 3879906 w 12192000"/>
                <a:gd name="connsiteY488" fmla="*/ 527166 h 1608850"/>
                <a:gd name="connsiteX489" fmla="*/ 3879906 w 12192000"/>
                <a:gd name="connsiteY489" fmla="*/ 478746 h 1608850"/>
                <a:gd name="connsiteX490" fmla="*/ 4029251 w 12192000"/>
                <a:gd name="connsiteY490" fmla="*/ 478746 h 1608850"/>
                <a:gd name="connsiteX491" fmla="*/ 4042623 w 12192000"/>
                <a:gd name="connsiteY491" fmla="*/ 505982 h 1608850"/>
                <a:gd name="connsiteX492" fmla="*/ 4042623 w 12192000"/>
                <a:gd name="connsiteY492" fmla="*/ 566505 h 1608850"/>
                <a:gd name="connsiteX493" fmla="*/ 4041510 w 12192000"/>
                <a:gd name="connsiteY493" fmla="*/ 566505 h 1608850"/>
                <a:gd name="connsiteX494" fmla="*/ 4033708 w 12192000"/>
                <a:gd name="connsiteY494" fmla="*/ 566505 h 1608850"/>
                <a:gd name="connsiteX495" fmla="*/ 4033708 w 12192000"/>
                <a:gd name="connsiteY495" fmla="*/ 568018 h 1608850"/>
                <a:gd name="connsiteX496" fmla="*/ 4033708 w 12192000"/>
                <a:gd name="connsiteY496" fmla="*/ 578610 h 1608850"/>
                <a:gd name="connsiteX497" fmla="*/ 4034823 w 12192000"/>
                <a:gd name="connsiteY497" fmla="*/ 578610 h 1608850"/>
                <a:gd name="connsiteX498" fmla="*/ 4042623 w 12192000"/>
                <a:gd name="connsiteY498" fmla="*/ 578610 h 1608850"/>
                <a:gd name="connsiteX499" fmla="*/ 4042623 w 12192000"/>
                <a:gd name="connsiteY499" fmla="*/ 580123 h 1608850"/>
                <a:gd name="connsiteX500" fmla="*/ 4042623 w 12192000"/>
                <a:gd name="connsiteY500" fmla="*/ 590714 h 1608850"/>
                <a:gd name="connsiteX501" fmla="*/ 4041510 w 12192000"/>
                <a:gd name="connsiteY501" fmla="*/ 590714 h 1608850"/>
                <a:gd name="connsiteX502" fmla="*/ 4033708 w 12192000"/>
                <a:gd name="connsiteY502" fmla="*/ 590714 h 1608850"/>
                <a:gd name="connsiteX503" fmla="*/ 4033708 w 12192000"/>
                <a:gd name="connsiteY503" fmla="*/ 592227 h 1608850"/>
                <a:gd name="connsiteX504" fmla="*/ 4033708 w 12192000"/>
                <a:gd name="connsiteY504" fmla="*/ 602819 h 1608850"/>
                <a:gd name="connsiteX505" fmla="*/ 4034823 w 12192000"/>
                <a:gd name="connsiteY505" fmla="*/ 602819 h 1608850"/>
                <a:gd name="connsiteX506" fmla="*/ 4042623 w 12192000"/>
                <a:gd name="connsiteY506" fmla="*/ 602819 h 1608850"/>
                <a:gd name="connsiteX507" fmla="*/ 4042623 w 12192000"/>
                <a:gd name="connsiteY507" fmla="*/ 603955 h 1608850"/>
                <a:gd name="connsiteX508" fmla="*/ 4042623 w 12192000"/>
                <a:gd name="connsiteY508" fmla="*/ 611898 h 1608850"/>
                <a:gd name="connsiteX509" fmla="*/ 4041510 w 12192000"/>
                <a:gd name="connsiteY509" fmla="*/ 611898 h 1608850"/>
                <a:gd name="connsiteX510" fmla="*/ 4033708 w 12192000"/>
                <a:gd name="connsiteY510" fmla="*/ 611898 h 1608850"/>
                <a:gd name="connsiteX511" fmla="*/ 4033708 w 12192000"/>
                <a:gd name="connsiteY511" fmla="*/ 613411 h 1608850"/>
                <a:gd name="connsiteX512" fmla="*/ 4033708 w 12192000"/>
                <a:gd name="connsiteY512" fmla="*/ 624002 h 1608850"/>
                <a:gd name="connsiteX513" fmla="*/ 4034823 w 12192000"/>
                <a:gd name="connsiteY513" fmla="*/ 624002 h 1608850"/>
                <a:gd name="connsiteX514" fmla="*/ 4042623 w 12192000"/>
                <a:gd name="connsiteY514" fmla="*/ 624002 h 1608850"/>
                <a:gd name="connsiteX515" fmla="*/ 4042623 w 12192000"/>
                <a:gd name="connsiteY515" fmla="*/ 625516 h 1608850"/>
                <a:gd name="connsiteX516" fmla="*/ 4042623 w 12192000"/>
                <a:gd name="connsiteY516" fmla="*/ 636107 h 1608850"/>
                <a:gd name="connsiteX517" fmla="*/ 4041510 w 12192000"/>
                <a:gd name="connsiteY517" fmla="*/ 636107 h 1608850"/>
                <a:gd name="connsiteX518" fmla="*/ 4033708 w 12192000"/>
                <a:gd name="connsiteY518" fmla="*/ 636107 h 1608850"/>
                <a:gd name="connsiteX519" fmla="*/ 4033708 w 12192000"/>
                <a:gd name="connsiteY519" fmla="*/ 637620 h 1608850"/>
                <a:gd name="connsiteX520" fmla="*/ 4033708 w 12192000"/>
                <a:gd name="connsiteY520" fmla="*/ 648212 h 1608850"/>
                <a:gd name="connsiteX521" fmla="*/ 4034823 w 12192000"/>
                <a:gd name="connsiteY521" fmla="*/ 648212 h 1608850"/>
                <a:gd name="connsiteX522" fmla="*/ 4042623 w 12192000"/>
                <a:gd name="connsiteY522" fmla="*/ 648212 h 1608850"/>
                <a:gd name="connsiteX523" fmla="*/ 4042623 w 12192000"/>
                <a:gd name="connsiteY523" fmla="*/ 649346 h 1608850"/>
                <a:gd name="connsiteX524" fmla="*/ 4042623 w 12192000"/>
                <a:gd name="connsiteY524" fmla="*/ 657290 h 1608850"/>
                <a:gd name="connsiteX525" fmla="*/ 4041510 w 12192000"/>
                <a:gd name="connsiteY525" fmla="*/ 657290 h 1608850"/>
                <a:gd name="connsiteX526" fmla="*/ 4033708 w 12192000"/>
                <a:gd name="connsiteY526" fmla="*/ 657290 h 1608850"/>
                <a:gd name="connsiteX527" fmla="*/ 4033708 w 12192000"/>
                <a:gd name="connsiteY527" fmla="*/ 658804 h 1608850"/>
                <a:gd name="connsiteX528" fmla="*/ 4033708 w 12192000"/>
                <a:gd name="connsiteY528" fmla="*/ 669395 h 1608850"/>
                <a:gd name="connsiteX529" fmla="*/ 4034823 w 12192000"/>
                <a:gd name="connsiteY529" fmla="*/ 669395 h 1608850"/>
                <a:gd name="connsiteX530" fmla="*/ 4042623 w 12192000"/>
                <a:gd name="connsiteY530" fmla="*/ 669395 h 1608850"/>
                <a:gd name="connsiteX531" fmla="*/ 4042623 w 12192000"/>
                <a:gd name="connsiteY531" fmla="*/ 670908 h 1608850"/>
                <a:gd name="connsiteX532" fmla="*/ 4042623 w 12192000"/>
                <a:gd name="connsiteY532" fmla="*/ 681500 h 1608850"/>
                <a:gd name="connsiteX533" fmla="*/ 4041510 w 12192000"/>
                <a:gd name="connsiteY533" fmla="*/ 681500 h 1608850"/>
                <a:gd name="connsiteX534" fmla="*/ 4033708 w 12192000"/>
                <a:gd name="connsiteY534" fmla="*/ 681500 h 1608850"/>
                <a:gd name="connsiteX535" fmla="*/ 4033708 w 12192000"/>
                <a:gd name="connsiteY535" fmla="*/ 682634 h 1608850"/>
                <a:gd name="connsiteX536" fmla="*/ 4033708 w 12192000"/>
                <a:gd name="connsiteY536" fmla="*/ 690579 h 1608850"/>
                <a:gd name="connsiteX537" fmla="*/ 4034823 w 12192000"/>
                <a:gd name="connsiteY537" fmla="*/ 690579 h 1608850"/>
                <a:gd name="connsiteX538" fmla="*/ 4042623 w 12192000"/>
                <a:gd name="connsiteY538" fmla="*/ 690579 h 1608850"/>
                <a:gd name="connsiteX539" fmla="*/ 4042623 w 12192000"/>
                <a:gd name="connsiteY539" fmla="*/ 692091 h 1608850"/>
                <a:gd name="connsiteX540" fmla="*/ 4042623 w 12192000"/>
                <a:gd name="connsiteY540" fmla="*/ 702682 h 1608850"/>
                <a:gd name="connsiteX541" fmla="*/ 4041510 w 12192000"/>
                <a:gd name="connsiteY541" fmla="*/ 702682 h 1608850"/>
                <a:gd name="connsiteX542" fmla="*/ 4033708 w 12192000"/>
                <a:gd name="connsiteY542" fmla="*/ 702682 h 1608850"/>
                <a:gd name="connsiteX543" fmla="*/ 4033708 w 12192000"/>
                <a:gd name="connsiteY543" fmla="*/ 704195 h 1608850"/>
                <a:gd name="connsiteX544" fmla="*/ 4033708 w 12192000"/>
                <a:gd name="connsiteY544" fmla="*/ 714788 h 1608850"/>
                <a:gd name="connsiteX545" fmla="*/ 4034823 w 12192000"/>
                <a:gd name="connsiteY545" fmla="*/ 714788 h 1608850"/>
                <a:gd name="connsiteX546" fmla="*/ 4042623 w 12192000"/>
                <a:gd name="connsiteY546" fmla="*/ 714788 h 1608850"/>
                <a:gd name="connsiteX547" fmla="*/ 4042623 w 12192000"/>
                <a:gd name="connsiteY547" fmla="*/ 716300 h 1608850"/>
                <a:gd name="connsiteX548" fmla="*/ 4042623 w 12192000"/>
                <a:gd name="connsiteY548" fmla="*/ 726892 h 1608850"/>
                <a:gd name="connsiteX549" fmla="*/ 4041510 w 12192000"/>
                <a:gd name="connsiteY549" fmla="*/ 726892 h 1608850"/>
                <a:gd name="connsiteX550" fmla="*/ 4033708 w 12192000"/>
                <a:gd name="connsiteY550" fmla="*/ 726892 h 1608850"/>
                <a:gd name="connsiteX551" fmla="*/ 4033708 w 12192000"/>
                <a:gd name="connsiteY551" fmla="*/ 728027 h 1608850"/>
                <a:gd name="connsiteX552" fmla="*/ 4033708 w 12192000"/>
                <a:gd name="connsiteY552" fmla="*/ 735970 h 1608850"/>
                <a:gd name="connsiteX553" fmla="*/ 4034823 w 12192000"/>
                <a:gd name="connsiteY553" fmla="*/ 735970 h 1608850"/>
                <a:gd name="connsiteX554" fmla="*/ 4042623 w 12192000"/>
                <a:gd name="connsiteY554" fmla="*/ 735970 h 1608850"/>
                <a:gd name="connsiteX555" fmla="*/ 4042623 w 12192000"/>
                <a:gd name="connsiteY555" fmla="*/ 737484 h 1608850"/>
                <a:gd name="connsiteX556" fmla="*/ 4042623 w 12192000"/>
                <a:gd name="connsiteY556" fmla="*/ 748075 h 1608850"/>
                <a:gd name="connsiteX557" fmla="*/ 4041510 w 12192000"/>
                <a:gd name="connsiteY557" fmla="*/ 748075 h 1608850"/>
                <a:gd name="connsiteX558" fmla="*/ 4033708 w 12192000"/>
                <a:gd name="connsiteY558" fmla="*/ 748075 h 1608850"/>
                <a:gd name="connsiteX559" fmla="*/ 4033708 w 12192000"/>
                <a:gd name="connsiteY559" fmla="*/ 749588 h 1608850"/>
                <a:gd name="connsiteX560" fmla="*/ 4033708 w 12192000"/>
                <a:gd name="connsiteY560" fmla="*/ 760181 h 1608850"/>
                <a:gd name="connsiteX561" fmla="*/ 4034823 w 12192000"/>
                <a:gd name="connsiteY561" fmla="*/ 760181 h 1608850"/>
                <a:gd name="connsiteX562" fmla="*/ 4042623 w 12192000"/>
                <a:gd name="connsiteY562" fmla="*/ 760181 h 1608850"/>
                <a:gd name="connsiteX563" fmla="*/ 4042623 w 12192000"/>
                <a:gd name="connsiteY563" fmla="*/ 761314 h 1608850"/>
                <a:gd name="connsiteX564" fmla="*/ 4042623 w 12192000"/>
                <a:gd name="connsiteY564" fmla="*/ 769258 h 1608850"/>
                <a:gd name="connsiteX565" fmla="*/ 4041510 w 12192000"/>
                <a:gd name="connsiteY565" fmla="*/ 769258 h 1608850"/>
                <a:gd name="connsiteX566" fmla="*/ 4033708 w 12192000"/>
                <a:gd name="connsiteY566" fmla="*/ 769258 h 1608850"/>
                <a:gd name="connsiteX567" fmla="*/ 4033708 w 12192000"/>
                <a:gd name="connsiteY567" fmla="*/ 770772 h 1608850"/>
                <a:gd name="connsiteX568" fmla="*/ 4033708 w 12192000"/>
                <a:gd name="connsiteY568" fmla="*/ 781363 h 1608850"/>
                <a:gd name="connsiteX569" fmla="*/ 4034823 w 12192000"/>
                <a:gd name="connsiteY569" fmla="*/ 781363 h 1608850"/>
                <a:gd name="connsiteX570" fmla="*/ 4042623 w 12192000"/>
                <a:gd name="connsiteY570" fmla="*/ 781363 h 1608850"/>
                <a:gd name="connsiteX571" fmla="*/ 4042623 w 12192000"/>
                <a:gd name="connsiteY571" fmla="*/ 782876 h 1608850"/>
                <a:gd name="connsiteX572" fmla="*/ 4042623 w 12192000"/>
                <a:gd name="connsiteY572" fmla="*/ 793468 h 1608850"/>
                <a:gd name="connsiteX573" fmla="*/ 4041510 w 12192000"/>
                <a:gd name="connsiteY573" fmla="*/ 793468 h 1608850"/>
                <a:gd name="connsiteX574" fmla="*/ 4033708 w 12192000"/>
                <a:gd name="connsiteY574" fmla="*/ 793468 h 1608850"/>
                <a:gd name="connsiteX575" fmla="*/ 4033708 w 12192000"/>
                <a:gd name="connsiteY575" fmla="*/ 794981 h 1608850"/>
                <a:gd name="connsiteX576" fmla="*/ 4033708 w 12192000"/>
                <a:gd name="connsiteY576" fmla="*/ 805572 h 1608850"/>
                <a:gd name="connsiteX577" fmla="*/ 4034823 w 12192000"/>
                <a:gd name="connsiteY577" fmla="*/ 805572 h 1608850"/>
                <a:gd name="connsiteX578" fmla="*/ 4042623 w 12192000"/>
                <a:gd name="connsiteY578" fmla="*/ 805572 h 1608850"/>
                <a:gd name="connsiteX579" fmla="*/ 4042623 w 12192000"/>
                <a:gd name="connsiteY579" fmla="*/ 806707 h 1608850"/>
                <a:gd name="connsiteX580" fmla="*/ 4042623 w 12192000"/>
                <a:gd name="connsiteY580" fmla="*/ 814651 h 1608850"/>
                <a:gd name="connsiteX581" fmla="*/ 4041510 w 12192000"/>
                <a:gd name="connsiteY581" fmla="*/ 814651 h 1608850"/>
                <a:gd name="connsiteX582" fmla="*/ 4033708 w 12192000"/>
                <a:gd name="connsiteY582" fmla="*/ 814651 h 1608850"/>
                <a:gd name="connsiteX583" fmla="*/ 4033708 w 12192000"/>
                <a:gd name="connsiteY583" fmla="*/ 816163 h 1608850"/>
                <a:gd name="connsiteX584" fmla="*/ 4033708 w 12192000"/>
                <a:gd name="connsiteY584" fmla="*/ 826756 h 1608850"/>
                <a:gd name="connsiteX585" fmla="*/ 4058227 w 12192000"/>
                <a:gd name="connsiteY585" fmla="*/ 853992 h 1608850"/>
                <a:gd name="connsiteX586" fmla="*/ 4057113 w 12192000"/>
                <a:gd name="connsiteY586" fmla="*/ 860044 h 1608850"/>
                <a:gd name="connsiteX587" fmla="*/ 4049311 w 12192000"/>
                <a:gd name="connsiteY587" fmla="*/ 860044 h 1608850"/>
                <a:gd name="connsiteX588" fmla="*/ 4049311 w 12192000"/>
                <a:gd name="connsiteY588" fmla="*/ 893331 h 1608850"/>
                <a:gd name="connsiteX589" fmla="*/ 4050427 w 12192000"/>
                <a:gd name="connsiteY589" fmla="*/ 893331 h 1608850"/>
                <a:gd name="connsiteX590" fmla="*/ 4058227 w 12192000"/>
                <a:gd name="connsiteY590" fmla="*/ 893331 h 1608850"/>
                <a:gd name="connsiteX591" fmla="*/ 4058227 w 12192000"/>
                <a:gd name="connsiteY591" fmla="*/ 891440 h 1608850"/>
                <a:gd name="connsiteX592" fmla="*/ 4058227 w 12192000"/>
                <a:gd name="connsiteY592" fmla="*/ 878201 h 1608850"/>
                <a:gd name="connsiteX593" fmla="*/ 4059342 w 12192000"/>
                <a:gd name="connsiteY593" fmla="*/ 877444 h 1608850"/>
                <a:gd name="connsiteX594" fmla="*/ 4067142 w 12192000"/>
                <a:gd name="connsiteY594" fmla="*/ 872149 h 1608850"/>
                <a:gd name="connsiteX595" fmla="*/ 4069094 w 12192000"/>
                <a:gd name="connsiteY595" fmla="*/ 872149 h 1608850"/>
                <a:gd name="connsiteX596" fmla="*/ 4082747 w 12192000"/>
                <a:gd name="connsiteY596" fmla="*/ 872149 h 1608850"/>
                <a:gd name="connsiteX597" fmla="*/ 4082747 w 12192000"/>
                <a:gd name="connsiteY597" fmla="*/ 873661 h 1608850"/>
                <a:gd name="connsiteX598" fmla="*/ 4082747 w 12192000"/>
                <a:gd name="connsiteY598" fmla="*/ 884253 h 1608850"/>
                <a:gd name="connsiteX599" fmla="*/ 4084419 w 12192000"/>
                <a:gd name="connsiteY599" fmla="*/ 884253 h 1608850"/>
                <a:gd name="connsiteX600" fmla="*/ 4096121 w 12192000"/>
                <a:gd name="connsiteY600" fmla="*/ 884253 h 1608850"/>
                <a:gd name="connsiteX601" fmla="*/ 4097235 w 12192000"/>
                <a:gd name="connsiteY601" fmla="*/ 890305 h 1608850"/>
                <a:gd name="connsiteX602" fmla="*/ 4105038 w 12192000"/>
                <a:gd name="connsiteY602" fmla="*/ 890305 h 1608850"/>
                <a:gd name="connsiteX603" fmla="*/ 4129555 w 12192000"/>
                <a:gd name="connsiteY603" fmla="*/ 932671 h 1608850"/>
                <a:gd name="connsiteX604" fmla="*/ 4129555 w 12192000"/>
                <a:gd name="connsiteY604" fmla="*/ 951821 h 1608850"/>
                <a:gd name="connsiteX605" fmla="*/ 4129555 w 12192000"/>
                <a:gd name="connsiteY605" fmla="*/ 970823 h 1608850"/>
                <a:gd name="connsiteX606" fmla="*/ 4138472 w 12192000"/>
                <a:gd name="connsiteY606" fmla="*/ 970823 h 1608850"/>
                <a:gd name="connsiteX607" fmla="*/ 4138472 w 12192000"/>
                <a:gd name="connsiteY607" fmla="*/ 956881 h 1608850"/>
                <a:gd name="connsiteX608" fmla="*/ 4139308 w 12192000"/>
                <a:gd name="connsiteY608" fmla="*/ 956881 h 1608850"/>
                <a:gd name="connsiteX609" fmla="*/ 4145159 w 12192000"/>
                <a:gd name="connsiteY609" fmla="*/ 956881 h 1608850"/>
                <a:gd name="connsiteX610" fmla="*/ 4145159 w 12192000"/>
                <a:gd name="connsiteY610" fmla="*/ 958394 h 1608850"/>
                <a:gd name="connsiteX611" fmla="*/ 4145159 w 12192000"/>
                <a:gd name="connsiteY611" fmla="*/ 968985 h 1608850"/>
                <a:gd name="connsiteX612" fmla="*/ 4154075 w 12192000"/>
                <a:gd name="connsiteY612" fmla="*/ 905436 h 1608850"/>
                <a:gd name="connsiteX613" fmla="*/ 4191968 w 12192000"/>
                <a:gd name="connsiteY613" fmla="*/ 905436 h 1608850"/>
                <a:gd name="connsiteX614" fmla="*/ 4191968 w 12192000"/>
                <a:gd name="connsiteY614" fmla="*/ 808599 h 1608850"/>
                <a:gd name="connsiteX615" fmla="*/ 4227631 w 12192000"/>
                <a:gd name="connsiteY615" fmla="*/ 808599 h 1608850"/>
                <a:gd name="connsiteX616" fmla="*/ 4227631 w 12192000"/>
                <a:gd name="connsiteY616" fmla="*/ 807464 h 1608850"/>
                <a:gd name="connsiteX617" fmla="*/ 4227631 w 12192000"/>
                <a:gd name="connsiteY617" fmla="*/ 799520 h 1608850"/>
                <a:gd name="connsiteX618" fmla="*/ 4249922 w 12192000"/>
                <a:gd name="connsiteY618" fmla="*/ 799520 h 1608850"/>
                <a:gd name="connsiteX619" fmla="*/ 4249922 w 12192000"/>
                <a:gd name="connsiteY619" fmla="*/ 748075 h 1608850"/>
                <a:gd name="connsiteX620" fmla="*/ 4245463 w 12192000"/>
                <a:gd name="connsiteY620" fmla="*/ 745805 h 1608850"/>
                <a:gd name="connsiteX621" fmla="*/ 4245463 w 12192000"/>
                <a:gd name="connsiteY621" fmla="*/ 729918 h 1608850"/>
                <a:gd name="connsiteX622" fmla="*/ 4249922 w 12192000"/>
                <a:gd name="connsiteY622" fmla="*/ 732945 h 1608850"/>
                <a:gd name="connsiteX623" fmla="*/ 4254381 w 12192000"/>
                <a:gd name="connsiteY623" fmla="*/ 702682 h 1608850"/>
                <a:gd name="connsiteX624" fmla="*/ 4258839 w 12192000"/>
                <a:gd name="connsiteY624" fmla="*/ 732945 h 1608850"/>
                <a:gd name="connsiteX625" fmla="*/ 4261346 w 12192000"/>
                <a:gd name="connsiteY625" fmla="*/ 728783 h 1608850"/>
                <a:gd name="connsiteX626" fmla="*/ 4263297 w 12192000"/>
                <a:gd name="connsiteY626" fmla="*/ 720840 h 1608850"/>
                <a:gd name="connsiteX627" fmla="*/ 4263853 w 12192000"/>
                <a:gd name="connsiteY627" fmla="*/ 719327 h 1608850"/>
                <a:gd name="connsiteX628" fmla="*/ 4267754 w 12192000"/>
                <a:gd name="connsiteY628" fmla="*/ 708734 h 1608850"/>
                <a:gd name="connsiteX629" fmla="*/ 4268311 w 12192000"/>
                <a:gd name="connsiteY629" fmla="*/ 707222 h 1608850"/>
                <a:gd name="connsiteX630" fmla="*/ 4272213 w 12192000"/>
                <a:gd name="connsiteY630" fmla="*/ 696631 h 1608850"/>
                <a:gd name="connsiteX631" fmla="*/ 4273605 w 12192000"/>
                <a:gd name="connsiteY631" fmla="*/ 695495 h 1608850"/>
                <a:gd name="connsiteX632" fmla="*/ 4283357 w 12192000"/>
                <a:gd name="connsiteY632" fmla="*/ 687552 h 1608850"/>
                <a:gd name="connsiteX633" fmla="*/ 4285030 w 12192000"/>
                <a:gd name="connsiteY633" fmla="*/ 686039 h 1608850"/>
                <a:gd name="connsiteX634" fmla="*/ 4296732 w 12192000"/>
                <a:gd name="connsiteY634" fmla="*/ 675447 h 1608850"/>
                <a:gd name="connsiteX635" fmla="*/ 4297568 w 12192000"/>
                <a:gd name="connsiteY635" fmla="*/ 673934 h 1608850"/>
                <a:gd name="connsiteX636" fmla="*/ 4303418 w 12192000"/>
                <a:gd name="connsiteY636" fmla="*/ 663343 h 1608850"/>
                <a:gd name="connsiteX637" fmla="*/ 4303976 w 12192000"/>
                <a:gd name="connsiteY637" fmla="*/ 660695 h 1608850"/>
                <a:gd name="connsiteX638" fmla="*/ 4307877 w 12192000"/>
                <a:gd name="connsiteY638" fmla="*/ 642159 h 1608850"/>
                <a:gd name="connsiteX639" fmla="*/ 4308435 w 12192000"/>
                <a:gd name="connsiteY639" fmla="*/ 644807 h 1608850"/>
                <a:gd name="connsiteX640" fmla="*/ 4312335 w 12192000"/>
                <a:gd name="connsiteY640" fmla="*/ 663343 h 1608850"/>
                <a:gd name="connsiteX641" fmla="*/ 4312893 w 12192000"/>
                <a:gd name="connsiteY641" fmla="*/ 664477 h 1608850"/>
                <a:gd name="connsiteX642" fmla="*/ 4316793 w 12192000"/>
                <a:gd name="connsiteY642" fmla="*/ 672421 h 1608850"/>
                <a:gd name="connsiteX643" fmla="*/ 4318186 w 12192000"/>
                <a:gd name="connsiteY643" fmla="*/ 673934 h 1608850"/>
                <a:gd name="connsiteX644" fmla="*/ 4327938 w 12192000"/>
                <a:gd name="connsiteY644" fmla="*/ 684525 h 1608850"/>
                <a:gd name="connsiteX645" fmla="*/ 4329054 w 12192000"/>
                <a:gd name="connsiteY645" fmla="*/ 686039 h 1608850"/>
                <a:gd name="connsiteX646" fmla="*/ 4336853 w 12192000"/>
                <a:gd name="connsiteY646" fmla="*/ 696631 h 1608850"/>
                <a:gd name="connsiteX647" fmla="*/ 4337969 w 12192000"/>
                <a:gd name="connsiteY647" fmla="*/ 698143 h 1608850"/>
                <a:gd name="connsiteX648" fmla="*/ 4345771 w 12192000"/>
                <a:gd name="connsiteY648" fmla="*/ 708734 h 1608850"/>
                <a:gd name="connsiteX649" fmla="*/ 4346049 w 12192000"/>
                <a:gd name="connsiteY649" fmla="*/ 710248 h 1608850"/>
                <a:gd name="connsiteX650" fmla="*/ 4347998 w 12192000"/>
                <a:gd name="connsiteY650" fmla="*/ 720840 h 1608850"/>
                <a:gd name="connsiteX651" fmla="*/ 4348277 w 12192000"/>
                <a:gd name="connsiteY651" fmla="*/ 722352 h 1608850"/>
                <a:gd name="connsiteX652" fmla="*/ 4350228 w 12192000"/>
                <a:gd name="connsiteY652" fmla="*/ 732945 h 1608850"/>
                <a:gd name="connsiteX653" fmla="*/ 4356914 w 12192000"/>
                <a:gd name="connsiteY653" fmla="*/ 702682 h 1608850"/>
                <a:gd name="connsiteX654" fmla="*/ 4361373 w 12192000"/>
                <a:gd name="connsiteY654" fmla="*/ 732945 h 1608850"/>
                <a:gd name="connsiteX655" fmla="*/ 4365830 w 12192000"/>
                <a:gd name="connsiteY655" fmla="*/ 735214 h 1608850"/>
                <a:gd name="connsiteX656" fmla="*/ 4365830 w 12192000"/>
                <a:gd name="connsiteY656" fmla="*/ 751102 h 1608850"/>
                <a:gd name="connsiteX657" fmla="*/ 4361373 w 12192000"/>
                <a:gd name="connsiteY657" fmla="*/ 793468 h 1608850"/>
                <a:gd name="connsiteX658" fmla="*/ 4362489 w 12192000"/>
                <a:gd name="connsiteY658" fmla="*/ 793468 h 1608850"/>
                <a:gd name="connsiteX659" fmla="*/ 4370289 w 12192000"/>
                <a:gd name="connsiteY659" fmla="*/ 793468 h 1608850"/>
                <a:gd name="connsiteX660" fmla="*/ 4371126 w 12192000"/>
                <a:gd name="connsiteY660" fmla="*/ 799520 h 1608850"/>
                <a:gd name="connsiteX661" fmla="*/ 4376976 w 12192000"/>
                <a:gd name="connsiteY661" fmla="*/ 799520 h 1608850"/>
                <a:gd name="connsiteX662" fmla="*/ 4376976 w 12192000"/>
                <a:gd name="connsiteY662" fmla="*/ 798007 h 1608850"/>
                <a:gd name="connsiteX663" fmla="*/ 4376976 w 12192000"/>
                <a:gd name="connsiteY663" fmla="*/ 787415 h 1608850"/>
                <a:gd name="connsiteX664" fmla="*/ 4379206 w 12192000"/>
                <a:gd name="connsiteY664" fmla="*/ 787415 h 1608850"/>
                <a:gd name="connsiteX665" fmla="*/ 4394808 w 12192000"/>
                <a:gd name="connsiteY665" fmla="*/ 787415 h 1608850"/>
                <a:gd name="connsiteX666" fmla="*/ 4394808 w 12192000"/>
                <a:gd name="connsiteY666" fmla="*/ 784767 h 1608850"/>
                <a:gd name="connsiteX667" fmla="*/ 4394808 w 12192000"/>
                <a:gd name="connsiteY667" fmla="*/ 766232 h 1608850"/>
                <a:gd name="connsiteX668" fmla="*/ 4432702 w 12192000"/>
                <a:gd name="connsiteY668" fmla="*/ 766232 h 1608850"/>
                <a:gd name="connsiteX669" fmla="*/ 4432702 w 12192000"/>
                <a:gd name="connsiteY669" fmla="*/ 768124 h 1608850"/>
                <a:gd name="connsiteX670" fmla="*/ 4432702 w 12192000"/>
                <a:gd name="connsiteY670" fmla="*/ 781363 h 1608850"/>
                <a:gd name="connsiteX671" fmla="*/ 4452762 w 12192000"/>
                <a:gd name="connsiteY671" fmla="*/ 781363 h 1608850"/>
                <a:gd name="connsiteX672" fmla="*/ 4452762 w 12192000"/>
                <a:gd name="connsiteY672" fmla="*/ 784390 h 1608850"/>
                <a:gd name="connsiteX673" fmla="*/ 4452762 w 12192000"/>
                <a:gd name="connsiteY673" fmla="*/ 805572 h 1608850"/>
                <a:gd name="connsiteX674" fmla="*/ 4448306 w 12192000"/>
                <a:gd name="connsiteY674" fmla="*/ 806707 h 1608850"/>
                <a:gd name="connsiteX675" fmla="*/ 4448306 w 12192000"/>
                <a:gd name="connsiteY675" fmla="*/ 814651 h 1608850"/>
                <a:gd name="connsiteX676" fmla="*/ 4452762 w 12192000"/>
                <a:gd name="connsiteY676" fmla="*/ 816921 h 1608850"/>
                <a:gd name="connsiteX677" fmla="*/ 4452762 w 12192000"/>
                <a:gd name="connsiteY677" fmla="*/ 832808 h 1608850"/>
                <a:gd name="connsiteX678" fmla="*/ 4448306 w 12192000"/>
                <a:gd name="connsiteY678" fmla="*/ 838860 h 1608850"/>
                <a:gd name="connsiteX679" fmla="*/ 4448306 w 12192000"/>
                <a:gd name="connsiteY679" fmla="*/ 911488 h 1608850"/>
                <a:gd name="connsiteX680" fmla="*/ 4450255 w 12192000"/>
                <a:gd name="connsiteY680" fmla="*/ 911488 h 1608850"/>
                <a:gd name="connsiteX681" fmla="*/ 4463908 w 12192000"/>
                <a:gd name="connsiteY681" fmla="*/ 911488 h 1608850"/>
                <a:gd name="connsiteX682" fmla="*/ 4465579 w 12192000"/>
                <a:gd name="connsiteY682" fmla="*/ 917540 h 1608850"/>
                <a:gd name="connsiteX683" fmla="*/ 4477282 w 12192000"/>
                <a:gd name="connsiteY683" fmla="*/ 917540 h 1608850"/>
                <a:gd name="connsiteX684" fmla="*/ 4477282 w 12192000"/>
                <a:gd name="connsiteY684" fmla="*/ 920188 h 1608850"/>
                <a:gd name="connsiteX685" fmla="*/ 4477282 w 12192000"/>
                <a:gd name="connsiteY685" fmla="*/ 938724 h 1608850"/>
                <a:gd name="connsiteX686" fmla="*/ 4478955 w 12192000"/>
                <a:gd name="connsiteY686" fmla="*/ 938724 h 1608850"/>
                <a:gd name="connsiteX687" fmla="*/ 4490656 w 12192000"/>
                <a:gd name="connsiteY687" fmla="*/ 938724 h 1608850"/>
                <a:gd name="connsiteX688" fmla="*/ 4490656 w 12192000"/>
                <a:gd name="connsiteY688" fmla="*/ 936076 h 1608850"/>
                <a:gd name="connsiteX689" fmla="*/ 4490656 w 12192000"/>
                <a:gd name="connsiteY689" fmla="*/ 917540 h 1608850"/>
                <a:gd name="connsiteX690" fmla="*/ 4492605 w 12192000"/>
                <a:gd name="connsiteY690" fmla="*/ 916028 h 1608850"/>
                <a:gd name="connsiteX691" fmla="*/ 4506258 w 12192000"/>
                <a:gd name="connsiteY691" fmla="*/ 905436 h 1608850"/>
                <a:gd name="connsiteX692" fmla="*/ 4506258 w 12192000"/>
                <a:gd name="connsiteY692" fmla="*/ 878201 h 1608850"/>
                <a:gd name="connsiteX693" fmla="*/ 4501802 w 12192000"/>
                <a:gd name="connsiteY693" fmla="*/ 847938 h 1608850"/>
                <a:gd name="connsiteX694" fmla="*/ 4502914 w 12192000"/>
                <a:gd name="connsiteY694" fmla="*/ 847938 h 1608850"/>
                <a:gd name="connsiteX695" fmla="*/ 4510717 w 12192000"/>
                <a:gd name="connsiteY695" fmla="*/ 847938 h 1608850"/>
                <a:gd name="connsiteX696" fmla="*/ 4530778 w 12192000"/>
                <a:gd name="connsiteY696" fmla="*/ 844913 h 1608850"/>
                <a:gd name="connsiteX697" fmla="*/ 4530778 w 12192000"/>
                <a:gd name="connsiteY697" fmla="*/ 843399 h 1608850"/>
                <a:gd name="connsiteX698" fmla="*/ 4530778 w 12192000"/>
                <a:gd name="connsiteY698" fmla="*/ 832808 h 1608850"/>
                <a:gd name="connsiteX699" fmla="*/ 4532451 w 12192000"/>
                <a:gd name="connsiteY699" fmla="*/ 832808 h 1608850"/>
                <a:gd name="connsiteX700" fmla="*/ 4544152 w 12192000"/>
                <a:gd name="connsiteY700" fmla="*/ 832808 h 1608850"/>
                <a:gd name="connsiteX701" fmla="*/ 4544152 w 12192000"/>
                <a:gd name="connsiteY701" fmla="*/ 681500 h 1608850"/>
                <a:gd name="connsiteX702" fmla="*/ 4545267 w 12192000"/>
                <a:gd name="connsiteY702" fmla="*/ 681500 h 1608850"/>
                <a:gd name="connsiteX703" fmla="*/ 4553068 w 12192000"/>
                <a:gd name="connsiteY703" fmla="*/ 681500 h 1608850"/>
                <a:gd name="connsiteX704" fmla="*/ 4553068 w 12192000"/>
                <a:gd name="connsiteY704" fmla="*/ 678473 h 1608850"/>
                <a:gd name="connsiteX705" fmla="*/ 4553068 w 12192000"/>
                <a:gd name="connsiteY705" fmla="*/ 657290 h 1608850"/>
                <a:gd name="connsiteX706" fmla="*/ 4555298 w 12192000"/>
                <a:gd name="connsiteY706" fmla="*/ 596766 h 1608850"/>
                <a:gd name="connsiteX707" fmla="*/ 4556412 w 12192000"/>
                <a:gd name="connsiteY707" fmla="*/ 596766 h 1608850"/>
                <a:gd name="connsiteX708" fmla="*/ 4564213 w 12192000"/>
                <a:gd name="connsiteY708" fmla="*/ 596766 h 1608850"/>
                <a:gd name="connsiteX709" fmla="*/ 4564213 w 12192000"/>
                <a:gd name="connsiteY709" fmla="*/ 598280 h 1608850"/>
                <a:gd name="connsiteX710" fmla="*/ 4564213 w 12192000"/>
                <a:gd name="connsiteY710" fmla="*/ 608871 h 1608850"/>
                <a:gd name="connsiteX711" fmla="*/ 4568671 w 12192000"/>
                <a:gd name="connsiteY711" fmla="*/ 605845 h 1608850"/>
                <a:gd name="connsiteX712" fmla="*/ 4568671 w 12192000"/>
                <a:gd name="connsiteY712" fmla="*/ 584662 h 1608850"/>
                <a:gd name="connsiteX713" fmla="*/ 4570065 w 12192000"/>
                <a:gd name="connsiteY713" fmla="*/ 583906 h 1608850"/>
                <a:gd name="connsiteX714" fmla="*/ 4579816 w 12192000"/>
                <a:gd name="connsiteY714" fmla="*/ 578610 h 1608850"/>
                <a:gd name="connsiteX715" fmla="*/ 4580930 w 12192000"/>
                <a:gd name="connsiteY715" fmla="*/ 579367 h 1608850"/>
                <a:gd name="connsiteX716" fmla="*/ 4588733 w 12192000"/>
                <a:gd name="connsiteY716" fmla="*/ 584662 h 1608850"/>
                <a:gd name="connsiteX717" fmla="*/ 4590404 w 12192000"/>
                <a:gd name="connsiteY717" fmla="*/ 584662 h 1608850"/>
                <a:gd name="connsiteX718" fmla="*/ 4602107 w 12192000"/>
                <a:gd name="connsiteY718" fmla="*/ 584662 h 1608850"/>
                <a:gd name="connsiteX719" fmla="*/ 4602107 w 12192000"/>
                <a:gd name="connsiteY719" fmla="*/ 545322 h 1608850"/>
                <a:gd name="connsiteX720" fmla="*/ 4603221 w 12192000"/>
                <a:gd name="connsiteY720" fmla="*/ 545322 h 1608850"/>
                <a:gd name="connsiteX721" fmla="*/ 4611021 w 12192000"/>
                <a:gd name="connsiteY721" fmla="*/ 545322 h 1608850"/>
                <a:gd name="connsiteX722" fmla="*/ 4612414 w 12192000"/>
                <a:gd name="connsiteY722" fmla="*/ 551375 h 1608850"/>
                <a:gd name="connsiteX723" fmla="*/ 4622169 w 12192000"/>
                <a:gd name="connsiteY723" fmla="*/ 551375 h 1608850"/>
                <a:gd name="connsiteX724" fmla="*/ 4623282 w 12192000"/>
                <a:gd name="connsiteY724" fmla="*/ 545322 h 1608850"/>
                <a:gd name="connsiteX725" fmla="*/ 4631084 w 12192000"/>
                <a:gd name="connsiteY725" fmla="*/ 545322 h 1608850"/>
                <a:gd name="connsiteX726" fmla="*/ 4631084 w 12192000"/>
                <a:gd name="connsiteY726" fmla="*/ 590714 h 1608850"/>
                <a:gd name="connsiteX727" fmla="*/ 4632477 w 12192000"/>
                <a:gd name="connsiteY727" fmla="*/ 592227 h 1608850"/>
                <a:gd name="connsiteX728" fmla="*/ 4642230 w 12192000"/>
                <a:gd name="connsiteY728" fmla="*/ 602819 h 1608850"/>
                <a:gd name="connsiteX729" fmla="*/ 4664518 w 12192000"/>
                <a:gd name="connsiteY729" fmla="*/ 611898 h 1608850"/>
                <a:gd name="connsiteX730" fmla="*/ 4664518 w 12192000"/>
                <a:gd name="connsiteY730" fmla="*/ 610007 h 1608850"/>
                <a:gd name="connsiteX731" fmla="*/ 4664518 w 12192000"/>
                <a:gd name="connsiteY731" fmla="*/ 596766 h 1608850"/>
                <a:gd name="connsiteX732" fmla="*/ 4693496 w 12192000"/>
                <a:gd name="connsiteY732" fmla="*/ 584662 h 1608850"/>
                <a:gd name="connsiteX733" fmla="*/ 4693496 w 12192000"/>
                <a:gd name="connsiteY733" fmla="*/ 583150 h 1608850"/>
                <a:gd name="connsiteX734" fmla="*/ 4693496 w 12192000"/>
                <a:gd name="connsiteY734" fmla="*/ 572557 h 1608850"/>
                <a:gd name="connsiteX735" fmla="*/ 4694332 w 12192000"/>
                <a:gd name="connsiteY735" fmla="*/ 572557 h 1608850"/>
                <a:gd name="connsiteX736" fmla="*/ 4700182 w 12192000"/>
                <a:gd name="connsiteY736" fmla="*/ 572557 h 1608850"/>
                <a:gd name="connsiteX737" fmla="*/ 4700182 w 12192000"/>
                <a:gd name="connsiteY737" fmla="*/ 571423 h 1608850"/>
                <a:gd name="connsiteX738" fmla="*/ 4700182 w 12192000"/>
                <a:gd name="connsiteY738" fmla="*/ 563479 h 1608850"/>
                <a:gd name="connsiteX739" fmla="*/ 4702412 w 12192000"/>
                <a:gd name="connsiteY739" fmla="*/ 563479 h 1608850"/>
                <a:gd name="connsiteX740" fmla="*/ 4718014 w 12192000"/>
                <a:gd name="connsiteY740" fmla="*/ 563479 h 1608850"/>
                <a:gd name="connsiteX741" fmla="*/ 4718014 w 12192000"/>
                <a:gd name="connsiteY741" fmla="*/ 564614 h 1608850"/>
                <a:gd name="connsiteX742" fmla="*/ 4718014 w 12192000"/>
                <a:gd name="connsiteY742" fmla="*/ 572557 h 1608850"/>
                <a:gd name="connsiteX743" fmla="*/ 4719686 w 12192000"/>
                <a:gd name="connsiteY743" fmla="*/ 572557 h 1608850"/>
                <a:gd name="connsiteX744" fmla="*/ 4731390 w 12192000"/>
                <a:gd name="connsiteY744" fmla="*/ 572557 h 1608850"/>
                <a:gd name="connsiteX745" fmla="*/ 4731390 w 12192000"/>
                <a:gd name="connsiteY745" fmla="*/ 574828 h 1608850"/>
                <a:gd name="connsiteX746" fmla="*/ 4731390 w 12192000"/>
                <a:gd name="connsiteY746" fmla="*/ 590714 h 1608850"/>
                <a:gd name="connsiteX747" fmla="*/ 4755908 w 12192000"/>
                <a:gd name="connsiteY747" fmla="*/ 590714 h 1608850"/>
                <a:gd name="connsiteX748" fmla="*/ 4755908 w 12192000"/>
                <a:gd name="connsiteY748" fmla="*/ 589202 h 1608850"/>
                <a:gd name="connsiteX749" fmla="*/ 4755908 w 12192000"/>
                <a:gd name="connsiteY749" fmla="*/ 578610 h 1608850"/>
                <a:gd name="connsiteX750" fmla="*/ 4757302 w 12192000"/>
                <a:gd name="connsiteY750" fmla="*/ 578610 h 1608850"/>
                <a:gd name="connsiteX751" fmla="*/ 4767053 w 12192000"/>
                <a:gd name="connsiteY751" fmla="*/ 578610 h 1608850"/>
                <a:gd name="connsiteX752" fmla="*/ 4767053 w 12192000"/>
                <a:gd name="connsiteY752" fmla="*/ 577096 h 1608850"/>
                <a:gd name="connsiteX753" fmla="*/ 4767053 w 12192000"/>
                <a:gd name="connsiteY753" fmla="*/ 566505 h 1608850"/>
                <a:gd name="connsiteX754" fmla="*/ 4768725 w 12192000"/>
                <a:gd name="connsiteY754" fmla="*/ 566505 h 1608850"/>
                <a:gd name="connsiteX755" fmla="*/ 4780426 w 12192000"/>
                <a:gd name="connsiteY755" fmla="*/ 566505 h 1608850"/>
                <a:gd name="connsiteX756" fmla="*/ 4780426 w 12192000"/>
                <a:gd name="connsiteY756" fmla="*/ 568018 h 1608850"/>
                <a:gd name="connsiteX757" fmla="*/ 4780426 w 12192000"/>
                <a:gd name="connsiteY757" fmla="*/ 578610 h 1608850"/>
                <a:gd name="connsiteX758" fmla="*/ 4784886 w 12192000"/>
                <a:gd name="connsiteY758" fmla="*/ 505982 h 1608850"/>
                <a:gd name="connsiteX759" fmla="*/ 4885191 w 12192000"/>
                <a:gd name="connsiteY759" fmla="*/ 505982 h 1608850"/>
                <a:gd name="connsiteX760" fmla="*/ 4885191 w 12192000"/>
                <a:gd name="connsiteY760" fmla="*/ 602819 h 1608850"/>
                <a:gd name="connsiteX761" fmla="*/ 4887420 w 12192000"/>
                <a:gd name="connsiteY761" fmla="*/ 602819 h 1608850"/>
                <a:gd name="connsiteX762" fmla="*/ 4903022 w 12192000"/>
                <a:gd name="connsiteY762" fmla="*/ 602819 h 1608850"/>
                <a:gd name="connsiteX763" fmla="*/ 4903022 w 12192000"/>
                <a:gd name="connsiteY763" fmla="*/ 493877 h 1608850"/>
                <a:gd name="connsiteX764" fmla="*/ 4925313 w 12192000"/>
                <a:gd name="connsiteY764" fmla="*/ 478746 h 1608850"/>
                <a:gd name="connsiteX765" fmla="*/ 4954291 w 12192000"/>
                <a:gd name="connsiteY765" fmla="*/ 478746 h 1608850"/>
                <a:gd name="connsiteX766" fmla="*/ 4956242 w 12192000"/>
                <a:gd name="connsiteY766" fmla="*/ 476477 h 1608850"/>
                <a:gd name="connsiteX767" fmla="*/ 4969893 w 12192000"/>
                <a:gd name="connsiteY767" fmla="*/ 460589 h 1608850"/>
                <a:gd name="connsiteX768" fmla="*/ 5007787 w 12192000"/>
                <a:gd name="connsiteY768" fmla="*/ 460589 h 1608850"/>
                <a:gd name="connsiteX769" fmla="*/ 5007787 w 12192000"/>
                <a:gd name="connsiteY769" fmla="*/ 462859 h 1608850"/>
                <a:gd name="connsiteX770" fmla="*/ 5007787 w 12192000"/>
                <a:gd name="connsiteY770" fmla="*/ 478746 h 1608850"/>
                <a:gd name="connsiteX771" fmla="*/ 5045681 w 12192000"/>
                <a:gd name="connsiteY771" fmla="*/ 478746 h 1608850"/>
                <a:gd name="connsiteX772" fmla="*/ 5045681 w 12192000"/>
                <a:gd name="connsiteY772" fmla="*/ 596766 h 1608850"/>
                <a:gd name="connsiteX773" fmla="*/ 5047073 w 12192000"/>
                <a:gd name="connsiteY773" fmla="*/ 596766 h 1608850"/>
                <a:gd name="connsiteX774" fmla="*/ 5056825 w 12192000"/>
                <a:gd name="connsiteY774" fmla="*/ 596766 h 1608850"/>
                <a:gd name="connsiteX775" fmla="*/ 5056825 w 12192000"/>
                <a:gd name="connsiteY775" fmla="*/ 769258 h 1608850"/>
                <a:gd name="connsiteX776" fmla="*/ 5059053 w 12192000"/>
                <a:gd name="connsiteY776" fmla="*/ 769258 h 1608850"/>
                <a:gd name="connsiteX777" fmla="*/ 5074657 w 12192000"/>
                <a:gd name="connsiteY777" fmla="*/ 769258 h 1608850"/>
                <a:gd name="connsiteX778" fmla="*/ 5074657 w 12192000"/>
                <a:gd name="connsiteY778" fmla="*/ 657290 h 1608850"/>
                <a:gd name="connsiteX779" fmla="*/ 5075493 w 12192000"/>
                <a:gd name="connsiteY779" fmla="*/ 656533 h 1608850"/>
                <a:gd name="connsiteX780" fmla="*/ 5081344 w 12192000"/>
                <a:gd name="connsiteY780" fmla="*/ 651238 h 1608850"/>
                <a:gd name="connsiteX781" fmla="*/ 5085802 w 12192000"/>
                <a:gd name="connsiteY781" fmla="*/ 652750 h 1608850"/>
                <a:gd name="connsiteX782" fmla="*/ 5085802 w 12192000"/>
                <a:gd name="connsiteY782" fmla="*/ 663343 h 1608850"/>
                <a:gd name="connsiteX783" fmla="*/ 5088030 w 12192000"/>
                <a:gd name="connsiteY783" fmla="*/ 661829 h 1608850"/>
                <a:gd name="connsiteX784" fmla="*/ 5103634 w 12192000"/>
                <a:gd name="connsiteY784" fmla="*/ 651238 h 1608850"/>
                <a:gd name="connsiteX785" fmla="*/ 5105585 w 12192000"/>
                <a:gd name="connsiteY785" fmla="*/ 651238 h 1608850"/>
                <a:gd name="connsiteX786" fmla="*/ 5119237 w 12192000"/>
                <a:gd name="connsiteY786" fmla="*/ 651238 h 1608850"/>
                <a:gd name="connsiteX787" fmla="*/ 5119237 w 12192000"/>
                <a:gd name="connsiteY787" fmla="*/ 857017 h 1608850"/>
                <a:gd name="connsiteX788" fmla="*/ 5150444 w 12192000"/>
                <a:gd name="connsiteY788" fmla="*/ 863070 h 1608850"/>
                <a:gd name="connsiteX789" fmla="*/ 5150444 w 12192000"/>
                <a:gd name="connsiteY789" fmla="*/ 853992 h 1608850"/>
                <a:gd name="connsiteX790" fmla="*/ 5183878 w 12192000"/>
                <a:gd name="connsiteY790" fmla="*/ 853992 h 1608850"/>
                <a:gd name="connsiteX791" fmla="*/ 5183878 w 12192000"/>
                <a:gd name="connsiteY791" fmla="*/ 814651 h 1608850"/>
                <a:gd name="connsiteX792" fmla="*/ 5192794 w 12192000"/>
                <a:gd name="connsiteY792" fmla="*/ 814651 h 1608850"/>
                <a:gd name="connsiteX793" fmla="*/ 5192794 w 12192000"/>
                <a:gd name="connsiteY793" fmla="*/ 763206 h 1608850"/>
                <a:gd name="connsiteX794" fmla="*/ 5199482 w 12192000"/>
                <a:gd name="connsiteY794" fmla="*/ 763206 h 1608850"/>
                <a:gd name="connsiteX795" fmla="*/ 5199482 w 12192000"/>
                <a:gd name="connsiteY795" fmla="*/ 711761 h 1608850"/>
                <a:gd name="connsiteX796" fmla="*/ 5215086 w 12192000"/>
                <a:gd name="connsiteY796" fmla="*/ 711761 h 1608850"/>
                <a:gd name="connsiteX797" fmla="*/ 5264122 w 12192000"/>
                <a:gd name="connsiteY797" fmla="*/ 684525 h 1608850"/>
                <a:gd name="connsiteX798" fmla="*/ 5266352 w 12192000"/>
                <a:gd name="connsiteY798" fmla="*/ 657290 h 1608850"/>
                <a:gd name="connsiteX799" fmla="*/ 5270810 w 12192000"/>
                <a:gd name="connsiteY799" fmla="*/ 684525 h 1608850"/>
                <a:gd name="connsiteX800" fmla="*/ 5322078 w 12192000"/>
                <a:gd name="connsiteY800" fmla="*/ 720840 h 1608850"/>
                <a:gd name="connsiteX801" fmla="*/ 5322078 w 12192000"/>
                <a:gd name="connsiteY801" fmla="*/ 714788 h 1608850"/>
                <a:gd name="connsiteX802" fmla="*/ 5335452 w 12192000"/>
                <a:gd name="connsiteY802" fmla="*/ 714788 h 1608850"/>
                <a:gd name="connsiteX803" fmla="*/ 5335452 w 12192000"/>
                <a:gd name="connsiteY803" fmla="*/ 763206 h 1608850"/>
                <a:gd name="connsiteX804" fmla="*/ 5342138 w 12192000"/>
                <a:gd name="connsiteY804" fmla="*/ 763206 h 1608850"/>
                <a:gd name="connsiteX805" fmla="*/ 5342138 w 12192000"/>
                <a:gd name="connsiteY805" fmla="*/ 801467 h 1608850"/>
                <a:gd name="connsiteX806" fmla="*/ 5377917 w 12192000"/>
                <a:gd name="connsiteY806" fmla="*/ 790806 h 1608850"/>
                <a:gd name="connsiteX807" fmla="*/ 5478973 w 12192000"/>
                <a:gd name="connsiteY807" fmla="*/ 790806 h 1608850"/>
                <a:gd name="connsiteX808" fmla="*/ 5478973 w 12192000"/>
                <a:gd name="connsiteY808" fmla="*/ 596233 h 1608850"/>
                <a:gd name="connsiteX809" fmla="*/ 5507479 w 12192000"/>
                <a:gd name="connsiteY809" fmla="*/ 582720 h 1608850"/>
                <a:gd name="connsiteX810" fmla="*/ 5631857 w 12192000"/>
                <a:gd name="connsiteY810" fmla="*/ 561101 h 1608850"/>
                <a:gd name="connsiteX811" fmla="*/ 5675909 w 12192000"/>
                <a:gd name="connsiteY811" fmla="*/ 574613 h 1608850"/>
                <a:gd name="connsiteX812" fmla="*/ 5683682 w 12192000"/>
                <a:gd name="connsiteY812" fmla="*/ 582720 h 1608850"/>
                <a:gd name="connsiteX813" fmla="*/ 5683682 w 12192000"/>
                <a:gd name="connsiteY813" fmla="*/ 833084 h 1608850"/>
                <a:gd name="connsiteX814" fmla="*/ 5701821 w 12192000"/>
                <a:gd name="connsiteY814" fmla="*/ 873985 h 1608850"/>
                <a:gd name="connsiteX815" fmla="*/ 5701821 w 12192000"/>
                <a:gd name="connsiteY815" fmla="*/ 798914 h 1608850"/>
                <a:gd name="connsiteX816" fmla="*/ 5717369 w 12192000"/>
                <a:gd name="connsiteY816" fmla="*/ 798914 h 1608850"/>
                <a:gd name="connsiteX817" fmla="*/ 5717369 w 12192000"/>
                <a:gd name="connsiteY817" fmla="*/ 785402 h 1608850"/>
                <a:gd name="connsiteX818" fmla="*/ 5732917 w 12192000"/>
                <a:gd name="connsiteY818" fmla="*/ 777295 h 1608850"/>
                <a:gd name="connsiteX819" fmla="*/ 5745871 w 12192000"/>
                <a:gd name="connsiteY819" fmla="*/ 777295 h 1608850"/>
                <a:gd name="connsiteX820" fmla="*/ 5745871 w 12192000"/>
                <a:gd name="connsiteY820" fmla="*/ 763783 h 1608850"/>
                <a:gd name="connsiteX821" fmla="*/ 5756236 w 12192000"/>
                <a:gd name="connsiteY821" fmla="*/ 755675 h 1608850"/>
                <a:gd name="connsiteX822" fmla="*/ 5782151 w 12192000"/>
                <a:gd name="connsiteY822" fmla="*/ 755675 h 1608850"/>
                <a:gd name="connsiteX823" fmla="*/ 5782151 w 12192000"/>
                <a:gd name="connsiteY823" fmla="*/ 798914 h 1608850"/>
                <a:gd name="connsiteX824" fmla="*/ 5836566 w 12192000"/>
                <a:gd name="connsiteY824" fmla="*/ 798914 h 1608850"/>
                <a:gd name="connsiteX825" fmla="*/ 5836566 w 12192000"/>
                <a:gd name="connsiteY825" fmla="*/ 950250 h 1608850"/>
                <a:gd name="connsiteX826" fmla="*/ 5857295 w 12192000"/>
                <a:gd name="connsiteY826" fmla="*/ 950250 h 1608850"/>
                <a:gd name="connsiteX827" fmla="*/ 5878025 w 12192000"/>
                <a:gd name="connsiteY827" fmla="*/ 942143 h 1608850"/>
                <a:gd name="connsiteX828" fmla="*/ 5878025 w 12192000"/>
                <a:gd name="connsiteY828" fmla="*/ 931332 h 1608850"/>
                <a:gd name="connsiteX829" fmla="*/ 5870253 w 12192000"/>
                <a:gd name="connsiteY829" fmla="*/ 928630 h 1608850"/>
                <a:gd name="connsiteX830" fmla="*/ 5870253 w 12192000"/>
                <a:gd name="connsiteY830" fmla="*/ 920522 h 1608850"/>
                <a:gd name="connsiteX831" fmla="*/ 5878025 w 12192000"/>
                <a:gd name="connsiteY831" fmla="*/ 915118 h 1608850"/>
                <a:gd name="connsiteX832" fmla="*/ 5878025 w 12192000"/>
                <a:gd name="connsiteY832" fmla="*/ 855665 h 1608850"/>
                <a:gd name="connsiteX833" fmla="*/ 5870253 w 12192000"/>
                <a:gd name="connsiteY833" fmla="*/ 852962 h 1608850"/>
                <a:gd name="connsiteX834" fmla="*/ 5870253 w 12192000"/>
                <a:gd name="connsiteY834" fmla="*/ 844855 h 1608850"/>
                <a:gd name="connsiteX835" fmla="*/ 5878025 w 12192000"/>
                <a:gd name="connsiteY835" fmla="*/ 839450 h 1608850"/>
                <a:gd name="connsiteX836" fmla="*/ 5883208 w 12192000"/>
                <a:gd name="connsiteY836" fmla="*/ 834046 h 1608850"/>
                <a:gd name="connsiteX837" fmla="*/ 5883208 w 12192000"/>
                <a:gd name="connsiteY837" fmla="*/ 823236 h 1608850"/>
                <a:gd name="connsiteX838" fmla="*/ 5878025 w 12192000"/>
                <a:gd name="connsiteY838" fmla="*/ 823236 h 1608850"/>
                <a:gd name="connsiteX839" fmla="*/ 5878025 w 12192000"/>
                <a:gd name="connsiteY839" fmla="*/ 815128 h 1608850"/>
                <a:gd name="connsiteX840" fmla="*/ 5885800 w 12192000"/>
                <a:gd name="connsiteY840" fmla="*/ 809724 h 1608850"/>
                <a:gd name="connsiteX841" fmla="*/ 5927259 w 12192000"/>
                <a:gd name="connsiteY841" fmla="*/ 734056 h 1608850"/>
                <a:gd name="connsiteX842" fmla="*/ 5922077 w 12192000"/>
                <a:gd name="connsiteY842" fmla="*/ 731353 h 1608850"/>
                <a:gd name="connsiteX843" fmla="*/ 5922077 w 12192000"/>
                <a:gd name="connsiteY843" fmla="*/ 723246 h 1608850"/>
                <a:gd name="connsiteX844" fmla="*/ 5929850 w 12192000"/>
                <a:gd name="connsiteY844" fmla="*/ 720543 h 1608850"/>
                <a:gd name="connsiteX845" fmla="*/ 5929850 w 12192000"/>
                <a:gd name="connsiteY845" fmla="*/ 709734 h 1608850"/>
                <a:gd name="connsiteX846" fmla="*/ 5935033 w 12192000"/>
                <a:gd name="connsiteY846" fmla="*/ 709734 h 1608850"/>
                <a:gd name="connsiteX847" fmla="*/ 5935033 w 12192000"/>
                <a:gd name="connsiteY847" fmla="*/ 685412 h 1608850"/>
                <a:gd name="connsiteX848" fmla="*/ 5929850 w 12192000"/>
                <a:gd name="connsiteY848" fmla="*/ 685412 h 1608850"/>
                <a:gd name="connsiteX849" fmla="*/ 5929850 w 12192000"/>
                <a:gd name="connsiteY849" fmla="*/ 680008 h 1608850"/>
                <a:gd name="connsiteX850" fmla="*/ 5935033 w 12192000"/>
                <a:gd name="connsiteY850" fmla="*/ 677305 h 1608850"/>
                <a:gd name="connsiteX851" fmla="*/ 5947989 w 12192000"/>
                <a:gd name="connsiteY851" fmla="*/ 658388 h 1608850"/>
                <a:gd name="connsiteX852" fmla="*/ 5950579 w 12192000"/>
                <a:gd name="connsiteY852" fmla="*/ 647579 h 1608850"/>
                <a:gd name="connsiteX853" fmla="*/ 5950579 w 12192000"/>
                <a:gd name="connsiteY853" fmla="*/ 617852 h 1608850"/>
                <a:gd name="connsiteX854" fmla="*/ 5950904 w 12192000"/>
                <a:gd name="connsiteY854" fmla="*/ 616838 h 1608850"/>
                <a:gd name="connsiteX855" fmla="*/ 5953171 w 12192000"/>
                <a:gd name="connsiteY855" fmla="*/ 609745 h 1608850"/>
                <a:gd name="connsiteX856" fmla="*/ 5953495 w 12192000"/>
                <a:gd name="connsiteY856" fmla="*/ 610759 h 1608850"/>
                <a:gd name="connsiteX857" fmla="*/ 5955763 w 12192000"/>
                <a:gd name="connsiteY857" fmla="*/ 617852 h 1608850"/>
                <a:gd name="connsiteX858" fmla="*/ 5958354 w 12192000"/>
                <a:gd name="connsiteY858" fmla="*/ 647579 h 1608850"/>
                <a:gd name="connsiteX859" fmla="*/ 5958354 w 12192000"/>
                <a:gd name="connsiteY859" fmla="*/ 655686 h 1608850"/>
                <a:gd name="connsiteX860" fmla="*/ 5971311 w 12192000"/>
                <a:gd name="connsiteY860" fmla="*/ 677305 h 1608850"/>
                <a:gd name="connsiteX861" fmla="*/ 5976494 w 12192000"/>
                <a:gd name="connsiteY861" fmla="*/ 680008 h 1608850"/>
                <a:gd name="connsiteX862" fmla="*/ 5976494 w 12192000"/>
                <a:gd name="connsiteY862" fmla="*/ 685412 h 1608850"/>
                <a:gd name="connsiteX863" fmla="*/ 5973903 w 12192000"/>
                <a:gd name="connsiteY863" fmla="*/ 709734 h 1608850"/>
                <a:gd name="connsiteX864" fmla="*/ 5979084 w 12192000"/>
                <a:gd name="connsiteY864" fmla="*/ 720543 h 1608850"/>
                <a:gd name="connsiteX865" fmla="*/ 5984268 w 12192000"/>
                <a:gd name="connsiteY865" fmla="*/ 723246 h 1608850"/>
                <a:gd name="connsiteX866" fmla="*/ 5984268 w 12192000"/>
                <a:gd name="connsiteY866" fmla="*/ 731353 h 1608850"/>
                <a:gd name="connsiteX867" fmla="*/ 5979084 w 12192000"/>
                <a:gd name="connsiteY867" fmla="*/ 734056 h 1608850"/>
                <a:gd name="connsiteX868" fmla="*/ 5999269 w 12192000"/>
                <a:gd name="connsiteY868" fmla="*/ 755105 h 1608850"/>
                <a:gd name="connsiteX869" fmla="*/ 5999269 w 12192000"/>
                <a:gd name="connsiteY869" fmla="*/ 627662 h 1608850"/>
                <a:gd name="connsiteX870" fmla="*/ 5999299 w 12192000"/>
                <a:gd name="connsiteY870" fmla="*/ 627662 h 1608850"/>
                <a:gd name="connsiteX871" fmla="*/ 6037948 w 12192000"/>
                <a:gd name="connsiteY871" fmla="*/ 627662 h 1608850"/>
                <a:gd name="connsiteX872" fmla="*/ 6037948 w 12192000"/>
                <a:gd name="connsiteY872" fmla="*/ 626311 h 1608850"/>
                <a:gd name="connsiteX873" fmla="*/ 6037948 w 12192000"/>
                <a:gd name="connsiteY873" fmla="*/ 616853 h 1608850"/>
                <a:gd name="connsiteX874" fmla="*/ 6038962 w 12192000"/>
                <a:gd name="connsiteY874" fmla="*/ 616853 h 1608850"/>
                <a:gd name="connsiteX875" fmla="*/ 6046055 w 12192000"/>
                <a:gd name="connsiteY875" fmla="*/ 616853 h 1608850"/>
                <a:gd name="connsiteX876" fmla="*/ 6046055 w 12192000"/>
                <a:gd name="connsiteY876" fmla="*/ 614962 h 1608850"/>
                <a:gd name="connsiteX877" fmla="*/ 6046055 w 12192000"/>
                <a:gd name="connsiteY877" fmla="*/ 601721 h 1608850"/>
                <a:gd name="connsiteX878" fmla="*/ 6046815 w 12192000"/>
                <a:gd name="connsiteY878" fmla="*/ 601721 h 1608850"/>
                <a:gd name="connsiteX879" fmla="*/ 6052135 w 12192000"/>
                <a:gd name="connsiteY879" fmla="*/ 601721 h 1608850"/>
                <a:gd name="connsiteX880" fmla="*/ 6052135 w 12192000"/>
                <a:gd name="connsiteY880" fmla="*/ 600640 h 1608850"/>
                <a:gd name="connsiteX881" fmla="*/ 6052135 w 12192000"/>
                <a:gd name="connsiteY881" fmla="*/ 593073 h 1608850"/>
                <a:gd name="connsiteX882" fmla="*/ 6054163 w 12192000"/>
                <a:gd name="connsiteY882" fmla="*/ 593073 h 1608850"/>
                <a:gd name="connsiteX883" fmla="*/ 6068350 w 12192000"/>
                <a:gd name="connsiteY883" fmla="*/ 593073 h 1608850"/>
                <a:gd name="connsiteX884" fmla="*/ 6068350 w 12192000"/>
                <a:gd name="connsiteY884" fmla="*/ 594154 h 1608850"/>
                <a:gd name="connsiteX885" fmla="*/ 6068350 w 12192000"/>
                <a:gd name="connsiteY885" fmla="*/ 601721 h 1608850"/>
                <a:gd name="connsiteX886" fmla="*/ 6090642 w 12192000"/>
                <a:gd name="connsiteY886" fmla="*/ 601721 h 1608850"/>
                <a:gd name="connsiteX887" fmla="*/ 6090642 w 12192000"/>
                <a:gd name="connsiteY887" fmla="*/ 599829 h 1608850"/>
                <a:gd name="connsiteX888" fmla="*/ 6090642 w 12192000"/>
                <a:gd name="connsiteY888" fmla="*/ 586588 h 1608850"/>
                <a:gd name="connsiteX889" fmla="*/ 6092416 w 12192000"/>
                <a:gd name="connsiteY889" fmla="*/ 586588 h 1608850"/>
                <a:gd name="connsiteX890" fmla="*/ 6104829 w 12192000"/>
                <a:gd name="connsiteY890" fmla="*/ 586588 h 1608850"/>
                <a:gd name="connsiteX891" fmla="*/ 6104829 w 12192000"/>
                <a:gd name="connsiteY891" fmla="*/ 610368 h 1608850"/>
                <a:gd name="connsiteX892" fmla="*/ 6105843 w 12192000"/>
                <a:gd name="connsiteY892" fmla="*/ 610368 h 1608850"/>
                <a:gd name="connsiteX893" fmla="*/ 6112936 w 12192000"/>
                <a:gd name="connsiteY893" fmla="*/ 610368 h 1608850"/>
                <a:gd name="connsiteX894" fmla="*/ 6112936 w 12192000"/>
                <a:gd name="connsiteY894" fmla="*/ 609287 h 1608850"/>
                <a:gd name="connsiteX895" fmla="*/ 6112936 w 12192000"/>
                <a:gd name="connsiteY895" fmla="*/ 601721 h 1608850"/>
                <a:gd name="connsiteX896" fmla="*/ 6114709 w 12192000"/>
                <a:gd name="connsiteY896" fmla="*/ 601721 h 1608850"/>
                <a:gd name="connsiteX897" fmla="*/ 6127123 w 12192000"/>
                <a:gd name="connsiteY897" fmla="*/ 601721 h 1608850"/>
                <a:gd name="connsiteX898" fmla="*/ 6127123 w 12192000"/>
                <a:gd name="connsiteY898" fmla="*/ 627662 h 1608850"/>
                <a:gd name="connsiteX899" fmla="*/ 6129150 w 12192000"/>
                <a:gd name="connsiteY899" fmla="*/ 627662 h 1608850"/>
                <a:gd name="connsiteX900" fmla="*/ 6143336 w 12192000"/>
                <a:gd name="connsiteY900" fmla="*/ 627662 h 1608850"/>
                <a:gd name="connsiteX901" fmla="*/ 6143336 w 12192000"/>
                <a:gd name="connsiteY901" fmla="*/ 629283 h 1608850"/>
                <a:gd name="connsiteX902" fmla="*/ 6143336 w 12192000"/>
                <a:gd name="connsiteY902" fmla="*/ 640633 h 1608850"/>
                <a:gd name="connsiteX903" fmla="*/ 6144096 w 12192000"/>
                <a:gd name="connsiteY903" fmla="*/ 640633 h 1608850"/>
                <a:gd name="connsiteX904" fmla="*/ 6149417 w 12192000"/>
                <a:gd name="connsiteY904" fmla="*/ 640633 h 1608850"/>
                <a:gd name="connsiteX905" fmla="*/ 6149417 w 12192000"/>
                <a:gd name="connsiteY905" fmla="*/ 639822 h 1608850"/>
                <a:gd name="connsiteX906" fmla="*/ 6149417 w 12192000"/>
                <a:gd name="connsiteY906" fmla="*/ 634147 h 1608850"/>
                <a:gd name="connsiteX907" fmla="*/ 6179817 w 12192000"/>
                <a:gd name="connsiteY907" fmla="*/ 634147 h 1608850"/>
                <a:gd name="connsiteX908" fmla="*/ 6179817 w 12192000"/>
                <a:gd name="connsiteY908" fmla="*/ 657927 h 1608850"/>
                <a:gd name="connsiteX909" fmla="*/ 6180830 w 12192000"/>
                <a:gd name="connsiteY909" fmla="*/ 657927 h 1608850"/>
                <a:gd name="connsiteX910" fmla="*/ 6187924 w 12192000"/>
                <a:gd name="connsiteY910" fmla="*/ 657927 h 1608850"/>
                <a:gd name="connsiteX911" fmla="*/ 6187924 w 12192000"/>
                <a:gd name="connsiteY911" fmla="*/ 659008 h 1608850"/>
                <a:gd name="connsiteX912" fmla="*/ 6187924 w 12192000"/>
                <a:gd name="connsiteY912" fmla="*/ 666574 h 1608850"/>
                <a:gd name="connsiteX913" fmla="*/ 6188684 w 12192000"/>
                <a:gd name="connsiteY913" fmla="*/ 666574 h 1608850"/>
                <a:gd name="connsiteX914" fmla="*/ 6194004 w 12192000"/>
                <a:gd name="connsiteY914" fmla="*/ 666574 h 1608850"/>
                <a:gd name="connsiteX915" fmla="*/ 6194004 w 12192000"/>
                <a:gd name="connsiteY915" fmla="*/ 664412 h 1608850"/>
                <a:gd name="connsiteX916" fmla="*/ 6194004 w 12192000"/>
                <a:gd name="connsiteY916" fmla="*/ 649280 h 1608850"/>
                <a:gd name="connsiteX917" fmla="*/ 6195017 w 12192000"/>
                <a:gd name="connsiteY917" fmla="*/ 649280 h 1608850"/>
                <a:gd name="connsiteX918" fmla="*/ 6202111 w 12192000"/>
                <a:gd name="connsiteY918" fmla="*/ 649280 h 1608850"/>
                <a:gd name="connsiteX919" fmla="*/ 6202111 w 12192000"/>
                <a:gd name="connsiteY919" fmla="*/ 650361 h 1608850"/>
                <a:gd name="connsiteX920" fmla="*/ 6202111 w 12192000"/>
                <a:gd name="connsiteY920" fmla="*/ 657927 h 1608850"/>
                <a:gd name="connsiteX921" fmla="*/ 6207431 w 12192000"/>
                <a:gd name="connsiteY921" fmla="*/ 655934 h 1608850"/>
                <a:gd name="connsiteX922" fmla="*/ 6208191 w 12192000"/>
                <a:gd name="connsiteY922" fmla="*/ 654954 h 1608850"/>
                <a:gd name="connsiteX923" fmla="*/ 6208191 w 12192000"/>
                <a:gd name="connsiteY923" fmla="*/ 649280 h 1608850"/>
                <a:gd name="connsiteX924" fmla="*/ 6246698 w 12192000"/>
                <a:gd name="connsiteY924" fmla="*/ 649280 h 1608850"/>
                <a:gd name="connsiteX925" fmla="*/ 6246698 w 12192000"/>
                <a:gd name="connsiteY925" fmla="*/ 673059 h 1608850"/>
                <a:gd name="connsiteX926" fmla="*/ 6248724 w 12192000"/>
                <a:gd name="connsiteY926" fmla="*/ 673059 h 1608850"/>
                <a:gd name="connsiteX927" fmla="*/ 6262911 w 12192000"/>
                <a:gd name="connsiteY927" fmla="*/ 673059 h 1608850"/>
                <a:gd name="connsiteX928" fmla="*/ 6262911 w 12192000"/>
                <a:gd name="connsiteY928" fmla="*/ 674140 h 1608850"/>
                <a:gd name="connsiteX929" fmla="*/ 6262911 w 12192000"/>
                <a:gd name="connsiteY929" fmla="*/ 681706 h 1608850"/>
                <a:gd name="connsiteX930" fmla="*/ 6264685 w 12192000"/>
                <a:gd name="connsiteY930" fmla="*/ 681706 h 1608850"/>
                <a:gd name="connsiteX931" fmla="*/ 6277098 w 12192000"/>
                <a:gd name="connsiteY931" fmla="*/ 681706 h 1608850"/>
                <a:gd name="connsiteX932" fmla="*/ 6277098 w 12192000"/>
                <a:gd name="connsiteY932" fmla="*/ 657927 h 1608850"/>
                <a:gd name="connsiteX933" fmla="*/ 6278111 w 12192000"/>
                <a:gd name="connsiteY933" fmla="*/ 657927 h 1608850"/>
                <a:gd name="connsiteX934" fmla="*/ 6285205 w 12192000"/>
                <a:gd name="connsiteY934" fmla="*/ 657927 h 1608850"/>
                <a:gd name="connsiteX935" fmla="*/ 6285205 w 12192000"/>
                <a:gd name="connsiteY935" fmla="*/ 625500 h 1608850"/>
                <a:gd name="connsiteX936" fmla="*/ 6286218 w 12192000"/>
                <a:gd name="connsiteY936" fmla="*/ 625500 h 1608850"/>
                <a:gd name="connsiteX937" fmla="*/ 6293312 w 12192000"/>
                <a:gd name="connsiteY937" fmla="*/ 625500 h 1608850"/>
                <a:gd name="connsiteX938" fmla="*/ 6293312 w 12192000"/>
                <a:gd name="connsiteY938" fmla="*/ 623609 h 1608850"/>
                <a:gd name="connsiteX939" fmla="*/ 6293312 w 12192000"/>
                <a:gd name="connsiteY939" fmla="*/ 610368 h 1608850"/>
                <a:gd name="connsiteX940" fmla="*/ 6292045 w 12192000"/>
                <a:gd name="connsiteY940" fmla="*/ 608746 h 1608850"/>
                <a:gd name="connsiteX941" fmla="*/ 6297365 w 12192000"/>
                <a:gd name="connsiteY941" fmla="*/ 597397 h 1608850"/>
                <a:gd name="connsiteX942" fmla="*/ 6305472 w 12192000"/>
                <a:gd name="connsiteY942" fmla="*/ 625500 h 1608850"/>
                <a:gd name="connsiteX943" fmla="*/ 6306232 w 12192000"/>
                <a:gd name="connsiteY943" fmla="*/ 625500 h 1608850"/>
                <a:gd name="connsiteX944" fmla="*/ 6311552 w 12192000"/>
                <a:gd name="connsiteY944" fmla="*/ 625500 h 1608850"/>
                <a:gd name="connsiteX945" fmla="*/ 6311552 w 12192000"/>
                <a:gd name="connsiteY945" fmla="*/ 519573 h 1608850"/>
                <a:gd name="connsiteX946" fmla="*/ 6313072 w 12192000"/>
                <a:gd name="connsiteY946" fmla="*/ 519573 h 1608850"/>
                <a:gd name="connsiteX947" fmla="*/ 6323712 w 12192000"/>
                <a:gd name="connsiteY947" fmla="*/ 519573 h 1608850"/>
                <a:gd name="connsiteX948" fmla="*/ 6323712 w 12192000"/>
                <a:gd name="connsiteY948" fmla="*/ 472014 h 1608850"/>
                <a:gd name="connsiteX949" fmla="*/ 6350059 w 12192000"/>
                <a:gd name="connsiteY949" fmla="*/ 472014 h 1608850"/>
                <a:gd name="connsiteX950" fmla="*/ 6350059 w 12192000"/>
                <a:gd name="connsiteY950" fmla="*/ 450396 h 1608850"/>
                <a:gd name="connsiteX951" fmla="*/ 6384513 w 12192000"/>
                <a:gd name="connsiteY951" fmla="*/ 450396 h 1608850"/>
                <a:gd name="connsiteX952" fmla="*/ 6384513 w 12192000"/>
                <a:gd name="connsiteY952" fmla="*/ 452828 h 1608850"/>
                <a:gd name="connsiteX953" fmla="*/ 6384513 w 12192000"/>
                <a:gd name="connsiteY953" fmla="*/ 469852 h 1608850"/>
                <a:gd name="connsiteX954" fmla="*/ 6386793 w 12192000"/>
                <a:gd name="connsiteY954" fmla="*/ 469852 h 1608850"/>
                <a:gd name="connsiteX955" fmla="*/ 6402753 w 12192000"/>
                <a:gd name="connsiteY955" fmla="*/ 469852 h 1608850"/>
                <a:gd name="connsiteX956" fmla="*/ 6402753 w 12192000"/>
                <a:gd name="connsiteY956" fmla="*/ 517411 h 1608850"/>
                <a:gd name="connsiteX957" fmla="*/ 6403766 w 12192000"/>
                <a:gd name="connsiteY957" fmla="*/ 517411 h 1608850"/>
                <a:gd name="connsiteX958" fmla="*/ 6410860 w 12192000"/>
                <a:gd name="connsiteY958" fmla="*/ 517411 h 1608850"/>
                <a:gd name="connsiteX959" fmla="*/ 6425047 w 12192000"/>
                <a:gd name="connsiteY959" fmla="*/ 521735 h 1608850"/>
                <a:gd name="connsiteX960" fmla="*/ 6425047 w 12192000"/>
                <a:gd name="connsiteY960" fmla="*/ 560647 h 1608850"/>
                <a:gd name="connsiteX961" fmla="*/ 6426060 w 12192000"/>
                <a:gd name="connsiteY961" fmla="*/ 560647 h 1608850"/>
                <a:gd name="connsiteX962" fmla="*/ 6433153 w 12192000"/>
                <a:gd name="connsiteY962" fmla="*/ 560647 h 1608850"/>
                <a:gd name="connsiteX963" fmla="*/ 6433153 w 12192000"/>
                <a:gd name="connsiteY963" fmla="*/ 562268 h 1608850"/>
                <a:gd name="connsiteX964" fmla="*/ 6433153 w 12192000"/>
                <a:gd name="connsiteY964" fmla="*/ 573617 h 1608850"/>
                <a:gd name="connsiteX965" fmla="*/ 6435180 w 12192000"/>
                <a:gd name="connsiteY965" fmla="*/ 573617 h 1608850"/>
                <a:gd name="connsiteX966" fmla="*/ 6449367 w 12192000"/>
                <a:gd name="connsiteY966" fmla="*/ 573617 h 1608850"/>
                <a:gd name="connsiteX967" fmla="*/ 6455447 w 12192000"/>
                <a:gd name="connsiteY967" fmla="*/ 580103 h 1608850"/>
                <a:gd name="connsiteX968" fmla="*/ 6455447 w 12192000"/>
                <a:gd name="connsiteY968" fmla="*/ 601721 h 1608850"/>
                <a:gd name="connsiteX969" fmla="*/ 6457727 w 12192000"/>
                <a:gd name="connsiteY969" fmla="*/ 601721 h 1608850"/>
                <a:gd name="connsiteX970" fmla="*/ 6473687 w 12192000"/>
                <a:gd name="connsiteY970" fmla="*/ 601721 h 1608850"/>
                <a:gd name="connsiteX971" fmla="*/ 6473687 w 12192000"/>
                <a:gd name="connsiteY971" fmla="*/ 602801 h 1608850"/>
                <a:gd name="connsiteX972" fmla="*/ 6473687 w 12192000"/>
                <a:gd name="connsiteY972" fmla="*/ 610368 h 1608850"/>
                <a:gd name="connsiteX973" fmla="*/ 6474954 w 12192000"/>
                <a:gd name="connsiteY973" fmla="*/ 610368 h 1608850"/>
                <a:gd name="connsiteX974" fmla="*/ 6483821 w 12192000"/>
                <a:gd name="connsiteY974" fmla="*/ 610368 h 1608850"/>
                <a:gd name="connsiteX975" fmla="*/ 6483821 w 12192000"/>
                <a:gd name="connsiteY975" fmla="*/ 612529 h 1608850"/>
                <a:gd name="connsiteX976" fmla="*/ 6483821 w 12192000"/>
                <a:gd name="connsiteY976" fmla="*/ 627662 h 1608850"/>
                <a:gd name="connsiteX977" fmla="*/ 6487874 w 12192000"/>
                <a:gd name="connsiteY977" fmla="*/ 625770 h 1608850"/>
                <a:gd name="connsiteX978" fmla="*/ 6487874 w 12192000"/>
                <a:gd name="connsiteY978" fmla="*/ 612529 h 1608850"/>
                <a:gd name="connsiteX979" fmla="*/ 6488887 w 12192000"/>
                <a:gd name="connsiteY979" fmla="*/ 612529 h 1608850"/>
                <a:gd name="connsiteX980" fmla="*/ 6495981 w 12192000"/>
                <a:gd name="connsiteY980" fmla="*/ 612529 h 1608850"/>
                <a:gd name="connsiteX981" fmla="*/ 6495981 w 12192000"/>
                <a:gd name="connsiteY981" fmla="*/ 614151 h 1608850"/>
                <a:gd name="connsiteX982" fmla="*/ 6495981 w 12192000"/>
                <a:gd name="connsiteY982" fmla="*/ 625500 h 1608850"/>
                <a:gd name="connsiteX983" fmla="*/ 6496741 w 12192000"/>
                <a:gd name="connsiteY983" fmla="*/ 625500 h 1608850"/>
                <a:gd name="connsiteX984" fmla="*/ 6502061 w 12192000"/>
                <a:gd name="connsiteY984" fmla="*/ 625500 h 1608850"/>
                <a:gd name="connsiteX985" fmla="*/ 6550701 w 12192000"/>
                <a:gd name="connsiteY985" fmla="*/ 621177 h 1608850"/>
                <a:gd name="connsiteX986" fmla="*/ 6550701 w 12192000"/>
                <a:gd name="connsiteY986" fmla="*/ 622528 h 1608850"/>
                <a:gd name="connsiteX987" fmla="*/ 6550701 w 12192000"/>
                <a:gd name="connsiteY987" fmla="*/ 631985 h 1608850"/>
                <a:gd name="connsiteX988" fmla="*/ 6551461 w 12192000"/>
                <a:gd name="connsiteY988" fmla="*/ 631985 h 1608850"/>
                <a:gd name="connsiteX989" fmla="*/ 6556782 w 12192000"/>
                <a:gd name="connsiteY989" fmla="*/ 631985 h 1608850"/>
                <a:gd name="connsiteX990" fmla="*/ 6556782 w 12192000"/>
                <a:gd name="connsiteY990" fmla="*/ 634147 h 1608850"/>
                <a:gd name="connsiteX991" fmla="*/ 6556782 w 12192000"/>
                <a:gd name="connsiteY991" fmla="*/ 649280 h 1608850"/>
                <a:gd name="connsiteX992" fmla="*/ 6558808 w 12192000"/>
                <a:gd name="connsiteY992" fmla="*/ 647929 h 1608850"/>
                <a:gd name="connsiteX993" fmla="*/ 6572995 w 12192000"/>
                <a:gd name="connsiteY993" fmla="*/ 638471 h 1608850"/>
                <a:gd name="connsiteX994" fmla="*/ 6579075 w 12192000"/>
                <a:gd name="connsiteY994" fmla="*/ 597397 h 1608850"/>
                <a:gd name="connsiteX995" fmla="*/ 6579835 w 12192000"/>
                <a:gd name="connsiteY995" fmla="*/ 597127 h 1608850"/>
                <a:gd name="connsiteX996" fmla="*/ 6585155 w 12192000"/>
                <a:gd name="connsiteY996" fmla="*/ 595235 h 1608850"/>
                <a:gd name="connsiteX997" fmla="*/ 6587182 w 12192000"/>
                <a:gd name="connsiteY997" fmla="*/ 526058 h 1608850"/>
                <a:gd name="connsiteX998" fmla="*/ 6589209 w 12192000"/>
                <a:gd name="connsiteY998" fmla="*/ 595235 h 1608850"/>
                <a:gd name="connsiteX999" fmla="*/ 6589969 w 12192000"/>
                <a:gd name="connsiteY999" fmla="*/ 595505 h 1608850"/>
                <a:gd name="connsiteX1000" fmla="*/ 6595289 w 12192000"/>
                <a:gd name="connsiteY1000" fmla="*/ 597397 h 1608850"/>
                <a:gd name="connsiteX1001" fmla="*/ 6595289 w 12192000"/>
                <a:gd name="connsiteY1001" fmla="*/ 510926 h 1608850"/>
                <a:gd name="connsiteX1002" fmla="*/ 6599342 w 12192000"/>
                <a:gd name="connsiteY1002" fmla="*/ 478499 h 1608850"/>
                <a:gd name="connsiteX1003" fmla="*/ 6637849 w 12192000"/>
                <a:gd name="connsiteY1003" fmla="*/ 478499 h 1608850"/>
                <a:gd name="connsiteX1004" fmla="*/ 6637849 w 12192000"/>
                <a:gd name="connsiteY1004" fmla="*/ 510926 h 1608850"/>
                <a:gd name="connsiteX1005" fmla="*/ 6638609 w 12192000"/>
                <a:gd name="connsiteY1005" fmla="*/ 510926 h 1608850"/>
                <a:gd name="connsiteX1006" fmla="*/ 6643929 w 12192000"/>
                <a:gd name="connsiteY1006" fmla="*/ 510926 h 1608850"/>
                <a:gd name="connsiteX1007" fmla="*/ 6643929 w 12192000"/>
                <a:gd name="connsiteY1007" fmla="*/ 428778 h 1608850"/>
                <a:gd name="connsiteX1008" fmla="*/ 6645703 w 12192000"/>
                <a:gd name="connsiteY1008" fmla="*/ 428778 h 1608850"/>
                <a:gd name="connsiteX1009" fmla="*/ 6658116 w 12192000"/>
                <a:gd name="connsiteY1009" fmla="*/ 428778 h 1608850"/>
                <a:gd name="connsiteX1010" fmla="*/ 6658116 w 12192000"/>
                <a:gd name="connsiteY1010" fmla="*/ 426887 h 1608850"/>
                <a:gd name="connsiteX1011" fmla="*/ 6658116 w 12192000"/>
                <a:gd name="connsiteY1011" fmla="*/ 413646 h 1608850"/>
                <a:gd name="connsiteX1012" fmla="*/ 6680410 w 12192000"/>
                <a:gd name="connsiteY1012" fmla="*/ 413646 h 1608850"/>
                <a:gd name="connsiteX1013" fmla="*/ 6680410 w 12192000"/>
                <a:gd name="connsiteY1013" fmla="*/ 412565 h 1608850"/>
                <a:gd name="connsiteX1014" fmla="*/ 6680410 w 12192000"/>
                <a:gd name="connsiteY1014" fmla="*/ 404999 h 1608850"/>
                <a:gd name="connsiteX1015" fmla="*/ 6682183 w 12192000"/>
                <a:gd name="connsiteY1015" fmla="*/ 404999 h 1608850"/>
                <a:gd name="connsiteX1016" fmla="*/ 6694597 w 12192000"/>
                <a:gd name="connsiteY1016" fmla="*/ 404999 h 1608850"/>
                <a:gd name="connsiteX1017" fmla="*/ 6694597 w 12192000"/>
                <a:gd name="connsiteY1017" fmla="*/ 406080 h 1608850"/>
                <a:gd name="connsiteX1018" fmla="*/ 6694597 w 12192000"/>
                <a:gd name="connsiteY1018" fmla="*/ 413646 h 1608850"/>
                <a:gd name="connsiteX1019" fmla="*/ 6695357 w 12192000"/>
                <a:gd name="connsiteY1019" fmla="*/ 413646 h 1608850"/>
                <a:gd name="connsiteX1020" fmla="*/ 6700677 w 12192000"/>
                <a:gd name="connsiteY1020" fmla="*/ 413646 h 1608850"/>
                <a:gd name="connsiteX1021" fmla="*/ 6710810 w 12192000"/>
                <a:gd name="connsiteY1021" fmla="*/ 409322 h 1608850"/>
                <a:gd name="connsiteX1022" fmla="*/ 6714863 w 12192000"/>
                <a:gd name="connsiteY1022" fmla="*/ 412565 h 1608850"/>
                <a:gd name="connsiteX1023" fmla="*/ 6714863 w 12192000"/>
                <a:gd name="connsiteY1023" fmla="*/ 404999 h 1608850"/>
                <a:gd name="connsiteX1024" fmla="*/ 6717143 w 12192000"/>
                <a:gd name="connsiteY1024" fmla="*/ 404999 h 1608850"/>
                <a:gd name="connsiteX1025" fmla="*/ 6733104 w 12192000"/>
                <a:gd name="connsiteY1025" fmla="*/ 404999 h 1608850"/>
                <a:gd name="connsiteX1026" fmla="*/ 6733104 w 12192000"/>
                <a:gd name="connsiteY1026" fmla="*/ 406080 h 1608850"/>
                <a:gd name="connsiteX1027" fmla="*/ 6733104 w 12192000"/>
                <a:gd name="connsiteY1027" fmla="*/ 413646 h 1608850"/>
                <a:gd name="connsiteX1028" fmla="*/ 6763504 w 12192000"/>
                <a:gd name="connsiteY1028" fmla="*/ 413646 h 1608850"/>
                <a:gd name="connsiteX1029" fmla="*/ 6763504 w 12192000"/>
                <a:gd name="connsiteY1029" fmla="*/ 415267 h 1608850"/>
                <a:gd name="connsiteX1030" fmla="*/ 6763504 w 12192000"/>
                <a:gd name="connsiteY1030" fmla="*/ 426617 h 1608850"/>
                <a:gd name="connsiteX1031" fmla="*/ 6789851 w 12192000"/>
                <a:gd name="connsiteY1031" fmla="*/ 426617 h 1608850"/>
                <a:gd name="connsiteX1032" fmla="*/ 6789851 w 12192000"/>
                <a:gd name="connsiteY1032" fmla="*/ 456881 h 1608850"/>
                <a:gd name="connsiteX1033" fmla="*/ 6790611 w 12192000"/>
                <a:gd name="connsiteY1033" fmla="*/ 456881 h 1608850"/>
                <a:gd name="connsiteX1034" fmla="*/ 6795931 w 12192000"/>
                <a:gd name="connsiteY1034" fmla="*/ 456881 h 1608850"/>
                <a:gd name="connsiteX1035" fmla="*/ 6795931 w 12192000"/>
                <a:gd name="connsiteY1035" fmla="*/ 457962 h 1608850"/>
                <a:gd name="connsiteX1036" fmla="*/ 6795931 w 12192000"/>
                <a:gd name="connsiteY1036" fmla="*/ 465529 h 1608850"/>
                <a:gd name="connsiteX1037" fmla="*/ 6799985 w 12192000"/>
                <a:gd name="connsiteY1037" fmla="*/ 495793 h 1608850"/>
                <a:gd name="connsiteX1038" fmla="*/ 6800745 w 12192000"/>
                <a:gd name="connsiteY1038" fmla="*/ 495793 h 1608850"/>
                <a:gd name="connsiteX1039" fmla="*/ 6806065 w 12192000"/>
                <a:gd name="connsiteY1039" fmla="*/ 495793 h 1608850"/>
                <a:gd name="connsiteX1040" fmla="*/ 6806065 w 12192000"/>
                <a:gd name="connsiteY1040" fmla="*/ 496604 h 1608850"/>
                <a:gd name="connsiteX1041" fmla="*/ 6806065 w 12192000"/>
                <a:gd name="connsiteY1041" fmla="*/ 502279 h 1608850"/>
                <a:gd name="connsiteX1042" fmla="*/ 6807078 w 12192000"/>
                <a:gd name="connsiteY1042" fmla="*/ 502279 h 1608850"/>
                <a:gd name="connsiteX1043" fmla="*/ 6814171 w 12192000"/>
                <a:gd name="connsiteY1043" fmla="*/ 502279 h 1608850"/>
                <a:gd name="connsiteX1044" fmla="*/ 6814171 w 12192000"/>
                <a:gd name="connsiteY1044" fmla="*/ 532544 h 1608850"/>
                <a:gd name="connsiteX1045" fmla="*/ 6816198 w 12192000"/>
                <a:gd name="connsiteY1045" fmla="*/ 532544 h 1608850"/>
                <a:gd name="connsiteX1046" fmla="*/ 6830385 w 12192000"/>
                <a:gd name="connsiteY1046" fmla="*/ 532544 h 1608850"/>
                <a:gd name="connsiteX1047" fmla="*/ 6830385 w 12192000"/>
                <a:gd name="connsiteY1047" fmla="*/ 556323 h 1608850"/>
                <a:gd name="connsiteX1048" fmla="*/ 6832412 w 12192000"/>
                <a:gd name="connsiteY1048" fmla="*/ 557944 h 1608850"/>
                <a:gd name="connsiteX1049" fmla="*/ 6832412 w 12192000"/>
                <a:gd name="connsiteY1049" fmla="*/ 569294 h 1608850"/>
                <a:gd name="connsiteX1050" fmla="*/ 6833172 w 12192000"/>
                <a:gd name="connsiteY1050" fmla="*/ 569294 h 1608850"/>
                <a:gd name="connsiteX1051" fmla="*/ 6838492 w 12192000"/>
                <a:gd name="connsiteY1051" fmla="*/ 569294 h 1608850"/>
                <a:gd name="connsiteX1052" fmla="*/ 6838492 w 12192000"/>
                <a:gd name="connsiteY1052" fmla="*/ 593073 h 1608850"/>
                <a:gd name="connsiteX1053" fmla="*/ 6839758 w 12192000"/>
                <a:gd name="connsiteY1053" fmla="*/ 593073 h 1608850"/>
                <a:gd name="connsiteX1054" fmla="*/ 6848625 w 12192000"/>
                <a:gd name="connsiteY1054" fmla="*/ 593073 h 1608850"/>
                <a:gd name="connsiteX1055" fmla="*/ 6850652 w 12192000"/>
                <a:gd name="connsiteY1055" fmla="*/ 597127 h 1608850"/>
                <a:gd name="connsiteX1056" fmla="*/ 6850652 w 12192000"/>
                <a:gd name="connsiteY1056" fmla="*/ 610368 h 1608850"/>
                <a:gd name="connsiteX1057" fmla="*/ 6852172 w 12192000"/>
                <a:gd name="connsiteY1057" fmla="*/ 608476 h 1608850"/>
                <a:gd name="connsiteX1058" fmla="*/ 6862812 w 12192000"/>
                <a:gd name="connsiteY1058" fmla="*/ 595235 h 1608850"/>
                <a:gd name="connsiteX1059" fmla="*/ 6891186 w 12192000"/>
                <a:gd name="connsiteY1059" fmla="*/ 595235 h 1608850"/>
                <a:gd name="connsiteX1060" fmla="*/ 6891186 w 12192000"/>
                <a:gd name="connsiteY1060" fmla="*/ 681706 h 1608850"/>
                <a:gd name="connsiteX1061" fmla="*/ 6891946 w 12192000"/>
                <a:gd name="connsiteY1061" fmla="*/ 681706 h 1608850"/>
                <a:gd name="connsiteX1062" fmla="*/ 6897266 w 12192000"/>
                <a:gd name="connsiteY1062" fmla="*/ 681706 h 1608850"/>
                <a:gd name="connsiteX1063" fmla="*/ 6898026 w 12192000"/>
                <a:gd name="connsiteY1063" fmla="*/ 680355 h 1608850"/>
                <a:gd name="connsiteX1064" fmla="*/ 6903346 w 12192000"/>
                <a:gd name="connsiteY1064" fmla="*/ 670897 h 1608850"/>
                <a:gd name="connsiteX1065" fmla="*/ 6903346 w 12192000"/>
                <a:gd name="connsiteY1065" fmla="*/ 672789 h 1608850"/>
                <a:gd name="connsiteX1066" fmla="*/ 6903346 w 12192000"/>
                <a:gd name="connsiteY1066" fmla="*/ 686030 h 1608850"/>
                <a:gd name="connsiteX1067" fmla="*/ 6907399 w 12192000"/>
                <a:gd name="connsiteY1067" fmla="*/ 640633 h 1608850"/>
                <a:gd name="connsiteX1068" fmla="*/ 6908159 w 12192000"/>
                <a:gd name="connsiteY1068" fmla="*/ 640633 h 1608850"/>
                <a:gd name="connsiteX1069" fmla="*/ 6913479 w 12192000"/>
                <a:gd name="connsiteY1069" fmla="*/ 640633 h 1608850"/>
                <a:gd name="connsiteX1070" fmla="*/ 6913479 w 12192000"/>
                <a:gd name="connsiteY1070" fmla="*/ 575779 h 1608850"/>
                <a:gd name="connsiteX1071" fmla="*/ 6914493 w 12192000"/>
                <a:gd name="connsiteY1071" fmla="*/ 575779 h 1608850"/>
                <a:gd name="connsiteX1072" fmla="*/ 6921586 w 12192000"/>
                <a:gd name="connsiteY1072" fmla="*/ 575779 h 1608850"/>
                <a:gd name="connsiteX1073" fmla="*/ 6933746 w 12192000"/>
                <a:gd name="connsiteY1073" fmla="*/ 532544 h 1608850"/>
                <a:gd name="connsiteX1074" fmla="*/ 6935013 w 12192000"/>
                <a:gd name="connsiteY1074" fmla="*/ 532544 h 1608850"/>
                <a:gd name="connsiteX1075" fmla="*/ 6943880 w 12192000"/>
                <a:gd name="connsiteY1075" fmla="*/ 532544 h 1608850"/>
                <a:gd name="connsiteX1076" fmla="*/ 6954013 w 12192000"/>
                <a:gd name="connsiteY1076" fmla="*/ 575779 h 1608850"/>
                <a:gd name="connsiteX1077" fmla="*/ 6955026 w 12192000"/>
                <a:gd name="connsiteY1077" fmla="*/ 575779 h 1608850"/>
                <a:gd name="connsiteX1078" fmla="*/ 6962120 w 12192000"/>
                <a:gd name="connsiteY1078" fmla="*/ 575779 h 1608850"/>
                <a:gd name="connsiteX1079" fmla="*/ 6962120 w 12192000"/>
                <a:gd name="connsiteY1079" fmla="*/ 614691 h 1608850"/>
                <a:gd name="connsiteX1080" fmla="*/ 6963893 w 12192000"/>
                <a:gd name="connsiteY1080" fmla="*/ 614691 h 1608850"/>
                <a:gd name="connsiteX1081" fmla="*/ 6976307 w 12192000"/>
                <a:gd name="connsiteY1081" fmla="*/ 614691 h 1608850"/>
                <a:gd name="connsiteX1082" fmla="*/ 6976307 w 12192000"/>
                <a:gd name="connsiteY1082" fmla="*/ 616853 h 1608850"/>
                <a:gd name="connsiteX1083" fmla="*/ 6976307 w 12192000"/>
                <a:gd name="connsiteY1083" fmla="*/ 631985 h 1608850"/>
                <a:gd name="connsiteX1084" fmla="*/ 6980360 w 12192000"/>
                <a:gd name="connsiteY1084" fmla="*/ 629824 h 1608850"/>
                <a:gd name="connsiteX1085" fmla="*/ 6980360 w 12192000"/>
                <a:gd name="connsiteY1085" fmla="*/ 614691 h 1608850"/>
                <a:gd name="connsiteX1086" fmla="*/ 6981880 w 12192000"/>
                <a:gd name="connsiteY1086" fmla="*/ 614691 h 1608850"/>
                <a:gd name="connsiteX1087" fmla="*/ 6992520 w 12192000"/>
                <a:gd name="connsiteY1087" fmla="*/ 614691 h 1608850"/>
                <a:gd name="connsiteX1088" fmla="*/ 6992520 w 12192000"/>
                <a:gd name="connsiteY1088" fmla="*/ 616312 h 1608850"/>
                <a:gd name="connsiteX1089" fmla="*/ 6992520 w 12192000"/>
                <a:gd name="connsiteY1089" fmla="*/ 627662 h 1608850"/>
                <a:gd name="connsiteX1090" fmla="*/ 7022921 w 12192000"/>
                <a:gd name="connsiteY1090" fmla="*/ 627662 h 1608850"/>
                <a:gd name="connsiteX1091" fmla="*/ 7022921 w 12192000"/>
                <a:gd name="connsiteY1091" fmla="*/ 590912 h 1608850"/>
                <a:gd name="connsiteX1092" fmla="*/ 7024187 w 12192000"/>
                <a:gd name="connsiteY1092" fmla="*/ 590912 h 1608850"/>
                <a:gd name="connsiteX1093" fmla="*/ 7033054 w 12192000"/>
                <a:gd name="connsiteY1093" fmla="*/ 590912 h 1608850"/>
                <a:gd name="connsiteX1094" fmla="*/ 7033054 w 12192000"/>
                <a:gd name="connsiteY1094" fmla="*/ 612529 h 1608850"/>
                <a:gd name="connsiteX1095" fmla="*/ 7035081 w 12192000"/>
                <a:gd name="connsiteY1095" fmla="*/ 580103 h 1608850"/>
                <a:gd name="connsiteX1096" fmla="*/ 7057374 w 12192000"/>
                <a:gd name="connsiteY1096" fmla="*/ 580103 h 1608850"/>
                <a:gd name="connsiteX1097" fmla="*/ 7057374 w 12192000"/>
                <a:gd name="connsiteY1097" fmla="*/ 578481 h 1608850"/>
                <a:gd name="connsiteX1098" fmla="*/ 7057374 w 12192000"/>
                <a:gd name="connsiteY1098" fmla="*/ 567132 h 1608850"/>
                <a:gd name="connsiteX1099" fmla="*/ 7058134 w 12192000"/>
                <a:gd name="connsiteY1099" fmla="*/ 567132 h 1608850"/>
                <a:gd name="connsiteX1100" fmla="*/ 7063454 w 12192000"/>
                <a:gd name="connsiteY1100" fmla="*/ 567132 h 1608850"/>
                <a:gd name="connsiteX1101" fmla="*/ 7063454 w 12192000"/>
                <a:gd name="connsiteY1101" fmla="*/ 565241 h 1608850"/>
                <a:gd name="connsiteX1102" fmla="*/ 7063454 w 12192000"/>
                <a:gd name="connsiteY1102" fmla="*/ 552000 h 1608850"/>
                <a:gd name="connsiteX1103" fmla="*/ 7067508 w 12192000"/>
                <a:gd name="connsiteY1103" fmla="*/ 558485 h 1608850"/>
                <a:gd name="connsiteX1104" fmla="*/ 7069788 w 12192000"/>
                <a:gd name="connsiteY1104" fmla="*/ 558485 h 1608850"/>
                <a:gd name="connsiteX1105" fmla="*/ 7085748 w 12192000"/>
                <a:gd name="connsiteY1105" fmla="*/ 558485 h 1608850"/>
                <a:gd name="connsiteX1106" fmla="*/ 7085748 w 12192000"/>
                <a:gd name="connsiteY1106" fmla="*/ 557674 h 1608850"/>
                <a:gd name="connsiteX1107" fmla="*/ 7085748 w 12192000"/>
                <a:gd name="connsiteY1107" fmla="*/ 552000 h 1608850"/>
                <a:gd name="connsiteX1108" fmla="*/ 7086508 w 12192000"/>
                <a:gd name="connsiteY1108" fmla="*/ 552000 h 1608850"/>
                <a:gd name="connsiteX1109" fmla="*/ 7091828 w 12192000"/>
                <a:gd name="connsiteY1109" fmla="*/ 552000 h 1608850"/>
                <a:gd name="connsiteX1110" fmla="*/ 7091828 w 12192000"/>
                <a:gd name="connsiteY1110" fmla="*/ 553351 h 1608850"/>
                <a:gd name="connsiteX1111" fmla="*/ 7091828 w 12192000"/>
                <a:gd name="connsiteY1111" fmla="*/ 562809 h 1608850"/>
                <a:gd name="connsiteX1112" fmla="*/ 7130335 w 12192000"/>
                <a:gd name="connsiteY1112" fmla="*/ 562809 h 1608850"/>
                <a:gd name="connsiteX1113" fmla="*/ 7130335 w 12192000"/>
                <a:gd name="connsiteY1113" fmla="*/ 701162 h 1608850"/>
                <a:gd name="connsiteX1114" fmla="*/ 7131855 w 12192000"/>
                <a:gd name="connsiteY1114" fmla="*/ 701162 h 1608850"/>
                <a:gd name="connsiteX1115" fmla="*/ 7142495 w 12192000"/>
                <a:gd name="connsiteY1115" fmla="*/ 701162 h 1608850"/>
                <a:gd name="connsiteX1116" fmla="*/ 7142495 w 12192000"/>
                <a:gd name="connsiteY1116" fmla="*/ 688192 h 1608850"/>
                <a:gd name="connsiteX1117" fmla="*/ 7146549 w 12192000"/>
                <a:gd name="connsiteY1117" fmla="*/ 688192 h 1608850"/>
                <a:gd name="connsiteX1118" fmla="*/ 7146549 w 12192000"/>
                <a:gd name="connsiteY1118" fmla="*/ 701162 h 1608850"/>
                <a:gd name="connsiteX1119" fmla="*/ 7176949 w 12192000"/>
                <a:gd name="connsiteY1119" fmla="*/ 701162 h 1608850"/>
                <a:gd name="connsiteX1120" fmla="*/ 7176949 w 12192000"/>
                <a:gd name="connsiteY1120" fmla="*/ 670897 h 1608850"/>
                <a:gd name="connsiteX1121" fmla="*/ 7189109 w 12192000"/>
                <a:gd name="connsiteY1121" fmla="*/ 670897 h 1608850"/>
                <a:gd name="connsiteX1122" fmla="*/ 7201269 w 12192000"/>
                <a:gd name="connsiteY1122" fmla="*/ 668736 h 1608850"/>
                <a:gd name="connsiteX1123" fmla="*/ 7205323 w 12192000"/>
                <a:gd name="connsiteY1123" fmla="*/ 670897 h 1608850"/>
                <a:gd name="connsiteX1124" fmla="*/ 7215456 w 12192000"/>
                <a:gd name="connsiteY1124" fmla="*/ 670897 h 1608850"/>
                <a:gd name="connsiteX1125" fmla="*/ 7215456 w 12192000"/>
                <a:gd name="connsiteY1125" fmla="*/ 701162 h 1608850"/>
                <a:gd name="connsiteX1126" fmla="*/ 7223563 w 12192000"/>
                <a:gd name="connsiteY1126" fmla="*/ 701162 h 1608850"/>
                <a:gd name="connsiteX1127" fmla="*/ 7223563 w 12192000"/>
                <a:gd name="connsiteY1127" fmla="*/ 718457 h 1608850"/>
                <a:gd name="connsiteX1128" fmla="*/ 7232899 w 12192000"/>
                <a:gd name="connsiteY1128" fmla="*/ 719362 h 1608850"/>
                <a:gd name="connsiteX1129" fmla="*/ 7245857 w 12192000"/>
                <a:gd name="connsiteY1129" fmla="*/ 719362 h 1608850"/>
                <a:gd name="connsiteX1130" fmla="*/ 7245857 w 12192000"/>
                <a:gd name="connsiteY1130" fmla="*/ 703324 h 1608850"/>
                <a:gd name="connsiteX1131" fmla="*/ 7313813 w 12192000"/>
                <a:gd name="connsiteY1131" fmla="*/ 703324 h 1608850"/>
                <a:gd name="connsiteX1132" fmla="*/ 7313813 w 12192000"/>
                <a:gd name="connsiteY1132" fmla="*/ 618071 h 1608850"/>
                <a:gd name="connsiteX1133" fmla="*/ 7385821 w 12192000"/>
                <a:gd name="connsiteY1133" fmla="*/ 618071 h 1608850"/>
                <a:gd name="connsiteX1134" fmla="*/ 7385821 w 12192000"/>
                <a:gd name="connsiteY1134" fmla="*/ 696839 h 1608850"/>
                <a:gd name="connsiteX1135" fmla="*/ 7387725 w 12192000"/>
                <a:gd name="connsiteY1135" fmla="*/ 696839 h 1608850"/>
                <a:gd name="connsiteX1136" fmla="*/ 7388967 w 12192000"/>
                <a:gd name="connsiteY1136" fmla="*/ 719362 h 1608850"/>
                <a:gd name="connsiteX1137" fmla="*/ 7398643 w 12192000"/>
                <a:gd name="connsiteY1137" fmla="*/ 719362 h 1608850"/>
                <a:gd name="connsiteX1138" fmla="*/ 7399885 w 12192000"/>
                <a:gd name="connsiteY1138" fmla="*/ 696839 h 1608850"/>
                <a:gd name="connsiteX1139" fmla="*/ 7405965 w 12192000"/>
                <a:gd name="connsiteY1139" fmla="*/ 696839 h 1608850"/>
                <a:gd name="connsiteX1140" fmla="*/ 7407207 w 12192000"/>
                <a:gd name="connsiteY1140" fmla="*/ 719362 h 1608850"/>
                <a:gd name="connsiteX1141" fmla="*/ 7457829 w 12192000"/>
                <a:gd name="connsiteY1141" fmla="*/ 719362 h 1608850"/>
                <a:gd name="connsiteX1142" fmla="*/ 7457829 w 12192000"/>
                <a:gd name="connsiteY1142" fmla="*/ 556334 h 1608850"/>
                <a:gd name="connsiteX1143" fmla="*/ 7655156 w 12192000"/>
                <a:gd name="connsiteY1143" fmla="*/ 556334 h 1608850"/>
                <a:gd name="connsiteX1144" fmla="*/ 7655156 w 12192000"/>
                <a:gd name="connsiteY1144" fmla="*/ 719362 h 1608850"/>
                <a:gd name="connsiteX1145" fmla="*/ 7673853 w 12192000"/>
                <a:gd name="connsiteY1145" fmla="*/ 719362 h 1608850"/>
                <a:gd name="connsiteX1146" fmla="*/ 7673853 w 12192000"/>
                <a:gd name="connsiteY1146" fmla="*/ 636669 h 1608850"/>
                <a:gd name="connsiteX1147" fmla="*/ 7768973 w 12192000"/>
                <a:gd name="connsiteY1147" fmla="*/ 636669 h 1608850"/>
                <a:gd name="connsiteX1148" fmla="*/ 7773382 w 12192000"/>
                <a:gd name="connsiteY1148" fmla="*/ 519115 h 1608850"/>
                <a:gd name="connsiteX1149" fmla="*/ 7819759 w 12192000"/>
                <a:gd name="connsiteY1149" fmla="*/ 519115 h 1608850"/>
                <a:gd name="connsiteX1150" fmla="*/ 7821437 w 12192000"/>
                <a:gd name="connsiteY1150" fmla="*/ 571456 h 1608850"/>
                <a:gd name="connsiteX1151" fmla="*/ 7886292 w 12192000"/>
                <a:gd name="connsiteY1151" fmla="*/ 571456 h 1608850"/>
                <a:gd name="connsiteX1152" fmla="*/ 7886292 w 12192000"/>
                <a:gd name="connsiteY1152" fmla="*/ 647118 h 1608850"/>
                <a:gd name="connsiteX1153" fmla="*/ 7894398 w 12192000"/>
                <a:gd name="connsiteY1153" fmla="*/ 647118 h 1608850"/>
                <a:gd name="connsiteX1154" fmla="*/ 7896425 w 12192000"/>
                <a:gd name="connsiteY1154" fmla="*/ 640633 h 1608850"/>
                <a:gd name="connsiteX1155" fmla="*/ 7902505 w 12192000"/>
                <a:gd name="connsiteY1155" fmla="*/ 640633 h 1608850"/>
                <a:gd name="connsiteX1156" fmla="*/ 7904533 w 12192000"/>
                <a:gd name="connsiteY1156" fmla="*/ 649280 h 1608850"/>
                <a:gd name="connsiteX1157" fmla="*/ 7916693 w 12192000"/>
                <a:gd name="connsiteY1157" fmla="*/ 649280 h 1608850"/>
                <a:gd name="connsiteX1158" fmla="*/ 7916693 w 12192000"/>
                <a:gd name="connsiteY1158" fmla="*/ 642794 h 1608850"/>
                <a:gd name="connsiteX1159" fmla="*/ 7938985 w 12192000"/>
                <a:gd name="connsiteY1159" fmla="*/ 642794 h 1608850"/>
                <a:gd name="connsiteX1160" fmla="*/ 7938985 w 12192000"/>
                <a:gd name="connsiteY1160" fmla="*/ 649280 h 1608850"/>
                <a:gd name="connsiteX1161" fmla="*/ 7959253 w 12192000"/>
                <a:gd name="connsiteY1161" fmla="*/ 649280 h 1608850"/>
                <a:gd name="connsiteX1162" fmla="*/ 7959253 w 12192000"/>
                <a:gd name="connsiteY1162" fmla="*/ 694677 h 1608850"/>
                <a:gd name="connsiteX1163" fmla="*/ 7973440 w 12192000"/>
                <a:gd name="connsiteY1163" fmla="*/ 694677 h 1608850"/>
                <a:gd name="connsiteX1164" fmla="*/ 7973440 w 12192000"/>
                <a:gd name="connsiteY1164" fmla="*/ 681706 h 1608850"/>
                <a:gd name="connsiteX1165" fmla="*/ 7989653 w 12192000"/>
                <a:gd name="connsiteY1165" fmla="*/ 681706 h 1608850"/>
                <a:gd name="connsiteX1166" fmla="*/ 7989653 w 12192000"/>
                <a:gd name="connsiteY1166" fmla="*/ 502279 h 1608850"/>
                <a:gd name="connsiteX1167" fmla="*/ 7995733 w 12192000"/>
                <a:gd name="connsiteY1167" fmla="*/ 495793 h 1608850"/>
                <a:gd name="connsiteX1168" fmla="*/ 8068694 w 12192000"/>
                <a:gd name="connsiteY1168" fmla="*/ 495793 h 1608850"/>
                <a:gd name="connsiteX1169" fmla="*/ 8068694 w 12192000"/>
                <a:gd name="connsiteY1169" fmla="*/ 504441 h 1608850"/>
                <a:gd name="connsiteX1170" fmla="*/ 8078828 w 12192000"/>
                <a:gd name="connsiteY1170" fmla="*/ 504441 h 1608850"/>
                <a:gd name="connsiteX1171" fmla="*/ 8078828 w 12192000"/>
                <a:gd name="connsiteY1171" fmla="*/ 619015 h 1608850"/>
                <a:gd name="connsiteX1172" fmla="*/ 8101121 w 12192000"/>
                <a:gd name="connsiteY1172" fmla="*/ 619015 h 1608850"/>
                <a:gd name="connsiteX1173" fmla="*/ 8101121 w 12192000"/>
                <a:gd name="connsiteY1173" fmla="*/ 552000 h 1608850"/>
                <a:gd name="connsiteX1174" fmla="*/ 8127469 w 12192000"/>
                <a:gd name="connsiteY1174" fmla="*/ 552000 h 1608850"/>
                <a:gd name="connsiteX1175" fmla="*/ 8131521 w 12192000"/>
                <a:gd name="connsiteY1175" fmla="*/ 547676 h 1608850"/>
                <a:gd name="connsiteX1176" fmla="*/ 8139629 w 12192000"/>
                <a:gd name="connsiteY1176" fmla="*/ 547676 h 1608850"/>
                <a:gd name="connsiteX1177" fmla="*/ 8143681 w 12192000"/>
                <a:gd name="connsiteY1177" fmla="*/ 552000 h 1608850"/>
                <a:gd name="connsiteX1178" fmla="*/ 8165976 w 12192000"/>
                <a:gd name="connsiteY1178" fmla="*/ 552000 h 1608850"/>
                <a:gd name="connsiteX1179" fmla="*/ 8165976 w 12192000"/>
                <a:gd name="connsiteY1179" fmla="*/ 435264 h 1608850"/>
                <a:gd name="connsiteX1180" fmla="*/ 8222722 w 12192000"/>
                <a:gd name="connsiteY1180" fmla="*/ 424455 h 1608850"/>
                <a:gd name="connsiteX1181" fmla="*/ 8222722 w 12192000"/>
                <a:gd name="connsiteY1181" fmla="*/ 425536 h 1608850"/>
                <a:gd name="connsiteX1182" fmla="*/ 8222722 w 12192000"/>
                <a:gd name="connsiteY1182" fmla="*/ 433102 h 1608850"/>
                <a:gd name="connsiteX1183" fmla="*/ 8249069 w 12192000"/>
                <a:gd name="connsiteY1183" fmla="*/ 433102 h 1608850"/>
                <a:gd name="connsiteX1184" fmla="*/ 8249069 w 12192000"/>
                <a:gd name="connsiteY1184" fmla="*/ 688192 h 1608850"/>
                <a:gd name="connsiteX1185" fmla="*/ 8271364 w 12192000"/>
                <a:gd name="connsiteY1185" fmla="*/ 688192 h 1608850"/>
                <a:gd name="connsiteX1186" fmla="*/ 8271364 w 12192000"/>
                <a:gd name="connsiteY1186" fmla="*/ 683868 h 1608850"/>
                <a:gd name="connsiteX1187" fmla="*/ 8283524 w 12192000"/>
                <a:gd name="connsiteY1187" fmla="*/ 683868 h 1608850"/>
                <a:gd name="connsiteX1188" fmla="*/ 8283524 w 12192000"/>
                <a:gd name="connsiteY1188" fmla="*/ 688192 h 1608850"/>
                <a:gd name="connsiteX1189" fmla="*/ 8307844 w 12192000"/>
                <a:gd name="connsiteY1189" fmla="*/ 688192 h 1608850"/>
                <a:gd name="connsiteX1190" fmla="*/ 8307844 w 12192000"/>
                <a:gd name="connsiteY1190" fmla="*/ 675221 h 1608850"/>
                <a:gd name="connsiteX1191" fmla="*/ 8336217 w 12192000"/>
                <a:gd name="connsiteY1191" fmla="*/ 675221 h 1608850"/>
                <a:gd name="connsiteX1192" fmla="*/ 8348377 w 12192000"/>
                <a:gd name="connsiteY1192" fmla="*/ 670897 h 1608850"/>
                <a:gd name="connsiteX1193" fmla="*/ 8368645 w 12192000"/>
                <a:gd name="connsiteY1193" fmla="*/ 675221 h 1608850"/>
                <a:gd name="connsiteX1194" fmla="*/ 8368645 w 12192000"/>
                <a:gd name="connsiteY1194" fmla="*/ 657927 h 1608850"/>
                <a:gd name="connsiteX1195" fmla="*/ 8376752 w 12192000"/>
                <a:gd name="connsiteY1195" fmla="*/ 657927 h 1608850"/>
                <a:gd name="connsiteX1196" fmla="*/ 8376752 w 12192000"/>
                <a:gd name="connsiteY1196" fmla="*/ 644956 h 1608850"/>
                <a:gd name="connsiteX1197" fmla="*/ 8433498 w 12192000"/>
                <a:gd name="connsiteY1197" fmla="*/ 644956 h 1608850"/>
                <a:gd name="connsiteX1198" fmla="*/ 8433498 w 12192000"/>
                <a:gd name="connsiteY1198" fmla="*/ 614691 h 1608850"/>
                <a:gd name="connsiteX1199" fmla="*/ 8451738 w 12192000"/>
                <a:gd name="connsiteY1199" fmla="*/ 614691 h 1608850"/>
                <a:gd name="connsiteX1200" fmla="*/ 8451738 w 12192000"/>
                <a:gd name="connsiteY1200" fmla="*/ 608206 h 1608850"/>
                <a:gd name="connsiteX1201" fmla="*/ 8463898 w 12192000"/>
                <a:gd name="connsiteY1201" fmla="*/ 608206 h 1608850"/>
                <a:gd name="connsiteX1202" fmla="*/ 8463898 w 12192000"/>
                <a:gd name="connsiteY1202" fmla="*/ 614691 h 1608850"/>
                <a:gd name="connsiteX1203" fmla="*/ 8480112 w 12192000"/>
                <a:gd name="connsiteY1203" fmla="*/ 614691 h 1608850"/>
                <a:gd name="connsiteX1204" fmla="*/ 8480112 w 12192000"/>
                <a:gd name="connsiteY1204" fmla="*/ 664412 h 1608850"/>
                <a:gd name="connsiteX1205" fmla="*/ 8512540 w 12192000"/>
                <a:gd name="connsiteY1205" fmla="*/ 664412 h 1608850"/>
                <a:gd name="connsiteX1206" fmla="*/ 8512540 w 12192000"/>
                <a:gd name="connsiteY1206" fmla="*/ 638471 h 1608850"/>
                <a:gd name="connsiteX1207" fmla="*/ 8551046 w 12192000"/>
                <a:gd name="connsiteY1207" fmla="*/ 638471 h 1608850"/>
                <a:gd name="connsiteX1208" fmla="*/ 8551046 w 12192000"/>
                <a:gd name="connsiteY1208" fmla="*/ 608206 h 1608850"/>
                <a:gd name="connsiteX1209" fmla="*/ 8599688 w 12192000"/>
                <a:gd name="connsiteY1209" fmla="*/ 608206 h 1608850"/>
                <a:gd name="connsiteX1210" fmla="*/ 8599688 w 12192000"/>
                <a:gd name="connsiteY1210" fmla="*/ 719362 h 1608850"/>
                <a:gd name="connsiteX1211" fmla="*/ 8599688 w 12192000"/>
                <a:gd name="connsiteY1211" fmla="*/ 733141 h 1608850"/>
                <a:gd name="connsiteX1212" fmla="*/ 8665562 w 12192000"/>
                <a:gd name="connsiteY1212" fmla="*/ 733141 h 1608850"/>
                <a:gd name="connsiteX1213" fmla="*/ 8665562 w 12192000"/>
                <a:gd name="connsiteY1213" fmla="*/ 838913 h 1608850"/>
                <a:gd name="connsiteX1214" fmla="*/ 8665562 w 12192000"/>
                <a:gd name="connsiteY1214" fmla="*/ 862160 h 1608850"/>
                <a:gd name="connsiteX1215" fmla="*/ 8680522 w 12192000"/>
                <a:gd name="connsiteY1215" fmla="*/ 862160 h 1608850"/>
                <a:gd name="connsiteX1216" fmla="*/ 8680522 w 12192000"/>
                <a:gd name="connsiteY1216" fmla="*/ 860998 h 1608850"/>
                <a:gd name="connsiteX1217" fmla="*/ 8680522 w 12192000"/>
                <a:gd name="connsiteY1217" fmla="*/ 852862 h 1608850"/>
                <a:gd name="connsiteX1218" fmla="*/ 8725102 w 12192000"/>
                <a:gd name="connsiteY1218" fmla="*/ 852862 h 1608850"/>
                <a:gd name="connsiteX1219" fmla="*/ 8725102 w 12192000"/>
                <a:gd name="connsiteY1219" fmla="*/ 855477 h 1608850"/>
                <a:gd name="connsiteX1220" fmla="*/ 8725102 w 12192000"/>
                <a:gd name="connsiteY1220" fmla="*/ 861131 h 1608850"/>
                <a:gd name="connsiteX1221" fmla="*/ 8733569 w 12192000"/>
                <a:gd name="connsiteY1221" fmla="*/ 852574 h 1608850"/>
                <a:gd name="connsiteX1222" fmla="*/ 8729111 w 12192000"/>
                <a:gd name="connsiteY1222" fmla="*/ 850249 h 1608850"/>
                <a:gd name="connsiteX1223" fmla="*/ 8729111 w 12192000"/>
                <a:gd name="connsiteY1223" fmla="*/ 843275 h 1608850"/>
                <a:gd name="connsiteX1224" fmla="*/ 8735797 w 12192000"/>
                <a:gd name="connsiteY1224" fmla="*/ 840950 h 1608850"/>
                <a:gd name="connsiteX1225" fmla="*/ 8735797 w 12192000"/>
                <a:gd name="connsiteY1225" fmla="*/ 831652 h 1608850"/>
                <a:gd name="connsiteX1226" fmla="*/ 8740256 w 12192000"/>
                <a:gd name="connsiteY1226" fmla="*/ 831652 h 1608850"/>
                <a:gd name="connsiteX1227" fmla="*/ 8740256 w 12192000"/>
                <a:gd name="connsiteY1227" fmla="*/ 810730 h 1608850"/>
                <a:gd name="connsiteX1228" fmla="*/ 8735797 w 12192000"/>
                <a:gd name="connsiteY1228" fmla="*/ 810730 h 1608850"/>
                <a:gd name="connsiteX1229" fmla="*/ 8735797 w 12192000"/>
                <a:gd name="connsiteY1229" fmla="*/ 806081 h 1608850"/>
                <a:gd name="connsiteX1230" fmla="*/ 8740256 w 12192000"/>
                <a:gd name="connsiteY1230" fmla="*/ 803756 h 1608850"/>
                <a:gd name="connsiteX1231" fmla="*/ 8751401 w 12192000"/>
                <a:gd name="connsiteY1231" fmla="*/ 787483 h 1608850"/>
                <a:gd name="connsiteX1232" fmla="*/ 8753629 w 12192000"/>
                <a:gd name="connsiteY1232" fmla="*/ 778185 h 1608850"/>
                <a:gd name="connsiteX1233" fmla="*/ 8753629 w 12192000"/>
                <a:gd name="connsiteY1233" fmla="*/ 752614 h 1608850"/>
                <a:gd name="connsiteX1234" fmla="*/ 8753909 w 12192000"/>
                <a:gd name="connsiteY1234" fmla="*/ 751742 h 1608850"/>
                <a:gd name="connsiteX1235" fmla="*/ 8755767 w 12192000"/>
                <a:gd name="connsiteY1235" fmla="*/ 745928 h 1608850"/>
                <a:gd name="connsiteX1236" fmla="*/ 8754080 w 12192000"/>
                <a:gd name="connsiteY1236" fmla="*/ 745928 h 1608850"/>
                <a:gd name="connsiteX1237" fmla="*/ 8754080 w 12192000"/>
                <a:gd name="connsiteY1237" fmla="*/ 744766 h 1608850"/>
                <a:gd name="connsiteX1238" fmla="*/ 8754080 w 12192000"/>
                <a:gd name="connsiteY1238" fmla="*/ 736629 h 1608850"/>
                <a:gd name="connsiteX1239" fmla="*/ 8755194 w 12192000"/>
                <a:gd name="connsiteY1239" fmla="*/ 736629 h 1608850"/>
                <a:gd name="connsiteX1240" fmla="*/ 8762996 w 12192000"/>
                <a:gd name="connsiteY1240" fmla="*/ 736629 h 1608850"/>
                <a:gd name="connsiteX1241" fmla="*/ 8762996 w 12192000"/>
                <a:gd name="connsiteY1241" fmla="*/ 735467 h 1608850"/>
                <a:gd name="connsiteX1242" fmla="*/ 8762996 w 12192000"/>
                <a:gd name="connsiteY1242" fmla="*/ 727331 h 1608850"/>
                <a:gd name="connsiteX1243" fmla="*/ 8761881 w 12192000"/>
                <a:gd name="connsiteY1243" fmla="*/ 727331 h 1608850"/>
                <a:gd name="connsiteX1244" fmla="*/ 8754080 w 12192000"/>
                <a:gd name="connsiteY1244" fmla="*/ 727331 h 1608850"/>
                <a:gd name="connsiteX1245" fmla="*/ 8754080 w 12192000"/>
                <a:gd name="connsiteY1245" fmla="*/ 726168 h 1608850"/>
                <a:gd name="connsiteX1246" fmla="*/ 8754080 w 12192000"/>
                <a:gd name="connsiteY1246" fmla="*/ 718032 h 1608850"/>
                <a:gd name="connsiteX1247" fmla="*/ 8755194 w 12192000"/>
                <a:gd name="connsiteY1247" fmla="*/ 718032 h 1608850"/>
                <a:gd name="connsiteX1248" fmla="*/ 8762996 w 12192000"/>
                <a:gd name="connsiteY1248" fmla="*/ 718032 h 1608850"/>
                <a:gd name="connsiteX1249" fmla="*/ 8762996 w 12192000"/>
                <a:gd name="connsiteY1249" fmla="*/ 717160 h 1608850"/>
                <a:gd name="connsiteX1250" fmla="*/ 8762996 w 12192000"/>
                <a:gd name="connsiteY1250" fmla="*/ 711058 h 1608850"/>
                <a:gd name="connsiteX1251" fmla="*/ 8761881 w 12192000"/>
                <a:gd name="connsiteY1251" fmla="*/ 711058 h 1608850"/>
                <a:gd name="connsiteX1252" fmla="*/ 8754080 w 12192000"/>
                <a:gd name="connsiteY1252" fmla="*/ 711058 h 1608850"/>
                <a:gd name="connsiteX1253" fmla="*/ 8754080 w 12192000"/>
                <a:gd name="connsiteY1253" fmla="*/ 709896 h 1608850"/>
                <a:gd name="connsiteX1254" fmla="*/ 8754080 w 12192000"/>
                <a:gd name="connsiteY1254" fmla="*/ 701759 h 1608850"/>
                <a:gd name="connsiteX1255" fmla="*/ 8755194 w 12192000"/>
                <a:gd name="connsiteY1255" fmla="*/ 701759 h 1608850"/>
                <a:gd name="connsiteX1256" fmla="*/ 8762996 w 12192000"/>
                <a:gd name="connsiteY1256" fmla="*/ 701759 h 1608850"/>
                <a:gd name="connsiteX1257" fmla="*/ 8761881 w 12192000"/>
                <a:gd name="connsiteY1257" fmla="*/ 700016 h 1608850"/>
                <a:gd name="connsiteX1258" fmla="*/ 8754080 w 12192000"/>
                <a:gd name="connsiteY1258" fmla="*/ 687812 h 1608850"/>
                <a:gd name="connsiteX1259" fmla="*/ 8754080 w 12192000"/>
                <a:gd name="connsiteY1259" fmla="*/ 650617 h 1608850"/>
                <a:gd name="connsiteX1260" fmla="*/ 8903424 w 12192000"/>
                <a:gd name="connsiteY1260" fmla="*/ 650617 h 1608850"/>
                <a:gd name="connsiteX1261" fmla="*/ 8905096 w 12192000"/>
                <a:gd name="connsiteY1261" fmla="*/ 653232 h 1608850"/>
                <a:gd name="connsiteX1262" fmla="*/ 8908543 w 12192000"/>
                <a:gd name="connsiteY1262" fmla="*/ 658626 h 1608850"/>
                <a:gd name="connsiteX1263" fmla="*/ 8908543 w 12192000"/>
                <a:gd name="connsiteY1263" fmla="*/ 647687 h 1608850"/>
                <a:gd name="connsiteX1264" fmla="*/ 8908543 w 12192000"/>
                <a:gd name="connsiteY1264" fmla="*/ 607460 h 1608850"/>
                <a:gd name="connsiteX1265" fmla="*/ 8910570 w 12192000"/>
                <a:gd name="connsiteY1265" fmla="*/ 607460 h 1608850"/>
                <a:gd name="connsiteX1266" fmla="*/ 8924757 w 12192000"/>
                <a:gd name="connsiteY1266" fmla="*/ 607460 h 1608850"/>
                <a:gd name="connsiteX1267" fmla="*/ 8924757 w 12192000"/>
                <a:gd name="connsiteY1267" fmla="*/ 515723 h 1608850"/>
                <a:gd name="connsiteX1268" fmla="*/ 8924757 w 12192000"/>
                <a:gd name="connsiteY1268" fmla="*/ 490724 h 1608850"/>
                <a:gd name="connsiteX1269" fmla="*/ 9078786 w 12192000"/>
                <a:gd name="connsiteY1269" fmla="*/ 490724 h 1608850"/>
                <a:gd name="connsiteX1270" fmla="*/ 9078786 w 12192000"/>
                <a:gd name="connsiteY1270" fmla="*/ 506306 h 1608850"/>
                <a:gd name="connsiteX1271" fmla="*/ 9078786 w 12192000"/>
                <a:gd name="connsiteY1271" fmla="*/ 611783 h 1608850"/>
                <a:gd name="connsiteX1272" fmla="*/ 9080306 w 12192000"/>
                <a:gd name="connsiteY1272" fmla="*/ 611513 h 1608850"/>
                <a:gd name="connsiteX1273" fmla="*/ 9090946 w 12192000"/>
                <a:gd name="connsiteY1273" fmla="*/ 609622 h 1608850"/>
                <a:gd name="connsiteX1274" fmla="*/ 9088919 w 12192000"/>
                <a:gd name="connsiteY1274" fmla="*/ 698254 h 1608850"/>
                <a:gd name="connsiteX1275" fmla="*/ 9090439 w 12192000"/>
                <a:gd name="connsiteY1275" fmla="*/ 698525 h 1608850"/>
                <a:gd name="connsiteX1276" fmla="*/ 9101079 w 12192000"/>
                <a:gd name="connsiteY1276" fmla="*/ 700416 h 1608850"/>
                <a:gd name="connsiteX1277" fmla="*/ 9101332 w 12192000"/>
                <a:gd name="connsiteY1277" fmla="*/ 701227 h 1608850"/>
                <a:gd name="connsiteX1278" fmla="*/ 9103106 w 12192000"/>
                <a:gd name="connsiteY1278" fmla="*/ 706902 h 1608850"/>
                <a:gd name="connsiteX1279" fmla="*/ 9103866 w 12192000"/>
                <a:gd name="connsiteY1279" fmla="*/ 704470 h 1608850"/>
                <a:gd name="connsiteX1280" fmla="*/ 9109186 w 12192000"/>
                <a:gd name="connsiteY1280" fmla="*/ 687446 h 1608850"/>
                <a:gd name="connsiteX1281" fmla="*/ 9110959 w 12192000"/>
                <a:gd name="connsiteY1281" fmla="*/ 687446 h 1608850"/>
                <a:gd name="connsiteX1282" fmla="*/ 9123373 w 12192000"/>
                <a:gd name="connsiteY1282" fmla="*/ 687446 h 1608850"/>
                <a:gd name="connsiteX1283" fmla="*/ 9123373 w 12192000"/>
                <a:gd name="connsiteY1283" fmla="*/ 719872 h 1608850"/>
                <a:gd name="connsiteX1284" fmla="*/ 9124386 w 12192000"/>
                <a:gd name="connsiteY1284" fmla="*/ 720413 h 1608850"/>
                <a:gd name="connsiteX1285" fmla="*/ 9131480 w 12192000"/>
                <a:gd name="connsiteY1285" fmla="*/ 724196 h 1608850"/>
                <a:gd name="connsiteX1286" fmla="*/ 9131480 w 12192000"/>
                <a:gd name="connsiteY1286" fmla="*/ 725547 h 1608850"/>
                <a:gd name="connsiteX1287" fmla="*/ 9131480 w 12192000"/>
                <a:gd name="connsiteY1287" fmla="*/ 735005 h 1608850"/>
                <a:gd name="connsiteX1288" fmla="*/ 9176067 w 12192000"/>
                <a:gd name="connsiteY1288" fmla="*/ 735005 h 1608850"/>
                <a:gd name="connsiteX1289" fmla="*/ 9176067 w 12192000"/>
                <a:gd name="connsiteY1289" fmla="*/ 736086 h 1608850"/>
                <a:gd name="connsiteX1290" fmla="*/ 9176067 w 12192000"/>
                <a:gd name="connsiteY1290" fmla="*/ 743652 h 1608850"/>
                <a:gd name="connsiteX1291" fmla="*/ 9178093 w 12192000"/>
                <a:gd name="connsiteY1291" fmla="*/ 743652 h 1608850"/>
                <a:gd name="connsiteX1292" fmla="*/ 9192280 w 12192000"/>
                <a:gd name="connsiteY1292" fmla="*/ 743652 h 1608850"/>
                <a:gd name="connsiteX1293" fmla="*/ 9192280 w 12192000"/>
                <a:gd name="connsiteY1293" fmla="*/ 713387 h 1608850"/>
                <a:gd name="connsiteX1294" fmla="*/ 9236867 w 12192000"/>
                <a:gd name="connsiteY1294" fmla="*/ 713387 h 1608850"/>
                <a:gd name="connsiteX1295" fmla="*/ 9236867 w 12192000"/>
                <a:gd name="connsiteY1295" fmla="*/ 712036 h 1608850"/>
                <a:gd name="connsiteX1296" fmla="*/ 9236867 w 12192000"/>
                <a:gd name="connsiteY1296" fmla="*/ 702578 h 1608850"/>
                <a:gd name="connsiteX1297" fmla="*/ 9237881 w 12192000"/>
                <a:gd name="connsiteY1297" fmla="*/ 702578 h 1608850"/>
                <a:gd name="connsiteX1298" fmla="*/ 9244974 w 12192000"/>
                <a:gd name="connsiteY1298" fmla="*/ 702578 h 1608850"/>
                <a:gd name="connsiteX1299" fmla="*/ 9244974 w 12192000"/>
                <a:gd name="connsiteY1299" fmla="*/ 700687 h 1608850"/>
                <a:gd name="connsiteX1300" fmla="*/ 9244974 w 12192000"/>
                <a:gd name="connsiteY1300" fmla="*/ 687446 h 1608850"/>
                <a:gd name="connsiteX1301" fmla="*/ 9245734 w 12192000"/>
                <a:gd name="connsiteY1301" fmla="*/ 687446 h 1608850"/>
                <a:gd name="connsiteX1302" fmla="*/ 9251054 w 12192000"/>
                <a:gd name="connsiteY1302" fmla="*/ 687446 h 1608850"/>
                <a:gd name="connsiteX1303" fmla="*/ 9251054 w 12192000"/>
                <a:gd name="connsiteY1303" fmla="*/ 686365 h 1608850"/>
                <a:gd name="connsiteX1304" fmla="*/ 9251054 w 12192000"/>
                <a:gd name="connsiteY1304" fmla="*/ 678798 h 1608850"/>
                <a:gd name="connsiteX1305" fmla="*/ 9253081 w 12192000"/>
                <a:gd name="connsiteY1305" fmla="*/ 678798 h 1608850"/>
                <a:gd name="connsiteX1306" fmla="*/ 9267268 w 12192000"/>
                <a:gd name="connsiteY1306" fmla="*/ 678798 h 1608850"/>
                <a:gd name="connsiteX1307" fmla="*/ 9267268 w 12192000"/>
                <a:gd name="connsiteY1307" fmla="*/ 679879 h 1608850"/>
                <a:gd name="connsiteX1308" fmla="*/ 9267268 w 12192000"/>
                <a:gd name="connsiteY1308" fmla="*/ 687446 h 1608850"/>
                <a:gd name="connsiteX1309" fmla="*/ 9289561 w 12192000"/>
                <a:gd name="connsiteY1309" fmla="*/ 687446 h 1608850"/>
                <a:gd name="connsiteX1310" fmla="*/ 9289561 w 12192000"/>
                <a:gd name="connsiteY1310" fmla="*/ 685554 h 1608850"/>
                <a:gd name="connsiteX1311" fmla="*/ 9289561 w 12192000"/>
                <a:gd name="connsiteY1311" fmla="*/ 672313 h 1608850"/>
                <a:gd name="connsiteX1312" fmla="*/ 9291335 w 12192000"/>
                <a:gd name="connsiteY1312" fmla="*/ 672313 h 1608850"/>
                <a:gd name="connsiteX1313" fmla="*/ 9303748 w 12192000"/>
                <a:gd name="connsiteY1313" fmla="*/ 672313 h 1608850"/>
                <a:gd name="connsiteX1314" fmla="*/ 9303748 w 12192000"/>
                <a:gd name="connsiteY1314" fmla="*/ 696093 h 1608850"/>
                <a:gd name="connsiteX1315" fmla="*/ 9304762 w 12192000"/>
                <a:gd name="connsiteY1315" fmla="*/ 696093 h 1608850"/>
                <a:gd name="connsiteX1316" fmla="*/ 9311855 w 12192000"/>
                <a:gd name="connsiteY1316" fmla="*/ 696093 h 1608850"/>
                <a:gd name="connsiteX1317" fmla="*/ 9311855 w 12192000"/>
                <a:gd name="connsiteY1317" fmla="*/ 695012 h 1608850"/>
                <a:gd name="connsiteX1318" fmla="*/ 9311855 w 12192000"/>
                <a:gd name="connsiteY1318" fmla="*/ 687446 h 1608850"/>
                <a:gd name="connsiteX1319" fmla="*/ 9313628 w 12192000"/>
                <a:gd name="connsiteY1319" fmla="*/ 687446 h 1608850"/>
                <a:gd name="connsiteX1320" fmla="*/ 9326042 w 12192000"/>
                <a:gd name="connsiteY1320" fmla="*/ 687446 h 1608850"/>
                <a:gd name="connsiteX1321" fmla="*/ 9326042 w 12192000"/>
                <a:gd name="connsiteY1321" fmla="*/ 713387 h 1608850"/>
                <a:gd name="connsiteX1322" fmla="*/ 9328069 w 12192000"/>
                <a:gd name="connsiteY1322" fmla="*/ 713387 h 1608850"/>
                <a:gd name="connsiteX1323" fmla="*/ 9342255 w 12192000"/>
                <a:gd name="connsiteY1323" fmla="*/ 713387 h 1608850"/>
                <a:gd name="connsiteX1324" fmla="*/ 9342255 w 12192000"/>
                <a:gd name="connsiteY1324" fmla="*/ 715008 h 1608850"/>
                <a:gd name="connsiteX1325" fmla="*/ 9342255 w 12192000"/>
                <a:gd name="connsiteY1325" fmla="*/ 726358 h 1608850"/>
                <a:gd name="connsiteX1326" fmla="*/ 9343015 w 12192000"/>
                <a:gd name="connsiteY1326" fmla="*/ 726358 h 1608850"/>
                <a:gd name="connsiteX1327" fmla="*/ 9348336 w 12192000"/>
                <a:gd name="connsiteY1327" fmla="*/ 726358 h 1608850"/>
                <a:gd name="connsiteX1328" fmla="*/ 9348336 w 12192000"/>
                <a:gd name="connsiteY1328" fmla="*/ 725547 h 1608850"/>
                <a:gd name="connsiteX1329" fmla="*/ 9348336 w 12192000"/>
                <a:gd name="connsiteY1329" fmla="*/ 719872 h 1608850"/>
                <a:gd name="connsiteX1330" fmla="*/ 9378736 w 12192000"/>
                <a:gd name="connsiteY1330" fmla="*/ 719872 h 1608850"/>
                <a:gd name="connsiteX1331" fmla="*/ 9378736 w 12192000"/>
                <a:gd name="connsiteY1331" fmla="*/ 743652 h 1608850"/>
                <a:gd name="connsiteX1332" fmla="*/ 9379749 w 12192000"/>
                <a:gd name="connsiteY1332" fmla="*/ 743652 h 1608850"/>
                <a:gd name="connsiteX1333" fmla="*/ 9386843 w 12192000"/>
                <a:gd name="connsiteY1333" fmla="*/ 743652 h 1608850"/>
                <a:gd name="connsiteX1334" fmla="*/ 9386843 w 12192000"/>
                <a:gd name="connsiteY1334" fmla="*/ 744733 h 1608850"/>
                <a:gd name="connsiteX1335" fmla="*/ 9386843 w 12192000"/>
                <a:gd name="connsiteY1335" fmla="*/ 752299 h 1608850"/>
                <a:gd name="connsiteX1336" fmla="*/ 9387603 w 12192000"/>
                <a:gd name="connsiteY1336" fmla="*/ 752299 h 1608850"/>
                <a:gd name="connsiteX1337" fmla="*/ 9392923 w 12192000"/>
                <a:gd name="connsiteY1337" fmla="*/ 752299 h 1608850"/>
                <a:gd name="connsiteX1338" fmla="*/ 9392923 w 12192000"/>
                <a:gd name="connsiteY1338" fmla="*/ 750137 h 1608850"/>
                <a:gd name="connsiteX1339" fmla="*/ 9392923 w 12192000"/>
                <a:gd name="connsiteY1339" fmla="*/ 735005 h 1608850"/>
                <a:gd name="connsiteX1340" fmla="*/ 9393936 w 12192000"/>
                <a:gd name="connsiteY1340" fmla="*/ 735005 h 1608850"/>
                <a:gd name="connsiteX1341" fmla="*/ 9401030 w 12192000"/>
                <a:gd name="connsiteY1341" fmla="*/ 735005 h 1608850"/>
                <a:gd name="connsiteX1342" fmla="*/ 9401030 w 12192000"/>
                <a:gd name="connsiteY1342" fmla="*/ 736086 h 1608850"/>
                <a:gd name="connsiteX1343" fmla="*/ 9401030 w 12192000"/>
                <a:gd name="connsiteY1343" fmla="*/ 743652 h 1608850"/>
                <a:gd name="connsiteX1344" fmla="*/ 9406350 w 12192000"/>
                <a:gd name="connsiteY1344" fmla="*/ 741659 h 1608850"/>
                <a:gd name="connsiteX1345" fmla="*/ 9407110 w 12192000"/>
                <a:gd name="connsiteY1345" fmla="*/ 740679 h 1608850"/>
                <a:gd name="connsiteX1346" fmla="*/ 9407110 w 12192000"/>
                <a:gd name="connsiteY1346" fmla="*/ 735005 h 1608850"/>
                <a:gd name="connsiteX1347" fmla="*/ 9445617 w 12192000"/>
                <a:gd name="connsiteY1347" fmla="*/ 735005 h 1608850"/>
                <a:gd name="connsiteX1348" fmla="*/ 9445617 w 12192000"/>
                <a:gd name="connsiteY1348" fmla="*/ 758784 h 1608850"/>
                <a:gd name="connsiteX1349" fmla="*/ 9447643 w 12192000"/>
                <a:gd name="connsiteY1349" fmla="*/ 758784 h 1608850"/>
                <a:gd name="connsiteX1350" fmla="*/ 9461830 w 12192000"/>
                <a:gd name="connsiteY1350" fmla="*/ 758784 h 1608850"/>
                <a:gd name="connsiteX1351" fmla="*/ 9461830 w 12192000"/>
                <a:gd name="connsiteY1351" fmla="*/ 759865 h 1608850"/>
                <a:gd name="connsiteX1352" fmla="*/ 9461830 w 12192000"/>
                <a:gd name="connsiteY1352" fmla="*/ 767431 h 1608850"/>
                <a:gd name="connsiteX1353" fmla="*/ 9463604 w 12192000"/>
                <a:gd name="connsiteY1353" fmla="*/ 767431 h 1608850"/>
                <a:gd name="connsiteX1354" fmla="*/ 9476017 w 12192000"/>
                <a:gd name="connsiteY1354" fmla="*/ 767431 h 1608850"/>
                <a:gd name="connsiteX1355" fmla="*/ 9476017 w 12192000"/>
                <a:gd name="connsiteY1355" fmla="*/ 743652 h 1608850"/>
                <a:gd name="connsiteX1356" fmla="*/ 9477030 w 12192000"/>
                <a:gd name="connsiteY1356" fmla="*/ 743652 h 1608850"/>
                <a:gd name="connsiteX1357" fmla="*/ 9484124 w 12192000"/>
                <a:gd name="connsiteY1357" fmla="*/ 743652 h 1608850"/>
                <a:gd name="connsiteX1358" fmla="*/ 9484124 w 12192000"/>
                <a:gd name="connsiteY1358" fmla="*/ 711225 h 1608850"/>
                <a:gd name="connsiteX1359" fmla="*/ 9485137 w 12192000"/>
                <a:gd name="connsiteY1359" fmla="*/ 711225 h 1608850"/>
                <a:gd name="connsiteX1360" fmla="*/ 9492231 w 12192000"/>
                <a:gd name="connsiteY1360" fmla="*/ 711225 h 1608850"/>
                <a:gd name="connsiteX1361" fmla="*/ 9492231 w 12192000"/>
                <a:gd name="connsiteY1361" fmla="*/ 709334 h 1608850"/>
                <a:gd name="connsiteX1362" fmla="*/ 9492231 w 12192000"/>
                <a:gd name="connsiteY1362" fmla="*/ 696093 h 1608850"/>
                <a:gd name="connsiteX1363" fmla="*/ 9490964 w 12192000"/>
                <a:gd name="connsiteY1363" fmla="*/ 694471 h 1608850"/>
                <a:gd name="connsiteX1364" fmla="*/ 9496284 w 12192000"/>
                <a:gd name="connsiteY1364" fmla="*/ 683122 h 1608850"/>
                <a:gd name="connsiteX1365" fmla="*/ 9504391 w 12192000"/>
                <a:gd name="connsiteY1365" fmla="*/ 711225 h 1608850"/>
                <a:gd name="connsiteX1366" fmla="*/ 9505151 w 12192000"/>
                <a:gd name="connsiteY1366" fmla="*/ 711225 h 1608850"/>
                <a:gd name="connsiteX1367" fmla="*/ 9510471 w 12192000"/>
                <a:gd name="connsiteY1367" fmla="*/ 711225 h 1608850"/>
                <a:gd name="connsiteX1368" fmla="*/ 9510471 w 12192000"/>
                <a:gd name="connsiteY1368" fmla="*/ 605298 h 1608850"/>
                <a:gd name="connsiteX1369" fmla="*/ 9511991 w 12192000"/>
                <a:gd name="connsiteY1369" fmla="*/ 605298 h 1608850"/>
                <a:gd name="connsiteX1370" fmla="*/ 9522631 w 12192000"/>
                <a:gd name="connsiteY1370" fmla="*/ 605298 h 1608850"/>
                <a:gd name="connsiteX1371" fmla="*/ 9522631 w 12192000"/>
                <a:gd name="connsiteY1371" fmla="*/ 557739 h 1608850"/>
                <a:gd name="connsiteX1372" fmla="*/ 9548978 w 12192000"/>
                <a:gd name="connsiteY1372" fmla="*/ 557739 h 1608850"/>
                <a:gd name="connsiteX1373" fmla="*/ 9548978 w 12192000"/>
                <a:gd name="connsiteY1373" fmla="*/ 536121 h 1608850"/>
                <a:gd name="connsiteX1374" fmla="*/ 9583432 w 12192000"/>
                <a:gd name="connsiteY1374" fmla="*/ 536121 h 1608850"/>
                <a:gd name="connsiteX1375" fmla="*/ 9583432 w 12192000"/>
                <a:gd name="connsiteY1375" fmla="*/ 538553 h 1608850"/>
                <a:gd name="connsiteX1376" fmla="*/ 9583432 w 12192000"/>
                <a:gd name="connsiteY1376" fmla="*/ 555577 h 1608850"/>
                <a:gd name="connsiteX1377" fmla="*/ 9585712 w 12192000"/>
                <a:gd name="connsiteY1377" fmla="*/ 555577 h 1608850"/>
                <a:gd name="connsiteX1378" fmla="*/ 9601672 w 12192000"/>
                <a:gd name="connsiteY1378" fmla="*/ 555577 h 1608850"/>
                <a:gd name="connsiteX1379" fmla="*/ 9601672 w 12192000"/>
                <a:gd name="connsiteY1379" fmla="*/ 603136 h 1608850"/>
                <a:gd name="connsiteX1380" fmla="*/ 9602685 w 12192000"/>
                <a:gd name="connsiteY1380" fmla="*/ 603136 h 1608850"/>
                <a:gd name="connsiteX1381" fmla="*/ 9609779 w 12192000"/>
                <a:gd name="connsiteY1381" fmla="*/ 603136 h 1608850"/>
                <a:gd name="connsiteX1382" fmla="*/ 9623966 w 12192000"/>
                <a:gd name="connsiteY1382" fmla="*/ 607460 h 1608850"/>
                <a:gd name="connsiteX1383" fmla="*/ 9623966 w 12192000"/>
                <a:gd name="connsiteY1383" fmla="*/ 646372 h 1608850"/>
                <a:gd name="connsiteX1384" fmla="*/ 9624979 w 12192000"/>
                <a:gd name="connsiteY1384" fmla="*/ 646372 h 1608850"/>
                <a:gd name="connsiteX1385" fmla="*/ 9632072 w 12192000"/>
                <a:gd name="connsiteY1385" fmla="*/ 646372 h 1608850"/>
                <a:gd name="connsiteX1386" fmla="*/ 9632072 w 12192000"/>
                <a:gd name="connsiteY1386" fmla="*/ 647993 h 1608850"/>
                <a:gd name="connsiteX1387" fmla="*/ 9632072 w 12192000"/>
                <a:gd name="connsiteY1387" fmla="*/ 659342 h 1608850"/>
                <a:gd name="connsiteX1388" fmla="*/ 9634099 w 12192000"/>
                <a:gd name="connsiteY1388" fmla="*/ 659342 h 1608850"/>
                <a:gd name="connsiteX1389" fmla="*/ 9648286 w 12192000"/>
                <a:gd name="connsiteY1389" fmla="*/ 659342 h 1608850"/>
                <a:gd name="connsiteX1390" fmla="*/ 9654366 w 12192000"/>
                <a:gd name="connsiteY1390" fmla="*/ 665828 h 1608850"/>
                <a:gd name="connsiteX1391" fmla="*/ 9654366 w 12192000"/>
                <a:gd name="connsiteY1391" fmla="*/ 687446 h 1608850"/>
                <a:gd name="connsiteX1392" fmla="*/ 9656646 w 12192000"/>
                <a:gd name="connsiteY1392" fmla="*/ 687446 h 1608850"/>
                <a:gd name="connsiteX1393" fmla="*/ 9672606 w 12192000"/>
                <a:gd name="connsiteY1393" fmla="*/ 687446 h 1608850"/>
                <a:gd name="connsiteX1394" fmla="*/ 9672606 w 12192000"/>
                <a:gd name="connsiteY1394" fmla="*/ 688526 h 1608850"/>
                <a:gd name="connsiteX1395" fmla="*/ 9672606 w 12192000"/>
                <a:gd name="connsiteY1395" fmla="*/ 696093 h 1608850"/>
                <a:gd name="connsiteX1396" fmla="*/ 9673873 w 12192000"/>
                <a:gd name="connsiteY1396" fmla="*/ 696093 h 1608850"/>
                <a:gd name="connsiteX1397" fmla="*/ 9682740 w 12192000"/>
                <a:gd name="connsiteY1397" fmla="*/ 696093 h 1608850"/>
                <a:gd name="connsiteX1398" fmla="*/ 9682740 w 12192000"/>
                <a:gd name="connsiteY1398" fmla="*/ 698254 h 1608850"/>
                <a:gd name="connsiteX1399" fmla="*/ 9682740 w 12192000"/>
                <a:gd name="connsiteY1399" fmla="*/ 713387 h 1608850"/>
                <a:gd name="connsiteX1400" fmla="*/ 9686793 w 12192000"/>
                <a:gd name="connsiteY1400" fmla="*/ 711495 h 1608850"/>
                <a:gd name="connsiteX1401" fmla="*/ 9686793 w 12192000"/>
                <a:gd name="connsiteY1401" fmla="*/ 698254 h 1608850"/>
                <a:gd name="connsiteX1402" fmla="*/ 9687806 w 12192000"/>
                <a:gd name="connsiteY1402" fmla="*/ 698254 h 1608850"/>
                <a:gd name="connsiteX1403" fmla="*/ 9694900 w 12192000"/>
                <a:gd name="connsiteY1403" fmla="*/ 698254 h 1608850"/>
                <a:gd name="connsiteX1404" fmla="*/ 9694900 w 12192000"/>
                <a:gd name="connsiteY1404" fmla="*/ 699876 h 1608850"/>
                <a:gd name="connsiteX1405" fmla="*/ 9694900 w 12192000"/>
                <a:gd name="connsiteY1405" fmla="*/ 711225 h 1608850"/>
                <a:gd name="connsiteX1406" fmla="*/ 9695660 w 12192000"/>
                <a:gd name="connsiteY1406" fmla="*/ 711225 h 1608850"/>
                <a:gd name="connsiteX1407" fmla="*/ 9700980 w 12192000"/>
                <a:gd name="connsiteY1407" fmla="*/ 711225 h 1608850"/>
                <a:gd name="connsiteX1408" fmla="*/ 9749620 w 12192000"/>
                <a:gd name="connsiteY1408" fmla="*/ 706902 h 1608850"/>
                <a:gd name="connsiteX1409" fmla="*/ 9749620 w 12192000"/>
                <a:gd name="connsiteY1409" fmla="*/ 708253 h 1608850"/>
                <a:gd name="connsiteX1410" fmla="*/ 9749620 w 12192000"/>
                <a:gd name="connsiteY1410" fmla="*/ 717710 h 1608850"/>
                <a:gd name="connsiteX1411" fmla="*/ 9750380 w 12192000"/>
                <a:gd name="connsiteY1411" fmla="*/ 717710 h 1608850"/>
                <a:gd name="connsiteX1412" fmla="*/ 9755702 w 12192000"/>
                <a:gd name="connsiteY1412" fmla="*/ 717710 h 1608850"/>
                <a:gd name="connsiteX1413" fmla="*/ 9755702 w 12192000"/>
                <a:gd name="connsiteY1413" fmla="*/ 719872 h 1608850"/>
                <a:gd name="connsiteX1414" fmla="*/ 9755702 w 12192000"/>
                <a:gd name="connsiteY1414" fmla="*/ 735005 h 1608850"/>
                <a:gd name="connsiteX1415" fmla="*/ 9757728 w 12192000"/>
                <a:gd name="connsiteY1415" fmla="*/ 733654 h 1608850"/>
                <a:gd name="connsiteX1416" fmla="*/ 9771914 w 12192000"/>
                <a:gd name="connsiteY1416" fmla="*/ 724196 h 1608850"/>
                <a:gd name="connsiteX1417" fmla="*/ 9777994 w 12192000"/>
                <a:gd name="connsiteY1417" fmla="*/ 683122 h 1608850"/>
                <a:gd name="connsiteX1418" fmla="*/ 9778754 w 12192000"/>
                <a:gd name="connsiteY1418" fmla="*/ 682852 h 1608850"/>
                <a:gd name="connsiteX1419" fmla="*/ 9784074 w 12192000"/>
                <a:gd name="connsiteY1419" fmla="*/ 680960 h 1608850"/>
                <a:gd name="connsiteX1420" fmla="*/ 9786102 w 12192000"/>
                <a:gd name="connsiteY1420" fmla="*/ 611783 h 1608850"/>
                <a:gd name="connsiteX1421" fmla="*/ 9788128 w 12192000"/>
                <a:gd name="connsiteY1421" fmla="*/ 680960 h 1608850"/>
                <a:gd name="connsiteX1422" fmla="*/ 9788888 w 12192000"/>
                <a:gd name="connsiteY1422" fmla="*/ 681230 h 1608850"/>
                <a:gd name="connsiteX1423" fmla="*/ 9794208 w 12192000"/>
                <a:gd name="connsiteY1423" fmla="*/ 683122 h 1608850"/>
                <a:gd name="connsiteX1424" fmla="*/ 9794208 w 12192000"/>
                <a:gd name="connsiteY1424" fmla="*/ 596651 h 1608850"/>
                <a:gd name="connsiteX1425" fmla="*/ 9798262 w 12192000"/>
                <a:gd name="connsiteY1425" fmla="*/ 564224 h 1608850"/>
                <a:gd name="connsiteX1426" fmla="*/ 9836768 w 12192000"/>
                <a:gd name="connsiteY1426" fmla="*/ 564224 h 1608850"/>
                <a:gd name="connsiteX1427" fmla="*/ 9836768 w 12192000"/>
                <a:gd name="connsiteY1427" fmla="*/ 596651 h 1608850"/>
                <a:gd name="connsiteX1428" fmla="*/ 9837528 w 12192000"/>
                <a:gd name="connsiteY1428" fmla="*/ 596651 h 1608850"/>
                <a:gd name="connsiteX1429" fmla="*/ 9842848 w 12192000"/>
                <a:gd name="connsiteY1429" fmla="*/ 596651 h 1608850"/>
                <a:gd name="connsiteX1430" fmla="*/ 9842848 w 12192000"/>
                <a:gd name="connsiteY1430" fmla="*/ 514503 h 1608850"/>
                <a:gd name="connsiteX1431" fmla="*/ 9844622 w 12192000"/>
                <a:gd name="connsiteY1431" fmla="*/ 514503 h 1608850"/>
                <a:gd name="connsiteX1432" fmla="*/ 9857036 w 12192000"/>
                <a:gd name="connsiteY1432" fmla="*/ 514503 h 1608850"/>
                <a:gd name="connsiteX1433" fmla="*/ 9857036 w 12192000"/>
                <a:gd name="connsiteY1433" fmla="*/ 512612 h 1608850"/>
                <a:gd name="connsiteX1434" fmla="*/ 9857036 w 12192000"/>
                <a:gd name="connsiteY1434" fmla="*/ 499371 h 1608850"/>
                <a:gd name="connsiteX1435" fmla="*/ 9879330 w 12192000"/>
                <a:gd name="connsiteY1435" fmla="*/ 499371 h 1608850"/>
                <a:gd name="connsiteX1436" fmla="*/ 9879330 w 12192000"/>
                <a:gd name="connsiteY1436" fmla="*/ 498290 h 1608850"/>
                <a:gd name="connsiteX1437" fmla="*/ 9879330 w 12192000"/>
                <a:gd name="connsiteY1437" fmla="*/ 490724 h 1608850"/>
                <a:gd name="connsiteX1438" fmla="*/ 9881102 w 12192000"/>
                <a:gd name="connsiteY1438" fmla="*/ 490724 h 1608850"/>
                <a:gd name="connsiteX1439" fmla="*/ 9893516 w 12192000"/>
                <a:gd name="connsiteY1439" fmla="*/ 490724 h 1608850"/>
                <a:gd name="connsiteX1440" fmla="*/ 9893516 w 12192000"/>
                <a:gd name="connsiteY1440" fmla="*/ 491805 h 1608850"/>
                <a:gd name="connsiteX1441" fmla="*/ 9893516 w 12192000"/>
                <a:gd name="connsiteY1441" fmla="*/ 499371 h 1608850"/>
                <a:gd name="connsiteX1442" fmla="*/ 9894276 w 12192000"/>
                <a:gd name="connsiteY1442" fmla="*/ 499371 h 1608850"/>
                <a:gd name="connsiteX1443" fmla="*/ 9899596 w 12192000"/>
                <a:gd name="connsiteY1443" fmla="*/ 499371 h 1608850"/>
                <a:gd name="connsiteX1444" fmla="*/ 9909730 w 12192000"/>
                <a:gd name="connsiteY1444" fmla="*/ 495047 h 1608850"/>
                <a:gd name="connsiteX1445" fmla="*/ 9913782 w 12192000"/>
                <a:gd name="connsiteY1445" fmla="*/ 498290 h 1608850"/>
                <a:gd name="connsiteX1446" fmla="*/ 9913782 w 12192000"/>
                <a:gd name="connsiteY1446" fmla="*/ 490724 h 1608850"/>
                <a:gd name="connsiteX1447" fmla="*/ 9916062 w 12192000"/>
                <a:gd name="connsiteY1447" fmla="*/ 490724 h 1608850"/>
                <a:gd name="connsiteX1448" fmla="*/ 9932024 w 12192000"/>
                <a:gd name="connsiteY1448" fmla="*/ 490724 h 1608850"/>
                <a:gd name="connsiteX1449" fmla="*/ 9932024 w 12192000"/>
                <a:gd name="connsiteY1449" fmla="*/ 491805 h 1608850"/>
                <a:gd name="connsiteX1450" fmla="*/ 9932024 w 12192000"/>
                <a:gd name="connsiteY1450" fmla="*/ 499371 h 1608850"/>
                <a:gd name="connsiteX1451" fmla="*/ 9962424 w 12192000"/>
                <a:gd name="connsiteY1451" fmla="*/ 499371 h 1608850"/>
                <a:gd name="connsiteX1452" fmla="*/ 9962424 w 12192000"/>
                <a:gd name="connsiteY1452" fmla="*/ 500992 h 1608850"/>
                <a:gd name="connsiteX1453" fmla="*/ 9962424 w 12192000"/>
                <a:gd name="connsiteY1453" fmla="*/ 512342 h 1608850"/>
                <a:gd name="connsiteX1454" fmla="*/ 9988770 w 12192000"/>
                <a:gd name="connsiteY1454" fmla="*/ 512342 h 1608850"/>
                <a:gd name="connsiteX1455" fmla="*/ 9988770 w 12192000"/>
                <a:gd name="connsiteY1455" fmla="*/ 542606 h 1608850"/>
                <a:gd name="connsiteX1456" fmla="*/ 9989530 w 12192000"/>
                <a:gd name="connsiteY1456" fmla="*/ 542606 h 1608850"/>
                <a:gd name="connsiteX1457" fmla="*/ 9994850 w 12192000"/>
                <a:gd name="connsiteY1457" fmla="*/ 542606 h 1608850"/>
                <a:gd name="connsiteX1458" fmla="*/ 9994850 w 12192000"/>
                <a:gd name="connsiteY1458" fmla="*/ 543687 h 1608850"/>
                <a:gd name="connsiteX1459" fmla="*/ 9994850 w 12192000"/>
                <a:gd name="connsiteY1459" fmla="*/ 551254 h 1608850"/>
                <a:gd name="connsiteX1460" fmla="*/ 9998904 w 12192000"/>
                <a:gd name="connsiteY1460" fmla="*/ 581518 h 1608850"/>
                <a:gd name="connsiteX1461" fmla="*/ 9999664 w 12192000"/>
                <a:gd name="connsiteY1461" fmla="*/ 581518 h 1608850"/>
                <a:gd name="connsiteX1462" fmla="*/ 10004984 w 12192000"/>
                <a:gd name="connsiteY1462" fmla="*/ 581518 h 1608850"/>
                <a:gd name="connsiteX1463" fmla="*/ 10004984 w 12192000"/>
                <a:gd name="connsiteY1463" fmla="*/ 582329 h 1608850"/>
                <a:gd name="connsiteX1464" fmla="*/ 10004984 w 12192000"/>
                <a:gd name="connsiteY1464" fmla="*/ 588004 h 1608850"/>
                <a:gd name="connsiteX1465" fmla="*/ 10005998 w 12192000"/>
                <a:gd name="connsiteY1465" fmla="*/ 588004 h 1608850"/>
                <a:gd name="connsiteX1466" fmla="*/ 10013090 w 12192000"/>
                <a:gd name="connsiteY1466" fmla="*/ 588004 h 1608850"/>
                <a:gd name="connsiteX1467" fmla="*/ 10013090 w 12192000"/>
                <a:gd name="connsiteY1467" fmla="*/ 618269 h 1608850"/>
                <a:gd name="connsiteX1468" fmla="*/ 10015118 w 12192000"/>
                <a:gd name="connsiteY1468" fmla="*/ 618269 h 1608850"/>
                <a:gd name="connsiteX1469" fmla="*/ 10029304 w 12192000"/>
                <a:gd name="connsiteY1469" fmla="*/ 618269 h 1608850"/>
                <a:gd name="connsiteX1470" fmla="*/ 10029304 w 12192000"/>
                <a:gd name="connsiteY1470" fmla="*/ 642048 h 1608850"/>
                <a:gd name="connsiteX1471" fmla="*/ 10031332 w 12192000"/>
                <a:gd name="connsiteY1471" fmla="*/ 643669 h 1608850"/>
                <a:gd name="connsiteX1472" fmla="*/ 10031332 w 12192000"/>
                <a:gd name="connsiteY1472" fmla="*/ 655019 h 1608850"/>
                <a:gd name="connsiteX1473" fmla="*/ 10032092 w 12192000"/>
                <a:gd name="connsiteY1473" fmla="*/ 655019 h 1608850"/>
                <a:gd name="connsiteX1474" fmla="*/ 10037412 w 12192000"/>
                <a:gd name="connsiteY1474" fmla="*/ 655019 h 1608850"/>
                <a:gd name="connsiteX1475" fmla="*/ 10037412 w 12192000"/>
                <a:gd name="connsiteY1475" fmla="*/ 678798 h 1608850"/>
                <a:gd name="connsiteX1476" fmla="*/ 10038678 w 12192000"/>
                <a:gd name="connsiteY1476" fmla="*/ 678798 h 1608850"/>
                <a:gd name="connsiteX1477" fmla="*/ 10047544 w 12192000"/>
                <a:gd name="connsiteY1477" fmla="*/ 678798 h 1608850"/>
                <a:gd name="connsiteX1478" fmla="*/ 10049572 w 12192000"/>
                <a:gd name="connsiteY1478" fmla="*/ 682852 h 1608850"/>
                <a:gd name="connsiteX1479" fmla="*/ 10049572 w 12192000"/>
                <a:gd name="connsiteY1479" fmla="*/ 696093 h 1608850"/>
                <a:gd name="connsiteX1480" fmla="*/ 10051092 w 12192000"/>
                <a:gd name="connsiteY1480" fmla="*/ 694201 h 1608850"/>
                <a:gd name="connsiteX1481" fmla="*/ 10061732 w 12192000"/>
                <a:gd name="connsiteY1481" fmla="*/ 680960 h 1608850"/>
                <a:gd name="connsiteX1482" fmla="*/ 10090106 w 12192000"/>
                <a:gd name="connsiteY1482" fmla="*/ 680960 h 1608850"/>
                <a:gd name="connsiteX1483" fmla="*/ 10090106 w 12192000"/>
                <a:gd name="connsiteY1483" fmla="*/ 767431 h 1608850"/>
                <a:gd name="connsiteX1484" fmla="*/ 10090866 w 12192000"/>
                <a:gd name="connsiteY1484" fmla="*/ 767431 h 1608850"/>
                <a:gd name="connsiteX1485" fmla="*/ 10096186 w 12192000"/>
                <a:gd name="connsiteY1485" fmla="*/ 767431 h 1608850"/>
                <a:gd name="connsiteX1486" fmla="*/ 10096946 w 12192000"/>
                <a:gd name="connsiteY1486" fmla="*/ 766080 h 1608850"/>
                <a:gd name="connsiteX1487" fmla="*/ 10102266 w 12192000"/>
                <a:gd name="connsiteY1487" fmla="*/ 756622 h 1608850"/>
                <a:gd name="connsiteX1488" fmla="*/ 10102266 w 12192000"/>
                <a:gd name="connsiteY1488" fmla="*/ 758514 h 1608850"/>
                <a:gd name="connsiteX1489" fmla="*/ 10102266 w 12192000"/>
                <a:gd name="connsiteY1489" fmla="*/ 771755 h 1608850"/>
                <a:gd name="connsiteX1490" fmla="*/ 10106318 w 12192000"/>
                <a:gd name="connsiteY1490" fmla="*/ 726358 h 1608850"/>
                <a:gd name="connsiteX1491" fmla="*/ 10107078 w 12192000"/>
                <a:gd name="connsiteY1491" fmla="*/ 726358 h 1608850"/>
                <a:gd name="connsiteX1492" fmla="*/ 10112398 w 12192000"/>
                <a:gd name="connsiteY1492" fmla="*/ 726358 h 1608850"/>
                <a:gd name="connsiteX1493" fmla="*/ 10112398 w 12192000"/>
                <a:gd name="connsiteY1493" fmla="*/ 661504 h 1608850"/>
                <a:gd name="connsiteX1494" fmla="*/ 10113412 w 12192000"/>
                <a:gd name="connsiteY1494" fmla="*/ 661504 h 1608850"/>
                <a:gd name="connsiteX1495" fmla="*/ 10120506 w 12192000"/>
                <a:gd name="connsiteY1495" fmla="*/ 661504 h 1608850"/>
                <a:gd name="connsiteX1496" fmla="*/ 10132666 w 12192000"/>
                <a:gd name="connsiteY1496" fmla="*/ 618269 h 1608850"/>
                <a:gd name="connsiteX1497" fmla="*/ 10133932 w 12192000"/>
                <a:gd name="connsiteY1497" fmla="*/ 618269 h 1608850"/>
                <a:gd name="connsiteX1498" fmla="*/ 10142800 w 12192000"/>
                <a:gd name="connsiteY1498" fmla="*/ 618269 h 1608850"/>
                <a:gd name="connsiteX1499" fmla="*/ 10152932 w 12192000"/>
                <a:gd name="connsiteY1499" fmla="*/ 661504 h 1608850"/>
                <a:gd name="connsiteX1500" fmla="*/ 10153946 w 12192000"/>
                <a:gd name="connsiteY1500" fmla="*/ 661504 h 1608850"/>
                <a:gd name="connsiteX1501" fmla="*/ 10161040 w 12192000"/>
                <a:gd name="connsiteY1501" fmla="*/ 661504 h 1608850"/>
                <a:gd name="connsiteX1502" fmla="*/ 10161040 w 12192000"/>
                <a:gd name="connsiteY1502" fmla="*/ 700416 h 1608850"/>
                <a:gd name="connsiteX1503" fmla="*/ 10162812 w 12192000"/>
                <a:gd name="connsiteY1503" fmla="*/ 700416 h 1608850"/>
                <a:gd name="connsiteX1504" fmla="*/ 10175226 w 12192000"/>
                <a:gd name="connsiteY1504" fmla="*/ 700416 h 1608850"/>
                <a:gd name="connsiteX1505" fmla="*/ 10175226 w 12192000"/>
                <a:gd name="connsiteY1505" fmla="*/ 702578 h 1608850"/>
                <a:gd name="connsiteX1506" fmla="*/ 10175226 w 12192000"/>
                <a:gd name="connsiteY1506" fmla="*/ 717710 h 1608850"/>
                <a:gd name="connsiteX1507" fmla="*/ 10179280 w 12192000"/>
                <a:gd name="connsiteY1507" fmla="*/ 715549 h 1608850"/>
                <a:gd name="connsiteX1508" fmla="*/ 10179280 w 12192000"/>
                <a:gd name="connsiteY1508" fmla="*/ 700416 h 1608850"/>
                <a:gd name="connsiteX1509" fmla="*/ 10180800 w 12192000"/>
                <a:gd name="connsiteY1509" fmla="*/ 700416 h 1608850"/>
                <a:gd name="connsiteX1510" fmla="*/ 10191440 w 12192000"/>
                <a:gd name="connsiteY1510" fmla="*/ 700416 h 1608850"/>
                <a:gd name="connsiteX1511" fmla="*/ 10191440 w 12192000"/>
                <a:gd name="connsiteY1511" fmla="*/ 702037 h 1608850"/>
                <a:gd name="connsiteX1512" fmla="*/ 10191440 w 12192000"/>
                <a:gd name="connsiteY1512" fmla="*/ 713387 h 1608850"/>
                <a:gd name="connsiteX1513" fmla="*/ 10221840 w 12192000"/>
                <a:gd name="connsiteY1513" fmla="*/ 713387 h 1608850"/>
                <a:gd name="connsiteX1514" fmla="*/ 10221840 w 12192000"/>
                <a:gd name="connsiteY1514" fmla="*/ 676637 h 1608850"/>
                <a:gd name="connsiteX1515" fmla="*/ 10223106 w 12192000"/>
                <a:gd name="connsiteY1515" fmla="*/ 676637 h 1608850"/>
                <a:gd name="connsiteX1516" fmla="*/ 10231974 w 12192000"/>
                <a:gd name="connsiteY1516" fmla="*/ 676637 h 1608850"/>
                <a:gd name="connsiteX1517" fmla="*/ 10231974 w 12192000"/>
                <a:gd name="connsiteY1517" fmla="*/ 698254 h 1608850"/>
                <a:gd name="connsiteX1518" fmla="*/ 10234000 w 12192000"/>
                <a:gd name="connsiteY1518" fmla="*/ 665828 h 1608850"/>
                <a:gd name="connsiteX1519" fmla="*/ 10256294 w 12192000"/>
                <a:gd name="connsiteY1519" fmla="*/ 665828 h 1608850"/>
                <a:gd name="connsiteX1520" fmla="*/ 10256294 w 12192000"/>
                <a:gd name="connsiteY1520" fmla="*/ 664206 h 1608850"/>
                <a:gd name="connsiteX1521" fmla="*/ 10256294 w 12192000"/>
                <a:gd name="connsiteY1521" fmla="*/ 652857 h 1608850"/>
                <a:gd name="connsiteX1522" fmla="*/ 10257054 w 12192000"/>
                <a:gd name="connsiteY1522" fmla="*/ 652857 h 1608850"/>
                <a:gd name="connsiteX1523" fmla="*/ 10262374 w 12192000"/>
                <a:gd name="connsiteY1523" fmla="*/ 652857 h 1608850"/>
                <a:gd name="connsiteX1524" fmla="*/ 10262374 w 12192000"/>
                <a:gd name="connsiteY1524" fmla="*/ 650966 h 1608850"/>
                <a:gd name="connsiteX1525" fmla="*/ 10262374 w 12192000"/>
                <a:gd name="connsiteY1525" fmla="*/ 637725 h 1608850"/>
                <a:gd name="connsiteX1526" fmla="*/ 10266428 w 12192000"/>
                <a:gd name="connsiteY1526" fmla="*/ 644210 h 1608850"/>
                <a:gd name="connsiteX1527" fmla="*/ 10268708 w 12192000"/>
                <a:gd name="connsiteY1527" fmla="*/ 644210 h 1608850"/>
                <a:gd name="connsiteX1528" fmla="*/ 10284668 w 12192000"/>
                <a:gd name="connsiteY1528" fmla="*/ 644210 h 1608850"/>
                <a:gd name="connsiteX1529" fmla="*/ 10284668 w 12192000"/>
                <a:gd name="connsiteY1529" fmla="*/ 643399 h 1608850"/>
                <a:gd name="connsiteX1530" fmla="*/ 10284668 w 12192000"/>
                <a:gd name="connsiteY1530" fmla="*/ 637725 h 1608850"/>
                <a:gd name="connsiteX1531" fmla="*/ 10285428 w 12192000"/>
                <a:gd name="connsiteY1531" fmla="*/ 637725 h 1608850"/>
                <a:gd name="connsiteX1532" fmla="*/ 10290748 w 12192000"/>
                <a:gd name="connsiteY1532" fmla="*/ 637725 h 1608850"/>
                <a:gd name="connsiteX1533" fmla="*/ 10290748 w 12192000"/>
                <a:gd name="connsiteY1533" fmla="*/ 639076 h 1608850"/>
                <a:gd name="connsiteX1534" fmla="*/ 10290748 w 12192000"/>
                <a:gd name="connsiteY1534" fmla="*/ 648534 h 1608850"/>
                <a:gd name="connsiteX1535" fmla="*/ 10329254 w 12192000"/>
                <a:gd name="connsiteY1535" fmla="*/ 648534 h 1608850"/>
                <a:gd name="connsiteX1536" fmla="*/ 10329254 w 12192000"/>
                <a:gd name="connsiteY1536" fmla="*/ 786887 h 1608850"/>
                <a:gd name="connsiteX1537" fmla="*/ 10330774 w 12192000"/>
                <a:gd name="connsiteY1537" fmla="*/ 786887 h 1608850"/>
                <a:gd name="connsiteX1538" fmla="*/ 10341414 w 12192000"/>
                <a:gd name="connsiteY1538" fmla="*/ 786887 h 1608850"/>
                <a:gd name="connsiteX1539" fmla="*/ 10341414 w 12192000"/>
                <a:gd name="connsiteY1539" fmla="*/ 773917 h 1608850"/>
                <a:gd name="connsiteX1540" fmla="*/ 10345468 w 12192000"/>
                <a:gd name="connsiteY1540" fmla="*/ 773917 h 1608850"/>
                <a:gd name="connsiteX1541" fmla="*/ 10345468 w 12192000"/>
                <a:gd name="connsiteY1541" fmla="*/ 786887 h 1608850"/>
                <a:gd name="connsiteX1542" fmla="*/ 10375868 w 12192000"/>
                <a:gd name="connsiteY1542" fmla="*/ 786887 h 1608850"/>
                <a:gd name="connsiteX1543" fmla="*/ 10375868 w 12192000"/>
                <a:gd name="connsiteY1543" fmla="*/ 756622 h 1608850"/>
                <a:gd name="connsiteX1544" fmla="*/ 10388028 w 12192000"/>
                <a:gd name="connsiteY1544" fmla="*/ 756622 h 1608850"/>
                <a:gd name="connsiteX1545" fmla="*/ 10400188 w 12192000"/>
                <a:gd name="connsiteY1545" fmla="*/ 754461 h 1608850"/>
                <a:gd name="connsiteX1546" fmla="*/ 10404242 w 12192000"/>
                <a:gd name="connsiteY1546" fmla="*/ 756622 h 1608850"/>
                <a:gd name="connsiteX1547" fmla="*/ 10414376 w 12192000"/>
                <a:gd name="connsiteY1547" fmla="*/ 756622 h 1608850"/>
                <a:gd name="connsiteX1548" fmla="*/ 10414376 w 12192000"/>
                <a:gd name="connsiteY1548" fmla="*/ 786887 h 1608850"/>
                <a:gd name="connsiteX1549" fmla="*/ 10422482 w 12192000"/>
                <a:gd name="connsiteY1549" fmla="*/ 786887 h 1608850"/>
                <a:gd name="connsiteX1550" fmla="*/ 10422482 w 12192000"/>
                <a:gd name="connsiteY1550" fmla="*/ 804182 h 1608850"/>
                <a:gd name="connsiteX1551" fmla="*/ 10431818 w 12192000"/>
                <a:gd name="connsiteY1551" fmla="*/ 805087 h 1608850"/>
                <a:gd name="connsiteX1552" fmla="*/ 10444776 w 12192000"/>
                <a:gd name="connsiteY1552" fmla="*/ 805087 h 1608850"/>
                <a:gd name="connsiteX1553" fmla="*/ 10444776 w 12192000"/>
                <a:gd name="connsiteY1553" fmla="*/ 789049 h 1608850"/>
                <a:gd name="connsiteX1554" fmla="*/ 10512732 w 12192000"/>
                <a:gd name="connsiteY1554" fmla="*/ 789049 h 1608850"/>
                <a:gd name="connsiteX1555" fmla="*/ 10512732 w 12192000"/>
                <a:gd name="connsiteY1555" fmla="*/ 703796 h 1608850"/>
                <a:gd name="connsiteX1556" fmla="*/ 10584740 w 12192000"/>
                <a:gd name="connsiteY1556" fmla="*/ 703796 h 1608850"/>
                <a:gd name="connsiteX1557" fmla="*/ 10584740 w 12192000"/>
                <a:gd name="connsiteY1557" fmla="*/ 782564 h 1608850"/>
                <a:gd name="connsiteX1558" fmla="*/ 10586644 w 12192000"/>
                <a:gd name="connsiteY1558" fmla="*/ 782564 h 1608850"/>
                <a:gd name="connsiteX1559" fmla="*/ 10587886 w 12192000"/>
                <a:gd name="connsiteY1559" fmla="*/ 805087 h 1608850"/>
                <a:gd name="connsiteX1560" fmla="*/ 10597562 w 12192000"/>
                <a:gd name="connsiteY1560" fmla="*/ 805087 h 1608850"/>
                <a:gd name="connsiteX1561" fmla="*/ 10598804 w 12192000"/>
                <a:gd name="connsiteY1561" fmla="*/ 782564 h 1608850"/>
                <a:gd name="connsiteX1562" fmla="*/ 10604884 w 12192000"/>
                <a:gd name="connsiteY1562" fmla="*/ 782564 h 1608850"/>
                <a:gd name="connsiteX1563" fmla="*/ 10606126 w 12192000"/>
                <a:gd name="connsiteY1563" fmla="*/ 805087 h 1608850"/>
                <a:gd name="connsiteX1564" fmla="*/ 10656748 w 12192000"/>
                <a:gd name="connsiteY1564" fmla="*/ 805087 h 1608850"/>
                <a:gd name="connsiteX1565" fmla="*/ 10656748 w 12192000"/>
                <a:gd name="connsiteY1565" fmla="*/ 642059 h 1608850"/>
                <a:gd name="connsiteX1566" fmla="*/ 10854076 w 12192000"/>
                <a:gd name="connsiteY1566" fmla="*/ 642059 h 1608850"/>
                <a:gd name="connsiteX1567" fmla="*/ 10854076 w 12192000"/>
                <a:gd name="connsiteY1567" fmla="*/ 805087 h 1608850"/>
                <a:gd name="connsiteX1568" fmla="*/ 10872772 w 12192000"/>
                <a:gd name="connsiteY1568" fmla="*/ 805087 h 1608850"/>
                <a:gd name="connsiteX1569" fmla="*/ 10872772 w 12192000"/>
                <a:gd name="connsiteY1569" fmla="*/ 722394 h 1608850"/>
                <a:gd name="connsiteX1570" fmla="*/ 10967892 w 12192000"/>
                <a:gd name="connsiteY1570" fmla="*/ 722394 h 1608850"/>
                <a:gd name="connsiteX1571" fmla="*/ 10979823 w 12192000"/>
                <a:gd name="connsiteY1571" fmla="*/ 404253 h 1608850"/>
                <a:gd name="connsiteX1572" fmla="*/ 10967663 w 12192000"/>
                <a:gd name="connsiteY1572" fmla="*/ 382635 h 1608850"/>
                <a:gd name="connsiteX1573" fmla="*/ 10961583 w 12192000"/>
                <a:gd name="connsiteY1573" fmla="*/ 378311 h 1608850"/>
                <a:gd name="connsiteX1574" fmla="*/ 10969690 w 12192000"/>
                <a:gd name="connsiteY1574" fmla="*/ 354532 h 1608850"/>
                <a:gd name="connsiteX1575" fmla="*/ 10969690 w 12192000"/>
                <a:gd name="connsiteY1575" fmla="*/ 337238 h 1608850"/>
                <a:gd name="connsiteX1576" fmla="*/ 10983876 w 12192000"/>
                <a:gd name="connsiteY1576" fmla="*/ 337238 h 1608850"/>
                <a:gd name="connsiteX1577" fmla="*/ 10983876 w 12192000"/>
                <a:gd name="connsiteY1577" fmla="*/ 315620 h 1608850"/>
                <a:gd name="connsiteX1578" fmla="*/ 10985903 w 12192000"/>
                <a:gd name="connsiteY1578" fmla="*/ 311296 h 1608850"/>
                <a:gd name="connsiteX1579" fmla="*/ 10985903 w 12192000"/>
                <a:gd name="connsiteY1579" fmla="*/ 233472 h 1608850"/>
                <a:gd name="connsiteX1580" fmla="*/ 10983876 w 12192000"/>
                <a:gd name="connsiteY1580" fmla="*/ 226987 h 1608850"/>
                <a:gd name="connsiteX1581" fmla="*/ 10989956 w 12192000"/>
                <a:gd name="connsiteY1581" fmla="*/ 220501 h 1608850"/>
                <a:gd name="connsiteX1582" fmla="*/ 10989956 w 12192000"/>
                <a:gd name="connsiteY1582" fmla="*/ 162133 h 1608850"/>
                <a:gd name="connsiteX1583" fmla="*/ 10991983 w 12192000"/>
                <a:gd name="connsiteY1583" fmla="*/ 157810 h 1608850"/>
                <a:gd name="connsiteX1584" fmla="*/ 10991983 w 12192000"/>
                <a:gd name="connsiteY1584" fmla="*/ 101604 h 1608850"/>
                <a:gd name="connsiteX1585" fmla="*/ 10994010 w 12192000"/>
                <a:gd name="connsiteY1585" fmla="*/ 82148 h 1608850"/>
                <a:gd name="connsiteX1586" fmla="*/ 10998063 w 12192000"/>
                <a:gd name="connsiteY1586" fmla="*/ 99442 h 1608850"/>
                <a:gd name="connsiteX1587" fmla="*/ 11000090 w 12192000"/>
                <a:gd name="connsiteY1587" fmla="*/ 157810 h 1608850"/>
                <a:gd name="connsiteX1588" fmla="*/ 11002116 w 12192000"/>
                <a:gd name="connsiteY1588" fmla="*/ 220501 h 1608850"/>
                <a:gd name="connsiteX1589" fmla="*/ 11008196 w 12192000"/>
                <a:gd name="connsiteY1589" fmla="*/ 226987 h 1608850"/>
                <a:gd name="connsiteX1590" fmla="*/ 11006170 w 12192000"/>
                <a:gd name="connsiteY1590" fmla="*/ 233472 h 1608850"/>
                <a:gd name="connsiteX1591" fmla="*/ 11006170 w 12192000"/>
                <a:gd name="connsiteY1591" fmla="*/ 311296 h 1608850"/>
                <a:gd name="connsiteX1592" fmla="*/ 11008196 w 12192000"/>
                <a:gd name="connsiteY1592" fmla="*/ 315620 h 1608850"/>
                <a:gd name="connsiteX1593" fmla="*/ 11008196 w 12192000"/>
                <a:gd name="connsiteY1593" fmla="*/ 337238 h 1608850"/>
                <a:gd name="connsiteX1594" fmla="*/ 11022383 w 12192000"/>
                <a:gd name="connsiteY1594" fmla="*/ 337238 h 1608850"/>
                <a:gd name="connsiteX1595" fmla="*/ 11022383 w 12192000"/>
                <a:gd name="connsiteY1595" fmla="*/ 354532 h 1608850"/>
                <a:gd name="connsiteX1596" fmla="*/ 11030491 w 12192000"/>
                <a:gd name="connsiteY1596" fmla="*/ 378311 h 1608850"/>
                <a:gd name="connsiteX1597" fmla="*/ 11024411 w 12192000"/>
                <a:gd name="connsiteY1597" fmla="*/ 382635 h 1608850"/>
                <a:gd name="connsiteX1598" fmla="*/ 11012250 w 12192000"/>
                <a:gd name="connsiteY1598" fmla="*/ 404253 h 1608850"/>
                <a:gd name="connsiteX1599" fmla="*/ 11020356 w 12192000"/>
                <a:gd name="connsiteY1599" fmla="*/ 657181 h 1608850"/>
                <a:gd name="connsiteX1600" fmla="*/ 11085211 w 12192000"/>
                <a:gd name="connsiteY1600" fmla="*/ 657181 h 1608850"/>
                <a:gd name="connsiteX1601" fmla="*/ 11085211 w 12192000"/>
                <a:gd name="connsiteY1601" fmla="*/ 732843 h 1608850"/>
                <a:gd name="connsiteX1602" fmla="*/ 11093318 w 12192000"/>
                <a:gd name="connsiteY1602" fmla="*/ 732843 h 1608850"/>
                <a:gd name="connsiteX1603" fmla="*/ 11095344 w 12192000"/>
                <a:gd name="connsiteY1603" fmla="*/ 726358 h 1608850"/>
                <a:gd name="connsiteX1604" fmla="*/ 11101424 w 12192000"/>
                <a:gd name="connsiteY1604" fmla="*/ 726358 h 1608850"/>
                <a:gd name="connsiteX1605" fmla="*/ 11103452 w 12192000"/>
                <a:gd name="connsiteY1605" fmla="*/ 735005 h 1608850"/>
                <a:gd name="connsiteX1606" fmla="*/ 11115612 w 12192000"/>
                <a:gd name="connsiteY1606" fmla="*/ 735005 h 1608850"/>
                <a:gd name="connsiteX1607" fmla="*/ 11115612 w 12192000"/>
                <a:gd name="connsiteY1607" fmla="*/ 728519 h 1608850"/>
                <a:gd name="connsiteX1608" fmla="*/ 11137904 w 12192000"/>
                <a:gd name="connsiteY1608" fmla="*/ 728519 h 1608850"/>
                <a:gd name="connsiteX1609" fmla="*/ 11137904 w 12192000"/>
                <a:gd name="connsiteY1609" fmla="*/ 735005 h 1608850"/>
                <a:gd name="connsiteX1610" fmla="*/ 11158172 w 12192000"/>
                <a:gd name="connsiteY1610" fmla="*/ 735005 h 1608850"/>
                <a:gd name="connsiteX1611" fmla="*/ 11158172 w 12192000"/>
                <a:gd name="connsiteY1611" fmla="*/ 780402 h 1608850"/>
                <a:gd name="connsiteX1612" fmla="*/ 11172359 w 12192000"/>
                <a:gd name="connsiteY1612" fmla="*/ 780402 h 1608850"/>
                <a:gd name="connsiteX1613" fmla="*/ 11172359 w 12192000"/>
                <a:gd name="connsiteY1613" fmla="*/ 767431 h 1608850"/>
                <a:gd name="connsiteX1614" fmla="*/ 11188572 w 12192000"/>
                <a:gd name="connsiteY1614" fmla="*/ 767431 h 1608850"/>
                <a:gd name="connsiteX1615" fmla="*/ 11188572 w 12192000"/>
                <a:gd name="connsiteY1615" fmla="*/ 588004 h 1608850"/>
                <a:gd name="connsiteX1616" fmla="*/ 11194652 w 12192000"/>
                <a:gd name="connsiteY1616" fmla="*/ 581518 h 1608850"/>
                <a:gd name="connsiteX1617" fmla="*/ 11267614 w 12192000"/>
                <a:gd name="connsiteY1617" fmla="*/ 581518 h 1608850"/>
                <a:gd name="connsiteX1618" fmla="*/ 11267614 w 12192000"/>
                <a:gd name="connsiteY1618" fmla="*/ 590166 h 1608850"/>
                <a:gd name="connsiteX1619" fmla="*/ 11277747 w 12192000"/>
                <a:gd name="connsiteY1619" fmla="*/ 590166 h 1608850"/>
                <a:gd name="connsiteX1620" fmla="*/ 11277747 w 12192000"/>
                <a:gd name="connsiteY1620" fmla="*/ 704740 h 1608850"/>
                <a:gd name="connsiteX1621" fmla="*/ 11300040 w 12192000"/>
                <a:gd name="connsiteY1621" fmla="*/ 704740 h 1608850"/>
                <a:gd name="connsiteX1622" fmla="*/ 11300040 w 12192000"/>
                <a:gd name="connsiteY1622" fmla="*/ 637725 h 1608850"/>
                <a:gd name="connsiteX1623" fmla="*/ 11326388 w 12192000"/>
                <a:gd name="connsiteY1623" fmla="*/ 637725 h 1608850"/>
                <a:gd name="connsiteX1624" fmla="*/ 11330440 w 12192000"/>
                <a:gd name="connsiteY1624" fmla="*/ 633401 h 1608850"/>
                <a:gd name="connsiteX1625" fmla="*/ 11338548 w 12192000"/>
                <a:gd name="connsiteY1625" fmla="*/ 633401 h 1608850"/>
                <a:gd name="connsiteX1626" fmla="*/ 11342600 w 12192000"/>
                <a:gd name="connsiteY1626" fmla="*/ 637725 h 1608850"/>
                <a:gd name="connsiteX1627" fmla="*/ 11364895 w 12192000"/>
                <a:gd name="connsiteY1627" fmla="*/ 637725 h 1608850"/>
                <a:gd name="connsiteX1628" fmla="*/ 11364895 w 12192000"/>
                <a:gd name="connsiteY1628" fmla="*/ 520989 h 1608850"/>
                <a:gd name="connsiteX1629" fmla="*/ 11421642 w 12192000"/>
                <a:gd name="connsiteY1629" fmla="*/ 510180 h 1608850"/>
                <a:gd name="connsiteX1630" fmla="*/ 11421642 w 12192000"/>
                <a:gd name="connsiteY1630" fmla="*/ 511261 h 1608850"/>
                <a:gd name="connsiteX1631" fmla="*/ 11421642 w 12192000"/>
                <a:gd name="connsiteY1631" fmla="*/ 518827 h 1608850"/>
                <a:gd name="connsiteX1632" fmla="*/ 11447988 w 12192000"/>
                <a:gd name="connsiteY1632" fmla="*/ 518827 h 1608850"/>
                <a:gd name="connsiteX1633" fmla="*/ 11447988 w 12192000"/>
                <a:gd name="connsiteY1633" fmla="*/ 773917 h 1608850"/>
                <a:gd name="connsiteX1634" fmla="*/ 11470283 w 12192000"/>
                <a:gd name="connsiteY1634" fmla="*/ 773917 h 1608850"/>
                <a:gd name="connsiteX1635" fmla="*/ 11470283 w 12192000"/>
                <a:gd name="connsiteY1635" fmla="*/ 769593 h 1608850"/>
                <a:gd name="connsiteX1636" fmla="*/ 11482443 w 12192000"/>
                <a:gd name="connsiteY1636" fmla="*/ 769593 h 1608850"/>
                <a:gd name="connsiteX1637" fmla="*/ 11482443 w 12192000"/>
                <a:gd name="connsiteY1637" fmla="*/ 773917 h 1608850"/>
                <a:gd name="connsiteX1638" fmla="*/ 11506763 w 12192000"/>
                <a:gd name="connsiteY1638" fmla="*/ 773917 h 1608850"/>
                <a:gd name="connsiteX1639" fmla="*/ 11506763 w 12192000"/>
                <a:gd name="connsiteY1639" fmla="*/ 760946 h 1608850"/>
                <a:gd name="connsiteX1640" fmla="*/ 11535136 w 12192000"/>
                <a:gd name="connsiteY1640" fmla="*/ 760946 h 1608850"/>
                <a:gd name="connsiteX1641" fmla="*/ 11547296 w 12192000"/>
                <a:gd name="connsiteY1641" fmla="*/ 756622 h 1608850"/>
                <a:gd name="connsiteX1642" fmla="*/ 11567564 w 12192000"/>
                <a:gd name="connsiteY1642" fmla="*/ 760946 h 1608850"/>
                <a:gd name="connsiteX1643" fmla="*/ 11567564 w 12192000"/>
                <a:gd name="connsiteY1643" fmla="*/ 743652 h 1608850"/>
                <a:gd name="connsiteX1644" fmla="*/ 11575671 w 12192000"/>
                <a:gd name="connsiteY1644" fmla="*/ 743652 h 1608850"/>
                <a:gd name="connsiteX1645" fmla="*/ 11575671 w 12192000"/>
                <a:gd name="connsiteY1645" fmla="*/ 730681 h 1608850"/>
                <a:gd name="connsiteX1646" fmla="*/ 11632418 w 12192000"/>
                <a:gd name="connsiteY1646" fmla="*/ 730681 h 1608850"/>
                <a:gd name="connsiteX1647" fmla="*/ 11632418 w 12192000"/>
                <a:gd name="connsiteY1647" fmla="*/ 700416 h 1608850"/>
                <a:gd name="connsiteX1648" fmla="*/ 11650658 w 12192000"/>
                <a:gd name="connsiteY1648" fmla="*/ 700416 h 1608850"/>
                <a:gd name="connsiteX1649" fmla="*/ 11650658 w 12192000"/>
                <a:gd name="connsiteY1649" fmla="*/ 693931 h 1608850"/>
                <a:gd name="connsiteX1650" fmla="*/ 11662818 w 12192000"/>
                <a:gd name="connsiteY1650" fmla="*/ 693931 h 1608850"/>
                <a:gd name="connsiteX1651" fmla="*/ 11662818 w 12192000"/>
                <a:gd name="connsiteY1651" fmla="*/ 700416 h 1608850"/>
                <a:gd name="connsiteX1652" fmla="*/ 11679031 w 12192000"/>
                <a:gd name="connsiteY1652" fmla="*/ 700416 h 1608850"/>
                <a:gd name="connsiteX1653" fmla="*/ 11679031 w 12192000"/>
                <a:gd name="connsiteY1653" fmla="*/ 750137 h 1608850"/>
                <a:gd name="connsiteX1654" fmla="*/ 11711459 w 12192000"/>
                <a:gd name="connsiteY1654" fmla="*/ 750137 h 1608850"/>
                <a:gd name="connsiteX1655" fmla="*/ 11711459 w 12192000"/>
                <a:gd name="connsiteY1655" fmla="*/ 724196 h 1608850"/>
                <a:gd name="connsiteX1656" fmla="*/ 11749966 w 12192000"/>
                <a:gd name="connsiteY1656" fmla="*/ 724196 h 1608850"/>
                <a:gd name="connsiteX1657" fmla="*/ 11749966 w 12192000"/>
                <a:gd name="connsiteY1657" fmla="*/ 693931 h 1608850"/>
                <a:gd name="connsiteX1658" fmla="*/ 11798607 w 12192000"/>
                <a:gd name="connsiteY1658" fmla="*/ 693931 h 1608850"/>
                <a:gd name="connsiteX1659" fmla="*/ 11798607 w 12192000"/>
                <a:gd name="connsiteY1659" fmla="*/ 805087 h 1608850"/>
                <a:gd name="connsiteX1660" fmla="*/ 11798607 w 12192000"/>
                <a:gd name="connsiteY1660" fmla="*/ 818866 h 1608850"/>
                <a:gd name="connsiteX1661" fmla="*/ 11864482 w 12192000"/>
                <a:gd name="connsiteY1661" fmla="*/ 818866 h 1608850"/>
                <a:gd name="connsiteX1662" fmla="*/ 11864482 w 12192000"/>
                <a:gd name="connsiteY1662" fmla="*/ 924638 h 1608850"/>
                <a:gd name="connsiteX1663" fmla="*/ 11864482 w 12192000"/>
                <a:gd name="connsiteY1663" fmla="*/ 947885 h 1608850"/>
                <a:gd name="connsiteX1664" fmla="*/ 11879442 w 12192000"/>
                <a:gd name="connsiteY1664" fmla="*/ 947885 h 1608850"/>
                <a:gd name="connsiteX1665" fmla="*/ 11879442 w 12192000"/>
                <a:gd name="connsiteY1665" fmla="*/ 946723 h 1608850"/>
                <a:gd name="connsiteX1666" fmla="*/ 11879442 w 12192000"/>
                <a:gd name="connsiteY1666" fmla="*/ 938587 h 1608850"/>
                <a:gd name="connsiteX1667" fmla="*/ 11924022 w 12192000"/>
                <a:gd name="connsiteY1667" fmla="*/ 938587 h 1608850"/>
                <a:gd name="connsiteX1668" fmla="*/ 11924022 w 12192000"/>
                <a:gd name="connsiteY1668" fmla="*/ 959508 h 1608850"/>
                <a:gd name="connsiteX1669" fmla="*/ 11926250 w 12192000"/>
                <a:gd name="connsiteY1669" fmla="*/ 960671 h 1608850"/>
                <a:gd name="connsiteX1670" fmla="*/ 11941854 w 12192000"/>
                <a:gd name="connsiteY1670" fmla="*/ 968807 h 1608850"/>
                <a:gd name="connsiteX1671" fmla="*/ 11941854 w 12192000"/>
                <a:gd name="connsiteY1671" fmla="*/ 999027 h 1608850"/>
                <a:gd name="connsiteX1672" fmla="*/ 11943247 w 12192000"/>
                <a:gd name="connsiteY1672" fmla="*/ 999609 h 1608850"/>
                <a:gd name="connsiteX1673" fmla="*/ 11952999 w 12192000"/>
                <a:gd name="connsiteY1673" fmla="*/ 1003677 h 1608850"/>
                <a:gd name="connsiteX1674" fmla="*/ 11952999 w 12192000"/>
                <a:gd name="connsiteY1674" fmla="*/ 1002515 h 1608850"/>
                <a:gd name="connsiteX1675" fmla="*/ 11952999 w 12192000"/>
                <a:gd name="connsiteY1675" fmla="*/ 994378 h 1608850"/>
                <a:gd name="connsiteX1676" fmla="*/ 11954114 w 12192000"/>
                <a:gd name="connsiteY1676" fmla="*/ 994378 h 1608850"/>
                <a:gd name="connsiteX1677" fmla="*/ 11961915 w 12192000"/>
                <a:gd name="connsiteY1677" fmla="*/ 994378 h 1608850"/>
                <a:gd name="connsiteX1678" fmla="*/ 11961915 w 12192000"/>
                <a:gd name="connsiteY1678" fmla="*/ 993506 h 1608850"/>
                <a:gd name="connsiteX1679" fmla="*/ 11961915 w 12192000"/>
                <a:gd name="connsiteY1679" fmla="*/ 987404 h 1608850"/>
                <a:gd name="connsiteX1680" fmla="*/ 11960800 w 12192000"/>
                <a:gd name="connsiteY1680" fmla="*/ 987404 h 1608850"/>
                <a:gd name="connsiteX1681" fmla="*/ 11952999 w 12192000"/>
                <a:gd name="connsiteY1681" fmla="*/ 987404 h 1608850"/>
                <a:gd name="connsiteX1682" fmla="*/ 11952999 w 12192000"/>
                <a:gd name="connsiteY1682" fmla="*/ 986242 h 1608850"/>
                <a:gd name="connsiteX1683" fmla="*/ 11952999 w 12192000"/>
                <a:gd name="connsiteY1683" fmla="*/ 978106 h 1608850"/>
                <a:gd name="connsiteX1684" fmla="*/ 11954114 w 12192000"/>
                <a:gd name="connsiteY1684" fmla="*/ 978106 h 1608850"/>
                <a:gd name="connsiteX1685" fmla="*/ 11961915 w 12192000"/>
                <a:gd name="connsiteY1685" fmla="*/ 978106 h 1608850"/>
                <a:gd name="connsiteX1686" fmla="*/ 11961915 w 12192000"/>
                <a:gd name="connsiteY1686" fmla="*/ 976943 h 1608850"/>
                <a:gd name="connsiteX1687" fmla="*/ 11961915 w 12192000"/>
                <a:gd name="connsiteY1687" fmla="*/ 968807 h 1608850"/>
                <a:gd name="connsiteX1688" fmla="*/ 11960800 w 12192000"/>
                <a:gd name="connsiteY1688" fmla="*/ 968807 h 1608850"/>
                <a:gd name="connsiteX1689" fmla="*/ 11952999 w 12192000"/>
                <a:gd name="connsiteY1689" fmla="*/ 968807 h 1608850"/>
                <a:gd name="connsiteX1690" fmla="*/ 11952999 w 12192000"/>
                <a:gd name="connsiteY1690" fmla="*/ 967645 h 1608850"/>
                <a:gd name="connsiteX1691" fmla="*/ 11952999 w 12192000"/>
                <a:gd name="connsiteY1691" fmla="*/ 959508 h 1608850"/>
                <a:gd name="connsiteX1692" fmla="*/ 11954114 w 12192000"/>
                <a:gd name="connsiteY1692" fmla="*/ 959508 h 1608850"/>
                <a:gd name="connsiteX1693" fmla="*/ 11961915 w 12192000"/>
                <a:gd name="connsiteY1693" fmla="*/ 959508 h 1608850"/>
                <a:gd name="connsiteX1694" fmla="*/ 11961915 w 12192000"/>
                <a:gd name="connsiteY1694" fmla="*/ 958637 h 1608850"/>
                <a:gd name="connsiteX1695" fmla="*/ 11961915 w 12192000"/>
                <a:gd name="connsiteY1695" fmla="*/ 952535 h 1608850"/>
                <a:gd name="connsiteX1696" fmla="*/ 11960800 w 12192000"/>
                <a:gd name="connsiteY1696" fmla="*/ 952535 h 1608850"/>
                <a:gd name="connsiteX1697" fmla="*/ 11952999 w 12192000"/>
                <a:gd name="connsiteY1697" fmla="*/ 952535 h 1608850"/>
                <a:gd name="connsiteX1698" fmla="*/ 11952999 w 12192000"/>
                <a:gd name="connsiteY1698" fmla="*/ 951372 h 1608850"/>
                <a:gd name="connsiteX1699" fmla="*/ 11952999 w 12192000"/>
                <a:gd name="connsiteY1699" fmla="*/ 943236 h 1608850"/>
                <a:gd name="connsiteX1700" fmla="*/ 11954114 w 12192000"/>
                <a:gd name="connsiteY1700" fmla="*/ 943236 h 1608850"/>
                <a:gd name="connsiteX1701" fmla="*/ 11961915 w 12192000"/>
                <a:gd name="connsiteY1701" fmla="*/ 943236 h 1608850"/>
                <a:gd name="connsiteX1702" fmla="*/ 11961915 w 12192000"/>
                <a:gd name="connsiteY1702" fmla="*/ 942074 h 1608850"/>
                <a:gd name="connsiteX1703" fmla="*/ 11961915 w 12192000"/>
                <a:gd name="connsiteY1703" fmla="*/ 933937 h 1608850"/>
                <a:gd name="connsiteX1704" fmla="*/ 11960800 w 12192000"/>
                <a:gd name="connsiteY1704" fmla="*/ 933937 h 1608850"/>
                <a:gd name="connsiteX1705" fmla="*/ 11952999 w 12192000"/>
                <a:gd name="connsiteY1705" fmla="*/ 933937 h 1608850"/>
                <a:gd name="connsiteX1706" fmla="*/ 11952999 w 12192000"/>
                <a:gd name="connsiteY1706" fmla="*/ 933066 h 1608850"/>
                <a:gd name="connsiteX1707" fmla="*/ 11952999 w 12192000"/>
                <a:gd name="connsiteY1707" fmla="*/ 926963 h 1608850"/>
                <a:gd name="connsiteX1708" fmla="*/ 11954114 w 12192000"/>
                <a:gd name="connsiteY1708" fmla="*/ 926963 h 1608850"/>
                <a:gd name="connsiteX1709" fmla="*/ 11961915 w 12192000"/>
                <a:gd name="connsiteY1709" fmla="*/ 926963 h 1608850"/>
                <a:gd name="connsiteX1710" fmla="*/ 11961915 w 12192000"/>
                <a:gd name="connsiteY1710" fmla="*/ 925801 h 1608850"/>
                <a:gd name="connsiteX1711" fmla="*/ 11961915 w 12192000"/>
                <a:gd name="connsiteY1711" fmla="*/ 917665 h 1608850"/>
                <a:gd name="connsiteX1712" fmla="*/ 11960800 w 12192000"/>
                <a:gd name="connsiteY1712" fmla="*/ 917665 h 1608850"/>
                <a:gd name="connsiteX1713" fmla="*/ 11952999 w 12192000"/>
                <a:gd name="connsiteY1713" fmla="*/ 917665 h 1608850"/>
                <a:gd name="connsiteX1714" fmla="*/ 11952999 w 12192000"/>
                <a:gd name="connsiteY1714" fmla="*/ 916503 h 1608850"/>
                <a:gd name="connsiteX1715" fmla="*/ 11952999 w 12192000"/>
                <a:gd name="connsiteY1715" fmla="*/ 908366 h 1608850"/>
                <a:gd name="connsiteX1716" fmla="*/ 11954114 w 12192000"/>
                <a:gd name="connsiteY1716" fmla="*/ 908366 h 1608850"/>
                <a:gd name="connsiteX1717" fmla="*/ 11961915 w 12192000"/>
                <a:gd name="connsiteY1717" fmla="*/ 908366 h 1608850"/>
                <a:gd name="connsiteX1718" fmla="*/ 11961915 w 12192000"/>
                <a:gd name="connsiteY1718" fmla="*/ 907204 h 1608850"/>
                <a:gd name="connsiteX1719" fmla="*/ 11961915 w 12192000"/>
                <a:gd name="connsiteY1719" fmla="*/ 899068 h 1608850"/>
                <a:gd name="connsiteX1720" fmla="*/ 11960800 w 12192000"/>
                <a:gd name="connsiteY1720" fmla="*/ 899068 h 1608850"/>
                <a:gd name="connsiteX1721" fmla="*/ 11952999 w 12192000"/>
                <a:gd name="connsiteY1721" fmla="*/ 899068 h 1608850"/>
                <a:gd name="connsiteX1722" fmla="*/ 11952999 w 12192000"/>
                <a:gd name="connsiteY1722" fmla="*/ 898196 h 1608850"/>
                <a:gd name="connsiteX1723" fmla="*/ 11952999 w 12192000"/>
                <a:gd name="connsiteY1723" fmla="*/ 892094 h 1608850"/>
                <a:gd name="connsiteX1724" fmla="*/ 11954114 w 12192000"/>
                <a:gd name="connsiteY1724" fmla="*/ 892094 h 1608850"/>
                <a:gd name="connsiteX1725" fmla="*/ 11961915 w 12192000"/>
                <a:gd name="connsiteY1725" fmla="*/ 892094 h 1608850"/>
                <a:gd name="connsiteX1726" fmla="*/ 11961915 w 12192000"/>
                <a:gd name="connsiteY1726" fmla="*/ 890931 h 1608850"/>
                <a:gd name="connsiteX1727" fmla="*/ 11961915 w 12192000"/>
                <a:gd name="connsiteY1727" fmla="*/ 882795 h 1608850"/>
                <a:gd name="connsiteX1728" fmla="*/ 11960800 w 12192000"/>
                <a:gd name="connsiteY1728" fmla="*/ 882795 h 1608850"/>
                <a:gd name="connsiteX1729" fmla="*/ 11952999 w 12192000"/>
                <a:gd name="connsiteY1729" fmla="*/ 882795 h 1608850"/>
                <a:gd name="connsiteX1730" fmla="*/ 11952999 w 12192000"/>
                <a:gd name="connsiteY1730" fmla="*/ 881633 h 1608850"/>
                <a:gd name="connsiteX1731" fmla="*/ 11952999 w 12192000"/>
                <a:gd name="connsiteY1731" fmla="*/ 873496 h 1608850"/>
                <a:gd name="connsiteX1732" fmla="*/ 11954114 w 12192000"/>
                <a:gd name="connsiteY1732" fmla="*/ 873496 h 1608850"/>
                <a:gd name="connsiteX1733" fmla="*/ 11961915 w 12192000"/>
                <a:gd name="connsiteY1733" fmla="*/ 873496 h 1608850"/>
                <a:gd name="connsiteX1734" fmla="*/ 11961915 w 12192000"/>
                <a:gd name="connsiteY1734" fmla="*/ 872625 h 1608850"/>
                <a:gd name="connsiteX1735" fmla="*/ 11961915 w 12192000"/>
                <a:gd name="connsiteY1735" fmla="*/ 866523 h 1608850"/>
                <a:gd name="connsiteX1736" fmla="*/ 11960800 w 12192000"/>
                <a:gd name="connsiteY1736" fmla="*/ 866523 h 1608850"/>
                <a:gd name="connsiteX1737" fmla="*/ 11952999 w 12192000"/>
                <a:gd name="connsiteY1737" fmla="*/ 866523 h 1608850"/>
                <a:gd name="connsiteX1738" fmla="*/ 11952999 w 12192000"/>
                <a:gd name="connsiteY1738" fmla="*/ 865360 h 1608850"/>
                <a:gd name="connsiteX1739" fmla="*/ 11952999 w 12192000"/>
                <a:gd name="connsiteY1739" fmla="*/ 857224 h 1608850"/>
                <a:gd name="connsiteX1740" fmla="*/ 11954114 w 12192000"/>
                <a:gd name="connsiteY1740" fmla="*/ 857224 h 1608850"/>
                <a:gd name="connsiteX1741" fmla="*/ 11961915 w 12192000"/>
                <a:gd name="connsiteY1741" fmla="*/ 857224 h 1608850"/>
                <a:gd name="connsiteX1742" fmla="*/ 11961915 w 12192000"/>
                <a:gd name="connsiteY1742" fmla="*/ 856062 h 1608850"/>
                <a:gd name="connsiteX1743" fmla="*/ 11961915 w 12192000"/>
                <a:gd name="connsiteY1743" fmla="*/ 847925 h 1608850"/>
                <a:gd name="connsiteX1744" fmla="*/ 11960800 w 12192000"/>
                <a:gd name="connsiteY1744" fmla="*/ 847925 h 1608850"/>
                <a:gd name="connsiteX1745" fmla="*/ 11952999 w 12192000"/>
                <a:gd name="connsiteY1745" fmla="*/ 847925 h 1608850"/>
                <a:gd name="connsiteX1746" fmla="*/ 11952999 w 12192000"/>
                <a:gd name="connsiteY1746" fmla="*/ 846763 h 1608850"/>
                <a:gd name="connsiteX1747" fmla="*/ 11952999 w 12192000"/>
                <a:gd name="connsiteY1747" fmla="*/ 838627 h 1608850"/>
                <a:gd name="connsiteX1748" fmla="*/ 11954114 w 12192000"/>
                <a:gd name="connsiteY1748" fmla="*/ 838627 h 1608850"/>
                <a:gd name="connsiteX1749" fmla="*/ 11961915 w 12192000"/>
                <a:gd name="connsiteY1749" fmla="*/ 838627 h 1608850"/>
                <a:gd name="connsiteX1750" fmla="*/ 11961915 w 12192000"/>
                <a:gd name="connsiteY1750" fmla="*/ 837755 h 1608850"/>
                <a:gd name="connsiteX1751" fmla="*/ 11961915 w 12192000"/>
                <a:gd name="connsiteY1751" fmla="*/ 831653 h 1608850"/>
                <a:gd name="connsiteX1752" fmla="*/ 11960800 w 12192000"/>
                <a:gd name="connsiteY1752" fmla="*/ 831653 h 1608850"/>
                <a:gd name="connsiteX1753" fmla="*/ 11952999 w 12192000"/>
                <a:gd name="connsiteY1753" fmla="*/ 831653 h 1608850"/>
                <a:gd name="connsiteX1754" fmla="*/ 11952999 w 12192000"/>
                <a:gd name="connsiteY1754" fmla="*/ 830491 h 1608850"/>
                <a:gd name="connsiteX1755" fmla="*/ 11952999 w 12192000"/>
                <a:gd name="connsiteY1755" fmla="*/ 822354 h 1608850"/>
                <a:gd name="connsiteX1756" fmla="*/ 11954114 w 12192000"/>
                <a:gd name="connsiteY1756" fmla="*/ 822354 h 1608850"/>
                <a:gd name="connsiteX1757" fmla="*/ 11961915 w 12192000"/>
                <a:gd name="connsiteY1757" fmla="*/ 822354 h 1608850"/>
                <a:gd name="connsiteX1758" fmla="*/ 11961915 w 12192000"/>
                <a:gd name="connsiteY1758" fmla="*/ 821192 h 1608850"/>
                <a:gd name="connsiteX1759" fmla="*/ 11961915 w 12192000"/>
                <a:gd name="connsiteY1759" fmla="*/ 813056 h 1608850"/>
                <a:gd name="connsiteX1760" fmla="*/ 11960800 w 12192000"/>
                <a:gd name="connsiteY1760" fmla="*/ 813056 h 1608850"/>
                <a:gd name="connsiteX1761" fmla="*/ 11952999 w 12192000"/>
                <a:gd name="connsiteY1761" fmla="*/ 813056 h 1608850"/>
                <a:gd name="connsiteX1762" fmla="*/ 11952999 w 12192000"/>
                <a:gd name="connsiteY1762" fmla="*/ 811893 h 1608850"/>
                <a:gd name="connsiteX1763" fmla="*/ 11952999 w 12192000"/>
                <a:gd name="connsiteY1763" fmla="*/ 803757 h 1608850"/>
                <a:gd name="connsiteX1764" fmla="*/ 11954114 w 12192000"/>
                <a:gd name="connsiteY1764" fmla="*/ 803757 h 1608850"/>
                <a:gd name="connsiteX1765" fmla="*/ 11961915 w 12192000"/>
                <a:gd name="connsiteY1765" fmla="*/ 803757 h 1608850"/>
                <a:gd name="connsiteX1766" fmla="*/ 11961915 w 12192000"/>
                <a:gd name="connsiteY1766" fmla="*/ 802885 h 1608850"/>
                <a:gd name="connsiteX1767" fmla="*/ 11961915 w 12192000"/>
                <a:gd name="connsiteY1767" fmla="*/ 796783 h 1608850"/>
                <a:gd name="connsiteX1768" fmla="*/ 11960800 w 12192000"/>
                <a:gd name="connsiteY1768" fmla="*/ 796783 h 1608850"/>
                <a:gd name="connsiteX1769" fmla="*/ 11952999 w 12192000"/>
                <a:gd name="connsiteY1769" fmla="*/ 796783 h 1608850"/>
                <a:gd name="connsiteX1770" fmla="*/ 11952999 w 12192000"/>
                <a:gd name="connsiteY1770" fmla="*/ 795621 h 1608850"/>
                <a:gd name="connsiteX1771" fmla="*/ 11952999 w 12192000"/>
                <a:gd name="connsiteY1771" fmla="*/ 787484 h 1608850"/>
                <a:gd name="connsiteX1772" fmla="*/ 11954114 w 12192000"/>
                <a:gd name="connsiteY1772" fmla="*/ 787484 h 1608850"/>
                <a:gd name="connsiteX1773" fmla="*/ 11961915 w 12192000"/>
                <a:gd name="connsiteY1773" fmla="*/ 787484 h 1608850"/>
                <a:gd name="connsiteX1774" fmla="*/ 11960800 w 12192000"/>
                <a:gd name="connsiteY1774" fmla="*/ 785741 h 1608850"/>
                <a:gd name="connsiteX1775" fmla="*/ 11952999 w 12192000"/>
                <a:gd name="connsiteY1775" fmla="*/ 773537 h 1608850"/>
                <a:gd name="connsiteX1776" fmla="*/ 11952999 w 12192000"/>
                <a:gd name="connsiteY1776" fmla="*/ 736342 h 1608850"/>
                <a:gd name="connsiteX1777" fmla="*/ 12102343 w 12192000"/>
                <a:gd name="connsiteY1777" fmla="*/ 736342 h 1608850"/>
                <a:gd name="connsiteX1778" fmla="*/ 12115716 w 12192000"/>
                <a:gd name="connsiteY1778" fmla="*/ 757264 h 1608850"/>
                <a:gd name="connsiteX1779" fmla="*/ 12115716 w 12192000"/>
                <a:gd name="connsiteY1779" fmla="*/ 803757 h 1608850"/>
                <a:gd name="connsiteX1780" fmla="*/ 12114602 w 12192000"/>
                <a:gd name="connsiteY1780" fmla="*/ 803757 h 1608850"/>
                <a:gd name="connsiteX1781" fmla="*/ 12106800 w 12192000"/>
                <a:gd name="connsiteY1781" fmla="*/ 803757 h 1608850"/>
                <a:gd name="connsiteX1782" fmla="*/ 12106800 w 12192000"/>
                <a:gd name="connsiteY1782" fmla="*/ 804919 h 1608850"/>
                <a:gd name="connsiteX1783" fmla="*/ 12106800 w 12192000"/>
                <a:gd name="connsiteY1783" fmla="*/ 813056 h 1608850"/>
                <a:gd name="connsiteX1784" fmla="*/ 12107915 w 12192000"/>
                <a:gd name="connsiteY1784" fmla="*/ 813056 h 1608850"/>
                <a:gd name="connsiteX1785" fmla="*/ 12115716 w 12192000"/>
                <a:gd name="connsiteY1785" fmla="*/ 813056 h 1608850"/>
                <a:gd name="connsiteX1786" fmla="*/ 12115716 w 12192000"/>
                <a:gd name="connsiteY1786" fmla="*/ 814218 h 1608850"/>
                <a:gd name="connsiteX1787" fmla="*/ 12115716 w 12192000"/>
                <a:gd name="connsiteY1787" fmla="*/ 822354 h 1608850"/>
                <a:gd name="connsiteX1788" fmla="*/ 12114602 w 12192000"/>
                <a:gd name="connsiteY1788" fmla="*/ 822354 h 1608850"/>
                <a:gd name="connsiteX1789" fmla="*/ 12106800 w 12192000"/>
                <a:gd name="connsiteY1789" fmla="*/ 822354 h 1608850"/>
                <a:gd name="connsiteX1790" fmla="*/ 12106800 w 12192000"/>
                <a:gd name="connsiteY1790" fmla="*/ 823516 h 1608850"/>
                <a:gd name="connsiteX1791" fmla="*/ 12106800 w 12192000"/>
                <a:gd name="connsiteY1791" fmla="*/ 831653 h 1608850"/>
                <a:gd name="connsiteX1792" fmla="*/ 12107915 w 12192000"/>
                <a:gd name="connsiteY1792" fmla="*/ 831653 h 1608850"/>
                <a:gd name="connsiteX1793" fmla="*/ 12115716 w 12192000"/>
                <a:gd name="connsiteY1793" fmla="*/ 831653 h 1608850"/>
                <a:gd name="connsiteX1794" fmla="*/ 12115716 w 12192000"/>
                <a:gd name="connsiteY1794" fmla="*/ 832525 h 1608850"/>
                <a:gd name="connsiteX1795" fmla="*/ 12115716 w 12192000"/>
                <a:gd name="connsiteY1795" fmla="*/ 838627 h 1608850"/>
                <a:gd name="connsiteX1796" fmla="*/ 12114602 w 12192000"/>
                <a:gd name="connsiteY1796" fmla="*/ 838627 h 1608850"/>
                <a:gd name="connsiteX1797" fmla="*/ 12106800 w 12192000"/>
                <a:gd name="connsiteY1797" fmla="*/ 838627 h 1608850"/>
                <a:gd name="connsiteX1798" fmla="*/ 12106800 w 12192000"/>
                <a:gd name="connsiteY1798" fmla="*/ 839789 h 1608850"/>
                <a:gd name="connsiteX1799" fmla="*/ 12106800 w 12192000"/>
                <a:gd name="connsiteY1799" fmla="*/ 847925 h 1608850"/>
                <a:gd name="connsiteX1800" fmla="*/ 12107915 w 12192000"/>
                <a:gd name="connsiteY1800" fmla="*/ 847925 h 1608850"/>
                <a:gd name="connsiteX1801" fmla="*/ 12115716 w 12192000"/>
                <a:gd name="connsiteY1801" fmla="*/ 847925 h 1608850"/>
                <a:gd name="connsiteX1802" fmla="*/ 12115716 w 12192000"/>
                <a:gd name="connsiteY1802" fmla="*/ 849088 h 1608850"/>
                <a:gd name="connsiteX1803" fmla="*/ 12115716 w 12192000"/>
                <a:gd name="connsiteY1803" fmla="*/ 857224 h 1608850"/>
                <a:gd name="connsiteX1804" fmla="*/ 12114602 w 12192000"/>
                <a:gd name="connsiteY1804" fmla="*/ 857224 h 1608850"/>
                <a:gd name="connsiteX1805" fmla="*/ 12106800 w 12192000"/>
                <a:gd name="connsiteY1805" fmla="*/ 857224 h 1608850"/>
                <a:gd name="connsiteX1806" fmla="*/ 12106800 w 12192000"/>
                <a:gd name="connsiteY1806" fmla="*/ 858386 h 1608850"/>
                <a:gd name="connsiteX1807" fmla="*/ 12106800 w 12192000"/>
                <a:gd name="connsiteY1807" fmla="*/ 866523 h 1608850"/>
                <a:gd name="connsiteX1808" fmla="*/ 12107915 w 12192000"/>
                <a:gd name="connsiteY1808" fmla="*/ 866523 h 1608850"/>
                <a:gd name="connsiteX1809" fmla="*/ 12115716 w 12192000"/>
                <a:gd name="connsiteY1809" fmla="*/ 866523 h 1608850"/>
                <a:gd name="connsiteX1810" fmla="*/ 12115716 w 12192000"/>
                <a:gd name="connsiteY1810" fmla="*/ 867394 h 1608850"/>
                <a:gd name="connsiteX1811" fmla="*/ 12115716 w 12192000"/>
                <a:gd name="connsiteY1811" fmla="*/ 873496 h 1608850"/>
                <a:gd name="connsiteX1812" fmla="*/ 12114602 w 12192000"/>
                <a:gd name="connsiteY1812" fmla="*/ 873496 h 1608850"/>
                <a:gd name="connsiteX1813" fmla="*/ 12106800 w 12192000"/>
                <a:gd name="connsiteY1813" fmla="*/ 873496 h 1608850"/>
                <a:gd name="connsiteX1814" fmla="*/ 12106800 w 12192000"/>
                <a:gd name="connsiteY1814" fmla="*/ 874659 h 1608850"/>
                <a:gd name="connsiteX1815" fmla="*/ 12106800 w 12192000"/>
                <a:gd name="connsiteY1815" fmla="*/ 882795 h 1608850"/>
                <a:gd name="connsiteX1816" fmla="*/ 12107915 w 12192000"/>
                <a:gd name="connsiteY1816" fmla="*/ 882795 h 1608850"/>
                <a:gd name="connsiteX1817" fmla="*/ 12115716 w 12192000"/>
                <a:gd name="connsiteY1817" fmla="*/ 882795 h 1608850"/>
                <a:gd name="connsiteX1818" fmla="*/ 12115716 w 12192000"/>
                <a:gd name="connsiteY1818" fmla="*/ 883957 h 1608850"/>
                <a:gd name="connsiteX1819" fmla="*/ 12115716 w 12192000"/>
                <a:gd name="connsiteY1819" fmla="*/ 892094 h 1608850"/>
                <a:gd name="connsiteX1820" fmla="*/ 12114602 w 12192000"/>
                <a:gd name="connsiteY1820" fmla="*/ 892094 h 1608850"/>
                <a:gd name="connsiteX1821" fmla="*/ 12106800 w 12192000"/>
                <a:gd name="connsiteY1821" fmla="*/ 892094 h 1608850"/>
                <a:gd name="connsiteX1822" fmla="*/ 12106800 w 12192000"/>
                <a:gd name="connsiteY1822" fmla="*/ 892965 h 1608850"/>
                <a:gd name="connsiteX1823" fmla="*/ 12106800 w 12192000"/>
                <a:gd name="connsiteY1823" fmla="*/ 899068 h 1608850"/>
                <a:gd name="connsiteX1824" fmla="*/ 12107915 w 12192000"/>
                <a:gd name="connsiteY1824" fmla="*/ 899068 h 1608850"/>
                <a:gd name="connsiteX1825" fmla="*/ 12115716 w 12192000"/>
                <a:gd name="connsiteY1825" fmla="*/ 899068 h 1608850"/>
                <a:gd name="connsiteX1826" fmla="*/ 12115716 w 12192000"/>
                <a:gd name="connsiteY1826" fmla="*/ 900230 h 1608850"/>
                <a:gd name="connsiteX1827" fmla="*/ 12115716 w 12192000"/>
                <a:gd name="connsiteY1827" fmla="*/ 908366 h 1608850"/>
                <a:gd name="connsiteX1828" fmla="*/ 12114602 w 12192000"/>
                <a:gd name="connsiteY1828" fmla="*/ 908366 h 1608850"/>
                <a:gd name="connsiteX1829" fmla="*/ 12106800 w 12192000"/>
                <a:gd name="connsiteY1829" fmla="*/ 908366 h 1608850"/>
                <a:gd name="connsiteX1830" fmla="*/ 12106800 w 12192000"/>
                <a:gd name="connsiteY1830" fmla="*/ 909528 h 1608850"/>
                <a:gd name="connsiteX1831" fmla="*/ 12106800 w 12192000"/>
                <a:gd name="connsiteY1831" fmla="*/ 917665 h 1608850"/>
                <a:gd name="connsiteX1832" fmla="*/ 12107915 w 12192000"/>
                <a:gd name="connsiteY1832" fmla="*/ 917665 h 1608850"/>
                <a:gd name="connsiteX1833" fmla="*/ 12115716 w 12192000"/>
                <a:gd name="connsiteY1833" fmla="*/ 917665 h 1608850"/>
                <a:gd name="connsiteX1834" fmla="*/ 12115716 w 12192000"/>
                <a:gd name="connsiteY1834" fmla="*/ 918827 h 1608850"/>
                <a:gd name="connsiteX1835" fmla="*/ 12115716 w 12192000"/>
                <a:gd name="connsiteY1835" fmla="*/ 926963 h 1608850"/>
                <a:gd name="connsiteX1836" fmla="*/ 12114602 w 12192000"/>
                <a:gd name="connsiteY1836" fmla="*/ 926963 h 1608850"/>
                <a:gd name="connsiteX1837" fmla="*/ 12106800 w 12192000"/>
                <a:gd name="connsiteY1837" fmla="*/ 926963 h 1608850"/>
                <a:gd name="connsiteX1838" fmla="*/ 12106800 w 12192000"/>
                <a:gd name="connsiteY1838" fmla="*/ 927835 h 1608850"/>
                <a:gd name="connsiteX1839" fmla="*/ 12106800 w 12192000"/>
                <a:gd name="connsiteY1839" fmla="*/ 933937 h 1608850"/>
                <a:gd name="connsiteX1840" fmla="*/ 12107915 w 12192000"/>
                <a:gd name="connsiteY1840" fmla="*/ 933937 h 1608850"/>
                <a:gd name="connsiteX1841" fmla="*/ 12115716 w 12192000"/>
                <a:gd name="connsiteY1841" fmla="*/ 933937 h 1608850"/>
                <a:gd name="connsiteX1842" fmla="*/ 12115716 w 12192000"/>
                <a:gd name="connsiteY1842" fmla="*/ 935100 h 1608850"/>
                <a:gd name="connsiteX1843" fmla="*/ 12115716 w 12192000"/>
                <a:gd name="connsiteY1843" fmla="*/ 943236 h 1608850"/>
                <a:gd name="connsiteX1844" fmla="*/ 12114602 w 12192000"/>
                <a:gd name="connsiteY1844" fmla="*/ 943236 h 1608850"/>
                <a:gd name="connsiteX1845" fmla="*/ 12106800 w 12192000"/>
                <a:gd name="connsiteY1845" fmla="*/ 943236 h 1608850"/>
                <a:gd name="connsiteX1846" fmla="*/ 12106800 w 12192000"/>
                <a:gd name="connsiteY1846" fmla="*/ 944398 h 1608850"/>
                <a:gd name="connsiteX1847" fmla="*/ 12106800 w 12192000"/>
                <a:gd name="connsiteY1847" fmla="*/ 952535 h 1608850"/>
                <a:gd name="connsiteX1848" fmla="*/ 12107915 w 12192000"/>
                <a:gd name="connsiteY1848" fmla="*/ 952535 h 1608850"/>
                <a:gd name="connsiteX1849" fmla="*/ 12115716 w 12192000"/>
                <a:gd name="connsiteY1849" fmla="*/ 952535 h 1608850"/>
                <a:gd name="connsiteX1850" fmla="*/ 12115716 w 12192000"/>
                <a:gd name="connsiteY1850" fmla="*/ 953406 h 1608850"/>
                <a:gd name="connsiteX1851" fmla="*/ 12115716 w 12192000"/>
                <a:gd name="connsiteY1851" fmla="*/ 959508 h 1608850"/>
                <a:gd name="connsiteX1852" fmla="*/ 12114602 w 12192000"/>
                <a:gd name="connsiteY1852" fmla="*/ 959508 h 1608850"/>
                <a:gd name="connsiteX1853" fmla="*/ 12106800 w 12192000"/>
                <a:gd name="connsiteY1853" fmla="*/ 959508 h 1608850"/>
                <a:gd name="connsiteX1854" fmla="*/ 12106800 w 12192000"/>
                <a:gd name="connsiteY1854" fmla="*/ 960671 h 1608850"/>
                <a:gd name="connsiteX1855" fmla="*/ 12106800 w 12192000"/>
                <a:gd name="connsiteY1855" fmla="*/ 968807 h 1608850"/>
                <a:gd name="connsiteX1856" fmla="*/ 12107915 w 12192000"/>
                <a:gd name="connsiteY1856" fmla="*/ 968807 h 1608850"/>
                <a:gd name="connsiteX1857" fmla="*/ 12115716 w 12192000"/>
                <a:gd name="connsiteY1857" fmla="*/ 968807 h 1608850"/>
                <a:gd name="connsiteX1858" fmla="*/ 12115716 w 12192000"/>
                <a:gd name="connsiteY1858" fmla="*/ 969969 h 1608850"/>
                <a:gd name="connsiteX1859" fmla="*/ 12115716 w 12192000"/>
                <a:gd name="connsiteY1859" fmla="*/ 978106 h 1608850"/>
                <a:gd name="connsiteX1860" fmla="*/ 12114602 w 12192000"/>
                <a:gd name="connsiteY1860" fmla="*/ 978106 h 1608850"/>
                <a:gd name="connsiteX1861" fmla="*/ 12106800 w 12192000"/>
                <a:gd name="connsiteY1861" fmla="*/ 978106 h 1608850"/>
                <a:gd name="connsiteX1862" fmla="*/ 12106800 w 12192000"/>
                <a:gd name="connsiteY1862" fmla="*/ 979268 h 1608850"/>
                <a:gd name="connsiteX1863" fmla="*/ 12106800 w 12192000"/>
                <a:gd name="connsiteY1863" fmla="*/ 987404 h 1608850"/>
                <a:gd name="connsiteX1864" fmla="*/ 12107915 w 12192000"/>
                <a:gd name="connsiteY1864" fmla="*/ 987404 h 1608850"/>
                <a:gd name="connsiteX1865" fmla="*/ 12115716 w 12192000"/>
                <a:gd name="connsiteY1865" fmla="*/ 987404 h 1608850"/>
                <a:gd name="connsiteX1866" fmla="*/ 12115716 w 12192000"/>
                <a:gd name="connsiteY1866" fmla="*/ 988276 h 1608850"/>
                <a:gd name="connsiteX1867" fmla="*/ 12115716 w 12192000"/>
                <a:gd name="connsiteY1867" fmla="*/ 994378 h 1608850"/>
                <a:gd name="connsiteX1868" fmla="*/ 12114602 w 12192000"/>
                <a:gd name="connsiteY1868" fmla="*/ 994378 h 1608850"/>
                <a:gd name="connsiteX1869" fmla="*/ 12106800 w 12192000"/>
                <a:gd name="connsiteY1869" fmla="*/ 994378 h 1608850"/>
                <a:gd name="connsiteX1870" fmla="*/ 12106800 w 12192000"/>
                <a:gd name="connsiteY1870" fmla="*/ 995540 h 1608850"/>
                <a:gd name="connsiteX1871" fmla="*/ 12106800 w 12192000"/>
                <a:gd name="connsiteY1871" fmla="*/ 1003677 h 1608850"/>
                <a:gd name="connsiteX1872" fmla="*/ 12131319 w 12192000"/>
                <a:gd name="connsiteY1872" fmla="*/ 1024599 h 1608850"/>
                <a:gd name="connsiteX1873" fmla="*/ 12130206 w 12192000"/>
                <a:gd name="connsiteY1873" fmla="*/ 1029248 h 1608850"/>
                <a:gd name="connsiteX1874" fmla="*/ 12122403 w 12192000"/>
                <a:gd name="connsiteY1874" fmla="*/ 1029248 h 1608850"/>
                <a:gd name="connsiteX1875" fmla="*/ 12122403 w 12192000"/>
                <a:gd name="connsiteY1875" fmla="*/ 1040036 h 1608850"/>
                <a:gd name="connsiteX1876" fmla="*/ 12122403 w 12192000"/>
                <a:gd name="connsiteY1876" fmla="*/ 1046874 h 1608850"/>
                <a:gd name="connsiteX1877" fmla="*/ 12131319 w 12192000"/>
                <a:gd name="connsiteY1877" fmla="*/ 1046874 h 1608850"/>
                <a:gd name="connsiteX1878" fmla="*/ 12131319 w 12192000"/>
                <a:gd name="connsiteY1878" fmla="*/ 1043196 h 1608850"/>
                <a:gd name="connsiteX1879" fmla="*/ 12132434 w 12192000"/>
                <a:gd name="connsiteY1879" fmla="*/ 1042615 h 1608850"/>
                <a:gd name="connsiteX1880" fmla="*/ 12140235 w 12192000"/>
                <a:gd name="connsiteY1880" fmla="*/ 1038547 h 1608850"/>
                <a:gd name="connsiteX1881" fmla="*/ 12142186 w 12192000"/>
                <a:gd name="connsiteY1881" fmla="*/ 1038547 h 1608850"/>
                <a:gd name="connsiteX1882" fmla="*/ 12155839 w 12192000"/>
                <a:gd name="connsiteY1882" fmla="*/ 1038547 h 1608850"/>
                <a:gd name="connsiteX1883" fmla="*/ 12155839 w 12192000"/>
                <a:gd name="connsiteY1883" fmla="*/ 1039709 h 1608850"/>
                <a:gd name="connsiteX1884" fmla="*/ 12155839 w 12192000"/>
                <a:gd name="connsiteY1884" fmla="*/ 1046874 h 1608850"/>
                <a:gd name="connsiteX1885" fmla="*/ 12192000 w 12192000"/>
                <a:gd name="connsiteY1885" fmla="*/ 1046874 h 1608850"/>
                <a:gd name="connsiteX1886" fmla="*/ 12192000 w 12192000"/>
                <a:gd name="connsiteY1886" fmla="*/ 1070905 h 1608850"/>
                <a:gd name="connsiteX1887" fmla="*/ 12192000 w 12192000"/>
                <a:gd name="connsiteY1887" fmla="*/ 1121663 h 1608850"/>
                <a:gd name="connsiteX1888" fmla="*/ 12192000 w 12192000"/>
                <a:gd name="connsiteY1888" fmla="*/ 1608850 h 1608850"/>
                <a:gd name="connsiteX1889" fmla="*/ 0 w 12192000"/>
                <a:gd name="connsiteY1889" fmla="*/ 1608850 h 1608850"/>
                <a:gd name="connsiteX1890" fmla="*/ 0 w 12192000"/>
                <a:gd name="connsiteY1890" fmla="*/ 1046874 h 1608850"/>
                <a:gd name="connsiteX1891" fmla="*/ 65773 w 12192000"/>
                <a:gd name="connsiteY1891" fmla="*/ 1046874 h 1608850"/>
                <a:gd name="connsiteX1892" fmla="*/ 82231 w 12192000"/>
                <a:gd name="connsiteY1892" fmla="*/ 1045519 h 1608850"/>
                <a:gd name="connsiteX1893" fmla="*/ 82231 w 12192000"/>
                <a:gd name="connsiteY1893" fmla="*/ 1012974 h 1608850"/>
                <a:gd name="connsiteX1894" fmla="*/ 126811 w 12192000"/>
                <a:gd name="connsiteY1894" fmla="*/ 1012974 h 1608850"/>
                <a:gd name="connsiteX1895" fmla="*/ 126811 w 12192000"/>
                <a:gd name="connsiteY1895" fmla="*/ 994377 h 1608850"/>
                <a:gd name="connsiteX1896" fmla="*/ 220430 w 12192000"/>
                <a:gd name="connsiteY1896" fmla="*/ 994377 h 1608850"/>
                <a:gd name="connsiteX1897" fmla="*/ 220430 w 12192000"/>
                <a:gd name="connsiteY1897" fmla="*/ 1006000 h 1608850"/>
                <a:gd name="connsiteX1898" fmla="*/ 280612 w 12192000"/>
                <a:gd name="connsiteY1898" fmla="*/ 1006000 h 1608850"/>
                <a:gd name="connsiteX1899" fmla="*/ 280612 w 12192000"/>
                <a:gd name="connsiteY1899" fmla="*/ 1012974 h 1608850"/>
                <a:gd name="connsiteX1900" fmla="*/ 298444 w 12192000"/>
                <a:gd name="connsiteY1900" fmla="*/ 1012974 h 1608850"/>
                <a:gd name="connsiteX1901" fmla="*/ 298444 w 12192000"/>
                <a:gd name="connsiteY1901" fmla="*/ 1019948 h 1608850"/>
                <a:gd name="connsiteX1902" fmla="*/ 314048 w 12192000"/>
                <a:gd name="connsiteY1902" fmla="*/ 1019948 h 1608850"/>
                <a:gd name="connsiteX1903" fmla="*/ 314048 w 12192000"/>
                <a:gd name="connsiteY1903" fmla="*/ 915339 h 1608850"/>
                <a:gd name="connsiteX1904" fmla="*/ 360858 w 12192000"/>
                <a:gd name="connsiteY1904" fmla="*/ 901391 h 1608850"/>
                <a:gd name="connsiteX1905" fmla="*/ 447789 w 12192000"/>
                <a:gd name="connsiteY1905" fmla="*/ 901391 h 1608850"/>
                <a:gd name="connsiteX1906" fmla="*/ 447789 w 12192000"/>
                <a:gd name="connsiteY1906" fmla="*/ 734017 h 1608850"/>
                <a:gd name="connsiteX1907" fmla="*/ 472308 w 12192000"/>
                <a:gd name="connsiteY1907" fmla="*/ 722393 h 1608850"/>
                <a:gd name="connsiteX1908" fmla="*/ 579301 w 12192000"/>
                <a:gd name="connsiteY1908" fmla="*/ 703796 h 1608850"/>
                <a:gd name="connsiteX1909" fmla="*/ 617194 w 12192000"/>
                <a:gd name="connsiteY1909" fmla="*/ 715419 h 1608850"/>
                <a:gd name="connsiteX1910" fmla="*/ 623881 w 12192000"/>
                <a:gd name="connsiteY1910" fmla="*/ 722393 h 1608850"/>
                <a:gd name="connsiteX1911" fmla="*/ 623881 w 12192000"/>
                <a:gd name="connsiteY1911" fmla="*/ 1033896 h 1608850"/>
                <a:gd name="connsiteX1912" fmla="*/ 639484 w 12192000"/>
                <a:gd name="connsiteY1912" fmla="*/ 1033896 h 1608850"/>
                <a:gd name="connsiteX1913" fmla="*/ 639484 w 12192000"/>
                <a:gd name="connsiteY1913" fmla="*/ 908365 h 1608850"/>
                <a:gd name="connsiteX1914" fmla="*/ 652858 w 12192000"/>
                <a:gd name="connsiteY1914" fmla="*/ 908365 h 1608850"/>
                <a:gd name="connsiteX1915" fmla="*/ 652858 w 12192000"/>
                <a:gd name="connsiteY1915" fmla="*/ 896742 h 1608850"/>
                <a:gd name="connsiteX1916" fmla="*/ 666232 w 12192000"/>
                <a:gd name="connsiteY1916" fmla="*/ 889768 h 1608850"/>
                <a:gd name="connsiteX1917" fmla="*/ 677377 w 12192000"/>
                <a:gd name="connsiteY1917" fmla="*/ 889768 h 1608850"/>
                <a:gd name="connsiteX1918" fmla="*/ 677377 w 12192000"/>
                <a:gd name="connsiteY1918" fmla="*/ 878145 h 1608850"/>
                <a:gd name="connsiteX1919" fmla="*/ 686293 w 12192000"/>
                <a:gd name="connsiteY1919" fmla="*/ 871171 h 1608850"/>
                <a:gd name="connsiteX1920" fmla="*/ 708584 w 12192000"/>
                <a:gd name="connsiteY1920" fmla="*/ 871171 h 1608850"/>
                <a:gd name="connsiteX1921" fmla="*/ 708584 w 12192000"/>
                <a:gd name="connsiteY1921" fmla="*/ 908365 h 1608850"/>
                <a:gd name="connsiteX1922" fmla="*/ 755393 w 12192000"/>
                <a:gd name="connsiteY1922" fmla="*/ 908365 h 1608850"/>
                <a:gd name="connsiteX1923" fmla="*/ 755393 w 12192000"/>
                <a:gd name="connsiteY1923" fmla="*/ 1038546 h 1608850"/>
                <a:gd name="connsiteX1924" fmla="*/ 773225 w 12192000"/>
                <a:gd name="connsiteY1924" fmla="*/ 1038546 h 1608850"/>
                <a:gd name="connsiteX1925" fmla="*/ 791057 w 12192000"/>
                <a:gd name="connsiteY1925" fmla="*/ 1031572 h 1608850"/>
                <a:gd name="connsiteX1926" fmla="*/ 791057 w 12192000"/>
                <a:gd name="connsiteY1926" fmla="*/ 1022273 h 1608850"/>
                <a:gd name="connsiteX1927" fmla="*/ 784370 w 12192000"/>
                <a:gd name="connsiteY1927" fmla="*/ 1019948 h 1608850"/>
                <a:gd name="connsiteX1928" fmla="*/ 784370 w 12192000"/>
                <a:gd name="connsiteY1928" fmla="*/ 1012974 h 1608850"/>
                <a:gd name="connsiteX1929" fmla="*/ 791057 w 12192000"/>
                <a:gd name="connsiteY1929" fmla="*/ 1008325 h 1608850"/>
                <a:gd name="connsiteX1930" fmla="*/ 791057 w 12192000"/>
                <a:gd name="connsiteY1930" fmla="*/ 957183 h 1608850"/>
                <a:gd name="connsiteX1931" fmla="*/ 784370 w 12192000"/>
                <a:gd name="connsiteY1931" fmla="*/ 954858 h 1608850"/>
                <a:gd name="connsiteX1932" fmla="*/ 784370 w 12192000"/>
                <a:gd name="connsiteY1932" fmla="*/ 947884 h 1608850"/>
                <a:gd name="connsiteX1933" fmla="*/ 791057 w 12192000"/>
                <a:gd name="connsiteY1933" fmla="*/ 943235 h 1608850"/>
                <a:gd name="connsiteX1934" fmla="*/ 795515 w 12192000"/>
                <a:gd name="connsiteY1934" fmla="*/ 938586 h 1608850"/>
                <a:gd name="connsiteX1935" fmla="*/ 795515 w 12192000"/>
                <a:gd name="connsiteY1935" fmla="*/ 929287 h 1608850"/>
                <a:gd name="connsiteX1936" fmla="*/ 791057 w 12192000"/>
                <a:gd name="connsiteY1936" fmla="*/ 929287 h 1608850"/>
                <a:gd name="connsiteX1937" fmla="*/ 791057 w 12192000"/>
                <a:gd name="connsiteY1937" fmla="*/ 922313 h 1608850"/>
                <a:gd name="connsiteX1938" fmla="*/ 797744 w 12192000"/>
                <a:gd name="connsiteY1938" fmla="*/ 917664 h 1608850"/>
                <a:gd name="connsiteX1939" fmla="*/ 833408 w 12192000"/>
                <a:gd name="connsiteY1939" fmla="*/ 852574 h 1608850"/>
                <a:gd name="connsiteX1940" fmla="*/ 828950 w 12192000"/>
                <a:gd name="connsiteY1940" fmla="*/ 850249 h 1608850"/>
                <a:gd name="connsiteX1941" fmla="*/ 828950 w 12192000"/>
                <a:gd name="connsiteY1941" fmla="*/ 843275 h 1608850"/>
                <a:gd name="connsiteX1942" fmla="*/ 835637 w 12192000"/>
                <a:gd name="connsiteY1942" fmla="*/ 840950 h 1608850"/>
                <a:gd name="connsiteX1943" fmla="*/ 835637 w 12192000"/>
                <a:gd name="connsiteY1943" fmla="*/ 831652 h 1608850"/>
                <a:gd name="connsiteX1944" fmla="*/ 840095 w 12192000"/>
                <a:gd name="connsiteY1944" fmla="*/ 831652 h 1608850"/>
                <a:gd name="connsiteX1945" fmla="*/ 840095 w 12192000"/>
                <a:gd name="connsiteY1945" fmla="*/ 810730 h 1608850"/>
                <a:gd name="connsiteX1946" fmla="*/ 835637 w 12192000"/>
                <a:gd name="connsiteY1946" fmla="*/ 810730 h 1608850"/>
                <a:gd name="connsiteX1947" fmla="*/ 835637 w 12192000"/>
                <a:gd name="connsiteY1947" fmla="*/ 806081 h 1608850"/>
                <a:gd name="connsiteX1948" fmla="*/ 840095 w 12192000"/>
                <a:gd name="connsiteY1948" fmla="*/ 803756 h 1608850"/>
                <a:gd name="connsiteX1949" fmla="*/ 851240 w 12192000"/>
                <a:gd name="connsiteY1949" fmla="*/ 787483 h 1608850"/>
                <a:gd name="connsiteX1950" fmla="*/ 853469 w 12192000"/>
                <a:gd name="connsiteY1950" fmla="*/ 778185 h 1608850"/>
                <a:gd name="connsiteX1951" fmla="*/ 853469 w 12192000"/>
                <a:gd name="connsiteY1951" fmla="*/ 752614 h 1608850"/>
                <a:gd name="connsiteX1952" fmla="*/ 853748 w 12192000"/>
                <a:gd name="connsiteY1952" fmla="*/ 751742 h 1608850"/>
                <a:gd name="connsiteX1953" fmla="*/ 855698 w 12192000"/>
                <a:gd name="connsiteY1953" fmla="*/ 745640 h 1608850"/>
                <a:gd name="connsiteX1954" fmla="*/ 855977 w 12192000"/>
                <a:gd name="connsiteY1954" fmla="*/ 746512 h 1608850"/>
                <a:gd name="connsiteX1955" fmla="*/ 857927 w 12192000"/>
                <a:gd name="connsiteY1955" fmla="*/ 752614 h 1608850"/>
                <a:gd name="connsiteX1956" fmla="*/ 860156 w 12192000"/>
                <a:gd name="connsiteY1956" fmla="*/ 778185 h 1608850"/>
                <a:gd name="connsiteX1957" fmla="*/ 860156 w 12192000"/>
                <a:gd name="connsiteY1957" fmla="*/ 785159 h 1608850"/>
                <a:gd name="connsiteX1958" fmla="*/ 871302 w 12192000"/>
                <a:gd name="connsiteY1958" fmla="*/ 803756 h 1608850"/>
                <a:gd name="connsiteX1959" fmla="*/ 875760 w 12192000"/>
                <a:gd name="connsiteY1959" fmla="*/ 806081 h 1608850"/>
                <a:gd name="connsiteX1960" fmla="*/ 875760 w 12192000"/>
                <a:gd name="connsiteY1960" fmla="*/ 810730 h 1608850"/>
                <a:gd name="connsiteX1961" fmla="*/ 873531 w 12192000"/>
                <a:gd name="connsiteY1961" fmla="*/ 831652 h 1608850"/>
                <a:gd name="connsiteX1962" fmla="*/ 877989 w 12192000"/>
                <a:gd name="connsiteY1962" fmla="*/ 840950 h 1608850"/>
                <a:gd name="connsiteX1963" fmla="*/ 882447 w 12192000"/>
                <a:gd name="connsiteY1963" fmla="*/ 843275 h 1608850"/>
                <a:gd name="connsiteX1964" fmla="*/ 882447 w 12192000"/>
                <a:gd name="connsiteY1964" fmla="*/ 850249 h 1608850"/>
                <a:gd name="connsiteX1965" fmla="*/ 877989 w 12192000"/>
                <a:gd name="connsiteY1965" fmla="*/ 852574 h 1608850"/>
                <a:gd name="connsiteX1966" fmla="*/ 904180 w 12192000"/>
                <a:gd name="connsiteY1966" fmla="*/ 879888 h 1608850"/>
                <a:gd name="connsiteX1967" fmla="*/ 913070 w 12192000"/>
                <a:gd name="connsiteY1967" fmla="*/ 915339 h 1608850"/>
                <a:gd name="connsiteX1968" fmla="*/ 944859 w 12192000"/>
                <a:gd name="connsiteY1968" fmla="*/ 915339 h 1608850"/>
                <a:gd name="connsiteX1969" fmla="*/ 944859 w 12192000"/>
                <a:gd name="connsiteY1969" fmla="*/ 886329 h 1608850"/>
                <a:gd name="connsiteX1970" fmla="*/ 939475 w 12192000"/>
                <a:gd name="connsiteY1970" fmla="*/ 886329 h 1608850"/>
                <a:gd name="connsiteX1971" fmla="*/ 939475 w 12192000"/>
                <a:gd name="connsiteY1971" fmla="*/ 724196 h 1608850"/>
                <a:gd name="connsiteX1972" fmla="*/ 959742 w 12192000"/>
                <a:gd name="connsiteY1972" fmla="*/ 724196 h 1608850"/>
                <a:gd name="connsiteX1973" fmla="*/ 960249 w 12192000"/>
                <a:gd name="connsiteY1973" fmla="*/ 723115 h 1608850"/>
                <a:gd name="connsiteX1974" fmla="*/ 963795 w 12192000"/>
                <a:gd name="connsiteY1974" fmla="*/ 715549 h 1608850"/>
                <a:gd name="connsiteX1975" fmla="*/ 965569 w 12192000"/>
                <a:gd name="connsiteY1975" fmla="*/ 715819 h 1608850"/>
                <a:gd name="connsiteX1976" fmla="*/ 977982 w 12192000"/>
                <a:gd name="connsiteY1976" fmla="*/ 717710 h 1608850"/>
                <a:gd name="connsiteX1977" fmla="*/ 978489 w 12192000"/>
                <a:gd name="connsiteY1977" fmla="*/ 719062 h 1608850"/>
                <a:gd name="connsiteX1978" fmla="*/ 982035 w 12192000"/>
                <a:gd name="connsiteY1978" fmla="*/ 728519 h 1608850"/>
                <a:gd name="connsiteX1979" fmla="*/ 1008382 w 12192000"/>
                <a:gd name="connsiteY1979" fmla="*/ 730681 h 1608850"/>
                <a:gd name="connsiteX1980" fmla="*/ 1008382 w 12192000"/>
                <a:gd name="connsiteY1980" fmla="*/ 607460 h 1608850"/>
                <a:gd name="connsiteX1981" fmla="*/ 1010409 w 12192000"/>
                <a:gd name="connsiteY1981" fmla="*/ 607460 h 1608850"/>
                <a:gd name="connsiteX1982" fmla="*/ 1024597 w 12192000"/>
                <a:gd name="connsiteY1982" fmla="*/ 607460 h 1608850"/>
                <a:gd name="connsiteX1983" fmla="*/ 1024597 w 12192000"/>
                <a:gd name="connsiteY1983" fmla="*/ 471268 h 1608850"/>
                <a:gd name="connsiteX1984" fmla="*/ 1026369 w 12192000"/>
                <a:gd name="connsiteY1984" fmla="*/ 471268 h 1608850"/>
                <a:gd name="connsiteX1985" fmla="*/ 1038783 w 12192000"/>
                <a:gd name="connsiteY1985" fmla="*/ 471268 h 1608850"/>
                <a:gd name="connsiteX1986" fmla="*/ 1038783 w 12192000"/>
                <a:gd name="connsiteY1986" fmla="*/ 356694 h 1608850"/>
                <a:gd name="connsiteX1987" fmla="*/ 1042837 w 12192000"/>
                <a:gd name="connsiteY1987" fmla="*/ 328590 h 1608850"/>
                <a:gd name="connsiteX1988" fmla="*/ 1044863 w 12192000"/>
                <a:gd name="connsiteY1988" fmla="*/ 328590 h 1608850"/>
                <a:gd name="connsiteX1989" fmla="*/ 1059050 w 12192000"/>
                <a:gd name="connsiteY1989" fmla="*/ 328590 h 1608850"/>
                <a:gd name="connsiteX1990" fmla="*/ 1095531 w 12192000"/>
                <a:gd name="connsiteY1990" fmla="*/ 246443 h 1608850"/>
                <a:gd name="connsiteX1991" fmla="*/ 1099585 w 12192000"/>
                <a:gd name="connsiteY1991" fmla="*/ 0 h 1608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  <a:cxn ang="0">
                  <a:pos x="connsiteX1203" y="connsiteY1203"/>
                </a:cxn>
                <a:cxn ang="0">
                  <a:pos x="connsiteX1204" y="connsiteY1204"/>
                </a:cxn>
                <a:cxn ang="0">
                  <a:pos x="connsiteX1205" y="connsiteY1205"/>
                </a:cxn>
                <a:cxn ang="0">
                  <a:pos x="connsiteX1206" y="connsiteY1206"/>
                </a:cxn>
                <a:cxn ang="0">
                  <a:pos x="connsiteX1207" y="connsiteY1207"/>
                </a:cxn>
                <a:cxn ang="0">
                  <a:pos x="connsiteX1208" y="connsiteY1208"/>
                </a:cxn>
                <a:cxn ang="0">
                  <a:pos x="connsiteX1209" y="connsiteY1209"/>
                </a:cxn>
                <a:cxn ang="0">
                  <a:pos x="connsiteX1210" y="connsiteY1210"/>
                </a:cxn>
                <a:cxn ang="0">
                  <a:pos x="connsiteX1211" y="connsiteY1211"/>
                </a:cxn>
                <a:cxn ang="0">
                  <a:pos x="connsiteX1212" y="connsiteY1212"/>
                </a:cxn>
                <a:cxn ang="0">
                  <a:pos x="connsiteX1213" y="connsiteY1213"/>
                </a:cxn>
                <a:cxn ang="0">
                  <a:pos x="connsiteX1214" y="connsiteY1214"/>
                </a:cxn>
                <a:cxn ang="0">
                  <a:pos x="connsiteX1215" y="connsiteY1215"/>
                </a:cxn>
                <a:cxn ang="0">
                  <a:pos x="connsiteX1216" y="connsiteY1216"/>
                </a:cxn>
                <a:cxn ang="0">
                  <a:pos x="connsiteX1217" y="connsiteY1217"/>
                </a:cxn>
                <a:cxn ang="0">
                  <a:pos x="connsiteX1218" y="connsiteY1218"/>
                </a:cxn>
                <a:cxn ang="0">
                  <a:pos x="connsiteX1219" y="connsiteY1219"/>
                </a:cxn>
                <a:cxn ang="0">
                  <a:pos x="connsiteX1220" y="connsiteY1220"/>
                </a:cxn>
                <a:cxn ang="0">
                  <a:pos x="connsiteX1221" y="connsiteY1221"/>
                </a:cxn>
                <a:cxn ang="0">
                  <a:pos x="connsiteX1222" y="connsiteY1222"/>
                </a:cxn>
                <a:cxn ang="0">
                  <a:pos x="connsiteX1223" y="connsiteY1223"/>
                </a:cxn>
                <a:cxn ang="0">
                  <a:pos x="connsiteX1224" y="connsiteY1224"/>
                </a:cxn>
                <a:cxn ang="0">
                  <a:pos x="connsiteX1225" y="connsiteY1225"/>
                </a:cxn>
                <a:cxn ang="0">
                  <a:pos x="connsiteX1226" y="connsiteY1226"/>
                </a:cxn>
                <a:cxn ang="0">
                  <a:pos x="connsiteX1227" y="connsiteY1227"/>
                </a:cxn>
                <a:cxn ang="0">
                  <a:pos x="connsiteX1228" y="connsiteY1228"/>
                </a:cxn>
                <a:cxn ang="0">
                  <a:pos x="connsiteX1229" y="connsiteY1229"/>
                </a:cxn>
                <a:cxn ang="0">
                  <a:pos x="connsiteX1230" y="connsiteY1230"/>
                </a:cxn>
                <a:cxn ang="0">
                  <a:pos x="connsiteX1231" y="connsiteY1231"/>
                </a:cxn>
                <a:cxn ang="0">
                  <a:pos x="connsiteX1232" y="connsiteY1232"/>
                </a:cxn>
                <a:cxn ang="0">
                  <a:pos x="connsiteX1233" y="connsiteY1233"/>
                </a:cxn>
                <a:cxn ang="0">
                  <a:pos x="connsiteX1234" y="connsiteY1234"/>
                </a:cxn>
                <a:cxn ang="0">
                  <a:pos x="connsiteX1235" y="connsiteY1235"/>
                </a:cxn>
                <a:cxn ang="0">
                  <a:pos x="connsiteX1236" y="connsiteY1236"/>
                </a:cxn>
                <a:cxn ang="0">
                  <a:pos x="connsiteX1237" y="connsiteY1237"/>
                </a:cxn>
                <a:cxn ang="0">
                  <a:pos x="connsiteX1238" y="connsiteY1238"/>
                </a:cxn>
                <a:cxn ang="0">
                  <a:pos x="connsiteX1239" y="connsiteY1239"/>
                </a:cxn>
                <a:cxn ang="0">
                  <a:pos x="connsiteX1240" y="connsiteY1240"/>
                </a:cxn>
                <a:cxn ang="0">
                  <a:pos x="connsiteX1241" y="connsiteY1241"/>
                </a:cxn>
                <a:cxn ang="0">
                  <a:pos x="connsiteX1242" y="connsiteY1242"/>
                </a:cxn>
                <a:cxn ang="0">
                  <a:pos x="connsiteX1243" y="connsiteY1243"/>
                </a:cxn>
                <a:cxn ang="0">
                  <a:pos x="connsiteX1244" y="connsiteY1244"/>
                </a:cxn>
                <a:cxn ang="0">
                  <a:pos x="connsiteX1245" y="connsiteY1245"/>
                </a:cxn>
                <a:cxn ang="0">
                  <a:pos x="connsiteX1246" y="connsiteY1246"/>
                </a:cxn>
                <a:cxn ang="0">
                  <a:pos x="connsiteX1247" y="connsiteY1247"/>
                </a:cxn>
                <a:cxn ang="0">
                  <a:pos x="connsiteX1248" y="connsiteY1248"/>
                </a:cxn>
                <a:cxn ang="0">
                  <a:pos x="connsiteX1249" y="connsiteY1249"/>
                </a:cxn>
                <a:cxn ang="0">
                  <a:pos x="connsiteX1250" y="connsiteY1250"/>
                </a:cxn>
                <a:cxn ang="0">
                  <a:pos x="connsiteX1251" y="connsiteY1251"/>
                </a:cxn>
                <a:cxn ang="0">
                  <a:pos x="connsiteX1252" y="connsiteY1252"/>
                </a:cxn>
                <a:cxn ang="0">
                  <a:pos x="connsiteX1253" y="connsiteY1253"/>
                </a:cxn>
                <a:cxn ang="0">
                  <a:pos x="connsiteX1254" y="connsiteY1254"/>
                </a:cxn>
                <a:cxn ang="0">
                  <a:pos x="connsiteX1255" y="connsiteY1255"/>
                </a:cxn>
                <a:cxn ang="0">
                  <a:pos x="connsiteX1256" y="connsiteY1256"/>
                </a:cxn>
                <a:cxn ang="0">
                  <a:pos x="connsiteX1257" y="connsiteY1257"/>
                </a:cxn>
                <a:cxn ang="0">
                  <a:pos x="connsiteX1258" y="connsiteY1258"/>
                </a:cxn>
                <a:cxn ang="0">
                  <a:pos x="connsiteX1259" y="connsiteY1259"/>
                </a:cxn>
                <a:cxn ang="0">
                  <a:pos x="connsiteX1260" y="connsiteY1260"/>
                </a:cxn>
                <a:cxn ang="0">
                  <a:pos x="connsiteX1261" y="connsiteY1261"/>
                </a:cxn>
                <a:cxn ang="0">
                  <a:pos x="connsiteX1262" y="connsiteY1262"/>
                </a:cxn>
                <a:cxn ang="0">
                  <a:pos x="connsiteX1263" y="connsiteY1263"/>
                </a:cxn>
                <a:cxn ang="0">
                  <a:pos x="connsiteX1264" y="connsiteY1264"/>
                </a:cxn>
                <a:cxn ang="0">
                  <a:pos x="connsiteX1265" y="connsiteY1265"/>
                </a:cxn>
                <a:cxn ang="0">
                  <a:pos x="connsiteX1266" y="connsiteY1266"/>
                </a:cxn>
                <a:cxn ang="0">
                  <a:pos x="connsiteX1267" y="connsiteY1267"/>
                </a:cxn>
                <a:cxn ang="0">
                  <a:pos x="connsiteX1268" y="connsiteY1268"/>
                </a:cxn>
                <a:cxn ang="0">
                  <a:pos x="connsiteX1269" y="connsiteY1269"/>
                </a:cxn>
                <a:cxn ang="0">
                  <a:pos x="connsiteX1270" y="connsiteY1270"/>
                </a:cxn>
                <a:cxn ang="0">
                  <a:pos x="connsiteX1271" y="connsiteY1271"/>
                </a:cxn>
                <a:cxn ang="0">
                  <a:pos x="connsiteX1272" y="connsiteY1272"/>
                </a:cxn>
                <a:cxn ang="0">
                  <a:pos x="connsiteX1273" y="connsiteY1273"/>
                </a:cxn>
                <a:cxn ang="0">
                  <a:pos x="connsiteX1274" y="connsiteY1274"/>
                </a:cxn>
                <a:cxn ang="0">
                  <a:pos x="connsiteX1275" y="connsiteY1275"/>
                </a:cxn>
                <a:cxn ang="0">
                  <a:pos x="connsiteX1276" y="connsiteY1276"/>
                </a:cxn>
                <a:cxn ang="0">
                  <a:pos x="connsiteX1277" y="connsiteY1277"/>
                </a:cxn>
                <a:cxn ang="0">
                  <a:pos x="connsiteX1278" y="connsiteY1278"/>
                </a:cxn>
                <a:cxn ang="0">
                  <a:pos x="connsiteX1279" y="connsiteY1279"/>
                </a:cxn>
                <a:cxn ang="0">
                  <a:pos x="connsiteX1280" y="connsiteY1280"/>
                </a:cxn>
                <a:cxn ang="0">
                  <a:pos x="connsiteX1281" y="connsiteY1281"/>
                </a:cxn>
                <a:cxn ang="0">
                  <a:pos x="connsiteX1282" y="connsiteY1282"/>
                </a:cxn>
                <a:cxn ang="0">
                  <a:pos x="connsiteX1283" y="connsiteY1283"/>
                </a:cxn>
                <a:cxn ang="0">
                  <a:pos x="connsiteX1284" y="connsiteY1284"/>
                </a:cxn>
                <a:cxn ang="0">
                  <a:pos x="connsiteX1285" y="connsiteY1285"/>
                </a:cxn>
                <a:cxn ang="0">
                  <a:pos x="connsiteX1286" y="connsiteY1286"/>
                </a:cxn>
                <a:cxn ang="0">
                  <a:pos x="connsiteX1287" y="connsiteY1287"/>
                </a:cxn>
                <a:cxn ang="0">
                  <a:pos x="connsiteX1288" y="connsiteY1288"/>
                </a:cxn>
                <a:cxn ang="0">
                  <a:pos x="connsiteX1289" y="connsiteY1289"/>
                </a:cxn>
                <a:cxn ang="0">
                  <a:pos x="connsiteX1290" y="connsiteY1290"/>
                </a:cxn>
                <a:cxn ang="0">
                  <a:pos x="connsiteX1291" y="connsiteY1291"/>
                </a:cxn>
                <a:cxn ang="0">
                  <a:pos x="connsiteX1292" y="connsiteY1292"/>
                </a:cxn>
                <a:cxn ang="0">
                  <a:pos x="connsiteX1293" y="connsiteY1293"/>
                </a:cxn>
                <a:cxn ang="0">
                  <a:pos x="connsiteX1294" y="connsiteY1294"/>
                </a:cxn>
                <a:cxn ang="0">
                  <a:pos x="connsiteX1295" y="connsiteY1295"/>
                </a:cxn>
                <a:cxn ang="0">
                  <a:pos x="connsiteX1296" y="connsiteY1296"/>
                </a:cxn>
                <a:cxn ang="0">
                  <a:pos x="connsiteX1297" y="connsiteY1297"/>
                </a:cxn>
                <a:cxn ang="0">
                  <a:pos x="connsiteX1298" y="connsiteY1298"/>
                </a:cxn>
                <a:cxn ang="0">
                  <a:pos x="connsiteX1299" y="connsiteY1299"/>
                </a:cxn>
                <a:cxn ang="0">
                  <a:pos x="connsiteX1300" y="connsiteY1300"/>
                </a:cxn>
                <a:cxn ang="0">
                  <a:pos x="connsiteX1301" y="connsiteY1301"/>
                </a:cxn>
                <a:cxn ang="0">
                  <a:pos x="connsiteX1302" y="connsiteY1302"/>
                </a:cxn>
                <a:cxn ang="0">
                  <a:pos x="connsiteX1303" y="connsiteY1303"/>
                </a:cxn>
                <a:cxn ang="0">
                  <a:pos x="connsiteX1304" y="connsiteY1304"/>
                </a:cxn>
                <a:cxn ang="0">
                  <a:pos x="connsiteX1305" y="connsiteY1305"/>
                </a:cxn>
                <a:cxn ang="0">
                  <a:pos x="connsiteX1306" y="connsiteY1306"/>
                </a:cxn>
                <a:cxn ang="0">
                  <a:pos x="connsiteX1307" y="connsiteY1307"/>
                </a:cxn>
                <a:cxn ang="0">
                  <a:pos x="connsiteX1308" y="connsiteY1308"/>
                </a:cxn>
                <a:cxn ang="0">
                  <a:pos x="connsiteX1309" y="connsiteY1309"/>
                </a:cxn>
                <a:cxn ang="0">
                  <a:pos x="connsiteX1310" y="connsiteY1310"/>
                </a:cxn>
                <a:cxn ang="0">
                  <a:pos x="connsiteX1311" y="connsiteY1311"/>
                </a:cxn>
                <a:cxn ang="0">
                  <a:pos x="connsiteX1312" y="connsiteY1312"/>
                </a:cxn>
                <a:cxn ang="0">
                  <a:pos x="connsiteX1313" y="connsiteY1313"/>
                </a:cxn>
                <a:cxn ang="0">
                  <a:pos x="connsiteX1314" y="connsiteY1314"/>
                </a:cxn>
                <a:cxn ang="0">
                  <a:pos x="connsiteX1315" y="connsiteY1315"/>
                </a:cxn>
                <a:cxn ang="0">
                  <a:pos x="connsiteX1316" y="connsiteY1316"/>
                </a:cxn>
                <a:cxn ang="0">
                  <a:pos x="connsiteX1317" y="connsiteY1317"/>
                </a:cxn>
                <a:cxn ang="0">
                  <a:pos x="connsiteX1318" y="connsiteY1318"/>
                </a:cxn>
                <a:cxn ang="0">
                  <a:pos x="connsiteX1319" y="connsiteY1319"/>
                </a:cxn>
                <a:cxn ang="0">
                  <a:pos x="connsiteX1320" y="connsiteY1320"/>
                </a:cxn>
                <a:cxn ang="0">
                  <a:pos x="connsiteX1321" y="connsiteY1321"/>
                </a:cxn>
                <a:cxn ang="0">
                  <a:pos x="connsiteX1322" y="connsiteY1322"/>
                </a:cxn>
                <a:cxn ang="0">
                  <a:pos x="connsiteX1323" y="connsiteY1323"/>
                </a:cxn>
                <a:cxn ang="0">
                  <a:pos x="connsiteX1324" y="connsiteY1324"/>
                </a:cxn>
                <a:cxn ang="0">
                  <a:pos x="connsiteX1325" y="connsiteY1325"/>
                </a:cxn>
                <a:cxn ang="0">
                  <a:pos x="connsiteX1326" y="connsiteY1326"/>
                </a:cxn>
                <a:cxn ang="0">
                  <a:pos x="connsiteX1327" y="connsiteY1327"/>
                </a:cxn>
                <a:cxn ang="0">
                  <a:pos x="connsiteX1328" y="connsiteY1328"/>
                </a:cxn>
                <a:cxn ang="0">
                  <a:pos x="connsiteX1329" y="connsiteY1329"/>
                </a:cxn>
                <a:cxn ang="0">
                  <a:pos x="connsiteX1330" y="connsiteY1330"/>
                </a:cxn>
                <a:cxn ang="0">
                  <a:pos x="connsiteX1331" y="connsiteY1331"/>
                </a:cxn>
                <a:cxn ang="0">
                  <a:pos x="connsiteX1332" y="connsiteY1332"/>
                </a:cxn>
                <a:cxn ang="0">
                  <a:pos x="connsiteX1333" y="connsiteY1333"/>
                </a:cxn>
                <a:cxn ang="0">
                  <a:pos x="connsiteX1334" y="connsiteY1334"/>
                </a:cxn>
                <a:cxn ang="0">
                  <a:pos x="connsiteX1335" y="connsiteY1335"/>
                </a:cxn>
                <a:cxn ang="0">
                  <a:pos x="connsiteX1336" y="connsiteY1336"/>
                </a:cxn>
                <a:cxn ang="0">
                  <a:pos x="connsiteX1337" y="connsiteY1337"/>
                </a:cxn>
                <a:cxn ang="0">
                  <a:pos x="connsiteX1338" y="connsiteY1338"/>
                </a:cxn>
                <a:cxn ang="0">
                  <a:pos x="connsiteX1339" y="connsiteY1339"/>
                </a:cxn>
                <a:cxn ang="0">
                  <a:pos x="connsiteX1340" y="connsiteY1340"/>
                </a:cxn>
                <a:cxn ang="0">
                  <a:pos x="connsiteX1341" y="connsiteY1341"/>
                </a:cxn>
                <a:cxn ang="0">
                  <a:pos x="connsiteX1342" y="connsiteY1342"/>
                </a:cxn>
                <a:cxn ang="0">
                  <a:pos x="connsiteX1343" y="connsiteY1343"/>
                </a:cxn>
                <a:cxn ang="0">
                  <a:pos x="connsiteX1344" y="connsiteY1344"/>
                </a:cxn>
                <a:cxn ang="0">
                  <a:pos x="connsiteX1345" y="connsiteY1345"/>
                </a:cxn>
                <a:cxn ang="0">
                  <a:pos x="connsiteX1346" y="connsiteY1346"/>
                </a:cxn>
                <a:cxn ang="0">
                  <a:pos x="connsiteX1347" y="connsiteY1347"/>
                </a:cxn>
                <a:cxn ang="0">
                  <a:pos x="connsiteX1348" y="connsiteY1348"/>
                </a:cxn>
                <a:cxn ang="0">
                  <a:pos x="connsiteX1349" y="connsiteY1349"/>
                </a:cxn>
                <a:cxn ang="0">
                  <a:pos x="connsiteX1350" y="connsiteY1350"/>
                </a:cxn>
                <a:cxn ang="0">
                  <a:pos x="connsiteX1351" y="connsiteY1351"/>
                </a:cxn>
                <a:cxn ang="0">
                  <a:pos x="connsiteX1352" y="connsiteY1352"/>
                </a:cxn>
                <a:cxn ang="0">
                  <a:pos x="connsiteX1353" y="connsiteY1353"/>
                </a:cxn>
                <a:cxn ang="0">
                  <a:pos x="connsiteX1354" y="connsiteY1354"/>
                </a:cxn>
                <a:cxn ang="0">
                  <a:pos x="connsiteX1355" y="connsiteY1355"/>
                </a:cxn>
                <a:cxn ang="0">
                  <a:pos x="connsiteX1356" y="connsiteY1356"/>
                </a:cxn>
                <a:cxn ang="0">
                  <a:pos x="connsiteX1357" y="connsiteY1357"/>
                </a:cxn>
                <a:cxn ang="0">
                  <a:pos x="connsiteX1358" y="connsiteY1358"/>
                </a:cxn>
                <a:cxn ang="0">
                  <a:pos x="connsiteX1359" y="connsiteY1359"/>
                </a:cxn>
                <a:cxn ang="0">
                  <a:pos x="connsiteX1360" y="connsiteY1360"/>
                </a:cxn>
                <a:cxn ang="0">
                  <a:pos x="connsiteX1361" y="connsiteY1361"/>
                </a:cxn>
                <a:cxn ang="0">
                  <a:pos x="connsiteX1362" y="connsiteY1362"/>
                </a:cxn>
                <a:cxn ang="0">
                  <a:pos x="connsiteX1363" y="connsiteY1363"/>
                </a:cxn>
                <a:cxn ang="0">
                  <a:pos x="connsiteX1364" y="connsiteY1364"/>
                </a:cxn>
                <a:cxn ang="0">
                  <a:pos x="connsiteX1365" y="connsiteY1365"/>
                </a:cxn>
                <a:cxn ang="0">
                  <a:pos x="connsiteX1366" y="connsiteY1366"/>
                </a:cxn>
                <a:cxn ang="0">
                  <a:pos x="connsiteX1367" y="connsiteY1367"/>
                </a:cxn>
                <a:cxn ang="0">
                  <a:pos x="connsiteX1368" y="connsiteY1368"/>
                </a:cxn>
                <a:cxn ang="0">
                  <a:pos x="connsiteX1369" y="connsiteY1369"/>
                </a:cxn>
                <a:cxn ang="0">
                  <a:pos x="connsiteX1370" y="connsiteY1370"/>
                </a:cxn>
                <a:cxn ang="0">
                  <a:pos x="connsiteX1371" y="connsiteY1371"/>
                </a:cxn>
                <a:cxn ang="0">
                  <a:pos x="connsiteX1372" y="connsiteY1372"/>
                </a:cxn>
                <a:cxn ang="0">
                  <a:pos x="connsiteX1373" y="connsiteY1373"/>
                </a:cxn>
                <a:cxn ang="0">
                  <a:pos x="connsiteX1374" y="connsiteY1374"/>
                </a:cxn>
                <a:cxn ang="0">
                  <a:pos x="connsiteX1375" y="connsiteY1375"/>
                </a:cxn>
                <a:cxn ang="0">
                  <a:pos x="connsiteX1376" y="connsiteY1376"/>
                </a:cxn>
                <a:cxn ang="0">
                  <a:pos x="connsiteX1377" y="connsiteY1377"/>
                </a:cxn>
                <a:cxn ang="0">
                  <a:pos x="connsiteX1378" y="connsiteY1378"/>
                </a:cxn>
                <a:cxn ang="0">
                  <a:pos x="connsiteX1379" y="connsiteY1379"/>
                </a:cxn>
                <a:cxn ang="0">
                  <a:pos x="connsiteX1380" y="connsiteY1380"/>
                </a:cxn>
                <a:cxn ang="0">
                  <a:pos x="connsiteX1381" y="connsiteY1381"/>
                </a:cxn>
                <a:cxn ang="0">
                  <a:pos x="connsiteX1382" y="connsiteY1382"/>
                </a:cxn>
                <a:cxn ang="0">
                  <a:pos x="connsiteX1383" y="connsiteY1383"/>
                </a:cxn>
                <a:cxn ang="0">
                  <a:pos x="connsiteX1384" y="connsiteY1384"/>
                </a:cxn>
                <a:cxn ang="0">
                  <a:pos x="connsiteX1385" y="connsiteY1385"/>
                </a:cxn>
                <a:cxn ang="0">
                  <a:pos x="connsiteX1386" y="connsiteY1386"/>
                </a:cxn>
                <a:cxn ang="0">
                  <a:pos x="connsiteX1387" y="connsiteY1387"/>
                </a:cxn>
                <a:cxn ang="0">
                  <a:pos x="connsiteX1388" y="connsiteY1388"/>
                </a:cxn>
                <a:cxn ang="0">
                  <a:pos x="connsiteX1389" y="connsiteY1389"/>
                </a:cxn>
                <a:cxn ang="0">
                  <a:pos x="connsiteX1390" y="connsiteY1390"/>
                </a:cxn>
                <a:cxn ang="0">
                  <a:pos x="connsiteX1391" y="connsiteY1391"/>
                </a:cxn>
                <a:cxn ang="0">
                  <a:pos x="connsiteX1392" y="connsiteY1392"/>
                </a:cxn>
                <a:cxn ang="0">
                  <a:pos x="connsiteX1393" y="connsiteY1393"/>
                </a:cxn>
                <a:cxn ang="0">
                  <a:pos x="connsiteX1394" y="connsiteY1394"/>
                </a:cxn>
                <a:cxn ang="0">
                  <a:pos x="connsiteX1395" y="connsiteY1395"/>
                </a:cxn>
                <a:cxn ang="0">
                  <a:pos x="connsiteX1396" y="connsiteY1396"/>
                </a:cxn>
                <a:cxn ang="0">
                  <a:pos x="connsiteX1397" y="connsiteY1397"/>
                </a:cxn>
                <a:cxn ang="0">
                  <a:pos x="connsiteX1398" y="connsiteY1398"/>
                </a:cxn>
                <a:cxn ang="0">
                  <a:pos x="connsiteX1399" y="connsiteY1399"/>
                </a:cxn>
                <a:cxn ang="0">
                  <a:pos x="connsiteX1400" y="connsiteY1400"/>
                </a:cxn>
                <a:cxn ang="0">
                  <a:pos x="connsiteX1401" y="connsiteY1401"/>
                </a:cxn>
                <a:cxn ang="0">
                  <a:pos x="connsiteX1402" y="connsiteY1402"/>
                </a:cxn>
                <a:cxn ang="0">
                  <a:pos x="connsiteX1403" y="connsiteY1403"/>
                </a:cxn>
                <a:cxn ang="0">
                  <a:pos x="connsiteX1404" y="connsiteY1404"/>
                </a:cxn>
                <a:cxn ang="0">
                  <a:pos x="connsiteX1405" y="connsiteY1405"/>
                </a:cxn>
                <a:cxn ang="0">
                  <a:pos x="connsiteX1406" y="connsiteY1406"/>
                </a:cxn>
                <a:cxn ang="0">
                  <a:pos x="connsiteX1407" y="connsiteY1407"/>
                </a:cxn>
                <a:cxn ang="0">
                  <a:pos x="connsiteX1408" y="connsiteY1408"/>
                </a:cxn>
                <a:cxn ang="0">
                  <a:pos x="connsiteX1409" y="connsiteY1409"/>
                </a:cxn>
                <a:cxn ang="0">
                  <a:pos x="connsiteX1410" y="connsiteY1410"/>
                </a:cxn>
                <a:cxn ang="0">
                  <a:pos x="connsiteX1411" y="connsiteY1411"/>
                </a:cxn>
                <a:cxn ang="0">
                  <a:pos x="connsiteX1412" y="connsiteY1412"/>
                </a:cxn>
                <a:cxn ang="0">
                  <a:pos x="connsiteX1413" y="connsiteY1413"/>
                </a:cxn>
                <a:cxn ang="0">
                  <a:pos x="connsiteX1414" y="connsiteY1414"/>
                </a:cxn>
                <a:cxn ang="0">
                  <a:pos x="connsiteX1415" y="connsiteY1415"/>
                </a:cxn>
                <a:cxn ang="0">
                  <a:pos x="connsiteX1416" y="connsiteY1416"/>
                </a:cxn>
                <a:cxn ang="0">
                  <a:pos x="connsiteX1417" y="connsiteY1417"/>
                </a:cxn>
                <a:cxn ang="0">
                  <a:pos x="connsiteX1418" y="connsiteY1418"/>
                </a:cxn>
                <a:cxn ang="0">
                  <a:pos x="connsiteX1419" y="connsiteY1419"/>
                </a:cxn>
                <a:cxn ang="0">
                  <a:pos x="connsiteX1420" y="connsiteY1420"/>
                </a:cxn>
                <a:cxn ang="0">
                  <a:pos x="connsiteX1421" y="connsiteY1421"/>
                </a:cxn>
                <a:cxn ang="0">
                  <a:pos x="connsiteX1422" y="connsiteY1422"/>
                </a:cxn>
                <a:cxn ang="0">
                  <a:pos x="connsiteX1423" y="connsiteY1423"/>
                </a:cxn>
                <a:cxn ang="0">
                  <a:pos x="connsiteX1424" y="connsiteY1424"/>
                </a:cxn>
                <a:cxn ang="0">
                  <a:pos x="connsiteX1425" y="connsiteY1425"/>
                </a:cxn>
                <a:cxn ang="0">
                  <a:pos x="connsiteX1426" y="connsiteY1426"/>
                </a:cxn>
                <a:cxn ang="0">
                  <a:pos x="connsiteX1427" y="connsiteY1427"/>
                </a:cxn>
                <a:cxn ang="0">
                  <a:pos x="connsiteX1428" y="connsiteY1428"/>
                </a:cxn>
                <a:cxn ang="0">
                  <a:pos x="connsiteX1429" y="connsiteY1429"/>
                </a:cxn>
                <a:cxn ang="0">
                  <a:pos x="connsiteX1430" y="connsiteY1430"/>
                </a:cxn>
                <a:cxn ang="0">
                  <a:pos x="connsiteX1431" y="connsiteY1431"/>
                </a:cxn>
                <a:cxn ang="0">
                  <a:pos x="connsiteX1432" y="connsiteY1432"/>
                </a:cxn>
                <a:cxn ang="0">
                  <a:pos x="connsiteX1433" y="connsiteY1433"/>
                </a:cxn>
                <a:cxn ang="0">
                  <a:pos x="connsiteX1434" y="connsiteY1434"/>
                </a:cxn>
                <a:cxn ang="0">
                  <a:pos x="connsiteX1435" y="connsiteY1435"/>
                </a:cxn>
                <a:cxn ang="0">
                  <a:pos x="connsiteX1436" y="connsiteY1436"/>
                </a:cxn>
                <a:cxn ang="0">
                  <a:pos x="connsiteX1437" y="connsiteY1437"/>
                </a:cxn>
                <a:cxn ang="0">
                  <a:pos x="connsiteX1438" y="connsiteY1438"/>
                </a:cxn>
                <a:cxn ang="0">
                  <a:pos x="connsiteX1439" y="connsiteY1439"/>
                </a:cxn>
                <a:cxn ang="0">
                  <a:pos x="connsiteX1440" y="connsiteY1440"/>
                </a:cxn>
                <a:cxn ang="0">
                  <a:pos x="connsiteX1441" y="connsiteY1441"/>
                </a:cxn>
                <a:cxn ang="0">
                  <a:pos x="connsiteX1442" y="connsiteY1442"/>
                </a:cxn>
                <a:cxn ang="0">
                  <a:pos x="connsiteX1443" y="connsiteY1443"/>
                </a:cxn>
                <a:cxn ang="0">
                  <a:pos x="connsiteX1444" y="connsiteY1444"/>
                </a:cxn>
                <a:cxn ang="0">
                  <a:pos x="connsiteX1445" y="connsiteY1445"/>
                </a:cxn>
                <a:cxn ang="0">
                  <a:pos x="connsiteX1446" y="connsiteY1446"/>
                </a:cxn>
                <a:cxn ang="0">
                  <a:pos x="connsiteX1447" y="connsiteY1447"/>
                </a:cxn>
                <a:cxn ang="0">
                  <a:pos x="connsiteX1448" y="connsiteY1448"/>
                </a:cxn>
                <a:cxn ang="0">
                  <a:pos x="connsiteX1449" y="connsiteY1449"/>
                </a:cxn>
                <a:cxn ang="0">
                  <a:pos x="connsiteX1450" y="connsiteY1450"/>
                </a:cxn>
                <a:cxn ang="0">
                  <a:pos x="connsiteX1451" y="connsiteY1451"/>
                </a:cxn>
                <a:cxn ang="0">
                  <a:pos x="connsiteX1452" y="connsiteY1452"/>
                </a:cxn>
                <a:cxn ang="0">
                  <a:pos x="connsiteX1453" y="connsiteY1453"/>
                </a:cxn>
                <a:cxn ang="0">
                  <a:pos x="connsiteX1454" y="connsiteY1454"/>
                </a:cxn>
                <a:cxn ang="0">
                  <a:pos x="connsiteX1455" y="connsiteY1455"/>
                </a:cxn>
                <a:cxn ang="0">
                  <a:pos x="connsiteX1456" y="connsiteY1456"/>
                </a:cxn>
                <a:cxn ang="0">
                  <a:pos x="connsiteX1457" y="connsiteY1457"/>
                </a:cxn>
                <a:cxn ang="0">
                  <a:pos x="connsiteX1458" y="connsiteY1458"/>
                </a:cxn>
                <a:cxn ang="0">
                  <a:pos x="connsiteX1459" y="connsiteY1459"/>
                </a:cxn>
                <a:cxn ang="0">
                  <a:pos x="connsiteX1460" y="connsiteY1460"/>
                </a:cxn>
                <a:cxn ang="0">
                  <a:pos x="connsiteX1461" y="connsiteY1461"/>
                </a:cxn>
                <a:cxn ang="0">
                  <a:pos x="connsiteX1462" y="connsiteY1462"/>
                </a:cxn>
                <a:cxn ang="0">
                  <a:pos x="connsiteX1463" y="connsiteY1463"/>
                </a:cxn>
                <a:cxn ang="0">
                  <a:pos x="connsiteX1464" y="connsiteY1464"/>
                </a:cxn>
                <a:cxn ang="0">
                  <a:pos x="connsiteX1465" y="connsiteY1465"/>
                </a:cxn>
                <a:cxn ang="0">
                  <a:pos x="connsiteX1466" y="connsiteY1466"/>
                </a:cxn>
                <a:cxn ang="0">
                  <a:pos x="connsiteX1467" y="connsiteY1467"/>
                </a:cxn>
                <a:cxn ang="0">
                  <a:pos x="connsiteX1468" y="connsiteY1468"/>
                </a:cxn>
                <a:cxn ang="0">
                  <a:pos x="connsiteX1469" y="connsiteY1469"/>
                </a:cxn>
                <a:cxn ang="0">
                  <a:pos x="connsiteX1470" y="connsiteY1470"/>
                </a:cxn>
                <a:cxn ang="0">
                  <a:pos x="connsiteX1471" y="connsiteY1471"/>
                </a:cxn>
                <a:cxn ang="0">
                  <a:pos x="connsiteX1472" y="connsiteY1472"/>
                </a:cxn>
                <a:cxn ang="0">
                  <a:pos x="connsiteX1473" y="connsiteY1473"/>
                </a:cxn>
                <a:cxn ang="0">
                  <a:pos x="connsiteX1474" y="connsiteY1474"/>
                </a:cxn>
                <a:cxn ang="0">
                  <a:pos x="connsiteX1475" y="connsiteY1475"/>
                </a:cxn>
                <a:cxn ang="0">
                  <a:pos x="connsiteX1476" y="connsiteY1476"/>
                </a:cxn>
                <a:cxn ang="0">
                  <a:pos x="connsiteX1477" y="connsiteY1477"/>
                </a:cxn>
                <a:cxn ang="0">
                  <a:pos x="connsiteX1478" y="connsiteY1478"/>
                </a:cxn>
                <a:cxn ang="0">
                  <a:pos x="connsiteX1479" y="connsiteY1479"/>
                </a:cxn>
                <a:cxn ang="0">
                  <a:pos x="connsiteX1480" y="connsiteY1480"/>
                </a:cxn>
                <a:cxn ang="0">
                  <a:pos x="connsiteX1481" y="connsiteY1481"/>
                </a:cxn>
                <a:cxn ang="0">
                  <a:pos x="connsiteX1482" y="connsiteY1482"/>
                </a:cxn>
                <a:cxn ang="0">
                  <a:pos x="connsiteX1483" y="connsiteY1483"/>
                </a:cxn>
                <a:cxn ang="0">
                  <a:pos x="connsiteX1484" y="connsiteY1484"/>
                </a:cxn>
                <a:cxn ang="0">
                  <a:pos x="connsiteX1485" y="connsiteY1485"/>
                </a:cxn>
                <a:cxn ang="0">
                  <a:pos x="connsiteX1486" y="connsiteY1486"/>
                </a:cxn>
                <a:cxn ang="0">
                  <a:pos x="connsiteX1487" y="connsiteY1487"/>
                </a:cxn>
                <a:cxn ang="0">
                  <a:pos x="connsiteX1488" y="connsiteY1488"/>
                </a:cxn>
                <a:cxn ang="0">
                  <a:pos x="connsiteX1489" y="connsiteY1489"/>
                </a:cxn>
                <a:cxn ang="0">
                  <a:pos x="connsiteX1490" y="connsiteY1490"/>
                </a:cxn>
                <a:cxn ang="0">
                  <a:pos x="connsiteX1491" y="connsiteY1491"/>
                </a:cxn>
                <a:cxn ang="0">
                  <a:pos x="connsiteX1492" y="connsiteY1492"/>
                </a:cxn>
                <a:cxn ang="0">
                  <a:pos x="connsiteX1493" y="connsiteY1493"/>
                </a:cxn>
                <a:cxn ang="0">
                  <a:pos x="connsiteX1494" y="connsiteY1494"/>
                </a:cxn>
                <a:cxn ang="0">
                  <a:pos x="connsiteX1495" y="connsiteY1495"/>
                </a:cxn>
                <a:cxn ang="0">
                  <a:pos x="connsiteX1496" y="connsiteY1496"/>
                </a:cxn>
                <a:cxn ang="0">
                  <a:pos x="connsiteX1497" y="connsiteY1497"/>
                </a:cxn>
                <a:cxn ang="0">
                  <a:pos x="connsiteX1498" y="connsiteY1498"/>
                </a:cxn>
                <a:cxn ang="0">
                  <a:pos x="connsiteX1499" y="connsiteY1499"/>
                </a:cxn>
                <a:cxn ang="0">
                  <a:pos x="connsiteX1500" y="connsiteY1500"/>
                </a:cxn>
                <a:cxn ang="0">
                  <a:pos x="connsiteX1501" y="connsiteY1501"/>
                </a:cxn>
                <a:cxn ang="0">
                  <a:pos x="connsiteX1502" y="connsiteY1502"/>
                </a:cxn>
                <a:cxn ang="0">
                  <a:pos x="connsiteX1503" y="connsiteY1503"/>
                </a:cxn>
                <a:cxn ang="0">
                  <a:pos x="connsiteX1504" y="connsiteY1504"/>
                </a:cxn>
                <a:cxn ang="0">
                  <a:pos x="connsiteX1505" y="connsiteY1505"/>
                </a:cxn>
                <a:cxn ang="0">
                  <a:pos x="connsiteX1506" y="connsiteY1506"/>
                </a:cxn>
                <a:cxn ang="0">
                  <a:pos x="connsiteX1507" y="connsiteY1507"/>
                </a:cxn>
                <a:cxn ang="0">
                  <a:pos x="connsiteX1508" y="connsiteY1508"/>
                </a:cxn>
                <a:cxn ang="0">
                  <a:pos x="connsiteX1509" y="connsiteY1509"/>
                </a:cxn>
                <a:cxn ang="0">
                  <a:pos x="connsiteX1510" y="connsiteY1510"/>
                </a:cxn>
                <a:cxn ang="0">
                  <a:pos x="connsiteX1511" y="connsiteY1511"/>
                </a:cxn>
                <a:cxn ang="0">
                  <a:pos x="connsiteX1512" y="connsiteY1512"/>
                </a:cxn>
                <a:cxn ang="0">
                  <a:pos x="connsiteX1513" y="connsiteY1513"/>
                </a:cxn>
                <a:cxn ang="0">
                  <a:pos x="connsiteX1514" y="connsiteY1514"/>
                </a:cxn>
                <a:cxn ang="0">
                  <a:pos x="connsiteX1515" y="connsiteY1515"/>
                </a:cxn>
                <a:cxn ang="0">
                  <a:pos x="connsiteX1516" y="connsiteY1516"/>
                </a:cxn>
                <a:cxn ang="0">
                  <a:pos x="connsiteX1517" y="connsiteY1517"/>
                </a:cxn>
                <a:cxn ang="0">
                  <a:pos x="connsiteX1518" y="connsiteY1518"/>
                </a:cxn>
                <a:cxn ang="0">
                  <a:pos x="connsiteX1519" y="connsiteY1519"/>
                </a:cxn>
                <a:cxn ang="0">
                  <a:pos x="connsiteX1520" y="connsiteY1520"/>
                </a:cxn>
                <a:cxn ang="0">
                  <a:pos x="connsiteX1521" y="connsiteY1521"/>
                </a:cxn>
                <a:cxn ang="0">
                  <a:pos x="connsiteX1522" y="connsiteY1522"/>
                </a:cxn>
                <a:cxn ang="0">
                  <a:pos x="connsiteX1523" y="connsiteY1523"/>
                </a:cxn>
                <a:cxn ang="0">
                  <a:pos x="connsiteX1524" y="connsiteY1524"/>
                </a:cxn>
                <a:cxn ang="0">
                  <a:pos x="connsiteX1525" y="connsiteY1525"/>
                </a:cxn>
                <a:cxn ang="0">
                  <a:pos x="connsiteX1526" y="connsiteY1526"/>
                </a:cxn>
                <a:cxn ang="0">
                  <a:pos x="connsiteX1527" y="connsiteY1527"/>
                </a:cxn>
                <a:cxn ang="0">
                  <a:pos x="connsiteX1528" y="connsiteY1528"/>
                </a:cxn>
                <a:cxn ang="0">
                  <a:pos x="connsiteX1529" y="connsiteY1529"/>
                </a:cxn>
                <a:cxn ang="0">
                  <a:pos x="connsiteX1530" y="connsiteY1530"/>
                </a:cxn>
                <a:cxn ang="0">
                  <a:pos x="connsiteX1531" y="connsiteY1531"/>
                </a:cxn>
                <a:cxn ang="0">
                  <a:pos x="connsiteX1532" y="connsiteY1532"/>
                </a:cxn>
                <a:cxn ang="0">
                  <a:pos x="connsiteX1533" y="connsiteY1533"/>
                </a:cxn>
                <a:cxn ang="0">
                  <a:pos x="connsiteX1534" y="connsiteY1534"/>
                </a:cxn>
                <a:cxn ang="0">
                  <a:pos x="connsiteX1535" y="connsiteY1535"/>
                </a:cxn>
                <a:cxn ang="0">
                  <a:pos x="connsiteX1536" y="connsiteY1536"/>
                </a:cxn>
                <a:cxn ang="0">
                  <a:pos x="connsiteX1537" y="connsiteY1537"/>
                </a:cxn>
                <a:cxn ang="0">
                  <a:pos x="connsiteX1538" y="connsiteY1538"/>
                </a:cxn>
                <a:cxn ang="0">
                  <a:pos x="connsiteX1539" y="connsiteY1539"/>
                </a:cxn>
                <a:cxn ang="0">
                  <a:pos x="connsiteX1540" y="connsiteY1540"/>
                </a:cxn>
                <a:cxn ang="0">
                  <a:pos x="connsiteX1541" y="connsiteY1541"/>
                </a:cxn>
                <a:cxn ang="0">
                  <a:pos x="connsiteX1542" y="connsiteY1542"/>
                </a:cxn>
                <a:cxn ang="0">
                  <a:pos x="connsiteX1543" y="connsiteY1543"/>
                </a:cxn>
                <a:cxn ang="0">
                  <a:pos x="connsiteX1544" y="connsiteY1544"/>
                </a:cxn>
                <a:cxn ang="0">
                  <a:pos x="connsiteX1545" y="connsiteY1545"/>
                </a:cxn>
                <a:cxn ang="0">
                  <a:pos x="connsiteX1546" y="connsiteY1546"/>
                </a:cxn>
                <a:cxn ang="0">
                  <a:pos x="connsiteX1547" y="connsiteY1547"/>
                </a:cxn>
                <a:cxn ang="0">
                  <a:pos x="connsiteX1548" y="connsiteY1548"/>
                </a:cxn>
                <a:cxn ang="0">
                  <a:pos x="connsiteX1549" y="connsiteY1549"/>
                </a:cxn>
                <a:cxn ang="0">
                  <a:pos x="connsiteX1550" y="connsiteY1550"/>
                </a:cxn>
                <a:cxn ang="0">
                  <a:pos x="connsiteX1551" y="connsiteY1551"/>
                </a:cxn>
                <a:cxn ang="0">
                  <a:pos x="connsiteX1552" y="connsiteY1552"/>
                </a:cxn>
                <a:cxn ang="0">
                  <a:pos x="connsiteX1553" y="connsiteY1553"/>
                </a:cxn>
                <a:cxn ang="0">
                  <a:pos x="connsiteX1554" y="connsiteY1554"/>
                </a:cxn>
                <a:cxn ang="0">
                  <a:pos x="connsiteX1555" y="connsiteY1555"/>
                </a:cxn>
                <a:cxn ang="0">
                  <a:pos x="connsiteX1556" y="connsiteY1556"/>
                </a:cxn>
                <a:cxn ang="0">
                  <a:pos x="connsiteX1557" y="connsiteY1557"/>
                </a:cxn>
                <a:cxn ang="0">
                  <a:pos x="connsiteX1558" y="connsiteY1558"/>
                </a:cxn>
                <a:cxn ang="0">
                  <a:pos x="connsiteX1559" y="connsiteY1559"/>
                </a:cxn>
                <a:cxn ang="0">
                  <a:pos x="connsiteX1560" y="connsiteY1560"/>
                </a:cxn>
                <a:cxn ang="0">
                  <a:pos x="connsiteX1561" y="connsiteY1561"/>
                </a:cxn>
                <a:cxn ang="0">
                  <a:pos x="connsiteX1562" y="connsiteY1562"/>
                </a:cxn>
                <a:cxn ang="0">
                  <a:pos x="connsiteX1563" y="connsiteY1563"/>
                </a:cxn>
                <a:cxn ang="0">
                  <a:pos x="connsiteX1564" y="connsiteY1564"/>
                </a:cxn>
                <a:cxn ang="0">
                  <a:pos x="connsiteX1565" y="connsiteY1565"/>
                </a:cxn>
                <a:cxn ang="0">
                  <a:pos x="connsiteX1566" y="connsiteY1566"/>
                </a:cxn>
                <a:cxn ang="0">
                  <a:pos x="connsiteX1567" y="connsiteY1567"/>
                </a:cxn>
                <a:cxn ang="0">
                  <a:pos x="connsiteX1568" y="connsiteY1568"/>
                </a:cxn>
                <a:cxn ang="0">
                  <a:pos x="connsiteX1569" y="connsiteY1569"/>
                </a:cxn>
                <a:cxn ang="0">
                  <a:pos x="connsiteX1570" y="connsiteY1570"/>
                </a:cxn>
                <a:cxn ang="0">
                  <a:pos x="connsiteX1571" y="connsiteY1571"/>
                </a:cxn>
                <a:cxn ang="0">
                  <a:pos x="connsiteX1572" y="connsiteY1572"/>
                </a:cxn>
                <a:cxn ang="0">
                  <a:pos x="connsiteX1573" y="connsiteY1573"/>
                </a:cxn>
                <a:cxn ang="0">
                  <a:pos x="connsiteX1574" y="connsiteY1574"/>
                </a:cxn>
                <a:cxn ang="0">
                  <a:pos x="connsiteX1575" y="connsiteY1575"/>
                </a:cxn>
                <a:cxn ang="0">
                  <a:pos x="connsiteX1576" y="connsiteY1576"/>
                </a:cxn>
                <a:cxn ang="0">
                  <a:pos x="connsiteX1577" y="connsiteY1577"/>
                </a:cxn>
                <a:cxn ang="0">
                  <a:pos x="connsiteX1578" y="connsiteY1578"/>
                </a:cxn>
                <a:cxn ang="0">
                  <a:pos x="connsiteX1579" y="connsiteY1579"/>
                </a:cxn>
                <a:cxn ang="0">
                  <a:pos x="connsiteX1580" y="connsiteY1580"/>
                </a:cxn>
                <a:cxn ang="0">
                  <a:pos x="connsiteX1581" y="connsiteY1581"/>
                </a:cxn>
                <a:cxn ang="0">
                  <a:pos x="connsiteX1582" y="connsiteY1582"/>
                </a:cxn>
                <a:cxn ang="0">
                  <a:pos x="connsiteX1583" y="connsiteY1583"/>
                </a:cxn>
                <a:cxn ang="0">
                  <a:pos x="connsiteX1584" y="connsiteY1584"/>
                </a:cxn>
                <a:cxn ang="0">
                  <a:pos x="connsiteX1585" y="connsiteY1585"/>
                </a:cxn>
                <a:cxn ang="0">
                  <a:pos x="connsiteX1586" y="connsiteY1586"/>
                </a:cxn>
                <a:cxn ang="0">
                  <a:pos x="connsiteX1587" y="connsiteY1587"/>
                </a:cxn>
                <a:cxn ang="0">
                  <a:pos x="connsiteX1588" y="connsiteY1588"/>
                </a:cxn>
                <a:cxn ang="0">
                  <a:pos x="connsiteX1589" y="connsiteY1589"/>
                </a:cxn>
                <a:cxn ang="0">
                  <a:pos x="connsiteX1590" y="connsiteY1590"/>
                </a:cxn>
                <a:cxn ang="0">
                  <a:pos x="connsiteX1591" y="connsiteY1591"/>
                </a:cxn>
                <a:cxn ang="0">
                  <a:pos x="connsiteX1592" y="connsiteY1592"/>
                </a:cxn>
                <a:cxn ang="0">
                  <a:pos x="connsiteX1593" y="connsiteY1593"/>
                </a:cxn>
                <a:cxn ang="0">
                  <a:pos x="connsiteX1594" y="connsiteY1594"/>
                </a:cxn>
                <a:cxn ang="0">
                  <a:pos x="connsiteX1595" y="connsiteY1595"/>
                </a:cxn>
                <a:cxn ang="0">
                  <a:pos x="connsiteX1596" y="connsiteY1596"/>
                </a:cxn>
                <a:cxn ang="0">
                  <a:pos x="connsiteX1597" y="connsiteY1597"/>
                </a:cxn>
                <a:cxn ang="0">
                  <a:pos x="connsiteX1598" y="connsiteY1598"/>
                </a:cxn>
                <a:cxn ang="0">
                  <a:pos x="connsiteX1599" y="connsiteY1599"/>
                </a:cxn>
                <a:cxn ang="0">
                  <a:pos x="connsiteX1600" y="connsiteY1600"/>
                </a:cxn>
                <a:cxn ang="0">
                  <a:pos x="connsiteX1601" y="connsiteY1601"/>
                </a:cxn>
                <a:cxn ang="0">
                  <a:pos x="connsiteX1602" y="connsiteY1602"/>
                </a:cxn>
                <a:cxn ang="0">
                  <a:pos x="connsiteX1603" y="connsiteY1603"/>
                </a:cxn>
                <a:cxn ang="0">
                  <a:pos x="connsiteX1604" y="connsiteY1604"/>
                </a:cxn>
                <a:cxn ang="0">
                  <a:pos x="connsiteX1605" y="connsiteY1605"/>
                </a:cxn>
                <a:cxn ang="0">
                  <a:pos x="connsiteX1606" y="connsiteY1606"/>
                </a:cxn>
                <a:cxn ang="0">
                  <a:pos x="connsiteX1607" y="connsiteY1607"/>
                </a:cxn>
                <a:cxn ang="0">
                  <a:pos x="connsiteX1608" y="connsiteY1608"/>
                </a:cxn>
                <a:cxn ang="0">
                  <a:pos x="connsiteX1609" y="connsiteY1609"/>
                </a:cxn>
                <a:cxn ang="0">
                  <a:pos x="connsiteX1610" y="connsiteY1610"/>
                </a:cxn>
                <a:cxn ang="0">
                  <a:pos x="connsiteX1611" y="connsiteY1611"/>
                </a:cxn>
                <a:cxn ang="0">
                  <a:pos x="connsiteX1612" y="connsiteY1612"/>
                </a:cxn>
                <a:cxn ang="0">
                  <a:pos x="connsiteX1613" y="connsiteY1613"/>
                </a:cxn>
                <a:cxn ang="0">
                  <a:pos x="connsiteX1614" y="connsiteY1614"/>
                </a:cxn>
                <a:cxn ang="0">
                  <a:pos x="connsiteX1615" y="connsiteY1615"/>
                </a:cxn>
                <a:cxn ang="0">
                  <a:pos x="connsiteX1616" y="connsiteY1616"/>
                </a:cxn>
                <a:cxn ang="0">
                  <a:pos x="connsiteX1617" y="connsiteY1617"/>
                </a:cxn>
                <a:cxn ang="0">
                  <a:pos x="connsiteX1618" y="connsiteY1618"/>
                </a:cxn>
                <a:cxn ang="0">
                  <a:pos x="connsiteX1619" y="connsiteY1619"/>
                </a:cxn>
                <a:cxn ang="0">
                  <a:pos x="connsiteX1620" y="connsiteY1620"/>
                </a:cxn>
                <a:cxn ang="0">
                  <a:pos x="connsiteX1621" y="connsiteY1621"/>
                </a:cxn>
                <a:cxn ang="0">
                  <a:pos x="connsiteX1622" y="connsiteY1622"/>
                </a:cxn>
                <a:cxn ang="0">
                  <a:pos x="connsiteX1623" y="connsiteY1623"/>
                </a:cxn>
                <a:cxn ang="0">
                  <a:pos x="connsiteX1624" y="connsiteY1624"/>
                </a:cxn>
                <a:cxn ang="0">
                  <a:pos x="connsiteX1625" y="connsiteY1625"/>
                </a:cxn>
                <a:cxn ang="0">
                  <a:pos x="connsiteX1626" y="connsiteY1626"/>
                </a:cxn>
                <a:cxn ang="0">
                  <a:pos x="connsiteX1627" y="connsiteY1627"/>
                </a:cxn>
                <a:cxn ang="0">
                  <a:pos x="connsiteX1628" y="connsiteY1628"/>
                </a:cxn>
                <a:cxn ang="0">
                  <a:pos x="connsiteX1629" y="connsiteY1629"/>
                </a:cxn>
                <a:cxn ang="0">
                  <a:pos x="connsiteX1630" y="connsiteY1630"/>
                </a:cxn>
                <a:cxn ang="0">
                  <a:pos x="connsiteX1631" y="connsiteY1631"/>
                </a:cxn>
                <a:cxn ang="0">
                  <a:pos x="connsiteX1632" y="connsiteY1632"/>
                </a:cxn>
                <a:cxn ang="0">
                  <a:pos x="connsiteX1633" y="connsiteY1633"/>
                </a:cxn>
                <a:cxn ang="0">
                  <a:pos x="connsiteX1634" y="connsiteY1634"/>
                </a:cxn>
                <a:cxn ang="0">
                  <a:pos x="connsiteX1635" y="connsiteY1635"/>
                </a:cxn>
                <a:cxn ang="0">
                  <a:pos x="connsiteX1636" y="connsiteY1636"/>
                </a:cxn>
                <a:cxn ang="0">
                  <a:pos x="connsiteX1637" y="connsiteY1637"/>
                </a:cxn>
                <a:cxn ang="0">
                  <a:pos x="connsiteX1638" y="connsiteY1638"/>
                </a:cxn>
                <a:cxn ang="0">
                  <a:pos x="connsiteX1639" y="connsiteY1639"/>
                </a:cxn>
                <a:cxn ang="0">
                  <a:pos x="connsiteX1640" y="connsiteY1640"/>
                </a:cxn>
                <a:cxn ang="0">
                  <a:pos x="connsiteX1641" y="connsiteY1641"/>
                </a:cxn>
                <a:cxn ang="0">
                  <a:pos x="connsiteX1642" y="connsiteY1642"/>
                </a:cxn>
                <a:cxn ang="0">
                  <a:pos x="connsiteX1643" y="connsiteY1643"/>
                </a:cxn>
                <a:cxn ang="0">
                  <a:pos x="connsiteX1644" y="connsiteY1644"/>
                </a:cxn>
                <a:cxn ang="0">
                  <a:pos x="connsiteX1645" y="connsiteY1645"/>
                </a:cxn>
                <a:cxn ang="0">
                  <a:pos x="connsiteX1646" y="connsiteY1646"/>
                </a:cxn>
                <a:cxn ang="0">
                  <a:pos x="connsiteX1647" y="connsiteY1647"/>
                </a:cxn>
                <a:cxn ang="0">
                  <a:pos x="connsiteX1648" y="connsiteY1648"/>
                </a:cxn>
                <a:cxn ang="0">
                  <a:pos x="connsiteX1649" y="connsiteY1649"/>
                </a:cxn>
                <a:cxn ang="0">
                  <a:pos x="connsiteX1650" y="connsiteY1650"/>
                </a:cxn>
                <a:cxn ang="0">
                  <a:pos x="connsiteX1651" y="connsiteY1651"/>
                </a:cxn>
                <a:cxn ang="0">
                  <a:pos x="connsiteX1652" y="connsiteY1652"/>
                </a:cxn>
                <a:cxn ang="0">
                  <a:pos x="connsiteX1653" y="connsiteY1653"/>
                </a:cxn>
                <a:cxn ang="0">
                  <a:pos x="connsiteX1654" y="connsiteY1654"/>
                </a:cxn>
                <a:cxn ang="0">
                  <a:pos x="connsiteX1655" y="connsiteY1655"/>
                </a:cxn>
                <a:cxn ang="0">
                  <a:pos x="connsiteX1656" y="connsiteY1656"/>
                </a:cxn>
                <a:cxn ang="0">
                  <a:pos x="connsiteX1657" y="connsiteY1657"/>
                </a:cxn>
                <a:cxn ang="0">
                  <a:pos x="connsiteX1658" y="connsiteY1658"/>
                </a:cxn>
                <a:cxn ang="0">
                  <a:pos x="connsiteX1659" y="connsiteY1659"/>
                </a:cxn>
                <a:cxn ang="0">
                  <a:pos x="connsiteX1660" y="connsiteY1660"/>
                </a:cxn>
                <a:cxn ang="0">
                  <a:pos x="connsiteX1661" y="connsiteY1661"/>
                </a:cxn>
                <a:cxn ang="0">
                  <a:pos x="connsiteX1662" y="connsiteY1662"/>
                </a:cxn>
                <a:cxn ang="0">
                  <a:pos x="connsiteX1663" y="connsiteY1663"/>
                </a:cxn>
                <a:cxn ang="0">
                  <a:pos x="connsiteX1664" y="connsiteY1664"/>
                </a:cxn>
                <a:cxn ang="0">
                  <a:pos x="connsiteX1665" y="connsiteY1665"/>
                </a:cxn>
                <a:cxn ang="0">
                  <a:pos x="connsiteX1666" y="connsiteY1666"/>
                </a:cxn>
                <a:cxn ang="0">
                  <a:pos x="connsiteX1667" y="connsiteY1667"/>
                </a:cxn>
                <a:cxn ang="0">
                  <a:pos x="connsiteX1668" y="connsiteY1668"/>
                </a:cxn>
                <a:cxn ang="0">
                  <a:pos x="connsiteX1669" y="connsiteY1669"/>
                </a:cxn>
                <a:cxn ang="0">
                  <a:pos x="connsiteX1670" y="connsiteY1670"/>
                </a:cxn>
                <a:cxn ang="0">
                  <a:pos x="connsiteX1671" y="connsiteY1671"/>
                </a:cxn>
                <a:cxn ang="0">
                  <a:pos x="connsiteX1672" y="connsiteY1672"/>
                </a:cxn>
                <a:cxn ang="0">
                  <a:pos x="connsiteX1673" y="connsiteY1673"/>
                </a:cxn>
                <a:cxn ang="0">
                  <a:pos x="connsiteX1674" y="connsiteY1674"/>
                </a:cxn>
                <a:cxn ang="0">
                  <a:pos x="connsiteX1675" y="connsiteY1675"/>
                </a:cxn>
                <a:cxn ang="0">
                  <a:pos x="connsiteX1676" y="connsiteY1676"/>
                </a:cxn>
                <a:cxn ang="0">
                  <a:pos x="connsiteX1677" y="connsiteY1677"/>
                </a:cxn>
                <a:cxn ang="0">
                  <a:pos x="connsiteX1678" y="connsiteY1678"/>
                </a:cxn>
                <a:cxn ang="0">
                  <a:pos x="connsiteX1679" y="connsiteY1679"/>
                </a:cxn>
                <a:cxn ang="0">
                  <a:pos x="connsiteX1680" y="connsiteY1680"/>
                </a:cxn>
                <a:cxn ang="0">
                  <a:pos x="connsiteX1681" y="connsiteY1681"/>
                </a:cxn>
                <a:cxn ang="0">
                  <a:pos x="connsiteX1682" y="connsiteY1682"/>
                </a:cxn>
                <a:cxn ang="0">
                  <a:pos x="connsiteX1683" y="connsiteY1683"/>
                </a:cxn>
                <a:cxn ang="0">
                  <a:pos x="connsiteX1684" y="connsiteY1684"/>
                </a:cxn>
                <a:cxn ang="0">
                  <a:pos x="connsiteX1685" y="connsiteY1685"/>
                </a:cxn>
                <a:cxn ang="0">
                  <a:pos x="connsiteX1686" y="connsiteY1686"/>
                </a:cxn>
                <a:cxn ang="0">
                  <a:pos x="connsiteX1687" y="connsiteY1687"/>
                </a:cxn>
                <a:cxn ang="0">
                  <a:pos x="connsiteX1688" y="connsiteY1688"/>
                </a:cxn>
                <a:cxn ang="0">
                  <a:pos x="connsiteX1689" y="connsiteY1689"/>
                </a:cxn>
                <a:cxn ang="0">
                  <a:pos x="connsiteX1690" y="connsiteY1690"/>
                </a:cxn>
                <a:cxn ang="0">
                  <a:pos x="connsiteX1691" y="connsiteY1691"/>
                </a:cxn>
                <a:cxn ang="0">
                  <a:pos x="connsiteX1692" y="connsiteY1692"/>
                </a:cxn>
                <a:cxn ang="0">
                  <a:pos x="connsiteX1693" y="connsiteY1693"/>
                </a:cxn>
                <a:cxn ang="0">
                  <a:pos x="connsiteX1694" y="connsiteY1694"/>
                </a:cxn>
                <a:cxn ang="0">
                  <a:pos x="connsiteX1695" y="connsiteY1695"/>
                </a:cxn>
                <a:cxn ang="0">
                  <a:pos x="connsiteX1696" y="connsiteY1696"/>
                </a:cxn>
                <a:cxn ang="0">
                  <a:pos x="connsiteX1697" y="connsiteY1697"/>
                </a:cxn>
                <a:cxn ang="0">
                  <a:pos x="connsiteX1698" y="connsiteY1698"/>
                </a:cxn>
                <a:cxn ang="0">
                  <a:pos x="connsiteX1699" y="connsiteY1699"/>
                </a:cxn>
                <a:cxn ang="0">
                  <a:pos x="connsiteX1700" y="connsiteY1700"/>
                </a:cxn>
                <a:cxn ang="0">
                  <a:pos x="connsiteX1701" y="connsiteY1701"/>
                </a:cxn>
                <a:cxn ang="0">
                  <a:pos x="connsiteX1702" y="connsiteY1702"/>
                </a:cxn>
                <a:cxn ang="0">
                  <a:pos x="connsiteX1703" y="connsiteY1703"/>
                </a:cxn>
                <a:cxn ang="0">
                  <a:pos x="connsiteX1704" y="connsiteY1704"/>
                </a:cxn>
                <a:cxn ang="0">
                  <a:pos x="connsiteX1705" y="connsiteY1705"/>
                </a:cxn>
                <a:cxn ang="0">
                  <a:pos x="connsiteX1706" y="connsiteY1706"/>
                </a:cxn>
                <a:cxn ang="0">
                  <a:pos x="connsiteX1707" y="connsiteY1707"/>
                </a:cxn>
                <a:cxn ang="0">
                  <a:pos x="connsiteX1708" y="connsiteY1708"/>
                </a:cxn>
                <a:cxn ang="0">
                  <a:pos x="connsiteX1709" y="connsiteY1709"/>
                </a:cxn>
                <a:cxn ang="0">
                  <a:pos x="connsiteX1710" y="connsiteY1710"/>
                </a:cxn>
                <a:cxn ang="0">
                  <a:pos x="connsiteX1711" y="connsiteY1711"/>
                </a:cxn>
                <a:cxn ang="0">
                  <a:pos x="connsiteX1712" y="connsiteY1712"/>
                </a:cxn>
                <a:cxn ang="0">
                  <a:pos x="connsiteX1713" y="connsiteY1713"/>
                </a:cxn>
                <a:cxn ang="0">
                  <a:pos x="connsiteX1714" y="connsiteY1714"/>
                </a:cxn>
                <a:cxn ang="0">
                  <a:pos x="connsiteX1715" y="connsiteY1715"/>
                </a:cxn>
                <a:cxn ang="0">
                  <a:pos x="connsiteX1716" y="connsiteY1716"/>
                </a:cxn>
                <a:cxn ang="0">
                  <a:pos x="connsiteX1717" y="connsiteY1717"/>
                </a:cxn>
                <a:cxn ang="0">
                  <a:pos x="connsiteX1718" y="connsiteY1718"/>
                </a:cxn>
                <a:cxn ang="0">
                  <a:pos x="connsiteX1719" y="connsiteY1719"/>
                </a:cxn>
                <a:cxn ang="0">
                  <a:pos x="connsiteX1720" y="connsiteY1720"/>
                </a:cxn>
                <a:cxn ang="0">
                  <a:pos x="connsiteX1721" y="connsiteY1721"/>
                </a:cxn>
                <a:cxn ang="0">
                  <a:pos x="connsiteX1722" y="connsiteY1722"/>
                </a:cxn>
                <a:cxn ang="0">
                  <a:pos x="connsiteX1723" y="connsiteY1723"/>
                </a:cxn>
                <a:cxn ang="0">
                  <a:pos x="connsiteX1724" y="connsiteY1724"/>
                </a:cxn>
                <a:cxn ang="0">
                  <a:pos x="connsiteX1725" y="connsiteY1725"/>
                </a:cxn>
                <a:cxn ang="0">
                  <a:pos x="connsiteX1726" y="connsiteY1726"/>
                </a:cxn>
                <a:cxn ang="0">
                  <a:pos x="connsiteX1727" y="connsiteY1727"/>
                </a:cxn>
                <a:cxn ang="0">
                  <a:pos x="connsiteX1728" y="connsiteY1728"/>
                </a:cxn>
                <a:cxn ang="0">
                  <a:pos x="connsiteX1729" y="connsiteY1729"/>
                </a:cxn>
                <a:cxn ang="0">
                  <a:pos x="connsiteX1730" y="connsiteY1730"/>
                </a:cxn>
                <a:cxn ang="0">
                  <a:pos x="connsiteX1731" y="connsiteY1731"/>
                </a:cxn>
                <a:cxn ang="0">
                  <a:pos x="connsiteX1732" y="connsiteY1732"/>
                </a:cxn>
                <a:cxn ang="0">
                  <a:pos x="connsiteX1733" y="connsiteY1733"/>
                </a:cxn>
                <a:cxn ang="0">
                  <a:pos x="connsiteX1734" y="connsiteY1734"/>
                </a:cxn>
                <a:cxn ang="0">
                  <a:pos x="connsiteX1735" y="connsiteY1735"/>
                </a:cxn>
                <a:cxn ang="0">
                  <a:pos x="connsiteX1736" y="connsiteY1736"/>
                </a:cxn>
                <a:cxn ang="0">
                  <a:pos x="connsiteX1737" y="connsiteY1737"/>
                </a:cxn>
                <a:cxn ang="0">
                  <a:pos x="connsiteX1738" y="connsiteY1738"/>
                </a:cxn>
                <a:cxn ang="0">
                  <a:pos x="connsiteX1739" y="connsiteY1739"/>
                </a:cxn>
                <a:cxn ang="0">
                  <a:pos x="connsiteX1740" y="connsiteY1740"/>
                </a:cxn>
                <a:cxn ang="0">
                  <a:pos x="connsiteX1741" y="connsiteY1741"/>
                </a:cxn>
                <a:cxn ang="0">
                  <a:pos x="connsiteX1742" y="connsiteY1742"/>
                </a:cxn>
                <a:cxn ang="0">
                  <a:pos x="connsiteX1743" y="connsiteY1743"/>
                </a:cxn>
                <a:cxn ang="0">
                  <a:pos x="connsiteX1744" y="connsiteY1744"/>
                </a:cxn>
                <a:cxn ang="0">
                  <a:pos x="connsiteX1745" y="connsiteY1745"/>
                </a:cxn>
                <a:cxn ang="0">
                  <a:pos x="connsiteX1746" y="connsiteY1746"/>
                </a:cxn>
                <a:cxn ang="0">
                  <a:pos x="connsiteX1747" y="connsiteY1747"/>
                </a:cxn>
                <a:cxn ang="0">
                  <a:pos x="connsiteX1748" y="connsiteY1748"/>
                </a:cxn>
                <a:cxn ang="0">
                  <a:pos x="connsiteX1749" y="connsiteY1749"/>
                </a:cxn>
                <a:cxn ang="0">
                  <a:pos x="connsiteX1750" y="connsiteY1750"/>
                </a:cxn>
                <a:cxn ang="0">
                  <a:pos x="connsiteX1751" y="connsiteY1751"/>
                </a:cxn>
                <a:cxn ang="0">
                  <a:pos x="connsiteX1752" y="connsiteY1752"/>
                </a:cxn>
                <a:cxn ang="0">
                  <a:pos x="connsiteX1753" y="connsiteY1753"/>
                </a:cxn>
                <a:cxn ang="0">
                  <a:pos x="connsiteX1754" y="connsiteY1754"/>
                </a:cxn>
                <a:cxn ang="0">
                  <a:pos x="connsiteX1755" y="connsiteY1755"/>
                </a:cxn>
                <a:cxn ang="0">
                  <a:pos x="connsiteX1756" y="connsiteY1756"/>
                </a:cxn>
                <a:cxn ang="0">
                  <a:pos x="connsiteX1757" y="connsiteY1757"/>
                </a:cxn>
                <a:cxn ang="0">
                  <a:pos x="connsiteX1758" y="connsiteY1758"/>
                </a:cxn>
                <a:cxn ang="0">
                  <a:pos x="connsiteX1759" y="connsiteY1759"/>
                </a:cxn>
                <a:cxn ang="0">
                  <a:pos x="connsiteX1760" y="connsiteY1760"/>
                </a:cxn>
                <a:cxn ang="0">
                  <a:pos x="connsiteX1761" y="connsiteY1761"/>
                </a:cxn>
                <a:cxn ang="0">
                  <a:pos x="connsiteX1762" y="connsiteY1762"/>
                </a:cxn>
                <a:cxn ang="0">
                  <a:pos x="connsiteX1763" y="connsiteY1763"/>
                </a:cxn>
                <a:cxn ang="0">
                  <a:pos x="connsiteX1764" y="connsiteY1764"/>
                </a:cxn>
                <a:cxn ang="0">
                  <a:pos x="connsiteX1765" y="connsiteY1765"/>
                </a:cxn>
                <a:cxn ang="0">
                  <a:pos x="connsiteX1766" y="connsiteY1766"/>
                </a:cxn>
                <a:cxn ang="0">
                  <a:pos x="connsiteX1767" y="connsiteY1767"/>
                </a:cxn>
                <a:cxn ang="0">
                  <a:pos x="connsiteX1768" y="connsiteY1768"/>
                </a:cxn>
                <a:cxn ang="0">
                  <a:pos x="connsiteX1769" y="connsiteY1769"/>
                </a:cxn>
                <a:cxn ang="0">
                  <a:pos x="connsiteX1770" y="connsiteY1770"/>
                </a:cxn>
                <a:cxn ang="0">
                  <a:pos x="connsiteX1771" y="connsiteY1771"/>
                </a:cxn>
                <a:cxn ang="0">
                  <a:pos x="connsiteX1772" y="connsiteY1772"/>
                </a:cxn>
                <a:cxn ang="0">
                  <a:pos x="connsiteX1773" y="connsiteY1773"/>
                </a:cxn>
                <a:cxn ang="0">
                  <a:pos x="connsiteX1774" y="connsiteY1774"/>
                </a:cxn>
                <a:cxn ang="0">
                  <a:pos x="connsiteX1775" y="connsiteY1775"/>
                </a:cxn>
                <a:cxn ang="0">
                  <a:pos x="connsiteX1776" y="connsiteY1776"/>
                </a:cxn>
                <a:cxn ang="0">
                  <a:pos x="connsiteX1777" y="connsiteY1777"/>
                </a:cxn>
                <a:cxn ang="0">
                  <a:pos x="connsiteX1778" y="connsiteY1778"/>
                </a:cxn>
                <a:cxn ang="0">
                  <a:pos x="connsiteX1779" y="connsiteY1779"/>
                </a:cxn>
                <a:cxn ang="0">
                  <a:pos x="connsiteX1780" y="connsiteY1780"/>
                </a:cxn>
                <a:cxn ang="0">
                  <a:pos x="connsiteX1781" y="connsiteY1781"/>
                </a:cxn>
                <a:cxn ang="0">
                  <a:pos x="connsiteX1782" y="connsiteY1782"/>
                </a:cxn>
                <a:cxn ang="0">
                  <a:pos x="connsiteX1783" y="connsiteY1783"/>
                </a:cxn>
                <a:cxn ang="0">
                  <a:pos x="connsiteX1784" y="connsiteY1784"/>
                </a:cxn>
                <a:cxn ang="0">
                  <a:pos x="connsiteX1785" y="connsiteY1785"/>
                </a:cxn>
                <a:cxn ang="0">
                  <a:pos x="connsiteX1786" y="connsiteY1786"/>
                </a:cxn>
                <a:cxn ang="0">
                  <a:pos x="connsiteX1787" y="connsiteY1787"/>
                </a:cxn>
                <a:cxn ang="0">
                  <a:pos x="connsiteX1788" y="connsiteY1788"/>
                </a:cxn>
                <a:cxn ang="0">
                  <a:pos x="connsiteX1789" y="connsiteY1789"/>
                </a:cxn>
                <a:cxn ang="0">
                  <a:pos x="connsiteX1790" y="connsiteY1790"/>
                </a:cxn>
                <a:cxn ang="0">
                  <a:pos x="connsiteX1791" y="connsiteY1791"/>
                </a:cxn>
                <a:cxn ang="0">
                  <a:pos x="connsiteX1792" y="connsiteY1792"/>
                </a:cxn>
                <a:cxn ang="0">
                  <a:pos x="connsiteX1793" y="connsiteY1793"/>
                </a:cxn>
                <a:cxn ang="0">
                  <a:pos x="connsiteX1794" y="connsiteY1794"/>
                </a:cxn>
                <a:cxn ang="0">
                  <a:pos x="connsiteX1795" y="connsiteY1795"/>
                </a:cxn>
                <a:cxn ang="0">
                  <a:pos x="connsiteX1796" y="connsiteY1796"/>
                </a:cxn>
                <a:cxn ang="0">
                  <a:pos x="connsiteX1797" y="connsiteY1797"/>
                </a:cxn>
                <a:cxn ang="0">
                  <a:pos x="connsiteX1798" y="connsiteY1798"/>
                </a:cxn>
                <a:cxn ang="0">
                  <a:pos x="connsiteX1799" y="connsiteY1799"/>
                </a:cxn>
                <a:cxn ang="0">
                  <a:pos x="connsiteX1800" y="connsiteY1800"/>
                </a:cxn>
                <a:cxn ang="0">
                  <a:pos x="connsiteX1801" y="connsiteY1801"/>
                </a:cxn>
                <a:cxn ang="0">
                  <a:pos x="connsiteX1802" y="connsiteY1802"/>
                </a:cxn>
                <a:cxn ang="0">
                  <a:pos x="connsiteX1803" y="connsiteY1803"/>
                </a:cxn>
                <a:cxn ang="0">
                  <a:pos x="connsiteX1804" y="connsiteY1804"/>
                </a:cxn>
                <a:cxn ang="0">
                  <a:pos x="connsiteX1805" y="connsiteY1805"/>
                </a:cxn>
                <a:cxn ang="0">
                  <a:pos x="connsiteX1806" y="connsiteY1806"/>
                </a:cxn>
                <a:cxn ang="0">
                  <a:pos x="connsiteX1807" y="connsiteY1807"/>
                </a:cxn>
                <a:cxn ang="0">
                  <a:pos x="connsiteX1808" y="connsiteY1808"/>
                </a:cxn>
                <a:cxn ang="0">
                  <a:pos x="connsiteX1809" y="connsiteY1809"/>
                </a:cxn>
                <a:cxn ang="0">
                  <a:pos x="connsiteX1810" y="connsiteY1810"/>
                </a:cxn>
                <a:cxn ang="0">
                  <a:pos x="connsiteX1811" y="connsiteY1811"/>
                </a:cxn>
                <a:cxn ang="0">
                  <a:pos x="connsiteX1812" y="connsiteY1812"/>
                </a:cxn>
                <a:cxn ang="0">
                  <a:pos x="connsiteX1813" y="connsiteY1813"/>
                </a:cxn>
                <a:cxn ang="0">
                  <a:pos x="connsiteX1814" y="connsiteY1814"/>
                </a:cxn>
                <a:cxn ang="0">
                  <a:pos x="connsiteX1815" y="connsiteY1815"/>
                </a:cxn>
                <a:cxn ang="0">
                  <a:pos x="connsiteX1816" y="connsiteY1816"/>
                </a:cxn>
                <a:cxn ang="0">
                  <a:pos x="connsiteX1817" y="connsiteY1817"/>
                </a:cxn>
                <a:cxn ang="0">
                  <a:pos x="connsiteX1818" y="connsiteY1818"/>
                </a:cxn>
                <a:cxn ang="0">
                  <a:pos x="connsiteX1819" y="connsiteY1819"/>
                </a:cxn>
                <a:cxn ang="0">
                  <a:pos x="connsiteX1820" y="connsiteY1820"/>
                </a:cxn>
                <a:cxn ang="0">
                  <a:pos x="connsiteX1821" y="connsiteY1821"/>
                </a:cxn>
                <a:cxn ang="0">
                  <a:pos x="connsiteX1822" y="connsiteY1822"/>
                </a:cxn>
                <a:cxn ang="0">
                  <a:pos x="connsiteX1823" y="connsiteY1823"/>
                </a:cxn>
                <a:cxn ang="0">
                  <a:pos x="connsiteX1824" y="connsiteY1824"/>
                </a:cxn>
                <a:cxn ang="0">
                  <a:pos x="connsiteX1825" y="connsiteY1825"/>
                </a:cxn>
                <a:cxn ang="0">
                  <a:pos x="connsiteX1826" y="connsiteY1826"/>
                </a:cxn>
                <a:cxn ang="0">
                  <a:pos x="connsiteX1827" y="connsiteY1827"/>
                </a:cxn>
                <a:cxn ang="0">
                  <a:pos x="connsiteX1828" y="connsiteY1828"/>
                </a:cxn>
                <a:cxn ang="0">
                  <a:pos x="connsiteX1829" y="connsiteY1829"/>
                </a:cxn>
                <a:cxn ang="0">
                  <a:pos x="connsiteX1830" y="connsiteY1830"/>
                </a:cxn>
                <a:cxn ang="0">
                  <a:pos x="connsiteX1831" y="connsiteY1831"/>
                </a:cxn>
                <a:cxn ang="0">
                  <a:pos x="connsiteX1832" y="connsiteY1832"/>
                </a:cxn>
                <a:cxn ang="0">
                  <a:pos x="connsiteX1833" y="connsiteY1833"/>
                </a:cxn>
                <a:cxn ang="0">
                  <a:pos x="connsiteX1834" y="connsiteY1834"/>
                </a:cxn>
                <a:cxn ang="0">
                  <a:pos x="connsiteX1835" y="connsiteY1835"/>
                </a:cxn>
                <a:cxn ang="0">
                  <a:pos x="connsiteX1836" y="connsiteY1836"/>
                </a:cxn>
                <a:cxn ang="0">
                  <a:pos x="connsiteX1837" y="connsiteY1837"/>
                </a:cxn>
                <a:cxn ang="0">
                  <a:pos x="connsiteX1838" y="connsiteY1838"/>
                </a:cxn>
                <a:cxn ang="0">
                  <a:pos x="connsiteX1839" y="connsiteY1839"/>
                </a:cxn>
                <a:cxn ang="0">
                  <a:pos x="connsiteX1840" y="connsiteY1840"/>
                </a:cxn>
                <a:cxn ang="0">
                  <a:pos x="connsiteX1841" y="connsiteY1841"/>
                </a:cxn>
                <a:cxn ang="0">
                  <a:pos x="connsiteX1842" y="connsiteY1842"/>
                </a:cxn>
                <a:cxn ang="0">
                  <a:pos x="connsiteX1843" y="connsiteY1843"/>
                </a:cxn>
                <a:cxn ang="0">
                  <a:pos x="connsiteX1844" y="connsiteY1844"/>
                </a:cxn>
                <a:cxn ang="0">
                  <a:pos x="connsiteX1845" y="connsiteY1845"/>
                </a:cxn>
                <a:cxn ang="0">
                  <a:pos x="connsiteX1846" y="connsiteY1846"/>
                </a:cxn>
                <a:cxn ang="0">
                  <a:pos x="connsiteX1847" y="connsiteY1847"/>
                </a:cxn>
                <a:cxn ang="0">
                  <a:pos x="connsiteX1848" y="connsiteY1848"/>
                </a:cxn>
                <a:cxn ang="0">
                  <a:pos x="connsiteX1849" y="connsiteY1849"/>
                </a:cxn>
                <a:cxn ang="0">
                  <a:pos x="connsiteX1850" y="connsiteY1850"/>
                </a:cxn>
                <a:cxn ang="0">
                  <a:pos x="connsiteX1851" y="connsiteY1851"/>
                </a:cxn>
                <a:cxn ang="0">
                  <a:pos x="connsiteX1852" y="connsiteY1852"/>
                </a:cxn>
                <a:cxn ang="0">
                  <a:pos x="connsiteX1853" y="connsiteY1853"/>
                </a:cxn>
                <a:cxn ang="0">
                  <a:pos x="connsiteX1854" y="connsiteY1854"/>
                </a:cxn>
                <a:cxn ang="0">
                  <a:pos x="connsiteX1855" y="connsiteY1855"/>
                </a:cxn>
                <a:cxn ang="0">
                  <a:pos x="connsiteX1856" y="connsiteY1856"/>
                </a:cxn>
                <a:cxn ang="0">
                  <a:pos x="connsiteX1857" y="connsiteY1857"/>
                </a:cxn>
                <a:cxn ang="0">
                  <a:pos x="connsiteX1858" y="connsiteY1858"/>
                </a:cxn>
                <a:cxn ang="0">
                  <a:pos x="connsiteX1859" y="connsiteY1859"/>
                </a:cxn>
                <a:cxn ang="0">
                  <a:pos x="connsiteX1860" y="connsiteY1860"/>
                </a:cxn>
                <a:cxn ang="0">
                  <a:pos x="connsiteX1861" y="connsiteY1861"/>
                </a:cxn>
                <a:cxn ang="0">
                  <a:pos x="connsiteX1862" y="connsiteY1862"/>
                </a:cxn>
                <a:cxn ang="0">
                  <a:pos x="connsiteX1863" y="connsiteY1863"/>
                </a:cxn>
                <a:cxn ang="0">
                  <a:pos x="connsiteX1864" y="connsiteY1864"/>
                </a:cxn>
                <a:cxn ang="0">
                  <a:pos x="connsiteX1865" y="connsiteY1865"/>
                </a:cxn>
                <a:cxn ang="0">
                  <a:pos x="connsiteX1866" y="connsiteY1866"/>
                </a:cxn>
                <a:cxn ang="0">
                  <a:pos x="connsiteX1867" y="connsiteY1867"/>
                </a:cxn>
                <a:cxn ang="0">
                  <a:pos x="connsiteX1868" y="connsiteY1868"/>
                </a:cxn>
                <a:cxn ang="0">
                  <a:pos x="connsiteX1869" y="connsiteY1869"/>
                </a:cxn>
                <a:cxn ang="0">
                  <a:pos x="connsiteX1870" y="connsiteY1870"/>
                </a:cxn>
                <a:cxn ang="0">
                  <a:pos x="connsiteX1871" y="connsiteY1871"/>
                </a:cxn>
                <a:cxn ang="0">
                  <a:pos x="connsiteX1872" y="connsiteY1872"/>
                </a:cxn>
                <a:cxn ang="0">
                  <a:pos x="connsiteX1873" y="connsiteY1873"/>
                </a:cxn>
                <a:cxn ang="0">
                  <a:pos x="connsiteX1874" y="connsiteY1874"/>
                </a:cxn>
                <a:cxn ang="0">
                  <a:pos x="connsiteX1875" y="connsiteY1875"/>
                </a:cxn>
                <a:cxn ang="0">
                  <a:pos x="connsiteX1876" y="connsiteY1876"/>
                </a:cxn>
                <a:cxn ang="0">
                  <a:pos x="connsiteX1877" y="connsiteY1877"/>
                </a:cxn>
                <a:cxn ang="0">
                  <a:pos x="connsiteX1878" y="connsiteY1878"/>
                </a:cxn>
                <a:cxn ang="0">
                  <a:pos x="connsiteX1879" y="connsiteY1879"/>
                </a:cxn>
                <a:cxn ang="0">
                  <a:pos x="connsiteX1880" y="connsiteY1880"/>
                </a:cxn>
                <a:cxn ang="0">
                  <a:pos x="connsiteX1881" y="connsiteY1881"/>
                </a:cxn>
                <a:cxn ang="0">
                  <a:pos x="connsiteX1882" y="connsiteY1882"/>
                </a:cxn>
                <a:cxn ang="0">
                  <a:pos x="connsiteX1883" y="connsiteY1883"/>
                </a:cxn>
                <a:cxn ang="0">
                  <a:pos x="connsiteX1884" y="connsiteY1884"/>
                </a:cxn>
                <a:cxn ang="0">
                  <a:pos x="connsiteX1885" y="connsiteY1885"/>
                </a:cxn>
                <a:cxn ang="0">
                  <a:pos x="connsiteX1886" y="connsiteY1886"/>
                </a:cxn>
                <a:cxn ang="0">
                  <a:pos x="connsiteX1887" y="connsiteY1887"/>
                </a:cxn>
                <a:cxn ang="0">
                  <a:pos x="connsiteX1888" y="connsiteY1888"/>
                </a:cxn>
                <a:cxn ang="0">
                  <a:pos x="connsiteX1889" y="connsiteY1889"/>
                </a:cxn>
                <a:cxn ang="0">
                  <a:pos x="connsiteX1890" y="connsiteY1890"/>
                </a:cxn>
                <a:cxn ang="0">
                  <a:pos x="connsiteX1891" y="connsiteY1891"/>
                </a:cxn>
                <a:cxn ang="0">
                  <a:pos x="connsiteX1892" y="connsiteY1892"/>
                </a:cxn>
                <a:cxn ang="0">
                  <a:pos x="connsiteX1893" y="connsiteY1893"/>
                </a:cxn>
                <a:cxn ang="0">
                  <a:pos x="connsiteX1894" y="connsiteY1894"/>
                </a:cxn>
                <a:cxn ang="0">
                  <a:pos x="connsiteX1895" y="connsiteY1895"/>
                </a:cxn>
                <a:cxn ang="0">
                  <a:pos x="connsiteX1896" y="connsiteY1896"/>
                </a:cxn>
                <a:cxn ang="0">
                  <a:pos x="connsiteX1897" y="connsiteY1897"/>
                </a:cxn>
                <a:cxn ang="0">
                  <a:pos x="connsiteX1898" y="connsiteY1898"/>
                </a:cxn>
                <a:cxn ang="0">
                  <a:pos x="connsiteX1899" y="connsiteY1899"/>
                </a:cxn>
                <a:cxn ang="0">
                  <a:pos x="connsiteX1900" y="connsiteY1900"/>
                </a:cxn>
                <a:cxn ang="0">
                  <a:pos x="connsiteX1901" y="connsiteY1901"/>
                </a:cxn>
                <a:cxn ang="0">
                  <a:pos x="connsiteX1902" y="connsiteY1902"/>
                </a:cxn>
                <a:cxn ang="0">
                  <a:pos x="connsiteX1903" y="connsiteY1903"/>
                </a:cxn>
                <a:cxn ang="0">
                  <a:pos x="connsiteX1904" y="connsiteY1904"/>
                </a:cxn>
                <a:cxn ang="0">
                  <a:pos x="connsiteX1905" y="connsiteY1905"/>
                </a:cxn>
                <a:cxn ang="0">
                  <a:pos x="connsiteX1906" y="connsiteY1906"/>
                </a:cxn>
                <a:cxn ang="0">
                  <a:pos x="connsiteX1907" y="connsiteY1907"/>
                </a:cxn>
                <a:cxn ang="0">
                  <a:pos x="connsiteX1908" y="connsiteY1908"/>
                </a:cxn>
                <a:cxn ang="0">
                  <a:pos x="connsiteX1909" y="connsiteY1909"/>
                </a:cxn>
                <a:cxn ang="0">
                  <a:pos x="connsiteX1910" y="connsiteY1910"/>
                </a:cxn>
                <a:cxn ang="0">
                  <a:pos x="connsiteX1911" y="connsiteY1911"/>
                </a:cxn>
                <a:cxn ang="0">
                  <a:pos x="connsiteX1912" y="connsiteY1912"/>
                </a:cxn>
                <a:cxn ang="0">
                  <a:pos x="connsiteX1913" y="connsiteY1913"/>
                </a:cxn>
                <a:cxn ang="0">
                  <a:pos x="connsiteX1914" y="connsiteY1914"/>
                </a:cxn>
                <a:cxn ang="0">
                  <a:pos x="connsiteX1915" y="connsiteY1915"/>
                </a:cxn>
                <a:cxn ang="0">
                  <a:pos x="connsiteX1916" y="connsiteY1916"/>
                </a:cxn>
                <a:cxn ang="0">
                  <a:pos x="connsiteX1917" y="connsiteY1917"/>
                </a:cxn>
                <a:cxn ang="0">
                  <a:pos x="connsiteX1918" y="connsiteY1918"/>
                </a:cxn>
                <a:cxn ang="0">
                  <a:pos x="connsiteX1919" y="connsiteY1919"/>
                </a:cxn>
                <a:cxn ang="0">
                  <a:pos x="connsiteX1920" y="connsiteY1920"/>
                </a:cxn>
                <a:cxn ang="0">
                  <a:pos x="connsiteX1921" y="connsiteY1921"/>
                </a:cxn>
                <a:cxn ang="0">
                  <a:pos x="connsiteX1922" y="connsiteY1922"/>
                </a:cxn>
                <a:cxn ang="0">
                  <a:pos x="connsiteX1923" y="connsiteY1923"/>
                </a:cxn>
                <a:cxn ang="0">
                  <a:pos x="connsiteX1924" y="connsiteY1924"/>
                </a:cxn>
                <a:cxn ang="0">
                  <a:pos x="connsiteX1925" y="connsiteY1925"/>
                </a:cxn>
                <a:cxn ang="0">
                  <a:pos x="connsiteX1926" y="connsiteY1926"/>
                </a:cxn>
                <a:cxn ang="0">
                  <a:pos x="connsiteX1927" y="connsiteY1927"/>
                </a:cxn>
                <a:cxn ang="0">
                  <a:pos x="connsiteX1928" y="connsiteY1928"/>
                </a:cxn>
                <a:cxn ang="0">
                  <a:pos x="connsiteX1929" y="connsiteY1929"/>
                </a:cxn>
                <a:cxn ang="0">
                  <a:pos x="connsiteX1930" y="connsiteY1930"/>
                </a:cxn>
                <a:cxn ang="0">
                  <a:pos x="connsiteX1931" y="connsiteY1931"/>
                </a:cxn>
                <a:cxn ang="0">
                  <a:pos x="connsiteX1932" y="connsiteY1932"/>
                </a:cxn>
                <a:cxn ang="0">
                  <a:pos x="connsiteX1933" y="connsiteY1933"/>
                </a:cxn>
                <a:cxn ang="0">
                  <a:pos x="connsiteX1934" y="connsiteY1934"/>
                </a:cxn>
                <a:cxn ang="0">
                  <a:pos x="connsiteX1935" y="connsiteY1935"/>
                </a:cxn>
                <a:cxn ang="0">
                  <a:pos x="connsiteX1936" y="connsiteY1936"/>
                </a:cxn>
                <a:cxn ang="0">
                  <a:pos x="connsiteX1937" y="connsiteY1937"/>
                </a:cxn>
                <a:cxn ang="0">
                  <a:pos x="connsiteX1938" y="connsiteY1938"/>
                </a:cxn>
                <a:cxn ang="0">
                  <a:pos x="connsiteX1939" y="connsiteY1939"/>
                </a:cxn>
                <a:cxn ang="0">
                  <a:pos x="connsiteX1940" y="connsiteY1940"/>
                </a:cxn>
                <a:cxn ang="0">
                  <a:pos x="connsiteX1941" y="connsiteY1941"/>
                </a:cxn>
                <a:cxn ang="0">
                  <a:pos x="connsiteX1942" y="connsiteY1942"/>
                </a:cxn>
                <a:cxn ang="0">
                  <a:pos x="connsiteX1943" y="connsiteY1943"/>
                </a:cxn>
                <a:cxn ang="0">
                  <a:pos x="connsiteX1944" y="connsiteY1944"/>
                </a:cxn>
                <a:cxn ang="0">
                  <a:pos x="connsiteX1945" y="connsiteY1945"/>
                </a:cxn>
                <a:cxn ang="0">
                  <a:pos x="connsiteX1946" y="connsiteY1946"/>
                </a:cxn>
                <a:cxn ang="0">
                  <a:pos x="connsiteX1947" y="connsiteY1947"/>
                </a:cxn>
                <a:cxn ang="0">
                  <a:pos x="connsiteX1948" y="connsiteY1948"/>
                </a:cxn>
                <a:cxn ang="0">
                  <a:pos x="connsiteX1949" y="connsiteY1949"/>
                </a:cxn>
                <a:cxn ang="0">
                  <a:pos x="connsiteX1950" y="connsiteY1950"/>
                </a:cxn>
                <a:cxn ang="0">
                  <a:pos x="connsiteX1951" y="connsiteY1951"/>
                </a:cxn>
                <a:cxn ang="0">
                  <a:pos x="connsiteX1952" y="connsiteY1952"/>
                </a:cxn>
                <a:cxn ang="0">
                  <a:pos x="connsiteX1953" y="connsiteY1953"/>
                </a:cxn>
                <a:cxn ang="0">
                  <a:pos x="connsiteX1954" y="connsiteY1954"/>
                </a:cxn>
                <a:cxn ang="0">
                  <a:pos x="connsiteX1955" y="connsiteY1955"/>
                </a:cxn>
                <a:cxn ang="0">
                  <a:pos x="connsiteX1956" y="connsiteY1956"/>
                </a:cxn>
                <a:cxn ang="0">
                  <a:pos x="connsiteX1957" y="connsiteY1957"/>
                </a:cxn>
                <a:cxn ang="0">
                  <a:pos x="connsiteX1958" y="connsiteY1958"/>
                </a:cxn>
                <a:cxn ang="0">
                  <a:pos x="connsiteX1959" y="connsiteY1959"/>
                </a:cxn>
                <a:cxn ang="0">
                  <a:pos x="connsiteX1960" y="connsiteY1960"/>
                </a:cxn>
                <a:cxn ang="0">
                  <a:pos x="connsiteX1961" y="connsiteY1961"/>
                </a:cxn>
                <a:cxn ang="0">
                  <a:pos x="connsiteX1962" y="connsiteY1962"/>
                </a:cxn>
                <a:cxn ang="0">
                  <a:pos x="connsiteX1963" y="connsiteY1963"/>
                </a:cxn>
                <a:cxn ang="0">
                  <a:pos x="connsiteX1964" y="connsiteY1964"/>
                </a:cxn>
                <a:cxn ang="0">
                  <a:pos x="connsiteX1965" y="connsiteY1965"/>
                </a:cxn>
                <a:cxn ang="0">
                  <a:pos x="connsiteX1966" y="connsiteY1966"/>
                </a:cxn>
                <a:cxn ang="0">
                  <a:pos x="connsiteX1967" y="connsiteY1967"/>
                </a:cxn>
                <a:cxn ang="0">
                  <a:pos x="connsiteX1968" y="connsiteY1968"/>
                </a:cxn>
                <a:cxn ang="0">
                  <a:pos x="connsiteX1969" y="connsiteY1969"/>
                </a:cxn>
                <a:cxn ang="0">
                  <a:pos x="connsiteX1970" y="connsiteY1970"/>
                </a:cxn>
                <a:cxn ang="0">
                  <a:pos x="connsiteX1971" y="connsiteY1971"/>
                </a:cxn>
                <a:cxn ang="0">
                  <a:pos x="connsiteX1972" y="connsiteY1972"/>
                </a:cxn>
                <a:cxn ang="0">
                  <a:pos x="connsiteX1973" y="connsiteY1973"/>
                </a:cxn>
                <a:cxn ang="0">
                  <a:pos x="connsiteX1974" y="connsiteY1974"/>
                </a:cxn>
                <a:cxn ang="0">
                  <a:pos x="connsiteX1975" y="connsiteY1975"/>
                </a:cxn>
                <a:cxn ang="0">
                  <a:pos x="connsiteX1976" y="connsiteY1976"/>
                </a:cxn>
                <a:cxn ang="0">
                  <a:pos x="connsiteX1977" y="connsiteY1977"/>
                </a:cxn>
                <a:cxn ang="0">
                  <a:pos x="connsiteX1978" y="connsiteY1978"/>
                </a:cxn>
                <a:cxn ang="0">
                  <a:pos x="connsiteX1979" y="connsiteY1979"/>
                </a:cxn>
                <a:cxn ang="0">
                  <a:pos x="connsiteX1980" y="connsiteY1980"/>
                </a:cxn>
                <a:cxn ang="0">
                  <a:pos x="connsiteX1981" y="connsiteY1981"/>
                </a:cxn>
                <a:cxn ang="0">
                  <a:pos x="connsiteX1982" y="connsiteY1982"/>
                </a:cxn>
                <a:cxn ang="0">
                  <a:pos x="connsiteX1983" y="connsiteY1983"/>
                </a:cxn>
                <a:cxn ang="0">
                  <a:pos x="connsiteX1984" y="connsiteY1984"/>
                </a:cxn>
                <a:cxn ang="0">
                  <a:pos x="connsiteX1985" y="connsiteY1985"/>
                </a:cxn>
                <a:cxn ang="0">
                  <a:pos x="connsiteX1986" y="connsiteY1986"/>
                </a:cxn>
                <a:cxn ang="0">
                  <a:pos x="connsiteX1987" y="connsiteY1987"/>
                </a:cxn>
                <a:cxn ang="0">
                  <a:pos x="connsiteX1988" y="connsiteY1988"/>
                </a:cxn>
                <a:cxn ang="0">
                  <a:pos x="connsiteX1989" y="connsiteY1989"/>
                </a:cxn>
                <a:cxn ang="0">
                  <a:pos x="connsiteX1990" y="connsiteY1990"/>
                </a:cxn>
                <a:cxn ang="0">
                  <a:pos x="connsiteX1991" y="connsiteY1991"/>
                </a:cxn>
              </a:cxnLst>
              <a:rect l="l" t="t" r="r" b="b"/>
              <a:pathLst>
                <a:path w="12192000" h="1608850">
                  <a:moveTo>
                    <a:pt x="8760317" y="780798"/>
                  </a:moveTo>
                  <a:lnTo>
                    <a:pt x="8760317" y="785159"/>
                  </a:lnTo>
                  <a:lnTo>
                    <a:pt x="8761882" y="787771"/>
                  </a:lnTo>
                  <a:lnTo>
                    <a:pt x="8762996" y="787771"/>
                  </a:lnTo>
                  <a:cubicBezTo>
                    <a:pt x="8762996" y="787771"/>
                    <a:pt x="8762996" y="787771"/>
                    <a:pt x="8762996" y="786900"/>
                  </a:cubicBezTo>
                  <a:lnTo>
                    <a:pt x="8762996" y="780798"/>
                  </a:lnTo>
                  <a:cubicBezTo>
                    <a:pt x="8762996" y="780798"/>
                    <a:pt x="8762996" y="780798"/>
                    <a:pt x="8761881" y="780798"/>
                  </a:cubicBezTo>
                  <a:close/>
                  <a:moveTo>
                    <a:pt x="8758924" y="762200"/>
                  </a:moveTo>
                  <a:lnTo>
                    <a:pt x="8759734" y="771499"/>
                  </a:lnTo>
                  <a:lnTo>
                    <a:pt x="8762996" y="771499"/>
                  </a:lnTo>
                  <a:cubicBezTo>
                    <a:pt x="8762996" y="771499"/>
                    <a:pt x="8762996" y="771499"/>
                    <a:pt x="8762996" y="770337"/>
                  </a:cubicBezTo>
                  <a:lnTo>
                    <a:pt x="8762996" y="762200"/>
                  </a:lnTo>
                  <a:cubicBezTo>
                    <a:pt x="8762996" y="762200"/>
                    <a:pt x="8762996" y="762200"/>
                    <a:pt x="8761881" y="762200"/>
                  </a:cubicBezTo>
                  <a:close/>
                  <a:moveTo>
                    <a:pt x="8755951" y="745928"/>
                  </a:moveTo>
                  <a:lnTo>
                    <a:pt x="8756137" y="746512"/>
                  </a:lnTo>
                  <a:lnTo>
                    <a:pt x="8758088" y="752614"/>
                  </a:lnTo>
                  <a:lnTo>
                    <a:pt x="8758113" y="752902"/>
                  </a:lnTo>
                  <a:lnTo>
                    <a:pt x="8762996" y="752902"/>
                  </a:lnTo>
                  <a:cubicBezTo>
                    <a:pt x="8762996" y="752902"/>
                    <a:pt x="8762996" y="752902"/>
                    <a:pt x="8762996" y="752030"/>
                  </a:cubicBezTo>
                  <a:lnTo>
                    <a:pt x="8762996" y="745928"/>
                  </a:lnTo>
                  <a:cubicBezTo>
                    <a:pt x="8762996" y="745928"/>
                    <a:pt x="8762996" y="745928"/>
                    <a:pt x="8761881" y="745928"/>
                  </a:cubicBezTo>
                  <a:close/>
                  <a:moveTo>
                    <a:pt x="8907881" y="718032"/>
                  </a:moveTo>
                  <a:cubicBezTo>
                    <a:pt x="8907881" y="718032"/>
                    <a:pt x="8907881" y="718032"/>
                    <a:pt x="8907881" y="719194"/>
                  </a:cubicBezTo>
                  <a:lnTo>
                    <a:pt x="8907881" y="727331"/>
                  </a:lnTo>
                  <a:lnTo>
                    <a:pt x="8908543" y="727331"/>
                  </a:lnTo>
                  <a:lnTo>
                    <a:pt x="8908543" y="718032"/>
                  </a:lnTo>
                  <a:close/>
                  <a:moveTo>
                    <a:pt x="1099585" y="0"/>
                  </a:moveTo>
                  <a:cubicBezTo>
                    <a:pt x="1099585" y="18"/>
                    <a:pt x="1099601" y="2040"/>
                    <a:pt x="1101611" y="246443"/>
                  </a:cubicBezTo>
                  <a:cubicBezTo>
                    <a:pt x="1101623" y="246467"/>
                    <a:pt x="1102267" y="247808"/>
                    <a:pt x="1140117" y="326429"/>
                  </a:cubicBezTo>
                  <a:cubicBezTo>
                    <a:pt x="1140125" y="326429"/>
                    <a:pt x="1140236" y="326429"/>
                    <a:pt x="1142145" y="326429"/>
                  </a:cubicBezTo>
                  <a:lnTo>
                    <a:pt x="1156331" y="326429"/>
                  </a:lnTo>
                  <a:cubicBezTo>
                    <a:pt x="1156331" y="326443"/>
                    <a:pt x="1156331" y="327005"/>
                    <a:pt x="1156331" y="350208"/>
                  </a:cubicBezTo>
                  <a:cubicBezTo>
                    <a:pt x="1156333" y="350214"/>
                    <a:pt x="1156371" y="350272"/>
                    <a:pt x="1156839" y="351019"/>
                  </a:cubicBezTo>
                  <a:lnTo>
                    <a:pt x="1160385" y="356694"/>
                  </a:lnTo>
                  <a:cubicBezTo>
                    <a:pt x="1160385" y="356714"/>
                    <a:pt x="1160385" y="358229"/>
                    <a:pt x="1160385" y="471268"/>
                  </a:cubicBezTo>
                  <a:cubicBezTo>
                    <a:pt x="1160393" y="471268"/>
                    <a:pt x="1160533" y="471268"/>
                    <a:pt x="1162664" y="471268"/>
                  </a:cubicBezTo>
                  <a:lnTo>
                    <a:pt x="1178625" y="471268"/>
                  </a:lnTo>
                  <a:cubicBezTo>
                    <a:pt x="1178625" y="471288"/>
                    <a:pt x="1178625" y="472923"/>
                    <a:pt x="1178625" y="611783"/>
                  </a:cubicBezTo>
                  <a:cubicBezTo>
                    <a:pt x="1178635" y="611782"/>
                    <a:pt x="1178747" y="611761"/>
                    <a:pt x="1180145" y="611513"/>
                  </a:cubicBezTo>
                  <a:lnTo>
                    <a:pt x="1190785" y="609622"/>
                  </a:lnTo>
                  <a:cubicBezTo>
                    <a:pt x="1190785" y="609644"/>
                    <a:pt x="1190755" y="610978"/>
                    <a:pt x="1188759" y="698254"/>
                  </a:cubicBezTo>
                  <a:cubicBezTo>
                    <a:pt x="1188769" y="698256"/>
                    <a:pt x="1188879" y="698276"/>
                    <a:pt x="1190279" y="698525"/>
                  </a:cubicBezTo>
                  <a:lnTo>
                    <a:pt x="1200919" y="700416"/>
                  </a:lnTo>
                  <a:cubicBezTo>
                    <a:pt x="1200921" y="700423"/>
                    <a:pt x="1200941" y="700487"/>
                    <a:pt x="1201171" y="701227"/>
                  </a:cubicBezTo>
                  <a:lnTo>
                    <a:pt x="1202945" y="706902"/>
                  </a:lnTo>
                  <a:cubicBezTo>
                    <a:pt x="1202947" y="706893"/>
                    <a:pt x="1202993" y="706750"/>
                    <a:pt x="1203705" y="704470"/>
                  </a:cubicBezTo>
                  <a:lnTo>
                    <a:pt x="1209025" y="687446"/>
                  </a:lnTo>
                  <a:cubicBezTo>
                    <a:pt x="1209032" y="687446"/>
                    <a:pt x="1209133" y="687446"/>
                    <a:pt x="1210799" y="687446"/>
                  </a:cubicBezTo>
                  <a:lnTo>
                    <a:pt x="1223212" y="687446"/>
                  </a:lnTo>
                  <a:cubicBezTo>
                    <a:pt x="1223212" y="687463"/>
                    <a:pt x="1223212" y="688156"/>
                    <a:pt x="1223212" y="719872"/>
                  </a:cubicBezTo>
                  <a:cubicBezTo>
                    <a:pt x="1223219" y="719877"/>
                    <a:pt x="1223295" y="719917"/>
                    <a:pt x="1224225" y="720413"/>
                  </a:cubicBezTo>
                  <a:lnTo>
                    <a:pt x="1231319" y="724196"/>
                  </a:lnTo>
                  <a:cubicBezTo>
                    <a:pt x="1231319" y="724205"/>
                    <a:pt x="1231319" y="724306"/>
                    <a:pt x="1231319" y="725547"/>
                  </a:cubicBezTo>
                  <a:lnTo>
                    <a:pt x="1231319" y="735005"/>
                  </a:lnTo>
                  <a:cubicBezTo>
                    <a:pt x="1231339" y="735005"/>
                    <a:pt x="1232247" y="735005"/>
                    <a:pt x="1275907" y="735005"/>
                  </a:cubicBezTo>
                  <a:cubicBezTo>
                    <a:pt x="1275907" y="735013"/>
                    <a:pt x="1275907" y="735096"/>
                    <a:pt x="1275907" y="736086"/>
                  </a:cubicBezTo>
                  <a:lnTo>
                    <a:pt x="1275907" y="743652"/>
                  </a:lnTo>
                  <a:cubicBezTo>
                    <a:pt x="1275915" y="743652"/>
                    <a:pt x="1276037" y="743652"/>
                    <a:pt x="1277933" y="743652"/>
                  </a:cubicBezTo>
                  <a:lnTo>
                    <a:pt x="1292119" y="743652"/>
                  </a:lnTo>
                  <a:cubicBezTo>
                    <a:pt x="1292119" y="743634"/>
                    <a:pt x="1292119" y="742905"/>
                    <a:pt x="1292119" y="713387"/>
                  </a:cubicBezTo>
                  <a:cubicBezTo>
                    <a:pt x="1292141" y="713387"/>
                    <a:pt x="1293071" y="713387"/>
                    <a:pt x="1336706" y="713387"/>
                  </a:cubicBezTo>
                  <a:cubicBezTo>
                    <a:pt x="1336706" y="713379"/>
                    <a:pt x="1336706" y="713282"/>
                    <a:pt x="1336706" y="712036"/>
                  </a:cubicBezTo>
                  <a:lnTo>
                    <a:pt x="1336706" y="702578"/>
                  </a:lnTo>
                  <a:cubicBezTo>
                    <a:pt x="1336713" y="702578"/>
                    <a:pt x="1336787" y="702578"/>
                    <a:pt x="1337721" y="702578"/>
                  </a:cubicBezTo>
                  <a:lnTo>
                    <a:pt x="1344813" y="702578"/>
                  </a:lnTo>
                  <a:cubicBezTo>
                    <a:pt x="1344813" y="702571"/>
                    <a:pt x="1344813" y="702458"/>
                    <a:pt x="1344813" y="700687"/>
                  </a:cubicBezTo>
                  <a:lnTo>
                    <a:pt x="1344813" y="687446"/>
                  </a:lnTo>
                  <a:cubicBezTo>
                    <a:pt x="1344823" y="687446"/>
                    <a:pt x="1344895" y="687446"/>
                    <a:pt x="1345573" y="687446"/>
                  </a:cubicBezTo>
                  <a:lnTo>
                    <a:pt x="1350893" y="687446"/>
                  </a:lnTo>
                  <a:cubicBezTo>
                    <a:pt x="1350893" y="687439"/>
                    <a:pt x="1350893" y="687354"/>
                    <a:pt x="1350893" y="686365"/>
                  </a:cubicBezTo>
                  <a:lnTo>
                    <a:pt x="1350893" y="678798"/>
                  </a:lnTo>
                  <a:cubicBezTo>
                    <a:pt x="1350901" y="678798"/>
                    <a:pt x="1351025" y="678798"/>
                    <a:pt x="1352921" y="678798"/>
                  </a:cubicBezTo>
                  <a:lnTo>
                    <a:pt x="1367107" y="678798"/>
                  </a:lnTo>
                  <a:cubicBezTo>
                    <a:pt x="1367107" y="678805"/>
                    <a:pt x="1367107" y="678882"/>
                    <a:pt x="1367107" y="679879"/>
                  </a:cubicBezTo>
                  <a:lnTo>
                    <a:pt x="1367107" y="687446"/>
                  </a:lnTo>
                  <a:cubicBezTo>
                    <a:pt x="1367119" y="687446"/>
                    <a:pt x="1367619" y="687446"/>
                    <a:pt x="1389401" y="687446"/>
                  </a:cubicBezTo>
                  <a:cubicBezTo>
                    <a:pt x="1389401" y="687438"/>
                    <a:pt x="1389401" y="687324"/>
                    <a:pt x="1389401" y="685554"/>
                  </a:cubicBezTo>
                  <a:lnTo>
                    <a:pt x="1389401" y="672313"/>
                  </a:lnTo>
                  <a:cubicBezTo>
                    <a:pt x="1389407" y="672313"/>
                    <a:pt x="1389503" y="672313"/>
                    <a:pt x="1391174" y="672313"/>
                  </a:cubicBezTo>
                  <a:lnTo>
                    <a:pt x="1403587" y="672313"/>
                  </a:lnTo>
                  <a:cubicBezTo>
                    <a:pt x="1403587" y="672325"/>
                    <a:pt x="1403587" y="672839"/>
                    <a:pt x="1403587" y="696093"/>
                  </a:cubicBezTo>
                  <a:cubicBezTo>
                    <a:pt x="1403595" y="696093"/>
                    <a:pt x="1403675" y="696093"/>
                    <a:pt x="1404601" y="696093"/>
                  </a:cubicBezTo>
                  <a:lnTo>
                    <a:pt x="1411695" y="696093"/>
                  </a:lnTo>
                  <a:cubicBezTo>
                    <a:pt x="1411695" y="696087"/>
                    <a:pt x="1411695" y="696006"/>
                    <a:pt x="1411695" y="695012"/>
                  </a:cubicBezTo>
                  <a:lnTo>
                    <a:pt x="1411695" y="687446"/>
                  </a:lnTo>
                  <a:cubicBezTo>
                    <a:pt x="1411703" y="687446"/>
                    <a:pt x="1411821" y="687446"/>
                    <a:pt x="1413467" y="687446"/>
                  </a:cubicBezTo>
                  <a:lnTo>
                    <a:pt x="1425881" y="687446"/>
                  </a:lnTo>
                  <a:cubicBezTo>
                    <a:pt x="1425881" y="687459"/>
                    <a:pt x="1425881" y="688018"/>
                    <a:pt x="1425881" y="713387"/>
                  </a:cubicBezTo>
                  <a:cubicBezTo>
                    <a:pt x="1425889" y="713387"/>
                    <a:pt x="1426007" y="713387"/>
                    <a:pt x="1427909" y="713387"/>
                  </a:cubicBezTo>
                  <a:lnTo>
                    <a:pt x="1442095" y="713387"/>
                  </a:lnTo>
                  <a:cubicBezTo>
                    <a:pt x="1442095" y="713398"/>
                    <a:pt x="1442095" y="713513"/>
                    <a:pt x="1442095" y="715008"/>
                  </a:cubicBezTo>
                  <a:lnTo>
                    <a:pt x="1442095" y="726358"/>
                  </a:lnTo>
                  <a:cubicBezTo>
                    <a:pt x="1442103" y="726358"/>
                    <a:pt x="1442173" y="726358"/>
                    <a:pt x="1442855" y="726358"/>
                  </a:cubicBezTo>
                  <a:lnTo>
                    <a:pt x="1448175" y="726358"/>
                  </a:lnTo>
                  <a:cubicBezTo>
                    <a:pt x="1448175" y="726350"/>
                    <a:pt x="1448175" y="726274"/>
                    <a:pt x="1448175" y="725547"/>
                  </a:cubicBezTo>
                  <a:lnTo>
                    <a:pt x="1448175" y="719872"/>
                  </a:lnTo>
                  <a:cubicBezTo>
                    <a:pt x="1448193" y="719872"/>
                    <a:pt x="1448911" y="719872"/>
                    <a:pt x="1478575" y="719872"/>
                  </a:cubicBezTo>
                  <a:cubicBezTo>
                    <a:pt x="1478575" y="719886"/>
                    <a:pt x="1478575" y="720449"/>
                    <a:pt x="1478575" y="743652"/>
                  </a:cubicBezTo>
                  <a:cubicBezTo>
                    <a:pt x="1478583" y="743652"/>
                    <a:pt x="1478661" y="743652"/>
                    <a:pt x="1479589" y="743652"/>
                  </a:cubicBezTo>
                  <a:lnTo>
                    <a:pt x="1486683" y="743652"/>
                  </a:lnTo>
                  <a:cubicBezTo>
                    <a:pt x="1486683" y="743659"/>
                    <a:pt x="1486683" y="743732"/>
                    <a:pt x="1486683" y="744733"/>
                  </a:cubicBezTo>
                  <a:lnTo>
                    <a:pt x="1486683" y="752299"/>
                  </a:lnTo>
                  <a:cubicBezTo>
                    <a:pt x="1486691" y="752299"/>
                    <a:pt x="1486765" y="752299"/>
                    <a:pt x="1487443" y="752299"/>
                  </a:cubicBezTo>
                  <a:lnTo>
                    <a:pt x="1492763" y="752299"/>
                  </a:lnTo>
                  <a:cubicBezTo>
                    <a:pt x="1492763" y="752292"/>
                    <a:pt x="1492763" y="752172"/>
                    <a:pt x="1492763" y="750137"/>
                  </a:cubicBezTo>
                  <a:lnTo>
                    <a:pt x="1492763" y="735005"/>
                  </a:lnTo>
                  <a:cubicBezTo>
                    <a:pt x="1492769" y="735005"/>
                    <a:pt x="1492847" y="735005"/>
                    <a:pt x="1493775" y="735005"/>
                  </a:cubicBezTo>
                  <a:lnTo>
                    <a:pt x="1500869" y="735005"/>
                  </a:lnTo>
                  <a:cubicBezTo>
                    <a:pt x="1500869" y="735013"/>
                    <a:pt x="1500869" y="735096"/>
                    <a:pt x="1500869" y="736086"/>
                  </a:cubicBezTo>
                  <a:lnTo>
                    <a:pt x="1500869" y="743652"/>
                  </a:lnTo>
                  <a:lnTo>
                    <a:pt x="1506189" y="741659"/>
                  </a:lnTo>
                  <a:cubicBezTo>
                    <a:pt x="1506949" y="741287"/>
                    <a:pt x="1506949" y="741085"/>
                    <a:pt x="1506949" y="740679"/>
                  </a:cubicBezTo>
                  <a:lnTo>
                    <a:pt x="1506949" y="735005"/>
                  </a:lnTo>
                  <a:cubicBezTo>
                    <a:pt x="1506966" y="735005"/>
                    <a:pt x="1507767" y="735005"/>
                    <a:pt x="1545457" y="735005"/>
                  </a:cubicBezTo>
                  <a:cubicBezTo>
                    <a:pt x="1545457" y="735019"/>
                    <a:pt x="1545457" y="735566"/>
                    <a:pt x="1545457" y="758784"/>
                  </a:cubicBezTo>
                  <a:cubicBezTo>
                    <a:pt x="1545464" y="758784"/>
                    <a:pt x="1545583" y="758784"/>
                    <a:pt x="1547483" y="758784"/>
                  </a:cubicBezTo>
                  <a:lnTo>
                    <a:pt x="1561669" y="758784"/>
                  </a:lnTo>
                  <a:cubicBezTo>
                    <a:pt x="1561669" y="758792"/>
                    <a:pt x="1561669" y="758874"/>
                    <a:pt x="1561669" y="759865"/>
                  </a:cubicBezTo>
                  <a:lnTo>
                    <a:pt x="1561669" y="767431"/>
                  </a:lnTo>
                  <a:cubicBezTo>
                    <a:pt x="1561679" y="767431"/>
                    <a:pt x="1561801" y="767431"/>
                    <a:pt x="1563443" y="767431"/>
                  </a:cubicBezTo>
                  <a:lnTo>
                    <a:pt x="1575857" y="767431"/>
                  </a:lnTo>
                  <a:cubicBezTo>
                    <a:pt x="1575857" y="767419"/>
                    <a:pt x="1575857" y="766908"/>
                    <a:pt x="1575857" y="743652"/>
                  </a:cubicBezTo>
                  <a:cubicBezTo>
                    <a:pt x="1575863" y="743652"/>
                    <a:pt x="1575941" y="743652"/>
                    <a:pt x="1576869" y="743652"/>
                  </a:cubicBezTo>
                  <a:lnTo>
                    <a:pt x="1583963" y="743652"/>
                  </a:lnTo>
                  <a:cubicBezTo>
                    <a:pt x="1583963" y="743633"/>
                    <a:pt x="1583963" y="742862"/>
                    <a:pt x="1583963" y="711225"/>
                  </a:cubicBezTo>
                  <a:cubicBezTo>
                    <a:pt x="1583971" y="711225"/>
                    <a:pt x="1584047" y="711225"/>
                    <a:pt x="1584977" y="711225"/>
                  </a:cubicBezTo>
                  <a:lnTo>
                    <a:pt x="1592071" y="711225"/>
                  </a:lnTo>
                  <a:cubicBezTo>
                    <a:pt x="1592071" y="711219"/>
                    <a:pt x="1592071" y="711110"/>
                    <a:pt x="1592071" y="709334"/>
                  </a:cubicBezTo>
                  <a:lnTo>
                    <a:pt x="1592071" y="696093"/>
                  </a:lnTo>
                  <a:cubicBezTo>
                    <a:pt x="1590043" y="696093"/>
                    <a:pt x="1590043" y="696093"/>
                    <a:pt x="1590803" y="694471"/>
                  </a:cubicBezTo>
                  <a:lnTo>
                    <a:pt x="1596123" y="683122"/>
                  </a:lnTo>
                  <a:cubicBezTo>
                    <a:pt x="1596129" y="683139"/>
                    <a:pt x="1596323" y="683813"/>
                    <a:pt x="1604231" y="711225"/>
                  </a:cubicBezTo>
                  <a:cubicBezTo>
                    <a:pt x="1604239" y="711225"/>
                    <a:pt x="1604311" y="711225"/>
                    <a:pt x="1604991" y="711225"/>
                  </a:cubicBezTo>
                  <a:lnTo>
                    <a:pt x="1610311" y="711225"/>
                  </a:lnTo>
                  <a:cubicBezTo>
                    <a:pt x="1610311" y="711212"/>
                    <a:pt x="1610311" y="710033"/>
                    <a:pt x="1610311" y="605298"/>
                  </a:cubicBezTo>
                  <a:cubicBezTo>
                    <a:pt x="1610321" y="605298"/>
                    <a:pt x="1610435" y="605298"/>
                    <a:pt x="1611831" y="605298"/>
                  </a:cubicBezTo>
                  <a:lnTo>
                    <a:pt x="1622471" y="605298"/>
                  </a:lnTo>
                  <a:cubicBezTo>
                    <a:pt x="1622471" y="605276"/>
                    <a:pt x="1622471" y="604266"/>
                    <a:pt x="1622471" y="557739"/>
                  </a:cubicBezTo>
                  <a:cubicBezTo>
                    <a:pt x="1622487" y="557739"/>
                    <a:pt x="1623113" y="557739"/>
                    <a:pt x="1648817" y="557739"/>
                  </a:cubicBezTo>
                  <a:cubicBezTo>
                    <a:pt x="1648817" y="557727"/>
                    <a:pt x="1648817" y="557217"/>
                    <a:pt x="1648817" y="536121"/>
                  </a:cubicBezTo>
                  <a:cubicBezTo>
                    <a:pt x="1648837" y="536121"/>
                    <a:pt x="1649625" y="536121"/>
                    <a:pt x="1683271" y="536121"/>
                  </a:cubicBezTo>
                  <a:cubicBezTo>
                    <a:pt x="1683271" y="536129"/>
                    <a:pt x="1683271" y="536259"/>
                    <a:pt x="1683271" y="538553"/>
                  </a:cubicBezTo>
                  <a:lnTo>
                    <a:pt x="1683271" y="555577"/>
                  </a:lnTo>
                  <a:cubicBezTo>
                    <a:pt x="1683281" y="555577"/>
                    <a:pt x="1683411" y="555577"/>
                    <a:pt x="1685551" y="555577"/>
                  </a:cubicBezTo>
                  <a:lnTo>
                    <a:pt x="1701511" y="555577"/>
                  </a:lnTo>
                  <a:cubicBezTo>
                    <a:pt x="1701511" y="555595"/>
                    <a:pt x="1701511" y="556489"/>
                    <a:pt x="1701511" y="603136"/>
                  </a:cubicBezTo>
                  <a:cubicBezTo>
                    <a:pt x="1701517" y="603136"/>
                    <a:pt x="1701593" y="603136"/>
                    <a:pt x="1702525" y="603136"/>
                  </a:cubicBezTo>
                  <a:lnTo>
                    <a:pt x="1709619" y="603136"/>
                  </a:lnTo>
                  <a:lnTo>
                    <a:pt x="1723805" y="607460"/>
                  </a:lnTo>
                  <a:cubicBezTo>
                    <a:pt x="1723805" y="607470"/>
                    <a:pt x="1723805" y="608120"/>
                    <a:pt x="1723805" y="646372"/>
                  </a:cubicBezTo>
                  <a:cubicBezTo>
                    <a:pt x="1723811" y="646372"/>
                    <a:pt x="1723887" y="646372"/>
                    <a:pt x="1724819" y="646372"/>
                  </a:cubicBezTo>
                  <a:lnTo>
                    <a:pt x="1731911" y="646372"/>
                  </a:lnTo>
                  <a:cubicBezTo>
                    <a:pt x="1731911" y="646382"/>
                    <a:pt x="1731911" y="646488"/>
                    <a:pt x="1731911" y="647993"/>
                  </a:cubicBezTo>
                  <a:lnTo>
                    <a:pt x="1731911" y="659342"/>
                  </a:lnTo>
                  <a:cubicBezTo>
                    <a:pt x="1731919" y="659342"/>
                    <a:pt x="1732043" y="659342"/>
                    <a:pt x="1733939" y="659342"/>
                  </a:cubicBezTo>
                  <a:lnTo>
                    <a:pt x="1748125" y="659342"/>
                  </a:lnTo>
                  <a:lnTo>
                    <a:pt x="1754205" y="665828"/>
                  </a:lnTo>
                  <a:cubicBezTo>
                    <a:pt x="1754205" y="665840"/>
                    <a:pt x="1754205" y="666326"/>
                    <a:pt x="1754205" y="687446"/>
                  </a:cubicBezTo>
                  <a:cubicBezTo>
                    <a:pt x="1754214" y="687446"/>
                    <a:pt x="1754345" y="687446"/>
                    <a:pt x="1756485" y="687446"/>
                  </a:cubicBezTo>
                  <a:lnTo>
                    <a:pt x="1772445" y="687446"/>
                  </a:lnTo>
                  <a:cubicBezTo>
                    <a:pt x="1772445" y="687453"/>
                    <a:pt x="1772445" y="687533"/>
                    <a:pt x="1772445" y="688526"/>
                  </a:cubicBezTo>
                  <a:lnTo>
                    <a:pt x="1772445" y="696093"/>
                  </a:lnTo>
                  <a:cubicBezTo>
                    <a:pt x="1772455" y="696093"/>
                    <a:pt x="1772553" y="696093"/>
                    <a:pt x="1773713" y="696093"/>
                  </a:cubicBezTo>
                  <a:lnTo>
                    <a:pt x="1782579" y="696093"/>
                  </a:lnTo>
                  <a:cubicBezTo>
                    <a:pt x="1782579" y="696102"/>
                    <a:pt x="1782579" y="696231"/>
                    <a:pt x="1782579" y="698254"/>
                  </a:cubicBezTo>
                  <a:lnTo>
                    <a:pt x="1782579" y="713387"/>
                  </a:lnTo>
                  <a:cubicBezTo>
                    <a:pt x="1786633" y="713387"/>
                    <a:pt x="1786633" y="713387"/>
                    <a:pt x="1786633" y="711495"/>
                  </a:cubicBezTo>
                  <a:lnTo>
                    <a:pt x="1786633" y="698254"/>
                  </a:lnTo>
                  <a:cubicBezTo>
                    <a:pt x="1786639" y="698254"/>
                    <a:pt x="1786716" y="698254"/>
                    <a:pt x="1787645" y="698254"/>
                  </a:cubicBezTo>
                  <a:lnTo>
                    <a:pt x="1794739" y="698254"/>
                  </a:lnTo>
                  <a:cubicBezTo>
                    <a:pt x="1794739" y="698265"/>
                    <a:pt x="1794739" y="698384"/>
                    <a:pt x="1794739" y="699876"/>
                  </a:cubicBezTo>
                  <a:lnTo>
                    <a:pt x="1794739" y="711225"/>
                  </a:lnTo>
                  <a:cubicBezTo>
                    <a:pt x="1794749" y="711225"/>
                    <a:pt x="1794821" y="711225"/>
                    <a:pt x="1795499" y="711225"/>
                  </a:cubicBezTo>
                  <a:lnTo>
                    <a:pt x="1800819" y="711225"/>
                  </a:lnTo>
                  <a:cubicBezTo>
                    <a:pt x="1800819" y="706902"/>
                    <a:pt x="1800819" y="706902"/>
                    <a:pt x="1849459" y="706902"/>
                  </a:cubicBezTo>
                  <a:cubicBezTo>
                    <a:pt x="1849459" y="706911"/>
                    <a:pt x="1849459" y="707012"/>
                    <a:pt x="1849459" y="708253"/>
                  </a:cubicBezTo>
                  <a:lnTo>
                    <a:pt x="1849459" y="717710"/>
                  </a:lnTo>
                  <a:cubicBezTo>
                    <a:pt x="1849467" y="717710"/>
                    <a:pt x="1849543" y="717710"/>
                    <a:pt x="1850219" y="717710"/>
                  </a:cubicBezTo>
                  <a:lnTo>
                    <a:pt x="1855541" y="717710"/>
                  </a:lnTo>
                  <a:cubicBezTo>
                    <a:pt x="1855541" y="717719"/>
                    <a:pt x="1855541" y="717841"/>
                    <a:pt x="1855541" y="719872"/>
                  </a:cubicBezTo>
                  <a:lnTo>
                    <a:pt x="1855541" y="735005"/>
                  </a:lnTo>
                  <a:cubicBezTo>
                    <a:pt x="1855549" y="735001"/>
                    <a:pt x="1855665" y="734923"/>
                    <a:pt x="1857567" y="733654"/>
                  </a:cubicBezTo>
                  <a:lnTo>
                    <a:pt x="1871753" y="724196"/>
                  </a:lnTo>
                  <a:cubicBezTo>
                    <a:pt x="1871755" y="724177"/>
                    <a:pt x="1871887" y="723302"/>
                    <a:pt x="1877833" y="683122"/>
                  </a:cubicBezTo>
                  <a:cubicBezTo>
                    <a:pt x="1877843" y="683120"/>
                    <a:pt x="1877911" y="683094"/>
                    <a:pt x="1878593" y="682852"/>
                  </a:cubicBezTo>
                  <a:lnTo>
                    <a:pt x="1883913" y="680960"/>
                  </a:lnTo>
                  <a:cubicBezTo>
                    <a:pt x="1883913" y="680944"/>
                    <a:pt x="1883947" y="679883"/>
                    <a:pt x="1885941" y="611783"/>
                  </a:cubicBezTo>
                  <a:cubicBezTo>
                    <a:pt x="1885941" y="611801"/>
                    <a:pt x="1885973" y="612892"/>
                    <a:pt x="1887967" y="680960"/>
                  </a:cubicBezTo>
                  <a:cubicBezTo>
                    <a:pt x="1887977" y="680963"/>
                    <a:pt x="1888047" y="680988"/>
                    <a:pt x="1888727" y="681230"/>
                  </a:cubicBezTo>
                  <a:lnTo>
                    <a:pt x="1894047" y="683122"/>
                  </a:lnTo>
                  <a:cubicBezTo>
                    <a:pt x="1894047" y="683102"/>
                    <a:pt x="1894047" y="681769"/>
                    <a:pt x="1894047" y="596651"/>
                  </a:cubicBezTo>
                  <a:cubicBezTo>
                    <a:pt x="1898101" y="596651"/>
                    <a:pt x="1898101" y="596651"/>
                    <a:pt x="1898101" y="564224"/>
                  </a:cubicBezTo>
                  <a:cubicBezTo>
                    <a:pt x="1898113" y="564224"/>
                    <a:pt x="1898799" y="564224"/>
                    <a:pt x="1936607" y="564224"/>
                  </a:cubicBezTo>
                  <a:cubicBezTo>
                    <a:pt x="1936607" y="564241"/>
                    <a:pt x="1936607" y="564959"/>
                    <a:pt x="1936607" y="596651"/>
                  </a:cubicBezTo>
                  <a:cubicBezTo>
                    <a:pt x="1936617" y="596651"/>
                    <a:pt x="1936689" y="596651"/>
                    <a:pt x="1937367" y="596651"/>
                  </a:cubicBezTo>
                  <a:lnTo>
                    <a:pt x="1942687" y="596651"/>
                  </a:lnTo>
                  <a:cubicBezTo>
                    <a:pt x="1942687" y="596630"/>
                    <a:pt x="1942687" y="595324"/>
                    <a:pt x="1942687" y="514503"/>
                  </a:cubicBezTo>
                  <a:cubicBezTo>
                    <a:pt x="1942693" y="514503"/>
                    <a:pt x="1942793" y="514503"/>
                    <a:pt x="1944461" y="514503"/>
                  </a:cubicBezTo>
                  <a:lnTo>
                    <a:pt x="1956875" y="514503"/>
                  </a:lnTo>
                  <a:cubicBezTo>
                    <a:pt x="1956875" y="514496"/>
                    <a:pt x="1956875" y="514385"/>
                    <a:pt x="1956875" y="512612"/>
                  </a:cubicBezTo>
                  <a:lnTo>
                    <a:pt x="1956875" y="499371"/>
                  </a:lnTo>
                  <a:cubicBezTo>
                    <a:pt x="1956885" y="499371"/>
                    <a:pt x="1957383" y="499371"/>
                    <a:pt x="1979169" y="499371"/>
                  </a:cubicBezTo>
                  <a:cubicBezTo>
                    <a:pt x="1979169" y="499364"/>
                    <a:pt x="1979169" y="499283"/>
                    <a:pt x="1979169" y="498290"/>
                  </a:cubicBezTo>
                  <a:lnTo>
                    <a:pt x="1979169" y="490724"/>
                  </a:lnTo>
                  <a:cubicBezTo>
                    <a:pt x="1979175" y="490724"/>
                    <a:pt x="1979285" y="490724"/>
                    <a:pt x="1980941" y="490724"/>
                  </a:cubicBezTo>
                  <a:lnTo>
                    <a:pt x="1993355" y="490724"/>
                  </a:lnTo>
                  <a:cubicBezTo>
                    <a:pt x="1993355" y="490732"/>
                    <a:pt x="1993355" y="490811"/>
                    <a:pt x="1993355" y="491805"/>
                  </a:cubicBezTo>
                  <a:lnTo>
                    <a:pt x="1993355" y="499371"/>
                  </a:lnTo>
                  <a:cubicBezTo>
                    <a:pt x="1993365" y="499371"/>
                    <a:pt x="1993437" y="499371"/>
                    <a:pt x="1994115" y="499371"/>
                  </a:cubicBezTo>
                  <a:lnTo>
                    <a:pt x="1999435" y="499371"/>
                  </a:lnTo>
                  <a:lnTo>
                    <a:pt x="2009569" y="495047"/>
                  </a:lnTo>
                  <a:lnTo>
                    <a:pt x="2013621" y="498290"/>
                  </a:lnTo>
                  <a:lnTo>
                    <a:pt x="2013621" y="490724"/>
                  </a:lnTo>
                  <a:cubicBezTo>
                    <a:pt x="2013631" y="490724"/>
                    <a:pt x="2013767" y="490724"/>
                    <a:pt x="2015901" y="490724"/>
                  </a:cubicBezTo>
                  <a:lnTo>
                    <a:pt x="2031863" y="490724"/>
                  </a:lnTo>
                  <a:cubicBezTo>
                    <a:pt x="2031863" y="490732"/>
                    <a:pt x="2031863" y="490811"/>
                    <a:pt x="2031863" y="491805"/>
                  </a:cubicBezTo>
                  <a:lnTo>
                    <a:pt x="2031863" y="499371"/>
                  </a:lnTo>
                  <a:cubicBezTo>
                    <a:pt x="2031881" y="499371"/>
                    <a:pt x="2032617" y="499371"/>
                    <a:pt x="2062263" y="499371"/>
                  </a:cubicBezTo>
                  <a:cubicBezTo>
                    <a:pt x="2062263" y="499381"/>
                    <a:pt x="2062263" y="499490"/>
                    <a:pt x="2062263" y="500992"/>
                  </a:cubicBezTo>
                  <a:lnTo>
                    <a:pt x="2062263" y="512342"/>
                  </a:lnTo>
                  <a:cubicBezTo>
                    <a:pt x="2062279" y="512342"/>
                    <a:pt x="2062919" y="512342"/>
                    <a:pt x="2088609" y="512342"/>
                  </a:cubicBezTo>
                  <a:cubicBezTo>
                    <a:pt x="2088609" y="512358"/>
                    <a:pt x="2088609" y="513038"/>
                    <a:pt x="2088609" y="542606"/>
                  </a:cubicBezTo>
                  <a:cubicBezTo>
                    <a:pt x="2088619" y="542606"/>
                    <a:pt x="2088691" y="542606"/>
                    <a:pt x="2089369" y="542606"/>
                  </a:cubicBezTo>
                  <a:lnTo>
                    <a:pt x="2094689" y="542606"/>
                  </a:lnTo>
                  <a:cubicBezTo>
                    <a:pt x="2094689" y="542613"/>
                    <a:pt x="2094689" y="542699"/>
                    <a:pt x="2094689" y="543687"/>
                  </a:cubicBezTo>
                  <a:lnTo>
                    <a:pt x="2094689" y="551254"/>
                  </a:lnTo>
                  <a:cubicBezTo>
                    <a:pt x="2098743" y="551254"/>
                    <a:pt x="2098743" y="551254"/>
                    <a:pt x="2098743" y="581518"/>
                  </a:cubicBezTo>
                  <a:cubicBezTo>
                    <a:pt x="2098753" y="581518"/>
                    <a:pt x="2098827" y="581518"/>
                    <a:pt x="2099503" y="581518"/>
                  </a:cubicBezTo>
                  <a:lnTo>
                    <a:pt x="2104823" y="581518"/>
                  </a:lnTo>
                  <a:cubicBezTo>
                    <a:pt x="2104823" y="581527"/>
                    <a:pt x="2104823" y="581594"/>
                    <a:pt x="2104823" y="582329"/>
                  </a:cubicBezTo>
                  <a:lnTo>
                    <a:pt x="2104823" y="588004"/>
                  </a:lnTo>
                  <a:cubicBezTo>
                    <a:pt x="2104829" y="588004"/>
                    <a:pt x="2104907" y="588004"/>
                    <a:pt x="2105837" y="588004"/>
                  </a:cubicBezTo>
                  <a:lnTo>
                    <a:pt x="2112929" y="588004"/>
                  </a:lnTo>
                  <a:cubicBezTo>
                    <a:pt x="2112929" y="588021"/>
                    <a:pt x="2112929" y="588734"/>
                    <a:pt x="2112929" y="618269"/>
                  </a:cubicBezTo>
                  <a:cubicBezTo>
                    <a:pt x="2112937" y="618269"/>
                    <a:pt x="2113057" y="618269"/>
                    <a:pt x="2114957" y="618269"/>
                  </a:cubicBezTo>
                  <a:lnTo>
                    <a:pt x="2129143" y="618269"/>
                  </a:lnTo>
                  <a:cubicBezTo>
                    <a:pt x="2129143" y="618285"/>
                    <a:pt x="2129143" y="618865"/>
                    <a:pt x="2129143" y="642048"/>
                  </a:cubicBezTo>
                  <a:cubicBezTo>
                    <a:pt x="2131171" y="642048"/>
                    <a:pt x="2131171" y="642048"/>
                    <a:pt x="2131171" y="643669"/>
                  </a:cubicBezTo>
                  <a:lnTo>
                    <a:pt x="2131171" y="655019"/>
                  </a:lnTo>
                  <a:cubicBezTo>
                    <a:pt x="2131179" y="655019"/>
                    <a:pt x="2131249" y="655019"/>
                    <a:pt x="2131931" y="655019"/>
                  </a:cubicBezTo>
                  <a:lnTo>
                    <a:pt x="2137251" y="655019"/>
                  </a:lnTo>
                  <a:cubicBezTo>
                    <a:pt x="2137251" y="655033"/>
                    <a:pt x="2137251" y="655596"/>
                    <a:pt x="2137251" y="678798"/>
                  </a:cubicBezTo>
                  <a:cubicBezTo>
                    <a:pt x="2137259" y="678798"/>
                    <a:pt x="2137357" y="678798"/>
                    <a:pt x="2138517" y="678798"/>
                  </a:cubicBezTo>
                  <a:lnTo>
                    <a:pt x="2147383" y="678798"/>
                  </a:lnTo>
                  <a:cubicBezTo>
                    <a:pt x="2149411" y="680960"/>
                    <a:pt x="2149411" y="680960"/>
                    <a:pt x="2149411" y="682852"/>
                  </a:cubicBezTo>
                  <a:lnTo>
                    <a:pt x="2149411" y="696093"/>
                  </a:lnTo>
                  <a:cubicBezTo>
                    <a:pt x="2149415" y="696086"/>
                    <a:pt x="2149503" y="695979"/>
                    <a:pt x="2150931" y="694201"/>
                  </a:cubicBezTo>
                  <a:lnTo>
                    <a:pt x="2161571" y="680960"/>
                  </a:lnTo>
                  <a:cubicBezTo>
                    <a:pt x="2161585" y="680960"/>
                    <a:pt x="2162225" y="680960"/>
                    <a:pt x="2189945" y="680960"/>
                  </a:cubicBezTo>
                  <a:cubicBezTo>
                    <a:pt x="2189945" y="680985"/>
                    <a:pt x="2189945" y="682386"/>
                    <a:pt x="2189945" y="767431"/>
                  </a:cubicBezTo>
                  <a:cubicBezTo>
                    <a:pt x="2189953" y="767431"/>
                    <a:pt x="2190029" y="767431"/>
                    <a:pt x="2190705" y="767431"/>
                  </a:cubicBezTo>
                  <a:lnTo>
                    <a:pt x="2196025" y="767431"/>
                  </a:lnTo>
                  <a:cubicBezTo>
                    <a:pt x="2196029" y="767423"/>
                    <a:pt x="2196087" y="767323"/>
                    <a:pt x="2196785" y="766080"/>
                  </a:cubicBezTo>
                  <a:lnTo>
                    <a:pt x="2202105" y="756622"/>
                  </a:lnTo>
                  <a:cubicBezTo>
                    <a:pt x="2202105" y="756629"/>
                    <a:pt x="2202105" y="756728"/>
                    <a:pt x="2202105" y="758514"/>
                  </a:cubicBezTo>
                  <a:lnTo>
                    <a:pt x="2202105" y="771755"/>
                  </a:lnTo>
                  <a:cubicBezTo>
                    <a:pt x="2206157" y="771755"/>
                    <a:pt x="2206157" y="771755"/>
                    <a:pt x="2206157" y="726358"/>
                  </a:cubicBezTo>
                  <a:cubicBezTo>
                    <a:pt x="2206167" y="726358"/>
                    <a:pt x="2206237" y="726358"/>
                    <a:pt x="2206917" y="726358"/>
                  </a:cubicBezTo>
                  <a:lnTo>
                    <a:pt x="2212237" y="726358"/>
                  </a:lnTo>
                  <a:cubicBezTo>
                    <a:pt x="2212237" y="726343"/>
                    <a:pt x="2212237" y="725343"/>
                    <a:pt x="2212237" y="661504"/>
                  </a:cubicBezTo>
                  <a:cubicBezTo>
                    <a:pt x="2212245" y="661504"/>
                    <a:pt x="2212325" y="661504"/>
                    <a:pt x="2213251" y="661504"/>
                  </a:cubicBezTo>
                  <a:lnTo>
                    <a:pt x="2220345" y="661504"/>
                  </a:lnTo>
                  <a:cubicBezTo>
                    <a:pt x="2220351" y="661483"/>
                    <a:pt x="2220615" y="660543"/>
                    <a:pt x="2232505" y="618269"/>
                  </a:cubicBezTo>
                  <a:cubicBezTo>
                    <a:pt x="2232514" y="618269"/>
                    <a:pt x="2232611" y="618269"/>
                    <a:pt x="2233771" y="618269"/>
                  </a:cubicBezTo>
                  <a:lnTo>
                    <a:pt x="2242639" y="618269"/>
                  </a:lnTo>
                  <a:cubicBezTo>
                    <a:pt x="2242644" y="618292"/>
                    <a:pt x="2242869" y="619258"/>
                    <a:pt x="2252771" y="661504"/>
                  </a:cubicBezTo>
                  <a:cubicBezTo>
                    <a:pt x="2252777" y="661504"/>
                    <a:pt x="2252851" y="661504"/>
                    <a:pt x="2253785" y="661504"/>
                  </a:cubicBezTo>
                  <a:lnTo>
                    <a:pt x="2260879" y="661504"/>
                  </a:lnTo>
                  <a:cubicBezTo>
                    <a:pt x="2260879" y="661515"/>
                    <a:pt x="2260879" y="662182"/>
                    <a:pt x="2260879" y="700416"/>
                  </a:cubicBezTo>
                  <a:cubicBezTo>
                    <a:pt x="2260885" y="700416"/>
                    <a:pt x="2260985" y="700416"/>
                    <a:pt x="2262651" y="700416"/>
                  </a:cubicBezTo>
                  <a:lnTo>
                    <a:pt x="2275065" y="700416"/>
                  </a:lnTo>
                  <a:cubicBezTo>
                    <a:pt x="2275065" y="700424"/>
                    <a:pt x="2275065" y="700546"/>
                    <a:pt x="2275065" y="702578"/>
                  </a:cubicBezTo>
                  <a:lnTo>
                    <a:pt x="2275065" y="717710"/>
                  </a:lnTo>
                  <a:cubicBezTo>
                    <a:pt x="2279119" y="717710"/>
                    <a:pt x="2279119" y="717710"/>
                    <a:pt x="2279119" y="715549"/>
                  </a:cubicBezTo>
                  <a:lnTo>
                    <a:pt x="2279119" y="700416"/>
                  </a:lnTo>
                  <a:cubicBezTo>
                    <a:pt x="2279129" y="700416"/>
                    <a:pt x="2279241" y="700416"/>
                    <a:pt x="2280639" y="700416"/>
                  </a:cubicBezTo>
                  <a:lnTo>
                    <a:pt x="2291279" y="700416"/>
                  </a:lnTo>
                  <a:cubicBezTo>
                    <a:pt x="2291279" y="700426"/>
                    <a:pt x="2291279" y="700543"/>
                    <a:pt x="2291279" y="702037"/>
                  </a:cubicBezTo>
                  <a:lnTo>
                    <a:pt x="2291279" y="713387"/>
                  </a:lnTo>
                  <a:cubicBezTo>
                    <a:pt x="2291295" y="713387"/>
                    <a:pt x="2292003" y="713387"/>
                    <a:pt x="2321680" y="713387"/>
                  </a:cubicBezTo>
                  <a:cubicBezTo>
                    <a:pt x="2321680" y="713370"/>
                    <a:pt x="2321680" y="712599"/>
                    <a:pt x="2321680" y="676637"/>
                  </a:cubicBezTo>
                  <a:cubicBezTo>
                    <a:pt x="2321687" y="676637"/>
                    <a:pt x="2321781" y="676637"/>
                    <a:pt x="2322945" y="676637"/>
                  </a:cubicBezTo>
                  <a:lnTo>
                    <a:pt x="2331813" y="676637"/>
                  </a:lnTo>
                  <a:cubicBezTo>
                    <a:pt x="2331813" y="676648"/>
                    <a:pt x="2331813" y="677142"/>
                    <a:pt x="2331813" y="698254"/>
                  </a:cubicBezTo>
                  <a:cubicBezTo>
                    <a:pt x="2333840" y="698254"/>
                    <a:pt x="2333840" y="698254"/>
                    <a:pt x="2333840" y="665828"/>
                  </a:cubicBezTo>
                  <a:cubicBezTo>
                    <a:pt x="2333853" y="665828"/>
                    <a:pt x="2334395" y="665828"/>
                    <a:pt x="2356133" y="665828"/>
                  </a:cubicBezTo>
                  <a:cubicBezTo>
                    <a:pt x="2356133" y="665818"/>
                    <a:pt x="2356133" y="665698"/>
                    <a:pt x="2356133" y="664206"/>
                  </a:cubicBezTo>
                  <a:lnTo>
                    <a:pt x="2356133" y="652857"/>
                  </a:lnTo>
                  <a:cubicBezTo>
                    <a:pt x="2356141" y="652857"/>
                    <a:pt x="2356215" y="652857"/>
                    <a:pt x="2356893" y="652857"/>
                  </a:cubicBezTo>
                  <a:lnTo>
                    <a:pt x="2362213" y="652857"/>
                  </a:lnTo>
                  <a:cubicBezTo>
                    <a:pt x="2362213" y="652851"/>
                    <a:pt x="2362213" y="652738"/>
                    <a:pt x="2362213" y="650966"/>
                  </a:cubicBezTo>
                  <a:lnTo>
                    <a:pt x="2362213" y="637725"/>
                  </a:lnTo>
                  <a:lnTo>
                    <a:pt x="2366267" y="644210"/>
                  </a:lnTo>
                  <a:cubicBezTo>
                    <a:pt x="2366275" y="644210"/>
                    <a:pt x="2366403" y="644210"/>
                    <a:pt x="2368547" y="644210"/>
                  </a:cubicBezTo>
                  <a:lnTo>
                    <a:pt x="2384507" y="644210"/>
                  </a:lnTo>
                  <a:cubicBezTo>
                    <a:pt x="2384507" y="644202"/>
                    <a:pt x="2384507" y="644134"/>
                    <a:pt x="2384507" y="643399"/>
                  </a:cubicBezTo>
                  <a:lnTo>
                    <a:pt x="2384507" y="637725"/>
                  </a:lnTo>
                  <a:cubicBezTo>
                    <a:pt x="2384516" y="637725"/>
                    <a:pt x="2384590" y="637725"/>
                    <a:pt x="2385267" y="637725"/>
                  </a:cubicBezTo>
                  <a:lnTo>
                    <a:pt x="2390587" y="637725"/>
                  </a:lnTo>
                  <a:cubicBezTo>
                    <a:pt x="2390587" y="637734"/>
                    <a:pt x="2390587" y="637834"/>
                    <a:pt x="2390587" y="639076"/>
                  </a:cubicBezTo>
                  <a:lnTo>
                    <a:pt x="2390587" y="648534"/>
                  </a:lnTo>
                  <a:cubicBezTo>
                    <a:pt x="2390601" y="648534"/>
                    <a:pt x="2391335" y="648534"/>
                    <a:pt x="2429093" y="648534"/>
                  </a:cubicBezTo>
                  <a:cubicBezTo>
                    <a:pt x="2429093" y="648552"/>
                    <a:pt x="2429093" y="650062"/>
                    <a:pt x="2429093" y="786887"/>
                  </a:cubicBezTo>
                  <a:cubicBezTo>
                    <a:pt x="2429104" y="786887"/>
                    <a:pt x="2429219" y="786887"/>
                    <a:pt x="2430613" y="786887"/>
                  </a:cubicBezTo>
                  <a:lnTo>
                    <a:pt x="2441254" y="786887"/>
                  </a:lnTo>
                  <a:cubicBezTo>
                    <a:pt x="2441254" y="782564"/>
                    <a:pt x="2441254" y="778240"/>
                    <a:pt x="2441254" y="773917"/>
                  </a:cubicBezTo>
                  <a:cubicBezTo>
                    <a:pt x="2443281" y="773917"/>
                    <a:pt x="2443281" y="773917"/>
                    <a:pt x="2445307" y="773917"/>
                  </a:cubicBezTo>
                  <a:cubicBezTo>
                    <a:pt x="2445307" y="778240"/>
                    <a:pt x="2445307" y="782564"/>
                    <a:pt x="2445307" y="786887"/>
                  </a:cubicBezTo>
                  <a:cubicBezTo>
                    <a:pt x="2455441" y="786887"/>
                    <a:pt x="2465575" y="786887"/>
                    <a:pt x="2475707" y="786887"/>
                  </a:cubicBezTo>
                  <a:cubicBezTo>
                    <a:pt x="2475707" y="776078"/>
                    <a:pt x="2475707" y="767431"/>
                    <a:pt x="2475707" y="756622"/>
                  </a:cubicBezTo>
                  <a:cubicBezTo>
                    <a:pt x="2479762" y="756622"/>
                    <a:pt x="2483815" y="756622"/>
                    <a:pt x="2487867" y="756622"/>
                  </a:cubicBezTo>
                  <a:lnTo>
                    <a:pt x="2500027" y="754461"/>
                  </a:lnTo>
                  <a:cubicBezTo>
                    <a:pt x="2502055" y="754461"/>
                    <a:pt x="2502055" y="756622"/>
                    <a:pt x="2504082" y="756622"/>
                  </a:cubicBezTo>
                  <a:lnTo>
                    <a:pt x="2514215" y="756622"/>
                  </a:lnTo>
                  <a:cubicBezTo>
                    <a:pt x="2514215" y="767431"/>
                    <a:pt x="2514215" y="778240"/>
                    <a:pt x="2514215" y="786887"/>
                  </a:cubicBezTo>
                  <a:cubicBezTo>
                    <a:pt x="2516242" y="786887"/>
                    <a:pt x="2518269" y="786887"/>
                    <a:pt x="2522321" y="786887"/>
                  </a:cubicBezTo>
                  <a:cubicBezTo>
                    <a:pt x="2522321" y="793373"/>
                    <a:pt x="2522321" y="799858"/>
                    <a:pt x="2522321" y="804182"/>
                  </a:cubicBezTo>
                  <a:lnTo>
                    <a:pt x="2531658" y="805087"/>
                  </a:lnTo>
                  <a:lnTo>
                    <a:pt x="2544615" y="805087"/>
                  </a:lnTo>
                  <a:cubicBezTo>
                    <a:pt x="2544615" y="799278"/>
                    <a:pt x="2544615" y="795106"/>
                    <a:pt x="2544615" y="789049"/>
                  </a:cubicBezTo>
                  <a:lnTo>
                    <a:pt x="2612571" y="789049"/>
                  </a:lnTo>
                  <a:lnTo>
                    <a:pt x="2612571" y="703796"/>
                  </a:lnTo>
                  <a:lnTo>
                    <a:pt x="2684579" y="703796"/>
                  </a:lnTo>
                  <a:lnTo>
                    <a:pt x="2684579" y="782564"/>
                  </a:lnTo>
                  <a:cubicBezTo>
                    <a:pt x="2685215" y="782564"/>
                    <a:pt x="2685849" y="782564"/>
                    <a:pt x="2686483" y="782564"/>
                  </a:cubicBezTo>
                  <a:lnTo>
                    <a:pt x="2687725" y="805087"/>
                  </a:lnTo>
                  <a:lnTo>
                    <a:pt x="2697401" y="805087"/>
                  </a:lnTo>
                  <a:cubicBezTo>
                    <a:pt x="2697937" y="797873"/>
                    <a:pt x="2698643" y="790219"/>
                    <a:pt x="2698643" y="782564"/>
                  </a:cubicBezTo>
                  <a:cubicBezTo>
                    <a:pt x="2700671" y="782564"/>
                    <a:pt x="2702697" y="782564"/>
                    <a:pt x="2704723" y="782564"/>
                  </a:cubicBezTo>
                  <a:lnTo>
                    <a:pt x="2705965" y="805087"/>
                  </a:lnTo>
                  <a:lnTo>
                    <a:pt x="2756588" y="805087"/>
                  </a:lnTo>
                  <a:lnTo>
                    <a:pt x="2756588" y="642059"/>
                  </a:lnTo>
                  <a:lnTo>
                    <a:pt x="2953915" y="642059"/>
                  </a:lnTo>
                  <a:lnTo>
                    <a:pt x="2953915" y="805087"/>
                  </a:lnTo>
                  <a:lnTo>
                    <a:pt x="2972611" y="805087"/>
                  </a:lnTo>
                  <a:lnTo>
                    <a:pt x="2972611" y="722394"/>
                  </a:lnTo>
                  <a:lnTo>
                    <a:pt x="3067731" y="722394"/>
                  </a:lnTo>
                  <a:cubicBezTo>
                    <a:pt x="3071806" y="616373"/>
                    <a:pt x="3075185" y="510899"/>
                    <a:pt x="3079662" y="404253"/>
                  </a:cubicBezTo>
                  <a:cubicBezTo>
                    <a:pt x="3069529" y="404253"/>
                    <a:pt x="3045209" y="391282"/>
                    <a:pt x="3067502" y="382635"/>
                  </a:cubicBezTo>
                  <a:cubicBezTo>
                    <a:pt x="3065474" y="380473"/>
                    <a:pt x="3063449" y="378311"/>
                    <a:pt x="3061422" y="378311"/>
                  </a:cubicBezTo>
                  <a:cubicBezTo>
                    <a:pt x="3061422" y="365341"/>
                    <a:pt x="3059394" y="363179"/>
                    <a:pt x="3069529" y="354532"/>
                  </a:cubicBezTo>
                  <a:cubicBezTo>
                    <a:pt x="3069529" y="350208"/>
                    <a:pt x="3069529" y="343723"/>
                    <a:pt x="3069529" y="337238"/>
                  </a:cubicBezTo>
                  <a:cubicBezTo>
                    <a:pt x="3073582" y="337238"/>
                    <a:pt x="3077635" y="337238"/>
                    <a:pt x="3083715" y="337238"/>
                  </a:cubicBezTo>
                  <a:cubicBezTo>
                    <a:pt x="3083715" y="328590"/>
                    <a:pt x="3083715" y="322105"/>
                    <a:pt x="3083715" y="315620"/>
                  </a:cubicBezTo>
                  <a:cubicBezTo>
                    <a:pt x="3083715" y="313458"/>
                    <a:pt x="3085742" y="313458"/>
                    <a:pt x="3085742" y="311296"/>
                  </a:cubicBezTo>
                  <a:cubicBezTo>
                    <a:pt x="3085742" y="285355"/>
                    <a:pt x="3085742" y="259414"/>
                    <a:pt x="3085742" y="233472"/>
                  </a:cubicBezTo>
                  <a:cubicBezTo>
                    <a:pt x="3085742" y="231310"/>
                    <a:pt x="3083715" y="229149"/>
                    <a:pt x="3083715" y="226987"/>
                  </a:cubicBezTo>
                  <a:cubicBezTo>
                    <a:pt x="3085742" y="224825"/>
                    <a:pt x="3087769" y="222663"/>
                    <a:pt x="3089795" y="220501"/>
                  </a:cubicBezTo>
                  <a:cubicBezTo>
                    <a:pt x="3089795" y="201045"/>
                    <a:pt x="3089795" y="181589"/>
                    <a:pt x="3089795" y="162133"/>
                  </a:cubicBezTo>
                  <a:cubicBezTo>
                    <a:pt x="3089795" y="159972"/>
                    <a:pt x="3089795" y="159972"/>
                    <a:pt x="3091822" y="157810"/>
                  </a:cubicBezTo>
                  <a:cubicBezTo>
                    <a:pt x="3091822" y="140516"/>
                    <a:pt x="3091822" y="121060"/>
                    <a:pt x="3091822" y="101604"/>
                  </a:cubicBezTo>
                  <a:cubicBezTo>
                    <a:pt x="3093849" y="92957"/>
                    <a:pt x="3093849" y="88633"/>
                    <a:pt x="3093849" y="82148"/>
                  </a:cubicBezTo>
                  <a:cubicBezTo>
                    <a:pt x="3097902" y="88633"/>
                    <a:pt x="3097902" y="92957"/>
                    <a:pt x="3097902" y="99442"/>
                  </a:cubicBezTo>
                  <a:cubicBezTo>
                    <a:pt x="3099929" y="121060"/>
                    <a:pt x="3099929" y="140516"/>
                    <a:pt x="3099929" y="157810"/>
                  </a:cubicBezTo>
                  <a:cubicBezTo>
                    <a:pt x="3101955" y="181589"/>
                    <a:pt x="3101955" y="201045"/>
                    <a:pt x="3101955" y="220501"/>
                  </a:cubicBezTo>
                  <a:cubicBezTo>
                    <a:pt x="3103982" y="222663"/>
                    <a:pt x="3106009" y="224825"/>
                    <a:pt x="3108035" y="226987"/>
                  </a:cubicBezTo>
                  <a:cubicBezTo>
                    <a:pt x="3108035" y="229149"/>
                    <a:pt x="3106009" y="231310"/>
                    <a:pt x="3106009" y="233472"/>
                  </a:cubicBezTo>
                  <a:cubicBezTo>
                    <a:pt x="3106009" y="259414"/>
                    <a:pt x="3106009" y="285355"/>
                    <a:pt x="3106009" y="311296"/>
                  </a:cubicBezTo>
                  <a:cubicBezTo>
                    <a:pt x="3106009" y="313458"/>
                    <a:pt x="3108035" y="313458"/>
                    <a:pt x="3108035" y="315620"/>
                  </a:cubicBezTo>
                  <a:cubicBezTo>
                    <a:pt x="3108035" y="322105"/>
                    <a:pt x="3108035" y="328590"/>
                    <a:pt x="3108035" y="337238"/>
                  </a:cubicBezTo>
                  <a:cubicBezTo>
                    <a:pt x="3112089" y="337238"/>
                    <a:pt x="3118169" y="337238"/>
                    <a:pt x="3122222" y="337238"/>
                  </a:cubicBezTo>
                  <a:cubicBezTo>
                    <a:pt x="3122222" y="343723"/>
                    <a:pt x="3122222" y="350208"/>
                    <a:pt x="3122222" y="354532"/>
                  </a:cubicBezTo>
                  <a:cubicBezTo>
                    <a:pt x="3130330" y="363179"/>
                    <a:pt x="3130330" y="363179"/>
                    <a:pt x="3130330" y="378311"/>
                  </a:cubicBezTo>
                  <a:cubicBezTo>
                    <a:pt x="3128302" y="378311"/>
                    <a:pt x="3126275" y="380473"/>
                    <a:pt x="3124250" y="382635"/>
                  </a:cubicBezTo>
                  <a:cubicBezTo>
                    <a:pt x="3144515" y="393444"/>
                    <a:pt x="3120195" y="402091"/>
                    <a:pt x="3112089" y="404253"/>
                  </a:cubicBezTo>
                  <a:cubicBezTo>
                    <a:pt x="3114115" y="488562"/>
                    <a:pt x="3118169" y="572871"/>
                    <a:pt x="3120195" y="657181"/>
                  </a:cubicBezTo>
                  <a:cubicBezTo>
                    <a:pt x="3142490" y="657181"/>
                    <a:pt x="3164782" y="657181"/>
                    <a:pt x="3185050" y="657181"/>
                  </a:cubicBezTo>
                  <a:cubicBezTo>
                    <a:pt x="3185050" y="683122"/>
                    <a:pt x="3185050" y="709063"/>
                    <a:pt x="3185050" y="732843"/>
                  </a:cubicBezTo>
                  <a:cubicBezTo>
                    <a:pt x="3189103" y="732843"/>
                    <a:pt x="3191130" y="732843"/>
                    <a:pt x="3193157" y="732843"/>
                  </a:cubicBezTo>
                  <a:cubicBezTo>
                    <a:pt x="3193157" y="730681"/>
                    <a:pt x="3195183" y="728519"/>
                    <a:pt x="3195183" y="726358"/>
                  </a:cubicBezTo>
                  <a:cubicBezTo>
                    <a:pt x="3197210" y="726358"/>
                    <a:pt x="3199237" y="726358"/>
                    <a:pt x="3201263" y="726358"/>
                  </a:cubicBezTo>
                  <a:cubicBezTo>
                    <a:pt x="3201263" y="728519"/>
                    <a:pt x="3201263" y="730681"/>
                    <a:pt x="3203291" y="735005"/>
                  </a:cubicBezTo>
                  <a:cubicBezTo>
                    <a:pt x="3207343" y="735005"/>
                    <a:pt x="3211397" y="735005"/>
                    <a:pt x="3215451" y="735005"/>
                  </a:cubicBezTo>
                  <a:cubicBezTo>
                    <a:pt x="3215451" y="732843"/>
                    <a:pt x="3215451" y="730681"/>
                    <a:pt x="3215451" y="728519"/>
                  </a:cubicBezTo>
                  <a:cubicBezTo>
                    <a:pt x="3223557" y="728519"/>
                    <a:pt x="3229636" y="728519"/>
                    <a:pt x="3237744" y="728519"/>
                  </a:cubicBezTo>
                  <a:cubicBezTo>
                    <a:pt x="3237744" y="730681"/>
                    <a:pt x="3237744" y="732843"/>
                    <a:pt x="3237744" y="735005"/>
                  </a:cubicBezTo>
                  <a:cubicBezTo>
                    <a:pt x="3243823" y="735005"/>
                    <a:pt x="3251931" y="735005"/>
                    <a:pt x="3258011" y="735005"/>
                  </a:cubicBezTo>
                  <a:cubicBezTo>
                    <a:pt x="3258011" y="750137"/>
                    <a:pt x="3258011" y="765270"/>
                    <a:pt x="3258011" y="780402"/>
                  </a:cubicBezTo>
                  <a:cubicBezTo>
                    <a:pt x="3262065" y="780402"/>
                    <a:pt x="3268145" y="780402"/>
                    <a:pt x="3272198" y="780402"/>
                  </a:cubicBezTo>
                  <a:cubicBezTo>
                    <a:pt x="3272198" y="776078"/>
                    <a:pt x="3272198" y="771755"/>
                    <a:pt x="3272198" y="767431"/>
                  </a:cubicBezTo>
                  <a:cubicBezTo>
                    <a:pt x="3278278" y="767431"/>
                    <a:pt x="3284358" y="767431"/>
                    <a:pt x="3288412" y="767431"/>
                  </a:cubicBezTo>
                  <a:cubicBezTo>
                    <a:pt x="3288412" y="706902"/>
                    <a:pt x="3288412" y="648534"/>
                    <a:pt x="3288412" y="588004"/>
                  </a:cubicBezTo>
                  <a:cubicBezTo>
                    <a:pt x="3290438" y="585842"/>
                    <a:pt x="3292465" y="583680"/>
                    <a:pt x="3294492" y="581518"/>
                  </a:cubicBezTo>
                  <a:cubicBezTo>
                    <a:pt x="3318811" y="581518"/>
                    <a:pt x="3343131" y="581518"/>
                    <a:pt x="3367453" y="581518"/>
                  </a:cubicBezTo>
                  <a:lnTo>
                    <a:pt x="3367453" y="590166"/>
                  </a:lnTo>
                  <a:lnTo>
                    <a:pt x="3377586" y="590166"/>
                  </a:lnTo>
                  <a:cubicBezTo>
                    <a:pt x="3377586" y="629078"/>
                    <a:pt x="3377586" y="667990"/>
                    <a:pt x="3377586" y="704740"/>
                  </a:cubicBezTo>
                  <a:cubicBezTo>
                    <a:pt x="3385693" y="704740"/>
                    <a:pt x="3391773" y="704740"/>
                    <a:pt x="3399879" y="704740"/>
                  </a:cubicBezTo>
                  <a:cubicBezTo>
                    <a:pt x="3399879" y="683122"/>
                    <a:pt x="3399879" y="661504"/>
                    <a:pt x="3399879" y="637725"/>
                  </a:cubicBezTo>
                  <a:cubicBezTo>
                    <a:pt x="3407986" y="637725"/>
                    <a:pt x="3418119" y="637725"/>
                    <a:pt x="3426227" y="637725"/>
                  </a:cubicBezTo>
                  <a:cubicBezTo>
                    <a:pt x="3428253" y="637725"/>
                    <a:pt x="3428253" y="635563"/>
                    <a:pt x="3430279" y="633401"/>
                  </a:cubicBezTo>
                  <a:lnTo>
                    <a:pt x="3438387" y="633401"/>
                  </a:lnTo>
                  <a:cubicBezTo>
                    <a:pt x="3440413" y="635563"/>
                    <a:pt x="3440413" y="637725"/>
                    <a:pt x="3442439" y="637725"/>
                  </a:cubicBezTo>
                  <a:cubicBezTo>
                    <a:pt x="3448519" y="637725"/>
                    <a:pt x="3456627" y="637725"/>
                    <a:pt x="3464734" y="637725"/>
                  </a:cubicBezTo>
                  <a:cubicBezTo>
                    <a:pt x="3464734" y="598813"/>
                    <a:pt x="3464734" y="559901"/>
                    <a:pt x="3464734" y="520989"/>
                  </a:cubicBezTo>
                  <a:cubicBezTo>
                    <a:pt x="3464747" y="520986"/>
                    <a:pt x="3465614" y="520822"/>
                    <a:pt x="3521481" y="510180"/>
                  </a:cubicBezTo>
                  <a:cubicBezTo>
                    <a:pt x="3521481" y="510187"/>
                    <a:pt x="3521481" y="510261"/>
                    <a:pt x="3521481" y="511261"/>
                  </a:cubicBezTo>
                  <a:lnTo>
                    <a:pt x="3521481" y="518827"/>
                  </a:lnTo>
                  <a:cubicBezTo>
                    <a:pt x="3521498" y="518827"/>
                    <a:pt x="3522142" y="518827"/>
                    <a:pt x="3547828" y="518827"/>
                  </a:cubicBezTo>
                  <a:cubicBezTo>
                    <a:pt x="3547828" y="518849"/>
                    <a:pt x="3547828" y="521220"/>
                    <a:pt x="3547828" y="773917"/>
                  </a:cubicBezTo>
                  <a:cubicBezTo>
                    <a:pt x="3553907" y="773917"/>
                    <a:pt x="3562015" y="773917"/>
                    <a:pt x="3570122" y="773917"/>
                  </a:cubicBezTo>
                  <a:cubicBezTo>
                    <a:pt x="3570122" y="771755"/>
                    <a:pt x="3570122" y="771755"/>
                    <a:pt x="3570122" y="769593"/>
                  </a:cubicBezTo>
                  <a:cubicBezTo>
                    <a:pt x="3574174" y="769593"/>
                    <a:pt x="3578227" y="769593"/>
                    <a:pt x="3582282" y="769593"/>
                  </a:cubicBezTo>
                  <a:cubicBezTo>
                    <a:pt x="3582282" y="771755"/>
                    <a:pt x="3582282" y="771755"/>
                    <a:pt x="3582282" y="773917"/>
                  </a:cubicBezTo>
                  <a:cubicBezTo>
                    <a:pt x="3590389" y="773917"/>
                    <a:pt x="3598494" y="773917"/>
                    <a:pt x="3606602" y="773917"/>
                  </a:cubicBezTo>
                  <a:cubicBezTo>
                    <a:pt x="3606602" y="769593"/>
                    <a:pt x="3606602" y="765270"/>
                    <a:pt x="3606602" y="760946"/>
                  </a:cubicBezTo>
                  <a:cubicBezTo>
                    <a:pt x="3616735" y="760946"/>
                    <a:pt x="3626870" y="760946"/>
                    <a:pt x="3634975" y="760946"/>
                  </a:cubicBezTo>
                  <a:cubicBezTo>
                    <a:pt x="3639029" y="756622"/>
                    <a:pt x="3643083" y="756622"/>
                    <a:pt x="3647135" y="756622"/>
                  </a:cubicBezTo>
                  <a:cubicBezTo>
                    <a:pt x="3653215" y="760946"/>
                    <a:pt x="3661323" y="760946"/>
                    <a:pt x="3667403" y="760946"/>
                  </a:cubicBezTo>
                  <a:cubicBezTo>
                    <a:pt x="3667403" y="754461"/>
                    <a:pt x="3667403" y="750137"/>
                    <a:pt x="3667403" y="743652"/>
                  </a:cubicBezTo>
                  <a:lnTo>
                    <a:pt x="3675510" y="743652"/>
                  </a:lnTo>
                  <a:cubicBezTo>
                    <a:pt x="3675510" y="739328"/>
                    <a:pt x="3675510" y="735005"/>
                    <a:pt x="3675510" y="730681"/>
                  </a:cubicBezTo>
                  <a:cubicBezTo>
                    <a:pt x="3693750" y="730681"/>
                    <a:pt x="3714017" y="730681"/>
                    <a:pt x="3732257" y="730681"/>
                  </a:cubicBezTo>
                  <a:cubicBezTo>
                    <a:pt x="3732257" y="719872"/>
                    <a:pt x="3732257" y="711225"/>
                    <a:pt x="3732257" y="700416"/>
                  </a:cubicBezTo>
                  <a:cubicBezTo>
                    <a:pt x="3738337" y="700416"/>
                    <a:pt x="3744417" y="700416"/>
                    <a:pt x="3750497" y="700416"/>
                  </a:cubicBezTo>
                  <a:cubicBezTo>
                    <a:pt x="3750497" y="698254"/>
                    <a:pt x="3750497" y="696093"/>
                    <a:pt x="3750497" y="693931"/>
                  </a:cubicBezTo>
                  <a:cubicBezTo>
                    <a:pt x="3754550" y="693931"/>
                    <a:pt x="3758603" y="693931"/>
                    <a:pt x="3762657" y="693931"/>
                  </a:cubicBezTo>
                  <a:cubicBezTo>
                    <a:pt x="3762657" y="696093"/>
                    <a:pt x="3762657" y="698254"/>
                    <a:pt x="3762657" y="700416"/>
                  </a:cubicBezTo>
                  <a:cubicBezTo>
                    <a:pt x="3768737" y="700416"/>
                    <a:pt x="3772790" y="700416"/>
                    <a:pt x="3778870" y="700416"/>
                  </a:cubicBezTo>
                  <a:cubicBezTo>
                    <a:pt x="3778870" y="715549"/>
                    <a:pt x="3778870" y="732843"/>
                    <a:pt x="3778870" y="750137"/>
                  </a:cubicBezTo>
                  <a:lnTo>
                    <a:pt x="3789470" y="750137"/>
                  </a:lnTo>
                  <a:lnTo>
                    <a:pt x="3789470" y="586174"/>
                  </a:lnTo>
                  <a:lnTo>
                    <a:pt x="3791390" y="586174"/>
                  </a:lnTo>
                  <a:lnTo>
                    <a:pt x="3791390" y="723865"/>
                  </a:lnTo>
                  <a:lnTo>
                    <a:pt x="3791390" y="750137"/>
                  </a:lnTo>
                  <a:lnTo>
                    <a:pt x="3806350" y="750137"/>
                  </a:lnTo>
                  <a:lnTo>
                    <a:pt x="3806350" y="742023"/>
                  </a:lnTo>
                  <a:lnTo>
                    <a:pt x="3811298" y="742023"/>
                  </a:lnTo>
                  <a:lnTo>
                    <a:pt x="3811298" y="724196"/>
                  </a:lnTo>
                  <a:cubicBezTo>
                    <a:pt x="3823458" y="724196"/>
                    <a:pt x="3837645" y="724196"/>
                    <a:pt x="3849805" y="724196"/>
                  </a:cubicBezTo>
                  <a:cubicBezTo>
                    <a:pt x="3849805" y="713387"/>
                    <a:pt x="3849805" y="704740"/>
                    <a:pt x="3849805" y="693931"/>
                  </a:cubicBezTo>
                  <a:lnTo>
                    <a:pt x="3888823" y="693931"/>
                  </a:lnTo>
                  <a:lnTo>
                    <a:pt x="3888823" y="690579"/>
                  </a:lnTo>
                  <a:cubicBezTo>
                    <a:pt x="3888823" y="690579"/>
                    <a:pt x="3888823" y="690579"/>
                    <a:pt x="3887708" y="690579"/>
                  </a:cubicBezTo>
                  <a:lnTo>
                    <a:pt x="3879906" y="690579"/>
                  </a:lnTo>
                  <a:cubicBezTo>
                    <a:pt x="3879906" y="690579"/>
                    <a:pt x="3879906" y="690579"/>
                    <a:pt x="3879906" y="689443"/>
                  </a:cubicBezTo>
                  <a:lnTo>
                    <a:pt x="3879906" y="681500"/>
                  </a:lnTo>
                  <a:cubicBezTo>
                    <a:pt x="3879906" y="681500"/>
                    <a:pt x="3879906" y="681500"/>
                    <a:pt x="3881022" y="681500"/>
                  </a:cubicBezTo>
                  <a:lnTo>
                    <a:pt x="3888823" y="681500"/>
                  </a:lnTo>
                  <a:cubicBezTo>
                    <a:pt x="3888823" y="681500"/>
                    <a:pt x="3888823" y="681500"/>
                    <a:pt x="3888823" y="679986"/>
                  </a:cubicBezTo>
                  <a:lnTo>
                    <a:pt x="3888823" y="669395"/>
                  </a:lnTo>
                  <a:cubicBezTo>
                    <a:pt x="3888823" y="669395"/>
                    <a:pt x="3888823" y="669395"/>
                    <a:pt x="3887708" y="669395"/>
                  </a:cubicBezTo>
                  <a:lnTo>
                    <a:pt x="3879906" y="669395"/>
                  </a:lnTo>
                  <a:cubicBezTo>
                    <a:pt x="3879906" y="669395"/>
                    <a:pt x="3879906" y="669395"/>
                    <a:pt x="3879906" y="667882"/>
                  </a:cubicBezTo>
                  <a:lnTo>
                    <a:pt x="3879906" y="657290"/>
                  </a:lnTo>
                  <a:cubicBezTo>
                    <a:pt x="3879906" y="657290"/>
                    <a:pt x="3879906" y="657290"/>
                    <a:pt x="3881022" y="657290"/>
                  </a:cubicBezTo>
                  <a:lnTo>
                    <a:pt x="3888823" y="657290"/>
                  </a:lnTo>
                  <a:cubicBezTo>
                    <a:pt x="3888823" y="657290"/>
                    <a:pt x="3888823" y="657290"/>
                    <a:pt x="3888823" y="656156"/>
                  </a:cubicBezTo>
                  <a:lnTo>
                    <a:pt x="3888823" y="648212"/>
                  </a:lnTo>
                  <a:cubicBezTo>
                    <a:pt x="3888823" y="648212"/>
                    <a:pt x="3888823" y="648212"/>
                    <a:pt x="3887708" y="648212"/>
                  </a:cubicBezTo>
                  <a:lnTo>
                    <a:pt x="3879906" y="648212"/>
                  </a:lnTo>
                  <a:cubicBezTo>
                    <a:pt x="3879906" y="648212"/>
                    <a:pt x="3879906" y="648212"/>
                    <a:pt x="3879906" y="646698"/>
                  </a:cubicBezTo>
                  <a:lnTo>
                    <a:pt x="3879906" y="636107"/>
                  </a:lnTo>
                  <a:cubicBezTo>
                    <a:pt x="3879906" y="636107"/>
                    <a:pt x="3879906" y="636107"/>
                    <a:pt x="3881022" y="636107"/>
                  </a:cubicBezTo>
                  <a:lnTo>
                    <a:pt x="3888823" y="636107"/>
                  </a:lnTo>
                  <a:cubicBezTo>
                    <a:pt x="3888823" y="636107"/>
                    <a:pt x="3888823" y="636107"/>
                    <a:pt x="3888823" y="634594"/>
                  </a:cubicBezTo>
                  <a:lnTo>
                    <a:pt x="3888823" y="624002"/>
                  </a:lnTo>
                  <a:cubicBezTo>
                    <a:pt x="3888823" y="624002"/>
                    <a:pt x="3888823" y="624002"/>
                    <a:pt x="3887708" y="624002"/>
                  </a:cubicBezTo>
                  <a:lnTo>
                    <a:pt x="3879906" y="624002"/>
                  </a:lnTo>
                  <a:cubicBezTo>
                    <a:pt x="3879906" y="624002"/>
                    <a:pt x="3879906" y="624002"/>
                    <a:pt x="3879906" y="622489"/>
                  </a:cubicBezTo>
                  <a:lnTo>
                    <a:pt x="3879906" y="611898"/>
                  </a:lnTo>
                  <a:cubicBezTo>
                    <a:pt x="3879906" y="611898"/>
                    <a:pt x="3879906" y="611898"/>
                    <a:pt x="3881022" y="611898"/>
                  </a:cubicBezTo>
                  <a:lnTo>
                    <a:pt x="3888823" y="611898"/>
                  </a:lnTo>
                  <a:cubicBezTo>
                    <a:pt x="3888823" y="611898"/>
                    <a:pt x="3888823" y="611898"/>
                    <a:pt x="3888823" y="610763"/>
                  </a:cubicBezTo>
                  <a:lnTo>
                    <a:pt x="3888823" y="602819"/>
                  </a:lnTo>
                  <a:cubicBezTo>
                    <a:pt x="3888823" y="602819"/>
                    <a:pt x="3888823" y="602819"/>
                    <a:pt x="3887708" y="602819"/>
                  </a:cubicBezTo>
                  <a:lnTo>
                    <a:pt x="3879906" y="602819"/>
                  </a:lnTo>
                  <a:cubicBezTo>
                    <a:pt x="3879906" y="602819"/>
                    <a:pt x="3879906" y="602819"/>
                    <a:pt x="3879906" y="601307"/>
                  </a:cubicBezTo>
                  <a:lnTo>
                    <a:pt x="3879906" y="590714"/>
                  </a:lnTo>
                  <a:cubicBezTo>
                    <a:pt x="3879906" y="590714"/>
                    <a:pt x="3879906" y="590714"/>
                    <a:pt x="3881022" y="590714"/>
                  </a:cubicBezTo>
                  <a:lnTo>
                    <a:pt x="3888823" y="590714"/>
                  </a:lnTo>
                  <a:cubicBezTo>
                    <a:pt x="3888823" y="590714"/>
                    <a:pt x="3888823" y="590714"/>
                    <a:pt x="3888823" y="589202"/>
                  </a:cubicBezTo>
                  <a:lnTo>
                    <a:pt x="3888823" y="578610"/>
                  </a:lnTo>
                  <a:cubicBezTo>
                    <a:pt x="3888823" y="578610"/>
                    <a:pt x="3888823" y="578610"/>
                    <a:pt x="3887708" y="578610"/>
                  </a:cubicBezTo>
                  <a:lnTo>
                    <a:pt x="3879906" y="578610"/>
                  </a:lnTo>
                  <a:cubicBezTo>
                    <a:pt x="3879906" y="578610"/>
                    <a:pt x="3879906" y="578610"/>
                    <a:pt x="3879906" y="577096"/>
                  </a:cubicBezTo>
                  <a:lnTo>
                    <a:pt x="3879906" y="566505"/>
                  </a:lnTo>
                  <a:cubicBezTo>
                    <a:pt x="3879906" y="566505"/>
                    <a:pt x="3879906" y="566505"/>
                    <a:pt x="3881022" y="566505"/>
                  </a:cubicBezTo>
                  <a:lnTo>
                    <a:pt x="3888823" y="566505"/>
                  </a:lnTo>
                  <a:cubicBezTo>
                    <a:pt x="3888823" y="566505"/>
                    <a:pt x="3888823" y="566505"/>
                    <a:pt x="3888823" y="565370"/>
                  </a:cubicBezTo>
                  <a:lnTo>
                    <a:pt x="3888823" y="557427"/>
                  </a:lnTo>
                  <a:cubicBezTo>
                    <a:pt x="3888823" y="557427"/>
                    <a:pt x="3888823" y="557427"/>
                    <a:pt x="3887708" y="557427"/>
                  </a:cubicBezTo>
                  <a:lnTo>
                    <a:pt x="3879906" y="557427"/>
                  </a:lnTo>
                  <a:cubicBezTo>
                    <a:pt x="3879906" y="557427"/>
                    <a:pt x="3879906" y="557427"/>
                    <a:pt x="3879906" y="555914"/>
                  </a:cubicBezTo>
                  <a:lnTo>
                    <a:pt x="3879906" y="545322"/>
                  </a:lnTo>
                  <a:cubicBezTo>
                    <a:pt x="3879906" y="545322"/>
                    <a:pt x="3879906" y="545322"/>
                    <a:pt x="3881022" y="545322"/>
                  </a:cubicBezTo>
                  <a:lnTo>
                    <a:pt x="3888823" y="545322"/>
                  </a:lnTo>
                  <a:cubicBezTo>
                    <a:pt x="3888823" y="545322"/>
                    <a:pt x="3888823" y="545322"/>
                    <a:pt x="3887708" y="543053"/>
                  </a:cubicBezTo>
                  <a:lnTo>
                    <a:pt x="3879906" y="527166"/>
                  </a:lnTo>
                  <a:cubicBezTo>
                    <a:pt x="3879906" y="527166"/>
                    <a:pt x="3879906" y="527166"/>
                    <a:pt x="3879906" y="478746"/>
                  </a:cubicBezTo>
                  <a:cubicBezTo>
                    <a:pt x="3879906" y="478746"/>
                    <a:pt x="3879906" y="478746"/>
                    <a:pt x="4029251" y="478746"/>
                  </a:cubicBezTo>
                  <a:cubicBezTo>
                    <a:pt x="4029251" y="478746"/>
                    <a:pt x="4029251" y="478746"/>
                    <a:pt x="4042623" y="505982"/>
                  </a:cubicBezTo>
                  <a:cubicBezTo>
                    <a:pt x="4042623" y="505982"/>
                    <a:pt x="4042623" y="505982"/>
                    <a:pt x="4042623" y="566505"/>
                  </a:cubicBezTo>
                  <a:cubicBezTo>
                    <a:pt x="4042623" y="566505"/>
                    <a:pt x="4042623" y="566505"/>
                    <a:pt x="4041510" y="566505"/>
                  </a:cubicBezTo>
                  <a:lnTo>
                    <a:pt x="4033708" y="566505"/>
                  </a:lnTo>
                  <a:cubicBezTo>
                    <a:pt x="4033708" y="566505"/>
                    <a:pt x="4033708" y="566505"/>
                    <a:pt x="4033708" y="568018"/>
                  </a:cubicBezTo>
                  <a:lnTo>
                    <a:pt x="4033708" y="578610"/>
                  </a:lnTo>
                  <a:cubicBezTo>
                    <a:pt x="4033708" y="578610"/>
                    <a:pt x="4033708" y="578610"/>
                    <a:pt x="4034823" y="578610"/>
                  </a:cubicBezTo>
                  <a:lnTo>
                    <a:pt x="4042623" y="578610"/>
                  </a:lnTo>
                  <a:cubicBezTo>
                    <a:pt x="4042623" y="578610"/>
                    <a:pt x="4042623" y="578610"/>
                    <a:pt x="4042623" y="580123"/>
                  </a:cubicBezTo>
                  <a:lnTo>
                    <a:pt x="4042623" y="590714"/>
                  </a:lnTo>
                  <a:cubicBezTo>
                    <a:pt x="4042623" y="590714"/>
                    <a:pt x="4042623" y="590714"/>
                    <a:pt x="4041510" y="590714"/>
                  </a:cubicBezTo>
                  <a:lnTo>
                    <a:pt x="4033708" y="590714"/>
                  </a:lnTo>
                  <a:cubicBezTo>
                    <a:pt x="4033708" y="590714"/>
                    <a:pt x="4033708" y="590714"/>
                    <a:pt x="4033708" y="592227"/>
                  </a:cubicBezTo>
                  <a:lnTo>
                    <a:pt x="4033708" y="602819"/>
                  </a:lnTo>
                  <a:cubicBezTo>
                    <a:pt x="4033708" y="602819"/>
                    <a:pt x="4033708" y="602819"/>
                    <a:pt x="4034823" y="602819"/>
                  </a:cubicBezTo>
                  <a:lnTo>
                    <a:pt x="4042623" y="602819"/>
                  </a:lnTo>
                  <a:cubicBezTo>
                    <a:pt x="4042623" y="602819"/>
                    <a:pt x="4042623" y="602819"/>
                    <a:pt x="4042623" y="603955"/>
                  </a:cubicBezTo>
                  <a:lnTo>
                    <a:pt x="4042623" y="611898"/>
                  </a:lnTo>
                  <a:cubicBezTo>
                    <a:pt x="4042623" y="611898"/>
                    <a:pt x="4042623" y="611898"/>
                    <a:pt x="4041510" y="611898"/>
                  </a:cubicBezTo>
                  <a:lnTo>
                    <a:pt x="4033708" y="611898"/>
                  </a:lnTo>
                  <a:cubicBezTo>
                    <a:pt x="4033708" y="611898"/>
                    <a:pt x="4033708" y="611898"/>
                    <a:pt x="4033708" y="613411"/>
                  </a:cubicBezTo>
                  <a:lnTo>
                    <a:pt x="4033708" y="624002"/>
                  </a:lnTo>
                  <a:cubicBezTo>
                    <a:pt x="4033708" y="624002"/>
                    <a:pt x="4033708" y="624002"/>
                    <a:pt x="4034823" y="624002"/>
                  </a:cubicBezTo>
                  <a:lnTo>
                    <a:pt x="4042623" y="624002"/>
                  </a:lnTo>
                  <a:cubicBezTo>
                    <a:pt x="4042623" y="624002"/>
                    <a:pt x="4042623" y="624002"/>
                    <a:pt x="4042623" y="625516"/>
                  </a:cubicBezTo>
                  <a:lnTo>
                    <a:pt x="4042623" y="636107"/>
                  </a:lnTo>
                  <a:cubicBezTo>
                    <a:pt x="4042623" y="636107"/>
                    <a:pt x="4042623" y="636107"/>
                    <a:pt x="4041510" y="636107"/>
                  </a:cubicBezTo>
                  <a:lnTo>
                    <a:pt x="4033708" y="636107"/>
                  </a:lnTo>
                  <a:cubicBezTo>
                    <a:pt x="4033708" y="636107"/>
                    <a:pt x="4033708" y="636107"/>
                    <a:pt x="4033708" y="637620"/>
                  </a:cubicBezTo>
                  <a:lnTo>
                    <a:pt x="4033708" y="648212"/>
                  </a:lnTo>
                  <a:cubicBezTo>
                    <a:pt x="4033708" y="648212"/>
                    <a:pt x="4033708" y="648212"/>
                    <a:pt x="4034823" y="648212"/>
                  </a:cubicBezTo>
                  <a:lnTo>
                    <a:pt x="4042623" y="648212"/>
                  </a:lnTo>
                  <a:cubicBezTo>
                    <a:pt x="4042623" y="648212"/>
                    <a:pt x="4042623" y="648212"/>
                    <a:pt x="4042623" y="649346"/>
                  </a:cubicBezTo>
                  <a:lnTo>
                    <a:pt x="4042623" y="657290"/>
                  </a:lnTo>
                  <a:cubicBezTo>
                    <a:pt x="4042623" y="657290"/>
                    <a:pt x="4042623" y="657290"/>
                    <a:pt x="4041510" y="657290"/>
                  </a:cubicBezTo>
                  <a:lnTo>
                    <a:pt x="4033708" y="657290"/>
                  </a:lnTo>
                  <a:cubicBezTo>
                    <a:pt x="4033708" y="657290"/>
                    <a:pt x="4033708" y="657290"/>
                    <a:pt x="4033708" y="658804"/>
                  </a:cubicBezTo>
                  <a:lnTo>
                    <a:pt x="4033708" y="669395"/>
                  </a:lnTo>
                  <a:cubicBezTo>
                    <a:pt x="4033708" y="669395"/>
                    <a:pt x="4033708" y="669395"/>
                    <a:pt x="4034823" y="669395"/>
                  </a:cubicBezTo>
                  <a:lnTo>
                    <a:pt x="4042623" y="669395"/>
                  </a:lnTo>
                  <a:cubicBezTo>
                    <a:pt x="4042623" y="669395"/>
                    <a:pt x="4042623" y="669395"/>
                    <a:pt x="4042623" y="670908"/>
                  </a:cubicBezTo>
                  <a:lnTo>
                    <a:pt x="4042623" y="681500"/>
                  </a:lnTo>
                  <a:cubicBezTo>
                    <a:pt x="4042623" y="681500"/>
                    <a:pt x="4042623" y="681500"/>
                    <a:pt x="4041510" y="681500"/>
                  </a:cubicBezTo>
                  <a:lnTo>
                    <a:pt x="4033708" y="681500"/>
                  </a:lnTo>
                  <a:cubicBezTo>
                    <a:pt x="4033708" y="681500"/>
                    <a:pt x="4033708" y="681500"/>
                    <a:pt x="4033708" y="682634"/>
                  </a:cubicBezTo>
                  <a:lnTo>
                    <a:pt x="4033708" y="690579"/>
                  </a:lnTo>
                  <a:cubicBezTo>
                    <a:pt x="4033708" y="690579"/>
                    <a:pt x="4033708" y="690579"/>
                    <a:pt x="4034823" y="690579"/>
                  </a:cubicBezTo>
                  <a:lnTo>
                    <a:pt x="4042623" y="690579"/>
                  </a:lnTo>
                  <a:cubicBezTo>
                    <a:pt x="4042623" y="690579"/>
                    <a:pt x="4042623" y="690579"/>
                    <a:pt x="4042623" y="692091"/>
                  </a:cubicBezTo>
                  <a:lnTo>
                    <a:pt x="4042623" y="702682"/>
                  </a:lnTo>
                  <a:cubicBezTo>
                    <a:pt x="4042623" y="702682"/>
                    <a:pt x="4042623" y="702682"/>
                    <a:pt x="4041510" y="702682"/>
                  </a:cubicBezTo>
                  <a:lnTo>
                    <a:pt x="4033708" y="702682"/>
                  </a:lnTo>
                  <a:cubicBezTo>
                    <a:pt x="4033708" y="702682"/>
                    <a:pt x="4033708" y="702682"/>
                    <a:pt x="4033708" y="704195"/>
                  </a:cubicBezTo>
                  <a:lnTo>
                    <a:pt x="4033708" y="714788"/>
                  </a:lnTo>
                  <a:cubicBezTo>
                    <a:pt x="4033708" y="714788"/>
                    <a:pt x="4033708" y="714788"/>
                    <a:pt x="4034823" y="714788"/>
                  </a:cubicBezTo>
                  <a:lnTo>
                    <a:pt x="4042623" y="714788"/>
                  </a:lnTo>
                  <a:cubicBezTo>
                    <a:pt x="4042623" y="714788"/>
                    <a:pt x="4042623" y="714788"/>
                    <a:pt x="4042623" y="716300"/>
                  </a:cubicBezTo>
                  <a:lnTo>
                    <a:pt x="4042623" y="726892"/>
                  </a:lnTo>
                  <a:cubicBezTo>
                    <a:pt x="4042623" y="726892"/>
                    <a:pt x="4042623" y="726892"/>
                    <a:pt x="4041510" y="726892"/>
                  </a:cubicBezTo>
                  <a:lnTo>
                    <a:pt x="4033708" y="726892"/>
                  </a:lnTo>
                  <a:cubicBezTo>
                    <a:pt x="4033708" y="726892"/>
                    <a:pt x="4033708" y="726892"/>
                    <a:pt x="4033708" y="728027"/>
                  </a:cubicBezTo>
                  <a:lnTo>
                    <a:pt x="4033708" y="735970"/>
                  </a:lnTo>
                  <a:cubicBezTo>
                    <a:pt x="4033708" y="735970"/>
                    <a:pt x="4033708" y="735970"/>
                    <a:pt x="4034823" y="735970"/>
                  </a:cubicBezTo>
                  <a:lnTo>
                    <a:pt x="4042623" y="735970"/>
                  </a:lnTo>
                  <a:cubicBezTo>
                    <a:pt x="4042623" y="735970"/>
                    <a:pt x="4042623" y="735970"/>
                    <a:pt x="4042623" y="737484"/>
                  </a:cubicBezTo>
                  <a:lnTo>
                    <a:pt x="4042623" y="748075"/>
                  </a:lnTo>
                  <a:cubicBezTo>
                    <a:pt x="4042623" y="748075"/>
                    <a:pt x="4042623" y="748075"/>
                    <a:pt x="4041510" y="748075"/>
                  </a:cubicBezTo>
                  <a:lnTo>
                    <a:pt x="4033708" y="748075"/>
                  </a:lnTo>
                  <a:cubicBezTo>
                    <a:pt x="4033708" y="748075"/>
                    <a:pt x="4033708" y="748075"/>
                    <a:pt x="4033708" y="749588"/>
                  </a:cubicBezTo>
                  <a:lnTo>
                    <a:pt x="4033708" y="760181"/>
                  </a:lnTo>
                  <a:cubicBezTo>
                    <a:pt x="4033708" y="760181"/>
                    <a:pt x="4033708" y="760181"/>
                    <a:pt x="4034823" y="760181"/>
                  </a:cubicBezTo>
                  <a:lnTo>
                    <a:pt x="4042623" y="760181"/>
                  </a:lnTo>
                  <a:cubicBezTo>
                    <a:pt x="4042623" y="760181"/>
                    <a:pt x="4042623" y="760181"/>
                    <a:pt x="4042623" y="761314"/>
                  </a:cubicBezTo>
                  <a:lnTo>
                    <a:pt x="4042623" y="769258"/>
                  </a:lnTo>
                  <a:cubicBezTo>
                    <a:pt x="4042623" y="769258"/>
                    <a:pt x="4042623" y="769258"/>
                    <a:pt x="4041510" y="769258"/>
                  </a:cubicBezTo>
                  <a:lnTo>
                    <a:pt x="4033708" y="769258"/>
                  </a:lnTo>
                  <a:cubicBezTo>
                    <a:pt x="4033708" y="769258"/>
                    <a:pt x="4033708" y="769258"/>
                    <a:pt x="4033708" y="770772"/>
                  </a:cubicBezTo>
                  <a:lnTo>
                    <a:pt x="4033708" y="781363"/>
                  </a:lnTo>
                  <a:cubicBezTo>
                    <a:pt x="4033708" y="781363"/>
                    <a:pt x="4033708" y="781363"/>
                    <a:pt x="4034823" y="781363"/>
                  </a:cubicBezTo>
                  <a:lnTo>
                    <a:pt x="4042623" y="781363"/>
                  </a:lnTo>
                  <a:cubicBezTo>
                    <a:pt x="4042623" y="781363"/>
                    <a:pt x="4042623" y="781363"/>
                    <a:pt x="4042623" y="782876"/>
                  </a:cubicBezTo>
                  <a:lnTo>
                    <a:pt x="4042623" y="793468"/>
                  </a:lnTo>
                  <a:cubicBezTo>
                    <a:pt x="4042623" y="793468"/>
                    <a:pt x="4042623" y="793468"/>
                    <a:pt x="4041510" y="793468"/>
                  </a:cubicBezTo>
                  <a:lnTo>
                    <a:pt x="4033708" y="793468"/>
                  </a:lnTo>
                  <a:cubicBezTo>
                    <a:pt x="4033708" y="793468"/>
                    <a:pt x="4033708" y="793468"/>
                    <a:pt x="4033708" y="794981"/>
                  </a:cubicBezTo>
                  <a:lnTo>
                    <a:pt x="4033708" y="805572"/>
                  </a:lnTo>
                  <a:cubicBezTo>
                    <a:pt x="4033708" y="805572"/>
                    <a:pt x="4033708" y="805572"/>
                    <a:pt x="4034823" y="805572"/>
                  </a:cubicBezTo>
                  <a:lnTo>
                    <a:pt x="4042623" y="805572"/>
                  </a:lnTo>
                  <a:cubicBezTo>
                    <a:pt x="4042623" y="805572"/>
                    <a:pt x="4042623" y="805572"/>
                    <a:pt x="4042623" y="806707"/>
                  </a:cubicBezTo>
                  <a:lnTo>
                    <a:pt x="4042623" y="814651"/>
                  </a:lnTo>
                  <a:cubicBezTo>
                    <a:pt x="4042623" y="814651"/>
                    <a:pt x="4042623" y="814651"/>
                    <a:pt x="4041510" y="814651"/>
                  </a:cubicBezTo>
                  <a:lnTo>
                    <a:pt x="4033708" y="814651"/>
                  </a:lnTo>
                  <a:cubicBezTo>
                    <a:pt x="4033708" y="814651"/>
                    <a:pt x="4033708" y="814651"/>
                    <a:pt x="4033708" y="816163"/>
                  </a:cubicBezTo>
                  <a:lnTo>
                    <a:pt x="4033708" y="826756"/>
                  </a:lnTo>
                  <a:cubicBezTo>
                    <a:pt x="4033708" y="826756"/>
                    <a:pt x="4033708" y="826756"/>
                    <a:pt x="4058227" y="853992"/>
                  </a:cubicBezTo>
                  <a:cubicBezTo>
                    <a:pt x="4058227" y="860044"/>
                    <a:pt x="4058227" y="860044"/>
                    <a:pt x="4057113" y="860044"/>
                  </a:cubicBezTo>
                  <a:lnTo>
                    <a:pt x="4049311" y="860044"/>
                  </a:lnTo>
                  <a:cubicBezTo>
                    <a:pt x="4049311" y="860044"/>
                    <a:pt x="4049311" y="860044"/>
                    <a:pt x="4049311" y="893331"/>
                  </a:cubicBezTo>
                  <a:cubicBezTo>
                    <a:pt x="4049311" y="893331"/>
                    <a:pt x="4049311" y="893331"/>
                    <a:pt x="4050427" y="893331"/>
                  </a:cubicBezTo>
                  <a:lnTo>
                    <a:pt x="4058227" y="893331"/>
                  </a:lnTo>
                  <a:cubicBezTo>
                    <a:pt x="4058227" y="893331"/>
                    <a:pt x="4058227" y="893331"/>
                    <a:pt x="4058227" y="891440"/>
                  </a:cubicBezTo>
                  <a:lnTo>
                    <a:pt x="4058227" y="878201"/>
                  </a:lnTo>
                  <a:cubicBezTo>
                    <a:pt x="4058227" y="878201"/>
                    <a:pt x="4058227" y="878201"/>
                    <a:pt x="4059342" y="877444"/>
                  </a:cubicBezTo>
                  <a:lnTo>
                    <a:pt x="4067142" y="872149"/>
                  </a:lnTo>
                  <a:cubicBezTo>
                    <a:pt x="4067142" y="872149"/>
                    <a:pt x="4067142" y="872149"/>
                    <a:pt x="4069094" y="872149"/>
                  </a:cubicBezTo>
                  <a:lnTo>
                    <a:pt x="4082747" y="872149"/>
                  </a:lnTo>
                  <a:cubicBezTo>
                    <a:pt x="4082747" y="872149"/>
                    <a:pt x="4082747" y="872149"/>
                    <a:pt x="4082747" y="873661"/>
                  </a:cubicBezTo>
                  <a:lnTo>
                    <a:pt x="4082747" y="884253"/>
                  </a:lnTo>
                  <a:cubicBezTo>
                    <a:pt x="4082747" y="884253"/>
                    <a:pt x="4082747" y="884253"/>
                    <a:pt x="4084419" y="884253"/>
                  </a:cubicBezTo>
                  <a:lnTo>
                    <a:pt x="4096121" y="884253"/>
                  </a:lnTo>
                  <a:cubicBezTo>
                    <a:pt x="4096121" y="890305"/>
                    <a:pt x="4096121" y="890305"/>
                    <a:pt x="4097235" y="890305"/>
                  </a:cubicBezTo>
                  <a:lnTo>
                    <a:pt x="4105038" y="890305"/>
                  </a:lnTo>
                  <a:cubicBezTo>
                    <a:pt x="4105038" y="890305"/>
                    <a:pt x="4105038" y="890305"/>
                    <a:pt x="4129555" y="932671"/>
                  </a:cubicBezTo>
                  <a:cubicBezTo>
                    <a:pt x="4129555" y="932671"/>
                    <a:pt x="4129555" y="932671"/>
                    <a:pt x="4129555" y="951821"/>
                  </a:cubicBezTo>
                  <a:lnTo>
                    <a:pt x="4129555" y="970823"/>
                  </a:lnTo>
                  <a:lnTo>
                    <a:pt x="4138472" y="970823"/>
                  </a:lnTo>
                  <a:lnTo>
                    <a:pt x="4138472" y="956881"/>
                  </a:lnTo>
                  <a:cubicBezTo>
                    <a:pt x="4138472" y="956881"/>
                    <a:pt x="4138472" y="956881"/>
                    <a:pt x="4139308" y="956881"/>
                  </a:cubicBezTo>
                  <a:lnTo>
                    <a:pt x="4145159" y="956881"/>
                  </a:lnTo>
                  <a:cubicBezTo>
                    <a:pt x="4145159" y="956881"/>
                    <a:pt x="4145159" y="956881"/>
                    <a:pt x="4145159" y="958394"/>
                  </a:cubicBezTo>
                  <a:lnTo>
                    <a:pt x="4145159" y="968985"/>
                  </a:lnTo>
                  <a:cubicBezTo>
                    <a:pt x="4154075" y="972013"/>
                    <a:pt x="4154075" y="972013"/>
                    <a:pt x="4154075" y="905436"/>
                  </a:cubicBezTo>
                  <a:cubicBezTo>
                    <a:pt x="4154075" y="905436"/>
                    <a:pt x="4154075" y="905436"/>
                    <a:pt x="4191968" y="905436"/>
                  </a:cubicBezTo>
                  <a:cubicBezTo>
                    <a:pt x="4191968" y="905436"/>
                    <a:pt x="4191968" y="905436"/>
                    <a:pt x="4191968" y="808599"/>
                  </a:cubicBezTo>
                  <a:cubicBezTo>
                    <a:pt x="4191968" y="808599"/>
                    <a:pt x="4191968" y="808599"/>
                    <a:pt x="4227631" y="808599"/>
                  </a:cubicBezTo>
                  <a:cubicBezTo>
                    <a:pt x="4227631" y="808599"/>
                    <a:pt x="4227631" y="808599"/>
                    <a:pt x="4227631" y="807464"/>
                  </a:cubicBezTo>
                  <a:lnTo>
                    <a:pt x="4227631" y="799520"/>
                  </a:lnTo>
                  <a:cubicBezTo>
                    <a:pt x="4227631" y="799520"/>
                    <a:pt x="4227631" y="799520"/>
                    <a:pt x="4249922" y="799520"/>
                  </a:cubicBezTo>
                  <a:cubicBezTo>
                    <a:pt x="4249922" y="799520"/>
                    <a:pt x="4249922" y="799520"/>
                    <a:pt x="4249922" y="748075"/>
                  </a:cubicBezTo>
                  <a:cubicBezTo>
                    <a:pt x="4245463" y="748075"/>
                    <a:pt x="4245463" y="748075"/>
                    <a:pt x="4245463" y="745805"/>
                  </a:cubicBezTo>
                  <a:lnTo>
                    <a:pt x="4245463" y="729918"/>
                  </a:lnTo>
                  <a:lnTo>
                    <a:pt x="4249922" y="732945"/>
                  </a:lnTo>
                  <a:cubicBezTo>
                    <a:pt x="4249922" y="732945"/>
                    <a:pt x="4249922" y="732945"/>
                    <a:pt x="4254381" y="702682"/>
                  </a:cubicBezTo>
                  <a:cubicBezTo>
                    <a:pt x="4254381" y="702682"/>
                    <a:pt x="4254381" y="702682"/>
                    <a:pt x="4258839" y="732945"/>
                  </a:cubicBezTo>
                  <a:cubicBezTo>
                    <a:pt x="4261067" y="729918"/>
                    <a:pt x="4261067" y="729918"/>
                    <a:pt x="4261346" y="728783"/>
                  </a:cubicBezTo>
                  <a:lnTo>
                    <a:pt x="4263297" y="720840"/>
                  </a:lnTo>
                  <a:cubicBezTo>
                    <a:pt x="4263297" y="720840"/>
                    <a:pt x="4263297" y="720840"/>
                    <a:pt x="4263853" y="719327"/>
                  </a:cubicBezTo>
                  <a:lnTo>
                    <a:pt x="4267754" y="708734"/>
                  </a:lnTo>
                  <a:cubicBezTo>
                    <a:pt x="4267754" y="708734"/>
                    <a:pt x="4267754" y="708734"/>
                    <a:pt x="4268311" y="707222"/>
                  </a:cubicBezTo>
                  <a:lnTo>
                    <a:pt x="4272213" y="696631"/>
                  </a:lnTo>
                  <a:cubicBezTo>
                    <a:pt x="4272213" y="696631"/>
                    <a:pt x="4272213" y="696631"/>
                    <a:pt x="4273605" y="695495"/>
                  </a:cubicBezTo>
                  <a:lnTo>
                    <a:pt x="4283357" y="687552"/>
                  </a:lnTo>
                  <a:cubicBezTo>
                    <a:pt x="4283357" y="687552"/>
                    <a:pt x="4283357" y="687552"/>
                    <a:pt x="4285030" y="686039"/>
                  </a:cubicBezTo>
                  <a:lnTo>
                    <a:pt x="4296732" y="675447"/>
                  </a:lnTo>
                  <a:cubicBezTo>
                    <a:pt x="4296732" y="675447"/>
                    <a:pt x="4296732" y="675447"/>
                    <a:pt x="4297568" y="673934"/>
                  </a:cubicBezTo>
                  <a:lnTo>
                    <a:pt x="4303418" y="663343"/>
                  </a:lnTo>
                  <a:cubicBezTo>
                    <a:pt x="4303418" y="663343"/>
                    <a:pt x="4303418" y="663343"/>
                    <a:pt x="4303976" y="660695"/>
                  </a:cubicBezTo>
                  <a:lnTo>
                    <a:pt x="4307877" y="642159"/>
                  </a:lnTo>
                  <a:cubicBezTo>
                    <a:pt x="4307877" y="642159"/>
                    <a:pt x="4307877" y="642159"/>
                    <a:pt x="4308435" y="644807"/>
                  </a:cubicBezTo>
                  <a:lnTo>
                    <a:pt x="4312335" y="663343"/>
                  </a:lnTo>
                  <a:cubicBezTo>
                    <a:pt x="4312335" y="663343"/>
                    <a:pt x="4312335" y="663343"/>
                    <a:pt x="4312893" y="664477"/>
                  </a:cubicBezTo>
                  <a:lnTo>
                    <a:pt x="4316793" y="672421"/>
                  </a:lnTo>
                  <a:cubicBezTo>
                    <a:pt x="4316793" y="672421"/>
                    <a:pt x="4316793" y="672421"/>
                    <a:pt x="4318186" y="673934"/>
                  </a:cubicBezTo>
                  <a:lnTo>
                    <a:pt x="4327938" y="684525"/>
                  </a:lnTo>
                  <a:cubicBezTo>
                    <a:pt x="4327938" y="684525"/>
                    <a:pt x="4327938" y="684525"/>
                    <a:pt x="4329054" y="686039"/>
                  </a:cubicBezTo>
                  <a:lnTo>
                    <a:pt x="4336853" y="696631"/>
                  </a:lnTo>
                  <a:cubicBezTo>
                    <a:pt x="4336853" y="696631"/>
                    <a:pt x="4336853" y="696631"/>
                    <a:pt x="4337969" y="698143"/>
                  </a:cubicBezTo>
                  <a:lnTo>
                    <a:pt x="4345771" y="708734"/>
                  </a:lnTo>
                  <a:cubicBezTo>
                    <a:pt x="4345771" y="708734"/>
                    <a:pt x="4345771" y="708734"/>
                    <a:pt x="4346049" y="710248"/>
                  </a:cubicBezTo>
                  <a:lnTo>
                    <a:pt x="4347998" y="720840"/>
                  </a:lnTo>
                  <a:cubicBezTo>
                    <a:pt x="4347998" y="720840"/>
                    <a:pt x="4347998" y="720840"/>
                    <a:pt x="4348277" y="722352"/>
                  </a:cubicBezTo>
                  <a:lnTo>
                    <a:pt x="4350228" y="732945"/>
                  </a:lnTo>
                  <a:cubicBezTo>
                    <a:pt x="4354685" y="732945"/>
                    <a:pt x="4354685" y="732945"/>
                    <a:pt x="4356914" y="702682"/>
                  </a:cubicBezTo>
                  <a:cubicBezTo>
                    <a:pt x="4356914" y="702682"/>
                    <a:pt x="4356914" y="702682"/>
                    <a:pt x="4361373" y="732945"/>
                  </a:cubicBezTo>
                  <a:cubicBezTo>
                    <a:pt x="4365830" y="732945"/>
                    <a:pt x="4365830" y="732945"/>
                    <a:pt x="4365830" y="735214"/>
                  </a:cubicBezTo>
                  <a:lnTo>
                    <a:pt x="4365830" y="751102"/>
                  </a:lnTo>
                  <a:cubicBezTo>
                    <a:pt x="4361373" y="751102"/>
                    <a:pt x="4361373" y="751102"/>
                    <a:pt x="4361373" y="793468"/>
                  </a:cubicBezTo>
                  <a:cubicBezTo>
                    <a:pt x="4361373" y="793468"/>
                    <a:pt x="4361373" y="793468"/>
                    <a:pt x="4362489" y="793468"/>
                  </a:cubicBezTo>
                  <a:lnTo>
                    <a:pt x="4370289" y="793468"/>
                  </a:lnTo>
                  <a:cubicBezTo>
                    <a:pt x="4370289" y="799520"/>
                    <a:pt x="4370289" y="799520"/>
                    <a:pt x="4371126" y="799520"/>
                  </a:cubicBezTo>
                  <a:lnTo>
                    <a:pt x="4376976" y="799520"/>
                  </a:lnTo>
                  <a:cubicBezTo>
                    <a:pt x="4376976" y="799520"/>
                    <a:pt x="4376976" y="799520"/>
                    <a:pt x="4376976" y="798007"/>
                  </a:cubicBezTo>
                  <a:lnTo>
                    <a:pt x="4376976" y="787415"/>
                  </a:lnTo>
                  <a:cubicBezTo>
                    <a:pt x="4376976" y="787415"/>
                    <a:pt x="4376976" y="787415"/>
                    <a:pt x="4379206" y="787415"/>
                  </a:cubicBezTo>
                  <a:lnTo>
                    <a:pt x="4394808" y="787415"/>
                  </a:lnTo>
                  <a:cubicBezTo>
                    <a:pt x="4394808" y="787415"/>
                    <a:pt x="4394808" y="787415"/>
                    <a:pt x="4394808" y="784767"/>
                  </a:cubicBezTo>
                  <a:lnTo>
                    <a:pt x="4394808" y="766232"/>
                  </a:lnTo>
                  <a:cubicBezTo>
                    <a:pt x="4394808" y="766232"/>
                    <a:pt x="4394808" y="766232"/>
                    <a:pt x="4432702" y="766232"/>
                  </a:cubicBezTo>
                  <a:cubicBezTo>
                    <a:pt x="4432702" y="766232"/>
                    <a:pt x="4432702" y="766232"/>
                    <a:pt x="4432702" y="768124"/>
                  </a:cubicBezTo>
                  <a:lnTo>
                    <a:pt x="4432702" y="781363"/>
                  </a:lnTo>
                  <a:cubicBezTo>
                    <a:pt x="4432702" y="781363"/>
                    <a:pt x="4432702" y="781363"/>
                    <a:pt x="4452762" y="781363"/>
                  </a:cubicBezTo>
                  <a:cubicBezTo>
                    <a:pt x="4452762" y="781363"/>
                    <a:pt x="4452762" y="781363"/>
                    <a:pt x="4452762" y="784390"/>
                  </a:cubicBezTo>
                  <a:lnTo>
                    <a:pt x="4452762" y="805572"/>
                  </a:lnTo>
                  <a:cubicBezTo>
                    <a:pt x="4448306" y="805572"/>
                    <a:pt x="4448306" y="805572"/>
                    <a:pt x="4448306" y="806707"/>
                  </a:cubicBezTo>
                  <a:lnTo>
                    <a:pt x="4448306" y="814651"/>
                  </a:lnTo>
                  <a:cubicBezTo>
                    <a:pt x="4452762" y="814651"/>
                    <a:pt x="4452762" y="814651"/>
                    <a:pt x="4452762" y="816921"/>
                  </a:cubicBezTo>
                  <a:lnTo>
                    <a:pt x="4452762" y="832808"/>
                  </a:lnTo>
                  <a:lnTo>
                    <a:pt x="4448306" y="838860"/>
                  </a:lnTo>
                  <a:cubicBezTo>
                    <a:pt x="4448306" y="838860"/>
                    <a:pt x="4448306" y="838860"/>
                    <a:pt x="4448306" y="911488"/>
                  </a:cubicBezTo>
                  <a:cubicBezTo>
                    <a:pt x="4448306" y="911488"/>
                    <a:pt x="4448306" y="911488"/>
                    <a:pt x="4450255" y="911488"/>
                  </a:cubicBezTo>
                  <a:lnTo>
                    <a:pt x="4463908" y="911488"/>
                  </a:lnTo>
                  <a:cubicBezTo>
                    <a:pt x="4463908" y="917540"/>
                    <a:pt x="4463908" y="917540"/>
                    <a:pt x="4465579" y="917540"/>
                  </a:cubicBezTo>
                  <a:lnTo>
                    <a:pt x="4477282" y="917540"/>
                  </a:lnTo>
                  <a:cubicBezTo>
                    <a:pt x="4477282" y="917540"/>
                    <a:pt x="4477282" y="917540"/>
                    <a:pt x="4477282" y="920188"/>
                  </a:cubicBezTo>
                  <a:lnTo>
                    <a:pt x="4477282" y="938724"/>
                  </a:lnTo>
                  <a:cubicBezTo>
                    <a:pt x="4477282" y="938724"/>
                    <a:pt x="4477282" y="938724"/>
                    <a:pt x="4478955" y="938724"/>
                  </a:cubicBezTo>
                  <a:lnTo>
                    <a:pt x="4490656" y="938724"/>
                  </a:lnTo>
                  <a:cubicBezTo>
                    <a:pt x="4490656" y="938724"/>
                    <a:pt x="4490656" y="938724"/>
                    <a:pt x="4490656" y="936076"/>
                  </a:cubicBezTo>
                  <a:lnTo>
                    <a:pt x="4490656" y="917540"/>
                  </a:lnTo>
                  <a:cubicBezTo>
                    <a:pt x="4490656" y="917540"/>
                    <a:pt x="4490656" y="917540"/>
                    <a:pt x="4492605" y="916028"/>
                  </a:cubicBezTo>
                  <a:lnTo>
                    <a:pt x="4506258" y="905436"/>
                  </a:lnTo>
                  <a:cubicBezTo>
                    <a:pt x="4506258" y="905436"/>
                    <a:pt x="4506258" y="905436"/>
                    <a:pt x="4506258" y="878201"/>
                  </a:cubicBezTo>
                  <a:cubicBezTo>
                    <a:pt x="4501802" y="878201"/>
                    <a:pt x="4501802" y="878201"/>
                    <a:pt x="4501802" y="847938"/>
                  </a:cubicBezTo>
                  <a:cubicBezTo>
                    <a:pt x="4501802" y="847938"/>
                    <a:pt x="4501802" y="847938"/>
                    <a:pt x="4502914" y="847938"/>
                  </a:cubicBezTo>
                  <a:lnTo>
                    <a:pt x="4510717" y="847938"/>
                  </a:lnTo>
                  <a:cubicBezTo>
                    <a:pt x="4510717" y="844913"/>
                    <a:pt x="4510717" y="844913"/>
                    <a:pt x="4530778" y="844913"/>
                  </a:cubicBezTo>
                  <a:cubicBezTo>
                    <a:pt x="4530778" y="844913"/>
                    <a:pt x="4530778" y="844913"/>
                    <a:pt x="4530778" y="843399"/>
                  </a:cubicBezTo>
                  <a:lnTo>
                    <a:pt x="4530778" y="832808"/>
                  </a:lnTo>
                  <a:cubicBezTo>
                    <a:pt x="4530778" y="832808"/>
                    <a:pt x="4530778" y="832808"/>
                    <a:pt x="4532451" y="832808"/>
                  </a:cubicBezTo>
                  <a:lnTo>
                    <a:pt x="4544152" y="832808"/>
                  </a:lnTo>
                  <a:cubicBezTo>
                    <a:pt x="4544152" y="832808"/>
                    <a:pt x="4544152" y="832808"/>
                    <a:pt x="4544152" y="681500"/>
                  </a:cubicBezTo>
                  <a:cubicBezTo>
                    <a:pt x="4544152" y="681500"/>
                    <a:pt x="4544152" y="681500"/>
                    <a:pt x="4545267" y="681500"/>
                  </a:cubicBezTo>
                  <a:lnTo>
                    <a:pt x="4553068" y="681500"/>
                  </a:lnTo>
                  <a:cubicBezTo>
                    <a:pt x="4553068" y="681500"/>
                    <a:pt x="4553068" y="681500"/>
                    <a:pt x="4553068" y="678473"/>
                  </a:cubicBezTo>
                  <a:lnTo>
                    <a:pt x="4553068" y="657290"/>
                  </a:lnTo>
                  <a:cubicBezTo>
                    <a:pt x="4555298" y="657290"/>
                    <a:pt x="4555298" y="657290"/>
                    <a:pt x="4555298" y="596766"/>
                  </a:cubicBezTo>
                  <a:cubicBezTo>
                    <a:pt x="4555298" y="596766"/>
                    <a:pt x="4555298" y="596766"/>
                    <a:pt x="4556412" y="596766"/>
                  </a:cubicBezTo>
                  <a:lnTo>
                    <a:pt x="4564213" y="596766"/>
                  </a:lnTo>
                  <a:cubicBezTo>
                    <a:pt x="4564213" y="596766"/>
                    <a:pt x="4564213" y="596766"/>
                    <a:pt x="4564213" y="598280"/>
                  </a:cubicBezTo>
                  <a:lnTo>
                    <a:pt x="4564213" y="608871"/>
                  </a:lnTo>
                  <a:cubicBezTo>
                    <a:pt x="4568671" y="608871"/>
                    <a:pt x="4568671" y="608871"/>
                    <a:pt x="4568671" y="605845"/>
                  </a:cubicBezTo>
                  <a:lnTo>
                    <a:pt x="4568671" y="584662"/>
                  </a:lnTo>
                  <a:cubicBezTo>
                    <a:pt x="4568671" y="584662"/>
                    <a:pt x="4568671" y="584662"/>
                    <a:pt x="4570065" y="583906"/>
                  </a:cubicBezTo>
                  <a:lnTo>
                    <a:pt x="4579816" y="578610"/>
                  </a:lnTo>
                  <a:cubicBezTo>
                    <a:pt x="4579816" y="578610"/>
                    <a:pt x="4579816" y="578610"/>
                    <a:pt x="4580930" y="579367"/>
                  </a:cubicBezTo>
                  <a:lnTo>
                    <a:pt x="4588733" y="584662"/>
                  </a:lnTo>
                  <a:cubicBezTo>
                    <a:pt x="4588733" y="584662"/>
                    <a:pt x="4588733" y="584662"/>
                    <a:pt x="4590404" y="584662"/>
                  </a:cubicBezTo>
                  <a:lnTo>
                    <a:pt x="4602107" y="584662"/>
                  </a:lnTo>
                  <a:cubicBezTo>
                    <a:pt x="4602107" y="584662"/>
                    <a:pt x="4602107" y="584662"/>
                    <a:pt x="4602107" y="545322"/>
                  </a:cubicBezTo>
                  <a:cubicBezTo>
                    <a:pt x="4602107" y="545322"/>
                    <a:pt x="4602107" y="545322"/>
                    <a:pt x="4603221" y="545322"/>
                  </a:cubicBezTo>
                  <a:lnTo>
                    <a:pt x="4611021" y="545322"/>
                  </a:lnTo>
                  <a:cubicBezTo>
                    <a:pt x="4611021" y="551375"/>
                    <a:pt x="4611021" y="551375"/>
                    <a:pt x="4612414" y="551375"/>
                  </a:cubicBezTo>
                  <a:lnTo>
                    <a:pt x="4622169" y="551375"/>
                  </a:lnTo>
                  <a:cubicBezTo>
                    <a:pt x="4622169" y="545322"/>
                    <a:pt x="4622169" y="545322"/>
                    <a:pt x="4623282" y="545322"/>
                  </a:cubicBezTo>
                  <a:lnTo>
                    <a:pt x="4631084" y="545322"/>
                  </a:lnTo>
                  <a:cubicBezTo>
                    <a:pt x="4631084" y="545322"/>
                    <a:pt x="4631084" y="545322"/>
                    <a:pt x="4631084" y="590714"/>
                  </a:cubicBezTo>
                  <a:cubicBezTo>
                    <a:pt x="4631084" y="590714"/>
                    <a:pt x="4631084" y="590714"/>
                    <a:pt x="4632477" y="592227"/>
                  </a:cubicBezTo>
                  <a:lnTo>
                    <a:pt x="4642230" y="602819"/>
                  </a:lnTo>
                  <a:cubicBezTo>
                    <a:pt x="4640000" y="611898"/>
                    <a:pt x="4640000" y="611898"/>
                    <a:pt x="4664518" y="611898"/>
                  </a:cubicBezTo>
                  <a:cubicBezTo>
                    <a:pt x="4664518" y="611898"/>
                    <a:pt x="4664518" y="611898"/>
                    <a:pt x="4664518" y="610007"/>
                  </a:cubicBezTo>
                  <a:lnTo>
                    <a:pt x="4664518" y="596766"/>
                  </a:lnTo>
                  <a:cubicBezTo>
                    <a:pt x="4664518" y="596766"/>
                    <a:pt x="4664518" y="596766"/>
                    <a:pt x="4693496" y="584662"/>
                  </a:cubicBezTo>
                  <a:cubicBezTo>
                    <a:pt x="4693496" y="584662"/>
                    <a:pt x="4693496" y="584662"/>
                    <a:pt x="4693496" y="583150"/>
                  </a:cubicBezTo>
                  <a:lnTo>
                    <a:pt x="4693496" y="572557"/>
                  </a:lnTo>
                  <a:cubicBezTo>
                    <a:pt x="4693496" y="572557"/>
                    <a:pt x="4693496" y="572557"/>
                    <a:pt x="4694332" y="572557"/>
                  </a:cubicBezTo>
                  <a:lnTo>
                    <a:pt x="4700182" y="572557"/>
                  </a:lnTo>
                  <a:cubicBezTo>
                    <a:pt x="4700182" y="572557"/>
                    <a:pt x="4700182" y="572557"/>
                    <a:pt x="4700182" y="571423"/>
                  </a:cubicBezTo>
                  <a:lnTo>
                    <a:pt x="4700182" y="563479"/>
                  </a:lnTo>
                  <a:cubicBezTo>
                    <a:pt x="4700182" y="563479"/>
                    <a:pt x="4700182" y="563479"/>
                    <a:pt x="4702412" y="563479"/>
                  </a:cubicBezTo>
                  <a:lnTo>
                    <a:pt x="4718014" y="563479"/>
                  </a:lnTo>
                  <a:cubicBezTo>
                    <a:pt x="4718014" y="563479"/>
                    <a:pt x="4718014" y="563479"/>
                    <a:pt x="4718014" y="564614"/>
                  </a:cubicBezTo>
                  <a:lnTo>
                    <a:pt x="4718014" y="572557"/>
                  </a:lnTo>
                  <a:cubicBezTo>
                    <a:pt x="4718014" y="572557"/>
                    <a:pt x="4718014" y="572557"/>
                    <a:pt x="4719686" y="572557"/>
                  </a:cubicBezTo>
                  <a:lnTo>
                    <a:pt x="4731390" y="572557"/>
                  </a:lnTo>
                  <a:cubicBezTo>
                    <a:pt x="4731390" y="572557"/>
                    <a:pt x="4731390" y="572557"/>
                    <a:pt x="4731390" y="574828"/>
                  </a:cubicBezTo>
                  <a:lnTo>
                    <a:pt x="4731390" y="590714"/>
                  </a:lnTo>
                  <a:cubicBezTo>
                    <a:pt x="4731390" y="590714"/>
                    <a:pt x="4731390" y="590714"/>
                    <a:pt x="4755908" y="590714"/>
                  </a:cubicBezTo>
                  <a:cubicBezTo>
                    <a:pt x="4755908" y="590714"/>
                    <a:pt x="4755908" y="590714"/>
                    <a:pt x="4755908" y="589202"/>
                  </a:cubicBezTo>
                  <a:lnTo>
                    <a:pt x="4755908" y="578610"/>
                  </a:lnTo>
                  <a:cubicBezTo>
                    <a:pt x="4755908" y="578610"/>
                    <a:pt x="4755908" y="578610"/>
                    <a:pt x="4757302" y="578610"/>
                  </a:cubicBezTo>
                  <a:lnTo>
                    <a:pt x="4767053" y="578610"/>
                  </a:lnTo>
                  <a:cubicBezTo>
                    <a:pt x="4767053" y="578610"/>
                    <a:pt x="4767053" y="578610"/>
                    <a:pt x="4767053" y="577096"/>
                  </a:cubicBezTo>
                  <a:lnTo>
                    <a:pt x="4767053" y="566505"/>
                  </a:lnTo>
                  <a:cubicBezTo>
                    <a:pt x="4767053" y="566505"/>
                    <a:pt x="4767053" y="566505"/>
                    <a:pt x="4768725" y="566505"/>
                  </a:cubicBezTo>
                  <a:lnTo>
                    <a:pt x="4780426" y="566505"/>
                  </a:lnTo>
                  <a:cubicBezTo>
                    <a:pt x="4780426" y="566505"/>
                    <a:pt x="4780426" y="566505"/>
                    <a:pt x="4780426" y="568018"/>
                  </a:cubicBezTo>
                  <a:lnTo>
                    <a:pt x="4780426" y="578610"/>
                  </a:lnTo>
                  <a:cubicBezTo>
                    <a:pt x="4784886" y="578610"/>
                    <a:pt x="4784886" y="578610"/>
                    <a:pt x="4784886" y="505982"/>
                  </a:cubicBezTo>
                  <a:cubicBezTo>
                    <a:pt x="4784886" y="505982"/>
                    <a:pt x="4784886" y="505982"/>
                    <a:pt x="4885191" y="505982"/>
                  </a:cubicBezTo>
                  <a:cubicBezTo>
                    <a:pt x="4885191" y="505982"/>
                    <a:pt x="4885191" y="505982"/>
                    <a:pt x="4885191" y="602819"/>
                  </a:cubicBezTo>
                  <a:cubicBezTo>
                    <a:pt x="4885191" y="602819"/>
                    <a:pt x="4885191" y="602819"/>
                    <a:pt x="4887420" y="602819"/>
                  </a:cubicBezTo>
                  <a:lnTo>
                    <a:pt x="4903022" y="602819"/>
                  </a:lnTo>
                  <a:cubicBezTo>
                    <a:pt x="4903022" y="602819"/>
                    <a:pt x="4903022" y="602819"/>
                    <a:pt x="4903022" y="493877"/>
                  </a:cubicBezTo>
                  <a:cubicBezTo>
                    <a:pt x="4903022" y="493877"/>
                    <a:pt x="4903022" y="493877"/>
                    <a:pt x="4925313" y="478746"/>
                  </a:cubicBezTo>
                  <a:cubicBezTo>
                    <a:pt x="4925313" y="478746"/>
                    <a:pt x="4925313" y="478746"/>
                    <a:pt x="4954291" y="478746"/>
                  </a:cubicBezTo>
                  <a:cubicBezTo>
                    <a:pt x="4954291" y="478746"/>
                    <a:pt x="4954291" y="478746"/>
                    <a:pt x="4956242" y="476477"/>
                  </a:cubicBezTo>
                  <a:lnTo>
                    <a:pt x="4969893" y="460589"/>
                  </a:lnTo>
                  <a:cubicBezTo>
                    <a:pt x="4969893" y="460589"/>
                    <a:pt x="4969893" y="460589"/>
                    <a:pt x="5007787" y="460589"/>
                  </a:cubicBezTo>
                  <a:cubicBezTo>
                    <a:pt x="5007787" y="460589"/>
                    <a:pt x="5007787" y="460589"/>
                    <a:pt x="5007787" y="462859"/>
                  </a:cubicBezTo>
                  <a:lnTo>
                    <a:pt x="5007787" y="478746"/>
                  </a:lnTo>
                  <a:cubicBezTo>
                    <a:pt x="5007787" y="478746"/>
                    <a:pt x="5007787" y="478746"/>
                    <a:pt x="5045681" y="478746"/>
                  </a:cubicBezTo>
                  <a:cubicBezTo>
                    <a:pt x="5045681" y="478746"/>
                    <a:pt x="5045681" y="478746"/>
                    <a:pt x="5045681" y="596766"/>
                  </a:cubicBezTo>
                  <a:cubicBezTo>
                    <a:pt x="5045681" y="596766"/>
                    <a:pt x="5045681" y="596766"/>
                    <a:pt x="5047073" y="596766"/>
                  </a:cubicBezTo>
                  <a:lnTo>
                    <a:pt x="5056825" y="596766"/>
                  </a:lnTo>
                  <a:cubicBezTo>
                    <a:pt x="5056825" y="596766"/>
                    <a:pt x="5056825" y="596766"/>
                    <a:pt x="5056825" y="769258"/>
                  </a:cubicBezTo>
                  <a:cubicBezTo>
                    <a:pt x="5056825" y="769258"/>
                    <a:pt x="5056825" y="769258"/>
                    <a:pt x="5059053" y="769258"/>
                  </a:cubicBezTo>
                  <a:lnTo>
                    <a:pt x="5074657" y="769258"/>
                  </a:lnTo>
                  <a:cubicBezTo>
                    <a:pt x="5074657" y="769258"/>
                    <a:pt x="5074657" y="769258"/>
                    <a:pt x="5074657" y="657290"/>
                  </a:cubicBezTo>
                  <a:cubicBezTo>
                    <a:pt x="5074657" y="657290"/>
                    <a:pt x="5074657" y="657290"/>
                    <a:pt x="5075493" y="656533"/>
                  </a:cubicBezTo>
                  <a:lnTo>
                    <a:pt x="5081344" y="651238"/>
                  </a:lnTo>
                  <a:cubicBezTo>
                    <a:pt x="5085802" y="651238"/>
                    <a:pt x="5085802" y="651238"/>
                    <a:pt x="5085802" y="652750"/>
                  </a:cubicBezTo>
                  <a:lnTo>
                    <a:pt x="5085802" y="663343"/>
                  </a:lnTo>
                  <a:cubicBezTo>
                    <a:pt x="5085802" y="663343"/>
                    <a:pt x="5085802" y="663343"/>
                    <a:pt x="5088030" y="661829"/>
                  </a:cubicBezTo>
                  <a:lnTo>
                    <a:pt x="5103634" y="651238"/>
                  </a:lnTo>
                  <a:cubicBezTo>
                    <a:pt x="5103634" y="651238"/>
                    <a:pt x="5103634" y="651238"/>
                    <a:pt x="5105585" y="651238"/>
                  </a:cubicBezTo>
                  <a:lnTo>
                    <a:pt x="5119237" y="651238"/>
                  </a:lnTo>
                  <a:cubicBezTo>
                    <a:pt x="5119237" y="651238"/>
                    <a:pt x="5119237" y="651238"/>
                    <a:pt x="5119237" y="857017"/>
                  </a:cubicBezTo>
                  <a:cubicBezTo>
                    <a:pt x="5119237" y="857017"/>
                    <a:pt x="5119237" y="857017"/>
                    <a:pt x="5150444" y="863070"/>
                  </a:cubicBezTo>
                  <a:cubicBezTo>
                    <a:pt x="5150444" y="860044"/>
                    <a:pt x="5150444" y="857017"/>
                    <a:pt x="5150444" y="853992"/>
                  </a:cubicBezTo>
                  <a:cubicBezTo>
                    <a:pt x="5161589" y="853992"/>
                    <a:pt x="5172733" y="853992"/>
                    <a:pt x="5183878" y="853992"/>
                  </a:cubicBezTo>
                  <a:cubicBezTo>
                    <a:pt x="5183878" y="838860"/>
                    <a:pt x="5183878" y="826756"/>
                    <a:pt x="5183878" y="814651"/>
                  </a:cubicBezTo>
                  <a:lnTo>
                    <a:pt x="5192794" y="814651"/>
                  </a:lnTo>
                  <a:cubicBezTo>
                    <a:pt x="5192794" y="796494"/>
                    <a:pt x="5192794" y="781363"/>
                    <a:pt x="5192794" y="763206"/>
                  </a:cubicBezTo>
                  <a:cubicBezTo>
                    <a:pt x="5195024" y="763206"/>
                    <a:pt x="5197254" y="763206"/>
                    <a:pt x="5199482" y="763206"/>
                  </a:cubicBezTo>
                  <a:cubicBezTo>
                    <a:pt x="5199482" y="745049"/>
                    <a:pt x="5199482" y="729918"/>
                    <a:pt x="5199482" y="711761"/>
                  </a:cubicBezTo>
                  <a:cubicBezTo>
                    <a:pt x="5203940" y="711761"/>
                    <a:pt x="5208398" y="711761"/>
                    <a:pt x="5215086" y="711761"/>
                  </a:cubicBezTo>
                  <a:cubicBezTo>
                    <a:pt x="5230688" y="705709"/>
                    <a:pt x="5248520" y="693604"/>
                    <a:pt x="5264122" y="684525"/>
                  </a:cubicBezTo>
                  <a:cubicBezTo>
                    <a:pt x="5266352" y="675447"/>
                    <a:pt x="5266352" y="666368"/>
                    <a:pt x="5266352" y="657290"/>
                  </a:cubicBezTo>
                  <a:cubicBezTo>
                    <a:pt x="5268582" y="666368"/>
                    <a:pt x="5268582" y="675447"/>
                    <a:pt x="5270810" y="684525"/>
                  </a:cubicBezTo>
                  <a:cubicBezTo>
                    <a:pt x="5288642" y="696631"/>
                    <a:pt x="5304245" y="708734"/>
                    <a:pt x="5322078" y="720840"/>
                  </a:cubicBezTo>
                  <a:cubicBezTo>
                    <a:pt x="5322078" y="717821"/>
                    <a:pt x="5322078" y="714803"/>
                    <a:pt x="5322078" y="714788"/>
                  </a:cubicBezTo>
                  <a:cubicBezTo>
                    <a:pt x="5326534" y="714788"/>
                    <a:pt x="5330994" y="714788"/>
                    <a:pt x="5335452" y="714788"/>
                  </a:cubicBezTo>
                  <a:cubicBezTo>
                    <a:pt x="5335452" y="729918"/>
                    <a:pt x="5335452" y="748075"/>
                    <a:pt x="5335452" y="763206"/>
                  </a:cubicBezTo>
                  <a:cubicBezTo>
                    <a:pt x="5337681" y="763206"/>
                    <a:pt x="5339909" y="763206"/>
                    <a:pt x="5342138" y="763206"/>
                  </a:cubicBezTo>
                  <a:lnTo>
                    <a:pt x="5342138" y="801467"/>
                  </a:lnTo>
                  <a:lnTo>
                    <a:pt x="5377917" y="790806"/>
                  </a:lnTo>
                  <a:cubicBezTo>
                    <a:pt x="5411603" y="790806"/>
                    <a:pt x="5445289" y="790806"/>
                    <a:pt x="5478973" y="790806"/>
                  </a:cubicBezTo>
                  <a:cubicBezTo>
                    <a:pt x="5478973" y="725949"/>
                    <a:pt x="5478973" y="661090"/>
                    <a:pt x="5478973" y="596233"/>
                  </a:cubicBezTo>
                  <a:cubicBezTo>
                    <a:pt x="5486748" y="590828"/>
                    <a:pt x="5497114" y="588126"/>
                    <a:pt x="5507479" y="582720"/>
                  </a:cubicBezTo>
                  <a:cubicBezTo>
                    <a:pt x="5548938" y="577316"/>
                    <a:pt x="5590398" y="569208"/>
                    <a:pt x="5631857" y="561101"/>
                  </a:cubicBezTo>
                  <a:cubicBezTo>
                    <a:pt x="5647405" y="566506"/>
                    <a:pt x="5660362" y="571911"/>
                    <a:pt x="5675909" y="574613"/>
                  </a:cubicBezTo>
                  <a:cubicBezTo>
                    <a:pt x="5678501" y="577316"/>
                    <a:pt x="5681091" y="580019"/>
                    <a:pt x="5683682" y="582720"/>
                  </a:cubicBezTo>
                  <a:lnTo>
                    <a:pt x="5683682" y="833084"/>
                  </a:lnTo>
                  <a:lnTo>
                    <a:pt x="5701821" y="873985"/>
                  </a:lnTo>
                  <a:lnTo>
                    <a:pt x="5701821" y="798914"/>
                  </a:lnTo>
                  <a:cubicBezTo>
                    <a:pt x="5707004" y="798914"/>
                    <a:pt x="5712186" y="798914"/>
                    <a:pt x="5717369" y="798914"/>
                  </a:cubicBezTo>
                  <a:cubicBezTo>
                    <a:pt x="5717369" y="793509"/>
                    <a:pt x="5717369" y="790806"/>
                    <a:pt x="5717369" y="785402"/>
                  </a:cubicBezTo>
                  <a:cubicBezTo>
                    <a:pt x="5722551" y="782699"/>
                    <a:pt x="5727734" y="779997"/>
                    <a:pt x="5732917" y="777295"/>
                  </a:cubicBezTo>
                  <a:lnTo>
                    <a:pt x="5745871" y="777295"/>
                  </a:lnTo>
                  <a:cubicBezTo>
                    <a:pt x="5745871" y="771890"/>
                    <a:pt x="5745871" y="769187"/>
                    <a:pt x="5745871" y="763783"/>
                  </a:cubicBezTo>
                  <a:cubicBezTo>
                    <a:pt x="5748464" y="761080"/>
                    <a:pt x="5753646" y="758377"/>
                    <a:pt x="5756236" y="755675"/>
                  </a:cubicBezTo>
                  <a:cubicBezTo>
                    <a:pt x="5764011" y="755675"/>
                    <a:pt x="5774376" y="755675"/>
                    <a:pt x="5782151" y="755675"/>
                  </a:cubicBezTo>
                  <a:cubicBezTo>
                    <a:pt x="5782151" y="769187"/>
                    <a:pt x="5782151" y="785402"/>
                    <a:pt x="5782151" y="798914"/>
                  </a:cubicBezTo>
                  <a:cubicBezTo>
                    <a:pt x="5800289" y="798914"/>
                    <a:pt x="5818428" y="798914"/>
                    <a:pt x="5836566" y="798914"/>
                  </a:cubicBezTo>
                  <a:cubicBezTo>
                    <a:pt x="5836566" y="850260"/>
                    <a:pt x="5836566" y="898903"/>
                    <a:pt x="5836566" y="950250"/>
                  </a:cubicBezTo>
                  <a:cubicBezTo>
                    <a:pt x="5844340" y="950250"/>
                    <a:pt x="5852114" y="950250"/>
                    <a:pt x="5857295" y="950250"/>
                  </a:cubicBezTo>
                  <a:cubicBezTo>
                    <a:pt x="5865070" y="947547"/>
                    <a:pt x="5870253" y="944844"/>
                    <a:pt x="5878025" y="942143"/>
                  </a:cubicBezTo>
                  <a:cubicBezTo>
                    <a:pt x="5878025" y="936737"/>
                    <a:pt x="5878025" y="934035"/>
                    <a:pt x="5878025" y="931332"/>
                  </a:cubicBezTo>
                  <a:cubicBezTo>
                    <a:pt x="5875435" y="931332"/>
                    <a:pt x="5872843" y="928630"/>
                    <a:pt x="5870253" y="928630"/>
                  </a:cubicBezTo>
                  <a:cubicBezTo>
                    <a:pt x="5870253" y="925928"/>
                    <a:pt x="5870253" y="923225"/>
                    <a:pt x="5870253" y="920522"/>
                  </a:cubicBezTo>
                  <a:cubicBezTo>
                    <a:pt x="5872843" y="917821"/>
                    <a:pt x="5875435" y="917821"/>
                    <a:pt x="5878025" y="915118"/>
                  </a:cubicBezTo>
                  <a:cubicBezTo>
                    <a:pt x="5878025" y="896202"/>
                    <a:pt x="5878025" y="874581"/>
                    <a:pt x="5878025" y="855665"/>
                  </a:cubicBezTo>
                  <a:cubicBezTo>
                    <a:pt x="5875435" y="855665"/>
                    <a:pt x="5872843" y="852962"/>
                    <a:pt x="5870253" y="852962"/>
                  </a:cubicBezTo>
                  <a:cubicBezTo>
                    <a:pt x="5870253" y="850260"/>
                    <a:pt x="5870253" y="847558"/>
                    <a:pt x="5870253" y="844855"/>
                  </a:cubicBezTo>
                  <a:cubicBezTo>
                    <a:pt x="5872843" y="842153"/>
                    <a:pt x="5875435" y="842153"/>
                    <a:pt x="5878025" y="839450"/>
                  </a:cubicBezTo>
                  <a:lnTo>
                    <a:pt x="5883208" y="834046"/>
                  </a:lnTo>
                  <a:lnTo>
                    <a:pt x="5883208" y="823236"/>
                  </a:lnTo>
                  <a:cubicBezTo>
                    <a:pt x="5880618" y="823236"/>
                    <a:pt x="5880618" y="823236"/>
                    <a:pt x="5878025" y="823236"/>
                  </a:cubicBezTo>
                  <a:cubicBezTo>
                    <a:pt x="5878025" y="820533"/>
                    <a:pt x="5878025" y="817831"/>
                    <a:pt x="5878025" y="815128"/>
                  </a:cubicBezTo>
                  <a:cubicBezTo>
                    <a:pt x="5880618" y="815128"/>
                    <a:pt x="5883208" y="812426"/>
                    <a:pt x="5885800" y="809724"/>
                  </a:cubicBezTo>
                  <a:cubicBezTo>
                    <a:pt x="5888390" y="777295"/>
                    <a:pt x="5896165" y="750271"/>
                    <a:pt x="5927259" y="734056"/>
                  </a:cubicBezTo>
                  <a:cubicBezTo>
                    <a:pt x="5924668" y="734056"/>
                    <a:pt x="5924668" y="731353"/>
                    <a:pt x="5922077" y="731353"/>
                  </a:cubicBezTo>
                  <a:cubicBezTo>
                    <a:pt x="5922077" y="728651"/>
                    <a:pt x="5922077" y="725949"/>
                    <a:pt x="5922077" y="723246"/>
                  </a:cubicBezTo>
                  <a:cubicBezTo>
                    <a:pt x="5924668" y="723246"/>
                    <a:pt x="5927259" y="720543"/>
                    <a:pt x="5929850" y="720543"/>
                  </a:cubicBezTo>
                  <a:cubicBezTo>
                    <a:pt x="5929850" y="715139"/>
                    <a:pt x="5929850" y="712436"/>
                    <a:pt x="5929850" y="709734"/>
                  </a:cubicBezTo>
                  <a:cubicBezTo>
                    <a:pt x="5932442" y="709734"/>
                    <a:pt x="5932442" y="709734"/>
                    <a:pt x="5935033" y="709734"/>
                  </a:cubicBezTo>
                  <a:cubicBezTo>
                    <a:pt x="5935033" y="701627"/>
                    <a:pt x="5935033" y="693520"/>
                    <a:pt x="5935033" y="685412"/>
                  </a:cubicBezTo>
                  <a:cubicBezTo>
                    <a:pt x="5932442" y="685412"/>
                    <a:pt x="5932442" y="685412"/>
                    <a:pt x="5929850" y="685412"/>
                  </a:cubicBezTo>
                  <a:cubicBezTo>
                    <a:pt x="5929850" y="682710"/>
                    <a:pt x="5929850" y="682710"/>
                    <a:pt x="5929850" y="680008"/>
                  </a:cubicBezTo>
                  <a:lnTo>
                    <a:pt x="5935033" y="677305"/>
                  </a:lnTo>
                  <a:cubicBezTo>
                    <a:pt x="5940215" y="671901"/>
                    <a:pt x="5942806" y="666495"/>
                    <a:pt x="5947989" y="658388"/>
                  </a:cubicBezTo>
                  <a:cubicBezTo>
                    <a:pt x="5950579" y="652983"/>
                    <a:pt x="5950579" y="650281"/>
                    <a:pt x="5950579" y="647579"/>
                  </a:cubicBezTo>
                  <a:cubicBezTo>
                    <a:pt x="5945398" y="639471"/>
                    <a:pt x="5945398" y="625960"/>
                    <a:pt x="5950579" y="617852"/>
                  </a:cubicBezTo>
                  <a:cubicBezTo>
                    <a:pt x="5950581" y="617849"/>
                    <a:pt x="5950598" y="617795"/>
                    <a:pt x="5950904" y="616838"/>
                  </a:cubicBezTo>
                  <a:lnTo>
                    <a:pt x="5953171" y="609745"/>
                  </a:lnTo>
                  <a:cubicBezTo>
                    <a:pt x="5953173" y="609748"/>
                    <a:pt x="5953190" y="609802"/>
                    <a:pt x="5953495" y="610759"/>
                  </a:cubicBezTo>
                  <a:lnTo>
                    <a:pt x="5955763" y="617852"/>
                  </a:lnTo>
                  <a:cubicBezTo>
                    <a:pt x="5960944" y="625960"/>
                    <a:pt x="5963537" y="639471"/>
                    <a:pt x="5958354" y="647579"/>
                  </a:cubicBezTo>
                  <a:cubicBezTo>
                    <a:pt x="5958354" y="650281"/>
                    <a:pt x="5958354" y="652983"/>
                    <a:pt x="5958354" y="655686"/>
                  </a:cubicBezTo>
                  <a:cubicBezTo>
                    <a:pt x="5963537" y="663793"/>
                    <a:pt x="5968719" y="671901"/>
                    <a:pt x="5971311" y="677305"/>
                  </a:cubicBezTo>
                  <a:cubicBezTo>
                    <a:pt x="5973903" y="677305"/>
                    <a:pt x="5973903" y="680008"/>
                    <a:pt x="5976494" y="680008"/>
                  </a:cubicBezTo>
                  <a:cubicBezTo>
                    <a:pt x="5976494" y="682710"/>
                    <a:pt x="5976494" y="682710"/>
                    <a:pt x="5976494" y="685412"/>
                  </a:cubicBezTo>
                  <a:cubicBezTo>
                    <a:pt x="5973903" y="693520"/>
                    <a:pt x="5973903" y="701627"/>
                    <a:pt x="5973903" y="709734"/>
                  </a:cubicBezTo>
                  <a:cubicBezTo>
                    <a:pt x="5979084" y="712436"/>
                    <a:pt x="5979084" y="715139"/>
                    <a:pt x="5979084" y="720543"/>
                  </a:cubicBezTo>
                  <a:lnTo>
                    <a:pt x="5984268" y="723246"/>
                  </a:lnTo>
                  <a:cubicBezTo>
                    <a:pt x="5984268" y="725949"/>
                    <a:pt x="5984268" y="728651"/>
                    <a:pt x="5984268" y="731353"/>
                  </a:cubicBezTo>
                  <a:cubicBezTo>
                    <a:pt x="5981676" y="734056"/>
                    <a:pt x="5981676" y="734056"/>
                    <a:pt x="5979084" y="734056"/>
                  </a:cubicBezTo>
                  <a:lnTo>
                    <a:pt x="5999269" y="755105"/>
                  </a:lnTo>
                  <a:lnTo>
                    <a:pt x="5999269" y="627662"/>
                  </a:lnTo>
                  <a:lnTo>
                    <a:pt x="5999299" y="627662"/>
                  </a:lnTo>
                  <a:cubicBezTo>
                    <a:pt x="6004989" y="627662"/>
                    <a:pt x="6016130" y="627662"/>
                    <a:pt x="6037948" y="627662"/>
                  </a:cubicBezTo>
                  <a:cubicBezTo>
                    <a:pt x="6037948" y="627654"/>
                    <a:pt x="6037948" y="627557"/>
                    <a:pt x="6037948" y="626311"/>
                  </a:cubicBezTo>
                  <a:lnTo>
                    <a:pt x="6037948" y="616853"/>
                  </a:lnTo>
                  <a:cubicBezTo>
                    <a:pt x="6037954" y="616853"/>
                    <a:pt x="6038029" y="616853"/>
                    <a:pt x="6038962" y="616853"/>
                  </a:cubicBezTo>
                  <a:lnTo>
                    <a:pt x="6046055" y="616853"/>
                  </a:lnTo>
                  <a:cubicBezTo>
                    <a:pt x="6046055" y="616846"/>
                    <a:pt x="6046055" y="616733"/>
                    <a:pt x="6046055" y="614962"/>
                  </a:cubicBezTo>
                  <a:lnTo>
                    <a:pt x="6046055" y="601721"/>
                  </a:lnTo>
                  <a:cubicBezTo>
                    <a:pt x="6046064" y="601721"/>
                    <a:pt x="6046136" y="601721"/>
                    <a:pt x="6046815" y="601721"/>
                  </a:cubicBezTo>
                  <a:lnTo>
                    <a:pt x="6052135" y="601721"/>
                  </a:lnTo>
                  <a:cubicBezTo>
                    <a:pt x="6052135" y="601714"/>
                    <a:pt x="6052135" y="601629"/>
                    <a:pt x="6052135" y="600640"/>
                  </a:cubicBezTo>
                  <a:lnTo>
                    <a:pt x="6052135" y="593073"/>
                  </a:lnTo>
                  <a:cubicBezTo>
                    <a:pt x="6052143" y="593073"/>
                    <a:pt x="6052267" y="593073"/>
                    <a:pt x="6054163" y="593073"/>
                  </a:cubicBezTo>
                  <a:lnTo>
                    <a:pt x="6068350" y="593073"/>
                  </a:lnTo>
                  <a:cubicBezTo>
                    <a:pt x="6068350" y="593080"/>
                    <a:pt x="6068350" y="593157"/>
                    <a:pt x="6068350" y="594154"/>
                  </a:cubicBezTo>
                  <a:lnTo>
                    <a:pt x="6068350" y="601721"/>
                  </a:lnTo>
                  <a:cubicBezTo>
                    <a:pt x="6068360" y="601721"/>
                    <a:pt x="6068861" y="601721"/>
                    <a:pt x="6090642" y="601721"/>
                  </a:cubicBezTo>
                  <a:cubicBezTo>
                    <a:pt x="6090642" y="601713"/>
                    <a:pt x="6090642" y="601599"/>
                    <a:pt x="6090642" y="599829"/>
                  </a:cubicBezTo>
                  <a:lnTo>
                    <a:pt x="6090642" y="586588"/>
                  </a:lnTo>
                  <a:cubicBezTo>
                    <a:pt x="6090648" y="586588"/>
                    <a:pt x="6090745" y="586588"/>
                    <a:pt x="6092416" y="586588"/>
                  </a:cubicBezTo>
                  <a:lnTo>
                    <a:pt x="6104829" y="586588"/>
                  </a:lnTo>
                  <a:cubicBezTo>
                    <a:pt x="6104829" y="586600"/>
                    <a:pt x="6104829" y="587114"/>
                    <a:pt x="6104829" y="610368"/>
                  </a:cubicBezTo>
                  <a:cubicBezTo>
                    <a:pt x="6104836" y="610368"/>
                    <a:pt x="6104916" y="610368"/>
                    <a:pt x="6105843" y="610368"/>
                  </a:cubicBezTo>
                  <a:lnTo>
                    <a:pt x="6112936" y="610368"/>
                  </a:lnTo>
                  <a:cubicBezTo>
                    <a:pt x="6112936" y="610362"/>
                    <a:pt x="6112936" y="610281"/>
                    <a:pt x="6112936" y="609287"/>
                  </a:cubicBezTo>
                  <a:lnTo>
                    <a:pt x="6112936" y="601721"/>
                  </a:lnTo>
                  <a:cubicBezTo>
                    <a:pt x="6112945" y="601721"/>
                    <a:pt x="6113063" y="601721"/>
                    <a:pt x="6114709" y="601721"/>
                  </a:cubicBezTo>
                  <a:lnTo>
                    <a:pt x="6127123" y="601721"/>
                  </a:lnTo>
                  <a:cubicBezTo>
                    <a:pt x="6127123" y="601734"/>
                    <a:pt x="6127123" y="602293"/>
                    <a:pt x="6127123" y="627662"/>
                  </a:cubicBezTo>
                  <a:cubicBezTo>
                    <a:pt x="6127131" y="627662"/>
                    <a:pt x="6127249" y="627662"/>
                    <a:pt x="6129150" y="627662"/>
                  </a:cubicBezTo>
                  <a:lnTo>
                    <a:pt x="6143336" y="627662"/>
                  </a:lnTo>
                  <a:cubicBezTo>
                    <a:pt x="6143336" y="627673"/>
                    <a:pt x="6143336" y="627788"/>
                    <a:pt x="6143336" y="629283"/>
                  </a:cubicBezTo>
                  <a:lnTo>
                    <a:pt x="6143336" y="640633"/>
                  </a:lnTo>
                  <a:cubicBezTo>
                    <a:pt x="6143344" y="640633"/>
                    <a:pt x="6143415" y="640633"/>
                    <a:pt x="6144096" y="640633"/>
                  </a:cubicBezTo>
                  <a:lnTo>
                    <a:pt x="6149417" y="640633"/>
                  </a:lnTo>
                  <a:cubicBezTo>
                    <a:pt x="6149417" y="640625"/>
                    <a:pt x="6149417" y="640549"/>
                    <a:pt x="6149417" y="639822"/>
                  </a:cubicBezTo>
                  <a:lnTo>
                    <a:pt x="6149417" y="634147"/>
                  </a:lnTo>
                  <a:cubicBezTo>
                    <a:pt x="6149434" y="634147"/>
                    <a:pt x="6150153" y="634147"/>
                    <a:pt x="6179817" y="634147"/>
                  </a:cubicBezTo>
                  <a:cubicBezTo>
                    <a:pt x="6179817" y="634161"/>
                    <a:pt x="6179817" y="634724"/>
                    <a:pt x="6179817" y="657927"/>
                  </a:cubicBezTo>
                  <a:cubicBezTo>
                    <a:pt x="6179824" y="657927"/>
                    <a:pt x="6179903" y="657927"/>
                    <a:pt x="6180830" y="657927"/>
                  </a:cubicBezTo>
                  <a:lnTo>
                    <a:pt x="6187924" y="657927"/>
                  </a:lnTo>
                  <a:cubicBezTo>
                    <a:pt x="6187924" y="657934"/>
                    <a:pt x="6187924" y="658007"/>
                    <a:pt x="6187924" y="659008"/>
                  </a:cubicBezTo>
                  <a:lnTo>
                    <a:pt x="6187924" y="666574"/>
                  </a:lnTo>
                  <a:cubicBezTo>
                    <a:pt x="6187933" y="666574"/>
                    <a:pt x="6188006" y="666574"/>
                    <a:pt x="6188684" y="666574"/>
                  </a:cubicBezTo>
                  <a:lnTo>
                    <a:pt x="6194004" y="666574"/>
                  </a:lnTo>
                  <a:cubicBezTo>
                    <a:pt x="6194004" y="666567"/>
                    <a:pt x="6194004" y="666447"/>
                    <a:pt x="6194004" y="664412"/>
                  </a:cubicBezTo>
                  <a:lnTo>
                    <a:pt x="6194004" y="649280"/>
                  </a:lnTo>
                  <a:cubicBezTo>
                    <a:pt x="6194011" y="649280"/>
                    <a:pt x="6194089" y="649280"/>
                    <a:pt x="6195017" y="649280"/>
                  </a:cubicBezTo>
                  <a:lnTo>
                    <a:pt x="6202111" y="649280"/>
                  </a:lnTo>
                  <a:cubicBezTo>
                    <a:pt x="6202111" y="649288"/>
                    <a:pt x="6202111" y="649371"/>
                    <a:pt x="6202111" y="650361"/>
                  </a:cubicBezTo>
                  <a:lnTo>
                    <a:pt x="6202111" y="657927"/>
                  </a:lnTo>
                  <a:lnTo>
                    <a:pt x="6207431" y="655934"/>
                  </a:lnTo>
                  <a:cubicBezTo>
                    <a:pt x="6208191" y="655562"/>
                    <a:pt x="6208191" y="655360"/>
                    <a:pt x="6208191" y="654954"/>
                  </a:cubicBezTo>
                  <a:lnTo>
                    <a:pt x="6208191" y="649280"/>
                  </a:lnTo>
                  <a:cubicBezTo>
                    <a:pt x="6208208" y="649280"/>
                    <a:pt x="6209009" y="649280"/>
                    <a:pt x="6246698" y="649280"/>
                  </a:cubicBezTo>
                  <a:cubicBezTo>
                    <a:pt x="6246698" y="649294"/>
                    <a:pt x="6246698" y="649841"/>
                    <a:pt x="6246698" y="673059"/>
                  </a:cubicBezTo>
                  <a:cubicBezTo>
                    <a:pt x="6246706" y="673059"/>
                    <a:pt x="6246824" y="673059"/>
                    <a:pt x="6248724" y="673059"/>
                  </a:cubicBezTo>
                  <a:lnTo>
                    <a:pt x="6262911" y="673059"/>
                  </a:lnTo>
                  <a:cubicBezTo>
                    <a:pt x="6262911" y="673067"/>
                    <a:pt x="6262911" y="673149"/>
                    <a:pt x="6262911" y="674140"/>
                  </a:cubicBezTo>
                  <a:lnTo>
                    <a:pt x="6262911" y="681706"/>
                  </a:lnTo>
                  <a:cubicBezTo>
                    <a:pt x="6262920" y="681706"/>
                    <a:pt x="6263043" y="681706"/>
                    <a:pt x="6264685" y="681706"/>
                  </a:cubicBezTo>
                  <a:lnTo>
                    <a:pt x="6277098" y="681706"/>
                  </a:lnTo>
                  <a:cubicBezTo>
                    <a:pt x="6277098" y="681694"/>
                    <a:pt x="6277098" y="681183"/>
                    <a:pt x="6277098" y="657927"/>
                  </a:cubicBezTo>
                  <a:cubicBezTo>
                    <a:pt x="6277105" y="657927"/>
                    <a:pt x="6277183" y="657927"/>
                    <a:pt x="6278111" y="657927"/>
                  </a:cubicBezTo>
                  <a:lnTo>
                    <a:pt x="6285205" y="657927"/>
                  </a:lnTo>
                  <a:cubicBezTo>
                    <a:pt x="6285205" y="657908"/>
                    <a:pt x="6285205" y="657137"/>
                    <a:pt x="6285205" y="625500"/>
                  </a:cubicBezTo>
                  <a:cubicBezTo>
                    <a:pt x="6285212" y="625500"/>
                    <a:pt x="6285289" y="625500"/>
                    <a:pt x="6286218" y="625500"/>
                  </a:cubicBezTo>
                  <a:lnTo>
                    <a:pt x="6293312" y="625500"/>
                  </a:lnTo>
                  <a:cubicBezTo>
                    <a:pt x="6293312" y="625494"/>
                    <a:pt x="6293312" y="625385"/>
                    <a:pt x="6293312" y="623609"/>
                  </a:cubicBezTo>
                  <a:lnTo>
                    <a:pt x="6293312" y="610368"/>
                  </a:lnTo>
                  <a:cubicBezTo>
                    <a:pt x="6291285" y="610368"/>
                    <a:pt x="6291285" y="610368"/>
                    <a:pt x="6292045" y="608746"/>
                  </a:cubicBezTo>
                  <a:lnTo>
                    <a:pt x="6297365" y="597397"/>
                  </a:lnTo>
                  <a:cubicBezTo>
                    <a:pt x="6297370" y="597414"/>
                    <a:pt x="6297565" y="598088"/>
                    <a:pt x="6305472" y="625500"/>
                  </a:cubicBezTo>
                  <a:cubicBezTo>
                    <a:pt x="6305480" y="625500"/>
                    <a:pt x="6305553" y="625500"/>
                    <a:pt x="6306232" y="625500"/>
                  </a:cubicBezTo>
                  <a:lnTo>
                    <a:pt x="6311552" y="625500"/>
                  </a:lnTo>
                  <a:cubicBezTo>
                    <a:pt x="6311552" y="625487"/>
                    <a:pt x="6311552" y="624308"/>
                    <a:pt x="6311552" y="519573"/>
                  </a:cubicBezTo>
                  <a:cubicBezTo>
                    <a:pt x="6311562" y="519573"/>
                    <a:pt x="6311676" y="519573"/>
                    <a:pt x="6313072" y="519573"/>
                  </a:cubicBezTo>
                  <a:lnTo>
                    <a:pt x="6323712" y="519573"/>
                  </a:lnTo>
                  <a:cubicBezTo>
                    <a:pt x="6323712" y="519551"/>
                    <a:pt x="6323712" y="518541"/>
                    <a:pt x="6323712" y="472014"/>
                  </a:cubicBezTo>
                  <a:cubicBezTo>
                    <a:pt x="6323729" y="472014"/>
                    <a:pt x="6324354" y="472014"/>
                    <a:pt x="6350059" y="472014"/>
                  </a:cubicBezTo>
                  <a:cubicBezTo>
                    <a:pt x="6350059" y="472002"/>
                    <a:pt x="6350059" y="471492"/>
                    <a:pt x="6350059" y="450396"/>
                  </a:cubicBezTo>
                  <a:cubicBezTo>
                    <a:pt x="6350078" y="450396"/>
                    <a:pt x="6350867" y="450396"/>
                    <a:pt x="6384513" y="450396"/>
                  </a:cubicBezTo>
                  <a:cubicBezTo>
                    <a:pt x="6384513" y="450404"/>
                    <a:pt x="6384513" y="450534"/>
                    <a:pt x="6384513" y="452828"/>
                  </a:cubicBezTo>
                  <a:lnTo>
                    <a:pt x="6384513" y="469852"/>
                  </a:lnTo>
                  <a:cubicBezTo>
                    <a:pt x="6384522" y="469852"/>
                    <a:pt x="6384653" y="469852"/>
                    <a:pt x="6386793" y="469852"/>
                  </a:cubicBezTo>
                  <a:lnTo>
                    <a:pt x="6402753" y="469852"/>
                  </a:lnTo>
                  <a:cubicBezTo>
                    <a:pt x="6402753" y="469870"/>
                    <a:pt x="6402753" y="470764"/>
                    <a:pt x="6402753" y="517411"/>
                  </a:cubicBezTo>
                  <a:cubicBezTo>
                    <a:pt x="6402759" y="517411"/>
                    <a:pt x="6402835" y="517411"/>
                    <a:pt x="6403766" y="517411"/>
                  </a:cubicBezTo>
                  <a:lnTo>
                    <a:pt x="6410860" y="517411"/>
                  </a:lnTo>
                  <a:lnTo>
                    <a:pt x="6425047" y="521735"/>
                  </a:lnTo>
                  <a:cubicBezTo>
                    <a:pt x="6425047" y="521745"/>
                    <a:pt x="6425047" y="522395"/>
                    <a:pt x="6425047" y="560647"/>
                  </a:cubicBezTo>
                  <a:cubicBezTo>
                    <a:pt x="6425053" y="560647"/>
                    <a:pt x="6425128" y="560647"/>
                    <a:pt x="6426060" y="560647"/>
                  </a:cubicBezTo>
                  <a:lnTo>
                    <a:pt x="6433153" y="560647"/>
                  </a:lnTo>
                  <a:cubicBezTo>
                    <a:pt x="6433153" y="560657"/>
                    <a:pt x="6433153" y="560763"/>
                    <a:pt x="6433153" y="562268"/>
                  </a:cubicBezTo>
                  <a:lnTo>
                    <a:pt x="6433153" y="573617"/>
                  </a:lnTo>
                  <a:cubicBezTo>
                    <a:pt x="6433161" y="573617"/>
                    <a:pt x="6433285" y="573617"/>
                    <a:pt x="6435180" y="573617"/>
                  </a:cubicBezTo>
                  <a:lnTo>
                    <a:pt x="6449367" y="573617"/>
                  </a:lnTo>
                  <a:lnTo>
                    <a:pt x="6455447" y="580103"/>
                  </a:lnTo>
                  <a:cubicBezTo>
                    <a:pt x="6455447" y="580115"/>
                    <a:pt x="6455447" y="580601"/>
                    <a:pt x="6455447" y="601721"/>
                  </a:cubicBezTo>
                  <a:cubicBezTo>
                    <a:pt x="6455456" y="601721"/>
                    <a:pt x="6455587" y="601721"/>
                    <a:pt x="6457727" y="601721"/>
                  </a:cubicBezTo>
                  <a:lnTo>
                    <a:pt x="6473687" y="601721"/>
                  </a:lnTo>
                  <a:cubicBezTo>
                    <a:pt x="6473687" y="601728"/>
                    <a:pt x="6473687" y="601808"/>
                    <a:pt x="6473687" y="602801"/>
                  </a:cubicBezTo>
                  <a:lnTo>
                    <a:pt x="6473687" y="610368"/>
                  </a:lnTo>
                  <a:cubicBezTo>
                    <a:pt x="6473696" y="610368"/>
                    <a:pt x="6473795" y="610368"/>
                    <a:pt x="6474954" y="610368"/>
                  </a:cubicBezTo>
                  <a:lnTo>
                    <a:pt x="6483821" y="610368"/>
                  </a:lnTo>
                  <a:cubicBezTo>
                    <a:pt x="6483821" y="610377"/>
                    <a:pt x="6483821" y="610506"/>
                    <a:pt x="6483821" y="612529"/>
                  </a:cubicBezTo>
                  <a:lnTo>
                    <a:pt x="6483821" y="627662"/>
                  </a:lnTo>
                  <a:cubicBezTo>
                    <a:pt x="6487874" y="627662"/>
                    <a:pt x="6487874" y="627662"/>
                    <a:pt x="6487874" y="625770"/>
                  </a:cubicBezTo>
                  <a:lnTo>
                    <a:pt x="6487874" y="612529"/>
                  </a:lnTo>
                  <a:cubicBezTo>
                    <a:pt x="6487880" y="612529"/>
                    <a:pt x="6487958" y="612529"/>
                    <a:pt x="6488887" y="612529"/>
                  </a:cubicBezTo>
                  <a:lnTo>
                    <a:pt x="6495981" y="612529"/>
                  </a:lnTo>
                  <a:cubicBezTo>
                    <a:pt x="6495981" y="612540"/>
                    <a:pt x="6495981" y="612659"/>
                    <a:pt x="6495981" y="614151"/>
                  </a:cubicBezTo>
                  <a:lnTo>
                    <a:pt x="6495981" y="625500"/>
                  </a:lnTo>
                  <a:cubicBezTo>
                    <a:pt x="6495990" y="625500"/>
                    <a:pt x="6496063" y="625500"/>
                    <a:pt x="6496741" y="625500"/>
                  </a:cubicBezTo>
                  <a:lnTo>
                    <a:pt x="6502061" y="625500"/>
                  </a:lnTo>
                  <a:cubicBezTo>
                    <a:pt x="6502061" y="621177"/>
                    <a:pt x="6502061" y="621177"/>
                    <a:pt x="6550701" y="621177"/>
                  </a:cubicBezTo>
                  <a:cubicBezTo>
                    <a:pt x="6550701" y="621186"/>
                    <a:pt x="6550701" y="621287"/>
                    <a:pt x="6550701" y="622528"/>
                  </a:cubicBezTo>
                  <a:lnTo>
                    <a:pt x="6550701" y="631985"/>
                  </a:lnTo>
                  <a:cubicBezTo>
                    <a:pt x="6550709" y="631985"/>
                    <a:pt x="6550784" y="631985"/>
                    <a:pt x="6551461" y="631985"/>
                  </a:cubicBezTo>
                  <a:lnTo>
                    <a:pt x="6556782" y="631985"/>
                  </a:lnTo>
                  <a:cubicBezTo>
                    <a:pt x="6556782" y="631994"/>
                    <a:pt x="6556782" y="632116"/>
                    <a:pt x="6556782" y="634147"/>
                  </a:cubicBezTo>
                  <a:lnTo>
                    <a:pt x="6556782" y="649280"/>
                  </a:lnTo>
                  <a:cubicBezTo>
                    <a:pt x="6556790" y="649276"/>
                    <a:pt x="6556906" y="649198"/>
                    <a:pt x="6558808" y="647929"/>
                  </a:cubicBezTo>
                  <a:lnTo>
                    <a:pt x="6572995" y="638471"/>
                  </a:lnTo>
                  <a:cubicBezTo>
                    <a:pt x="6572997" y="638452"/>
                    <a:pt x="6573128" y="637577"/>
                    <a:pt x="6579075" y="597397"/>
                  </a:cubicBezTo>
                  <a:cubicBezTo>
                    <a:pt x="6579084" y="597395"/>
                    <a:pt x="6579153" y="597369"/>
                    <a:pt x="6579835" y="597127"/>
                  </a:cubicBezTo>
                  <a:lnTo>
                    <a:pt x="6585155" y="595235"/>
                  </a:lnTo>
                  <a:cubicBezTo>
                    <a:pt x="6585155" y="595219"/>
                    <a:pt x="6585188" y="594158"/>
                    <a:pt x="6587182" y="526058"/>
                  </a:cubicBezTo>
                  <a:cubicBezTo>
                    <a:pt x="6587182" y="526076"/>
                    <a:pt x="6587215" y="527167"/>
                    <a:pt x="6589209" y="595235"/>
                  </a:cubicBezTo>
                  <a:cubicBezTo>
                    <a:pt x="6589218" y="595238"/>
                    <a:pt x="6589289" y="595263"/>
                    <a:pt x="6589969" y="595505"/>
                  </a:cubicBezTo>
                  <a:lnTo>
                    <a:pt x="6595289" y="597397"/>
                  </a:lnTo>
                  <a:cubicBezTo>
                    <a:pt x="6595289" y="597377"/>
                    <a:pt x="6595289" y="596044"/>
                    <a:pt x="6595289" y="510926"/>
                  </a:cubicBezTo>
                  <a:cubicBezTo>
                    <a:pt x="6599342" y="510926"/>
                    <a:pt x="6599342" y="510926"/>
                    <a:pt x="6599342" y="478499"/>
                  </a:cubicBezTo>
                  <a:cubicBezTo>
                    <a:pt x="6599354" y="478499"/>
                    <a:pt x="6600040" y="478499"/>
                    <a:pt x="6637849" y="478499"/>
                  </a:cubicBezTo>
                  <a:cubicBezTo>
                    <a:pt x="6637849" y="478516"/>
                    <a:pt x="6637849" y="479234"/>
                    <a:pt x="6637849" y="510926"/>
                  </a:cubicBezTo>
                  <a:cubicBezTo>
                    <a:pt x="6637858" y="510926"/>
                    <a:pt x="6637930" y="510926"/>
                    <a:pt x="6638609" y="510926"/>
                  </a:cubicBezTo>
                  <a:lnTo>
                    <a:pt x="6643929" y="510926"/>
                  </a:lnTo>
                  <a:cubicBezTo>
                    <a:pt x="6643929" y="510905"/>
                    <a:pt x="6643929" y="509599"/>
                    <a:pt x="6643929" y="428778"/>
                  </a:cubicBezTo>
                  <a:cubicBezTo>
                    <a:pt x="6643935" y="428778"/>
                    <a:pt x="6644034" y="428778"/>
                    <a:pt x="6645703" y="428778"/>
                  </a:cubicBezTo>
                  <a:lnTo>
                    <a:pt x="6658116" y="428778"/>
                  </a:lnTo>
                  <a:cubicBezTo>
                    <a:pt x="6658116" y="428771"/>
                    <a:pt x="6658116" y="428660"/>
                    <a:pt x="6658116" y="426887"/>
                  </a:cubicBezTo>
                  <a:lnTo>
                    <a:pt x="6658116" y="413646"/>
                  </a:lnTo>
                  <a:cubicBezTo>
                    <a:pt x="6658127" y="413646"/>
                    <a:pt x="6658625" y="413646"/>
                    <a:pt x="6680410" y="413646"/>
                  </a:cubicBezTo>
                  <a:cubicBezTo>
                    <a:pt x="6680410" y="413639"/>
                    <a:pt x="6680410" y="413558"/>
                    <a:pt x="6680410" y="412565"/>
                  </a:cubicBezTo>
                  <a:lnTo>
                    <a:pt x="6680410" y="404999"/>
                  </a:lnTo>
                  <a:cubicBezTo>
                    <a:pt x="6680417" y="404999"/>
                    <a:pt x="6680527" y="404999"/>
                    <a:pt x="6682183" y="404999"/>
                  </a:cubicBezTo>
                  <a:lnTo>
                    <a:pt x="6694597" y="404999"/>
                  </a:lnTo>
                  <a:cubicBezTo>
                    <a:pt x="6694597" y="405007"/>
                    <a:pt x="6694597" y="405086"/>
                    <a:pt x="6694597" y="406080"/>
                  </a:cubicBezTo>
                  <a:lnTo>
                    <a:pt x="6694597" y="413646"/>
                  </a:lnTo>
                  <a:cubicBezTo>
                    <a:pt x="6694606" y="413646"/>
                    <a:pt x="6694679" y="413646"/>
                    <a:pt x="6695357" y="413646"/>
                  </a:cubicBezTo>
                  <a:lnTo>
                    <a:pt x="6700677" y="413646"/>
                  </a:lnTo>
                  <a:lnTo>
                    <a:pt x="6710810" y="409322"/>
                  </a:lnTo>
                  <a:lnTo>
                    <a:pt x="6714863" y="412565"/>
                  </a:lnTo>
                  <a:lnTo>
                    <a:pt x="6714863" y="404999"/>
                  </a:lnTo>
                  <a:cubicBezTo>
                    <a:pt x="6714872" y="404999"/>
                    <a:pt x="6715009" y="404999"/>
                    <a:pt x="6717143" y="404999"/>
                  </a:cubicBezTo>
                  <a:lnTo>
                    <a:pt x="6733104" y="404999"/>
                  </a:lnTo>
                  <a:cubicBezTo>
                    <a:pt x="6733104" y="405007"/>
                    <a:pt x="6733104" y="405086"/>
                    <a:pt x="6733104" y="406080"/>
                  </a:cubicBezTo>
                  <a:lnTo>
                    <a:pt x="6733104" y="413646"/>
                  </a:lnTo>
                  <a:cubicBezTo>
                    <a:pt x="6733123" y="413646"/>
                    <a:pt x="6733859" y="413646"/>
                    <a:pt x="6763504" y="413646"/>
                  </a:cubicBezTo>
                  <a:cubicBezTo>
                    <a:pt x="6763504" y="413656"/>
                    <a:pt x="6763504" y="413765"/>
                    <a:pt x="6763504" y="415267"/>
                  </a:cubicBezTo>
                  <a:lnTo>
                    <a:pt x="6763504" y="426617"/>
                  </a:lnTo>
                  <a:cubicBezTo>
                    <a:pt x="6763521" y="426617"/>
                    <a:pt x="6764161" y="426617"/>
                    <a:pt x="6789851" y="426617"/>
                  </a:cubicBezTo>
                  <a:cubicBezTo>
                    <a:pt x="6789851" y="426633"/>
                    <a:pt x="6789851" y="427313"/>
                    <a:pt x="6789851" y="456881"/>
                  </a:cubicBezTo>
                  <a:cubicBezTo>
                    <a:pt x="6789860" y="456881"/>
                    <a:pt x="6789933" y="456881"/>
                    <a:pt x="6790611" y="456881"/>
                  </a:cubicBezTo>
                  <a:lnTo>
                    <a:pt x="6795931" y="456881"/>
                  </a:lnTo>
                  <a:cubicBezTo>
                    <a:pt x="6795931" y="456888"/>
                    <a:pt x="6795931" y="456974"/>
                    <a:pt x="6795931" y="457962"/>
                  </a:cubicBezTo>
                  <a:lnTo>
                    <a:pt x="6795931" y="465529"/>
                  </a:lnTo>
                  <a:cubicBezTo>
                    <a:pt x="6799985" y="465529"/>
                    <a:pt x="6799985" y="465529"/>
                    <a:pt x="6799985" y="495793"/>
                  </a:cubicBezTo>
                  <a:cubicBezTo>
                    <a:pt x="6799994" y="495793"/>
                    <a:pt x="6800068" y="495793"/>
                    <a:pt x="6800745" y="495793"/>
                  </a:cubicBezTo>
                  <a:lnTo>
                    <a:pt x="6806065" y="495793"/>
                  </a:lnTo>
                  <a:cubicBezTo>
                    <a:pt x="6806065" y="495802"/>
                    <a:pt x="6806065" y="495869"/>
                    <a:pt x="6806065" y="496604"/>
                  </a:cubicBezTo>
                  <a:lnTo>
                    <a:pt x="6806065" y="502279"/>
                  </a:lnTo>
                  <a:cubicBezTo>
                    <a:pt x="6806071" y="502279"/>
                    <a:pt x="6806149" y="502279"/>
                    <a:pt x="6807078" y="502279"/>
                  </a:cubicBezTo>
                  <a:lnTo>
                    <a:pt x="6814171" y="502279"/>
                  </a:lnTo>
                  <a:cubicBezTo>
                    <a:pt x="6814171" y="502296"/>
                    <a:pt x="6814171" y="503009"/>
                    <a:pt x="6814171" y="532544"/>
                  </a:cubicBezTo>
                  <a:cubicBezTo>
                    <a:pt x="6814179" y="532544"/>
                    <a:pt x="6814299" y="532544"/>
                    <a:pt x="6816198" y="532544"/>
                  </a:cubicBezTo>
                  <a:lnTo>
                    <a:pt x="6830385" y="532544"/>
                  </a:lnTo>
                  <a:cubicBezTo>
                    <a:pt x="6830385" y="532560"/>
                    <a:pt x="6830385" y="533140"/>
                    <a:pt x="6830385" y="556323"/>
                  </a:cubicBezTo>
                  <a:cubicBezTo>
                    <a:pt x="6832412" y="556323"/>
                    <a:pt x="6832412" y="556323"/>
                    <a:pt x="6832412" y="557944"/>
                  </a:cubicBezTo>
                  <a:lnTo>
                    <a:pt x="6832412" y="569294"/>
                  </a:lnTo>
                  <a:cubicBezTo>
                    <a:pt x="6832421" y="569294"/>
                    <a:pt x="6832491" y="569294"/>
                    <a:pt x="6833172" y="569294"/>
                  </a:cubicBezTo>
                  <a:lnTo>
                    <a:pt x="6838492" y="569294"/>
                  </a:lnTo>
                  <a:cubicBezTo>
                    <a:pt x="6838492" y="569308"/>
                    <a:pt x="6838492" y="569871"/>
                    <a:pt x="6838492" y="593073"/>
                  </a:cubicBezTo>
                  <a:cubicBezTo>
                    <a:pt x="6838500" y="593073"/>
                    <a:pt x="6838599" y="593073"/>
                    <a:pt x="6839758" y="593073"/>
                  </a:cubicBezTo>
                  <a:lnTo>
                    <a:pt x="6848625" y="593073"/>
                  </a:lnTo>
                  <a:cubicBezTo>
                    <a:pt x="6850652" y="595235"/>
                    <a:pt x="6850652" y="595235"/>
                    <a:pt x="6850652" y="597127"/>
                  </a:cubicBezTo>
                  <a:lnTo>
                    <a:pt x="6850652" y="610368"/>
                  </a:lnTo>
                  <a:cubicBezTo>
                    <a:pt x="6850657" y="610361"/>
                    <a:pt x="6850744" y="610254"/>
                    <a:pt x="6852172" y="608476"/>
                  </a:cubicBezTo>
                  <a:lnTo>
                    <a:pt x="6862812" y="595235"/>
                  </a:lnTo>
                  <a:cubicBezTo>
                    <a:pt x="6862827" y="595235"/>
                    <a:pt x="6863466" y="595235"/>
                    <a:pt x="6891186" y="595235"/>
                  </a:cubicBezTo>
                  <a:cubicBezTo>
                    <a:pt x="6891186" y="595260"/>
                    <a:pt x="6891186" y="596661"/>
                    <a:pt x="6891186" y="681706"/>
                  </a:cubicBezTo>
                  <a:cubicBezTo>
                    <a:pt x="6891194" y="681706"/>
                    <a:pt x="6891270" y="681706"/>
                    <a:pt x="6891946" y="681706"/>
                  </a:cubicBezTo>
                  <a:lnTo>
                    <a:pt x="6897266" y="681706"/>
                  </a:lnTo>
                  <a:cubicBezTo>
                    <a:pt x="6897270" y="681698"/>
                    <a:pt x="6897329" y="681598"/>
                    <a:pt x="6898026" y="680355"/>
                  </a:cubicBezTo>
                  <a:lnTo>
                    <a:pt x="6903346" y="670897"/>
                  </a:lnTo>
                  <a:cubicBezTo>
                    <a:pt x="6903346" y="670904"/>
                    <a:pt x="6903346" y="671003"/>
                    <a:pt x="6903346" y="672789"/>
                  </a:cubicBezTo>
                  <a:lnTo>
                    <a:pt x="6903346" y="686030"/>
                  </a:lnTo>
                  <a:cubicBezTo>
                    <a:pt x="6907399" y="686030"/>
                    <a:pt x="6907399" y="686030"/>
                    <a:pt x="6907399" y="640633"/>
                  </a:cubicBezTo>
                  <a:cubicBezTo>
                    <a:pt x="6907408" y="640633"/>
                    <a:pt x="6907478" y="640633"/>
                    <a:pt x="6908159" y="640633"/>
                  </a:cubicBezTo>
                  <a:lnTo>
                    <a:pt x="6913479" y="640633"/>
                  </a:lnTo>
                  <a:cubicBezTo>
                    <a:pt x="6913479" y="640618"/>
                    <a:pt x="6913479" y="639618"/>
                    <a:pt x="6913479" y="575779"/>
                  </a:cubicBezTo>
                  <a:cubicBezTo>
                    <a:pt x="6913486" y="575779"/>
                    <a:pt x="6913567" y="575779"/>
                    <a:pt x="6914493" y="575779"/>
                  </a:cubicBezTo>
                  <a:lnTo>
                    <a:pt x="6921586" y="575779"/>
                  </a:lnTo>
                  <a:cubicBezTo>
                    <a:pt x="6921592" y="575758"/>
                    <a:pt x="6921856" y="574818"/>
                    <a:pt x="6933746" y="532544"/>
                  </a:cubicBezTo>
                  <a:cubicBezTo>
                    <a:pt x="6933755" y="532544"/>
                    <a:pt x="6933852" y="532544"/>
                    <a:pt x="6935013" y="532544"/>
                  </a:cubicBezTo>
                  <a:lnTo>
                    <a:pt x="6943880" y="532544"/>
                  </a:lnTo>
                  <a:cubicBezTo>
                    <a:pt x="6943885" y="532567"/>
                    <a:pt x="6944111" y="533533"/>
                    <a:pt x="6954013" y="575779"/>
                  </a:cubicBezTo>
                  <a:cubicBezTo>
                    <a:pt x="6954019" y="575779"/>
                    <a:pt x="6954093" y="575779"/>
                    <a:pt x="6955026" y="575779"/>
                  </a:cubicBezTo>
                  <a:lnTo>
                    <a:pt x="6962120" y="575779"/>
                  </a:lnTo>
                  <a:cubicBezTo>
                    <a:pt x="6962120" y="575790"/>
                    <a:pt x="6962120" y="576457"/>
                    <a:pt x="6962120" y="614691"/>
                  </a:cubicBezTo>
                  <a:cubicBezTo>
                    <a:pt x="6962127" y="614691"/>
                    <a:pt x="6962226" y="614691"/>
                    <a:pt x="6963893" y="614691"/>
                  </a:cubicBezTo>
                  <a:lnTo>
                    <a:pt x="6976307" y="614691"/>
                  </a:lnTo>
                  <a:cubicBezTo>
                    <a:pt x="6976307" y="614699"/>
                    <a:pt x="6976307" y="614821"/>
                    <a:pt x="6976307" y="616853"/>
                  </a:cubicBezTo>
                  <a:lnTo>
                    <a:pt x="6976307" y="631985"/>
                  </a:lnTo>
                  <a:cubicBezTo>
                    <a:pt x="6980360" y="631985"/>
                    <a:pt x="6980360" y="631985"/>
                    <a:pt x="6980360" y="629824"/>
                  </a:cubicBezTo>
                  <a:lnTo>
                    <a:pt x="6980360" y="614691"/>
                  </a:lnTo>
                  <a:cubicBezTo>
                    <a:pt x="6980370" y="614691"/>
                    <a:pt x="6980482" y="614691"/>
                    <a:pt x="6981880" y="614691"/>
                  </a:cubicBezTo>
                  <a:lnTo>
                    <a:pt x="6992520" y="614691"/>
                  </a:lnTo>
                  <a:cubicBezTo>
                    <a:pt x="6992520" y="614701"/>
                    <a:pt x="6992520" y="614818"/>
                    <a:pt x="6992520" y="616312"/>
                  </a:cubicBezTo>
                  <a:lnTo>
                    <a:pt x="6992520" y="627662"/>
                  </a:lnTo>
                  <a:cubicBezTo>
                    <a:pt x="6992536" y="627662"/>
                    <a:pt x="6993245" y="627662"/>
                    <a:pt x="7022921" y="627662"/>
                  </a:cubicBezTo>
                  <a:cubicBezTo>
                    <a:pt x="7022921" y="627645"/>
                    <a:pt x="7022921" y="626874"/>
                    <a:pt x="7022921" y="590912"/>
                  </a:cubicBezTo>
                  <a:cubicBezTo>
                    <a:pt x="7022929" y="590912"/>
                    <a:pt x="7023022" y="590912"/>
                    <a:pt x="7024187" y="590912"/>
                  </a:cubicBezTo>
                  <a:lnTo>
                    <a:pt x="7033054" y="590912"/>
                  </a:lnTo>
                  <a:cubicBezTo>
                    <a:pt x="7033054" y="590923"/>
                    <a:pt x="7033054" y="591417"/>
                    <a:pt x="7033054" y="612529"/>
                  </a:cubicBezTo>
                  <a:cubicBezTo>
                    <a:pt x="7035081" y="612529"/>
                    <a:pt x="7035081" y="612529"/>
                    <a:pt x="7035081" y="580103"/>
                  </a:cubicBezTo>
                  <a:cubicBezTo>
                    <a:pt x="7035095" y="580103"/>
                    <a:pt x="7035636" y="580103"/>
                    <a:pt x="7057374" y="580103"/>
                  </a:cubicBezTo>
                  <a:cubicBezTo>
                    <a:pt x="7057374" y="580093"/>
                    <a:pt x="7057374" y="579973"/>
                    <a:pt x="7057374" y="578481"/>
                  </a:cubicBezTo>
                  <a:lnTo>
                    <a:pt x="7057374" y="567132"/>
                  </a:lnTo>
                  <a:cubicBezTo>
                    <a:pt x="7057382" y="567132"/>
                    <a:pt x="7057457" y="567132"/>
                    <a:pt x="7058134" y="567132"/>
                  </a:cubicBezTo>
                  <a:lnTo>
                    <a:pt x="7063454" y="567132"/>
                  </a:lnTo>
                  <a:cubicBezTo>
                    <a:pt x="7063454" y="567126"/>
                    <a:pt x="7063454" y="567013"/>
                    <a:pt x="7063454" y="565241"/>
                  </a:cubicBezTo>
                  <a:lnTo>
                    <a:pt x="7063454" y="552000"/>
                  </a:lnTo>
                  <a:lnTo>
                    <a:pt x="7067508" y="558485"/>
                  </a:lnTo>
                  <a:cubicBezTo>
                    <a:pt x="7067516" y="558485"/>
                    <a:pt x="7067645" y="558485"/>
                    <a:pt x="7069788" y="558485"/>
                  </a:cubicBezTo>
                  <a:lnTo>
                    <a:pt x="7085748" y="558485"/>
                  </a:lnTo>
                  <a:cubicBezTo>
                    <a:pt x="7085748" y="558477"/>
                    <a:pt x="7085748" y="558409"/>
                    <a:pt x="7085748" y="557674"/>
                  </a:cubicBezTo>
                  <a:lnTo>
                    <a:pt x="7085748" y="552000"/>
                  </a:lnTo>
                  <a:cubicBezTo>
                    <a:pt x="7085757" y="552000"/>
                    <a:pt x="7085831" y="552000"/>
                    <a:pt x="7086508" y="552000"/>
                  </a:cubicBezTo>
                  <a:lnTo>
                    <a:pt x="7091828" y="552000"/>
                  </a:lnTo>
                  <a:cubicBezTo>
                    <a:pt x="7091828" y="552009"/>
                    <a:pt x="7091828" y="552109"/>
                    <a:pt x="7091828" y="553351"/>
                  </a:cubicBezTo>
                  <a:lnTo>
                    <a:pt x="7091828" y="562809"/>
                  </a:lnTo>
                  <a:cubicBezTo>
                    <a:pt x="7091843" y="562809"/>
                    <a:pt x="7092576" y="562809"/>
                    <a:pt x="7130335" y="562809"/>
                  </a:cubicBezTo>
                  <a:cubicBezTo>
                    <a:pt x="7130335" y="562827"/>
                    <a:pt x="7130335" y="564337"/>
                    <a:pt x="7130335" y="701162"/>
                  </a:cubicBezTo>
                  <a:cubicBezTo>
                    <a:pt x="7130345" y="701162"/>
                    <a:pt x="7130460" y="701162"/>
                    <a:pt x="7131855" y="701162"/>
                  </a:cubicBezTo>
                  <a:lnTo>
                    <a:pt x="7142495" y="701162"/>
                  </a:lnTo>
                  <a:cubicBezTo>
                    <a:pt x="7142495" y="696839"/>
                    <a:pt x="7142495" y="692515"/>
                    <a:pt x="7142495" y="688192"/>
                  </a:cubicBezTo>
                  <a:cubicBezTo>
                    <a:pt x="7144522" y="688192"/>
                    <a:pt x="7144522" y="688192"/>
                    <a:pt x="7146549" y="688192"/>
                  </a:cubicBezTo>
                  <a:cubicBezTo>
                    <a:pt x="7146549" y="692515"/>
                    <a:pt x="7146549" y="696839"/>
                    <a:pt x="7146549" y="701162"/>
                  </a:cubicBezTo>
                  <a:cubicBezTo>
                    <a:pt x="7156682" y="701162"/>
                    <a:pt x="7166816" y="701162"/>
                    <a:pt x="7176949" y="701162"/>
                  </a:cubicBezTo>
                  <a:cubicBezTo>
                    <a:pt x="7176949" y="690353"/>
                    <a:pt x="7176949" y="681706"/>
                    <a:pt x="7176949" y="670897"/>
                  </a:cubicBezTo>
                  <a:cubicBezTo>
                    <a:pt x="7181003" y="670897"/>
                    <a:pt x="7185056" y="670897"/>
                    <a:pt x="7189109" y="670897"/>
                  </a:cubicBezTo>
                  <a:lnTo>
                    <a:pt x="7201269" y="668736"/>
                  </a:lnTo>
                  <a:cubicBezTo>
                    <a:pt x="7203296" y="668736"/>
                    <a:pt x="7203296" y="670897"/>
                    <a:pt x="7205323" y="670897"/>
                  </a:cubicBezTo>
                  <a:lnTo>
                    <a:pt x="7215456" y="670897"/>
                  </a:lnTo>
                  <a:cubicBezTo>
                    <a:pt x="7215456" y="681706"/>
                    <a:pt x="7215456" y="692515"/>
                    <a:pt x="7215456" y="701162"/>
                  </a:cubicBezTo>
                  <a:cubicBezTo>
                    <a:pt x="7217483" y="701162"/>
                    <a:pt x="7219510" y="701162"/>
                    <a:pt x="7223563" y="701162"/>
                  </a:cubicBezTo>
                  <a:cubicBezTo>
                    <a:pt x="7223563" y="707648"/>
                    <a:pt x="7223563" y="714133"/>
                    <a:pt x="7223563" y="718457"/>
                  </a:cubicBezTo>
                  <a:lnTo>
                    <a:pt x="7232899" y="719362"/>
                  </a:lnTo>
                  <a:lnTo>
                    <a:pt x="7245857" y="719362"/>
                  </a:lnTo>
                  <a:cubicBezTo>
                    <a:pt x="7245857" y="713553"/>
                    <a:pt x="7245857" y="709381"/>
                    <a:pt x="7245857" y="703324"/>
                  </a:cubicBezTo>
                  <a:lnTo>
                    <a:pt x="7313813" y="703324"/>
                  </a:lnTo>
                  <a:lnTo>
                    <a:pt x="7313813" y="618071"/>
                  </a:lnTo>
                  <a:lnTo>
                    <a:pt x="7385821" y="618071"/>
                  </a:lnTo>
                  <a:lnTo>
                    <a:pt x="7385821" y="696839"/>
                  </a:lnTo>
                  <a:cubicBezTo>
                    <a:pt x="7386456" y="696839"/>
                    <a:pt x="7387091" y="696839"/>
                    <a:pt x="7387725" y="696839"/>
                  </a:cubicBezTo>
                  <a:lnTo>
                    <a:pt x="7388967" y="719362"/>
                  </a:lnTo>
                  <a:lnTo>
                    <a:pt x="7398643" y="719362"/>
                  </a:lnTo>
                  <a:cubicBezTo>
                    <a:pt x="7399179" y="712148"/>
                    <a:pt x="7399885" y="704494"/>
                    <a:pt x="7399885" y="696839"/>
                  </a:cubicBezTo>
                  <a:cubicBezTo>
                    <a:pt x="7401912" y="696839"/>
                    <a:pt x="7403939" y="696839"/>
                    <a:pt x="7405965" y="696839"/>
                  </a:cubicBezTo>
                  <a:lnTo>
                    <a:pt x="7407207" y="719362"/>
                  </a:lnTo>
                  <a:lnTo>
                    <a:pt x="7457829" y="719362"/>
                  </a:lnTo>
                  <a:lnTo>
                    <a:pt x="7457829" y="556334"/>
                  </a:lnTo>
                  <a:lnTo>
                    <a:pt x="7655156" y="556334"/>
                  </a:lnTo>
                  <a:lnTo>
                    <a:pt x="7655156" y="719362"/>
                  </a:lnTo>
                  <a:lnTo>
                    <a:pt x="7673853" y="719362"/>
                  </a:lnTo>
                  <a:lnTo>
                    <a:pt x="7673853" y="636669"/>
                  </a:lnTo>
                  <a:lnTo>
                    <a:pt x="7768973" y="636669"/>
                  </a:lnTo>
                  <a:lnTo>
                    <a:pt x="7773382" y="519115"/>
                  </a:lnTo>
                  <a:lnTo>
                    <a:pt x="7819759" y="519115"/>
                  </a:lnTo>
                  <a:lnTo>
                    <a:pt x="7821437" y="571456"/>
                  </a:lnTo>
                  <a:cubicBezTo>
                    <a:pt x="7843732" y="571456"/>
                    <a:pt x="7866024" y="571456"/>
                    <a:pt x="7886292" y="571456"/>
                  </a:cubicBezTo>
                  <a:cubicBezTo>
                    <a:pt x="7886292" y="597397"/>
                    <a:pt x="7886292" y="623338"/>
                    <a:pt x="7886292" y="647118"/>
                  </a:cubicBezTo>
                  <a:cubicBezTo>
                    <a:pt x="7890345" y="647118"/>
                    <a:pt x="7892372" y="647118"/>
                    <a:pt x="7894398" y="647118"/>
                  </a:cubicBezTo>
                  <a:cubicBezTo>
                    <a:pt x="7894398" y="644956"/>
                    <a:pt x="7896425" y="642794"/>
                    <a:pt x="7896425" y="640633"/>
                  </a:cubicBezTo>
                  <a:cubicBezTo>
                    <a:pt x="7898452" y="640633"/>
                    <a:pt x="7900478" y="640633"/>
                    <a:pt x="7902505" y="640633"/>
                  </a:cubicBezTo>
                  <a:cubicBezTo>
                    <a:pt x="7902505" y="642794"/>
                    <a:pt x="7902505" y="644956"/>
                    <a:pt x="7904533" y="649280"/>
                  </a:cubicBezTo>
                  <a:cubicBezTo>
                    <a:pt x="7908585" y="649280"/>
                    <a:pt x="7912638" y="649280"/>
                    <a:pt x="7916693" y="649280"/>
                  </a:cubicBezTo>
                  <a:cubicBezTo>
                    <a:pt x="7916693" y="647118"/>
                    <a:pt x="7916693" y="644956"/>
                    <a:pt x="7916693" y="642794"/>
                  </a:cubicBezTo>
                  <a:cubicBezTo>
                    <a:pt x="7924798" y="642794"/>
                    <a:pt x="7930878" y="642794"/>
                    <a:pt x="7938985" y="642794"/>
                  </a:cubicBezTo>
                  <a:cubicBezTo>
                    <a:pt x="7938985" y="644956"/>
                    <a:pt x="7938985" y="647118"/>
                    <a:pt x="7938985" y="649280"/>
                  </a:cubicBezTo>
                  <a:cubicBezTo>
                    <a:pt x="7945065" y="649280"/>
                    <a:pt x="7953173" y="649280"/>
                    <a:pt x="7959253" y="649280"/>
                  </a:cubicBezTo>
                  <a:cubicBezTo>
                    <a:pt x="7959253" y="664412"/>
                    <a:pt x="7959253" y="679545"/>
                    <a:pt x="7959253" y="694677"/>
                  </a:cubicBezTo>
                  <a:cubicBezTo>
                    <a:pt x="7963306" y="694677"/>
                    <a:pt x="7969386" y="694677"/>
                    <a:pt x="7973440" y="694677"/>
                  </a:cubicBezTo>
                  <a:cubicBezTo>
                    <a:pt x="7973440" y="690353"/>
                    <a:pt x="7973440" y="686030"/>
                    <a:pt x="7973440" y="681706"/>
                  </a:cubicBezTo>
                  <a:cubicBezTo>
                    <a:pt x="7979520" y="681706"/>
                    <a:pt x="7985600" y="681706"/>
                    <a:pt x="7989653" y="681706"/>
                  </a:cubicBezTo>
                  <a:cubicBezTo>
                    <a:pt x="7989653" y="621177"/>
                    <a:pt x="7989653" y="562809"/>
                    <a:pt x="7989653" y="502279"/>
                  </a:cubicBezTo>
                  <a:cubicBezTo>
                    <a:pt x="7991680" y="500117"/>
                    <a:pt x="7993706" y="497955"/>
                    <a:pt x="7995733" y="495793"/>
                  </a:cubicBezTo>
                  <a:cubicBezTo>
                    <a:pt x="8020053" y="495793"/>
                    <a:pt x="8044373" y="495793"/>
                    <a:pt x="8068694" y="495793"/>
                  </a:cubicBezTo>
                  <a:lnTo>
                    <a:pt x="8068694" y="504441"/>
                  </a:lnTo>
                  <a:lnTo>
                    <a:pt x="8078828" y="504441"/>
                  </a:lnTo>
                  <a:cubicBezTo>
                    <a:pt x="8078828" y="543353"/>
                    <a:pt x="8078828" y="582265"/>
                    <a:pt x="8078828" y="619015"/>
                  </a:cubicBezTo>
                  <a:cubicBezTo>
                    <a:pt x="8086934" y="619015"/>
                    <a:pt x="8093014" y="619015"/>
                    <a:pt x="8101121" y="619015"/>
                  </a:cubicBezTo>
                  <a:cubicBezTo>
                    <a:pt x="8101121" y="597397"/>
                    <a:pt x="8101121" y="575779"/>
                    <a:pt x="8101121" y="552000"/>
                  </a:cubicBezTo>
                  <a:cubicBezTo>
                    <a:pt x="8109228" y="552000"/>
                    <a:pt x="8119361" y="552000"/>
                    <a:pt x="8127469" y="552000"/>
                  </a:cubicBezTo>
                  <a:cubicBezTo>
                    <a:pt x="8129494" y="552000"/>
                    <a:pt x="8129494" y="549838"/>
                    <a:pt x="8131521" y="547676"/>
                  </a:cubicBezTo>
                  <a:lnTo>
                    <a:pt x="8139629" y="547676"/>
                  </a:lnTo>
                  <a:cubicBezTo>
                    <a:pt x="8141654" y="549838"/>
                    <a:pt x="8141654" y="552000"/>
                    <a:pt x="8143681" y="552000"/>
                  </a:cubicBezTo>
                  <a:cubicBezTo>
                    <a:pt x="8149761" y="552000"/>
                    <a:pt x="8157869" y="552000"/>
                    <a:pt x="8165976" y="552000"/>
                  </a:cubicBezTo>
                  <a:cubicBezTo>
                    <a:pt x="8165976" y="513088"/>
                    <a:pt x="8165976" y="474176"/>
                    <a:pt x="8165976" y="435264"/>
                  </a:cubicBezTo>
                  <a:cubicBezTo>
                    <a:pt x="8165989" y="435261"/>
                    <a:pt x="8166856" y="435097"/>
                    <a:pt x="8222722" y="424455"/>
                  </a:cubicBezTo>
                  <a:cubicBezTo>
                    <a:pt x="8222722" y="424462"/>
                    <a:pt x="8222722" y="424536"/>
                    <a:pt x="8222722" y="425536"/>
                  </a:cubicBezTo>
                  <a:lnTo>
                    <a:pt x="8222722" y="433102"/>
                  </a:lnTo>
                  <a:cubicBezTo>
                    <a:pt x="8222740" y="433102"/>
                    <a:pt x="8223384" y="433102"/>
                    <a:pt x="8249069" y="433102"/>
                  </a:cubicBezTo>
                  <a:cubicBezTo>
                    <a:pt x="8249069" y="433124"/>
                    <a:pt x="8249069" y="435495"/>
                    <a:pt x="8249069" y="688192"/>
                  </a:cubicBezTo>
                  <a:cubicBezTo>
                    <a:pt x="8255149" y="688192"/>
                    <a:pt x="8263256" y="688192"/>
                    <a:pt x="8271364" y="688192"/>
                  </a:cubicBezTo>
                  <a:cubicBezTo>
                    <a:pt x="8271364" y="686030"/>
                    <a:pt x="8271364" y="686030"/>
                    <a:pt x="8271364" y="683868"/>
                  </a:cubicBezTo>
                  <a:cubicBezTo>
                    <a:pt x="8275416" y="683868"/>
                    <a:pt x="8279469" y="683868"/>
                    <a:pt x="8283524" y="683868"/>
                  </a:cubicBezTo>
                  <a:cubicBezTo>
                    <a:pt x="8283524" y="686030"/>
                    <a:pt x="8283524" y="686030"/>
                    <a:pt x="8283524" y="688192"/>
                  </a:cubicBezTo>
                  <a:cubicBezTo>
                    <a:pt x="8291630" y="688192"/>
                    <a:pt x="8299736" y="688192"/>
                    <a:pt x="8307844" y="688192"/>
                  </a:cubicBezTo>
                  <a:cubicBezTo>
                    <a:pt x="8307844" y="683868"/>
                    <a:pt x="8307844" y="679545"/>
                    <a:pt x="8307844" y="675221"/>
                  </a:cubicBezTo>
                  <a:cubicBezTo>
                    <a:pt x="8317977" y="675221"/>
                    <a:pt x="8328110" y="675221"/>
                    <a:pt x="8336217" y="675221"/>
                  </a:cubicBezTo>
                  <a:cubicBezTo>
                    <a:pt x="8340270" y="670897"/>
                    <a:pt x="8344325" y="670897"/>
                    <a:pt x="8348377" y="670897"/>
                  </a:cubicBezTo>
                  <a:cubicBezTo>
                    <a:pt x="8354457" y="675221"/>
                    <a:pt x="8362565" y="675221"/>
                    <a:pt x="8368645" y="675221"/>
                  </a:cubicBezTo>
                  <a:cubicBezTo>
                    <a:pt x="8368645" y="668736"/>
                    <a:pt x="8368645" y="664412"/>
                    <a:pt x="8368645" y="657927"/>
                  </a:cubicBezTo>
                  <a:lnTo>
                    <a:pt x="8376752" y="657927"/>
                  </a:lnTo>
                  <a:cubicBezTo>
                    <a:pt x="8376752" y="653603"/>
                    <a:pt x="8376752" y="649280"/>
                    <a:pt x="8376752" y="644956"/>
                  </a:cubicBezTo>
                  <a:cubicBezTo>
                    <a:pt x="8394992" y="644956"/>
                    <a:pt x="8415258" y="644956"/>
                    <a:pt x="8433498" y="644956"/>
                  </a:cubicBezTo>
                  <a:cubicBezTo>
                    <a:pt x="8433498" y="634147"/>
                    <a:pt x="8433498" y="625500"/>
                    <a:pt x="8433498" y="614691"/>
                  </a:cubicBezTo>
                  <a:cubicBezTo>
                    <a:pt x="8439578" y="614691"/>
                    <a:pt x="8445658" y="614691"/>
                    <a:pt x="8451738" y="614691"/>
                  </a:cubicBezTo>
                  <a:cubicBezTo>
                    <a:pt x="8451738" y="612529"/>
                    <a:pt x="8451738" y="610368"/>
                    <a:pt x="8451738" y="608206"/>
                  </a:cubicBezTo>
                  <a:cubicBezTo>
                    <a:pt x="8455792" y="608206"/>
                    <a:pt x="8459845" y="608206"/>
                    <a:pt x="8463898" y="608206"/>
                  </a:cubicBezTo>
                  <a:cubicBezTo>
                    <a:pt x="8463898" y="610368"/>
                    <a:pt x="8463898" y="612529"/>
                    <a:pt x="8463898" y="614691"/>
                  </a:cubicBezTo>
                  <a:cubicBezTo>
                    <a:pt x="8469978" y="614691"/>
                    <a:pt x="8474032" y="614691"/>
                    <a:pt x="8480112" y="614691"/>
                  </a:cubicBezTo>
                  <a:cubicBezTo>
                    <a:pt x="8480112" y="629824"/>
                    <a:pt x="8480112" y="647118"/>
                    <a:pt x="8480112" y="664412"/>
                  </a:cubicBezTo>
                  <a:cubicBezTo>
                    <a:pt x="8490245" y="664412"/>
                    <a:pt x="8502406" y="664412"/>
                    <a:pt x="8512540" y="664412"/>
                  </a:cubicBezTo>
                  <a:cubicBezTo>
                    <a:pt x="8512540" y="655765"/>
                    <a:pt x="8512540" y="647118"/>
                    <a:pt x="8512540" y="638471"/>
                  </a:cubicBezTo>
                  <a:cubicBezTo>
                    <a:pt x="8524700" y="638471"/>
                    <a:pt x="8538886" y="638471"/>
                    <a:pt x="8551046" y="638471"/>
                  </a:cubicBezTo>
                  <a:cubicBezTo>
                    <a:pt x="8551046" y="627662"/>
                    <a:pt x="8551046" y="619015"/>
                    <a:pt x="8551046" y="608206"/>
                  </a:cubicBezTo>
                  <a:cubicBezTo>
                    <a:pt x="8567261" y="608206"/>
                    <a:pt x="8583473" y="608206"/>
                    <a:pt x="8599688" y="608206"/>
                  </a:cubicBezTo>
                  <a:cubicBezTo>
                    <a:pt x="8599688" y="608235"/>
                    <a:pt x="8599688" y="610010"/>
                    <a:pt x="8599688" y="719362"/>
                  </a:cubicBezTo>
                  <a:lnTo>
                    <a:pt x="8599688" y="733141"/>
                  </a:lnTo>
                  <a:lnTo>
                    <a:pt x="8665562" y="733141"/>
                  </a:lnTo>
                  <a:lnTo>
                    <a:pt x="8665562" y="838913"/>
                  </a:lnTo>
                  <a:lnTo>
                    <a:pt x="8665562" y="862160"/>
                  </a:lnTo>
                  <a:lnTo>
                    <a:pt x="8680522" y="862160"/>
                  </a:lnTo>
                  <a:cubicBezTo>
                    <a:pt x="8680522" y="862160"/>
                    <a:pt x="8680522" y="862160"/>
                    <a:pt x="8680522" y="860998"/>
                  </a:cubicBezTo>
                  <a:lnTo>
                    <a:pt x="8680522" y="852862"/>
                  </a:lnTo>
                  <a:cubicBezTo>
                    <a:pt x="8680522" y="852862"/>
                    <a:pt x="8680522" y="852862"/>
                    <a:pt x="8725102" y="852862"/>
                  </a:cubicBezTo>
                  <a:cubicBezTo>
                    <a:pt x="8725102" y="852862"/>
                    <a:pt x="8725102" y="852862"/>
                    <a:pt x="8725102" y="855477"/>
                  </a:cubicBezTo>
                  <a:lnTo>
                    <a:pt x="8725102" y="861131"/>
                  </a:lnTo>
                  <a:lnTo>
                    <a:pt x="8733569" y="852574"/>
                  </a:lnTo>
                  <a:cubicBezTo>
                    <a:pt x="8731340" y="852574"/>
                    <a:pt x="8731340" y="850249"/>
                    <a:pt x="8729111" y="850249"/>
                  </a:cubicBezTo>
                  <a:cubicBezTo>
                    <a:pt x="8729111" y="847924"/>
                    <a:pt x="8729111" y="845600"/>
                    <a:pt x="8729111" y="843275"/>
                  </a:cubicBezTo>
                  <a:cubicBezTo>
                    <a:pt x="8731340" y="843275"/>
                    <a:pt x="8733569" y="840950"/>
                    <a:pt x="8735797" y="840950"/>
                  </a:cubicBezTo>
                  <a:cubicBezTo>
                    <a:pt x="8735797" y="836301"/>
                    <a:pt x="8735797" y="833976"/>
                    <a:pt x="8735797" y="831652"/>
                  </a:cubicBezTo>
                  <a:cubicBezTo>
                    <a:pt x="8738027" y="831652"/>
                    <a:pt x="8738027" y="831652"/>
                    <a:pt x="8740256" y="831652"/>
                  </a:cubicBezTo>
                  <a:cubicBezTo>
                    <a:pt x="8740256" y="824678"/>
                    <a:pt x="8740256" y="817704"/>
                    <a:pt x="8740256" y="810730"/>
                  </a:cubicBezTo>
                  <a:cubicBezTo>
                    <a:pt x="8738027" y="810730"/>
                    <a:pt x="8738027" y="810730"/>
                    <a:pt x="8735797" y="810730"/>
                  </a:cubicBezTo>
                  <a:cubicBezTo>
                    <a:pt x="8735797" y="808405"/>
                    <a:pt x="8735797" y="808405"/>
                    <a:pt x="8735797" y="806081"/>
                  </a:cubicBezTo>
                  <a:lnTo>
                    <a:pt x="8740256" y="803756"/>
                  </a:lnTo>
                  <a:cubicBezTo>
                    <a:pt x="8744713" y="799107"/>
                    <a:pt x="8746943" y="794457"/>
                    <a:pt x="8751401" y="787483"/>
                  </a:cubicBezTo>
                  <a:cubicBezTo>
                    <a:pt x="8753629" y="782834"/>
                    <a:pt x="8753629" y="780510"/>
                    <a:pt x="8753629" y="778185"/>
                  </a:cubicBezTo>
                  <a:cubicBezTo>
                    <a:pt x="8749172" y="771211"/>
                    <a:pt x="8749172" y="759588"/>
                    <a:pt x="8753629" y="752614"/>
                  </a:cubicBezTo>
                  <a:cubicBezTo>
                    <a:pt x="8753631" y="752611"/>
                    <a:pt x="8753645" y="752565"/>
                    <a:pt x="8753909" y="751742"/>
                  </a:cubicBezTo>
                  <a:lnTo>
                    <a:pt x="8755767" y="745928"/>
                  </a:lnTo>
                  <a:lnTo>
                    <a:pt x="8754080" y="745928"/>
                  </a:lnTo>
                  <a:cubicBezTo>
                    <a:pt x="8754080" y="745928"/>
                    <a:pt x="8754080" y="745928"/>
                    <a:pt x="8754080" y="744766"/>
                  </a:cubicBezTo>
                  <a:lnTo>
                    <a:pt x="8754080" y="736629"/>
                  </a:lnTo>
                  <a:cubicBezTo>
                    <a:pt x="8754080" y="736629"/>
                    <a:pt x="8754080" y="736629"/>
                    <a:pt x="8755194" y="736629"/>
                  </a:cubicBezTo>
                  <a:lnTo>
                    <a:pt x="8762996" y="736629"/>
                  </a:lnTo>
                  <a:cubicBezTo>
                    <a:pt x="8762996" y="736629"/>
                    <a:pt x="8762996" y="736629"/>
                    <a:pt x="8762996" y="735467"/>
                  </a:cubicBezTo>
                  <a:lnTo>
                    <a:pt x="8762996" y="727331"/>
                  </a:lnTo>
                  <a:cubicBezTo>
                    <a:pt x="8762996" y="727331"/>
                    <a:pt x="8762996" y="727331"/>
                    <a:pt x="8761881" y="727331"/>
                  </a:cubicBezTo>
                  <a:lnTo>
                    <a:pt x="8754080" y="727331"/>
                  </a:lnTo>
                  <a:cubicBezTo>
                    <a:pt x="8754080" y="727331"/>
                    <a:pt x="8754080" y="727331"/>
                    <a:pt x="8754080" y="726168"/>
                  </a:cubicBezTo>
                  <a:lnTo>
                    <a:pt x="8754080" y="718032"/>
                  </a:lnTo>
                  <a:cubicBezTo>
                    <a:pt x="8754080" y="718032"/>
                    <a:pt x="8754080" y="718032"/>
                    <a:pt x="8755194" y="718032"/>
                  </a:cubicBezTo>
                  <a:lnTo>
                    <a:pt x="8762996" y="718032"/>
                  </a:lnTo>
                  <a:cubicBezTo>
                    <a:pt x="8762996" y="718032"/>
                    <a:pt x="8762996" y="718032"/>
                    <a:pt x="8762996" y="717160"/>
                  </a:cubicBezTo>
                  <a:lnTo>
                    <a:pt x="8762996" y="711058"/>
                  </a:lnTo>
                  <a:cubicBezTo>
                    <a:pt x="8762996" y="711058"/>
                    <a:pt x="8762996" y="711058"/>
                    <a:pt x="8761881" y="711058"/>
                  </a:cubicBezTo>
                  <a:lnTo>
                    <a:pt x="8754080" y="711058"/>
                  </a:lnTo>
                  <a:cubicBezTo>
                    <a:pt x="8754080" y="711058"/>
                    <a:pt x="8754080" y="711058"/>
                    <a:pt x="8754080" y="709896"/>
                  </a:cubicBezTo>
                  <a:lnTo>
                    <a:pt x="8754080" y="701759"/>
                  </a:lnTo>
                  <a:cubicBezTo>
                    <a:pt x="8754080" y="701759"/>
                    <a:pt x="8754080" y="701759"/>
                    <a:pt x="8755194" y="701759"/>
                  </a:cubicBezTo>
                  <a:lnTo>
                    <a:pt x="8762996" y="701759"/>
                  </a:lnTo>
                  <a:cubicBezTo>
                    <a:pt x="8762996" y="701759"/>
                    <a:pt x="8762996" y="701759"/>
                    <a:pt x="8761881" y="700016"/>
                  </a:cubicBezTo>
                  <a:lnTo>
                    <a:pt x="8754080" y="687812"/>
                  </a:lnTo>
                  <a:cubicBezTo>
                    <a:pt x="8754080" y="687812"/>
                    <a:pt x="8754080" y="687812"/>
                    <a:pt x="8754080" y="650617"/>
                  </a:cubicBezTo>
                  <a:cubicBezTo>
                    <a:pt x="8754080" y="650617"/>
                    <a:pt x="8754080" y="650617"/>
                    <a:pt x="8903424" y="650617"/>
                  </a:cubicBezTo>
                  <a:cubicBezTo>
                    <a:pt x="8903424" y="650617"/>
                    <a:pt x="8903424" y="650617"/>
                    <a:pt x="8905096" y="653232"/>
                  </a:cubicBezTo>
                  <a:lnTo>
                    <a:pt x="8908543" y="658626"/>
                  </a:lnTo>
                  <a:lnTo>
                    <a:pt x="8908543" y="647687"/>
                  </a:lnTo>
                  <a:cubicBezTo>
                    <a:pt x="8908543" y="636001"/>
                    <a:pt x="8908543" y="622669"/>
                    <a:pt x="8908543" y="607460"/>
                  </a:cubicBezTo>
                  <a:cubicBezTo>
                    <a:pt x="8908552" y="607460"/>
                    <a:pt x="8908671" y="607460"/>
                    <a:pt x="8910570" y="607460"/>
                  </a:cubicBezTo>
                  <a:lnTo>
                    <a:pt x="8924757" y="607460"/>
                  </a:lnTo>
                  <a:cubicBezTo>
                    <a:pt x="8924757" y="607441"/>
                    <a:pt x="8924757" y="606126"/>
                    <a:pt x="8924757" y="515723"/>
                  </a:cubicBezTo>
                  <a:lnTo>
                    <a:pt x="8924757" y="490724"/>
                  </a:lnTo>
                  <a:lnTo>
                    <a:pt x="9078786" y="490724"/>
                  </a:lnTo>
                  <a:lnTo>
                    <a:pt x="9078786" y="506306"/>
                  </a:lnTo>
                  <a:cubicBezTo>
                    <a:pt x="9078786" y="526935"/>
                    <a:pt x="9078786" y="559711"/>
                    <a:pt x="9078786" y="611783"/>
                  </a:cubicBezTo>
                  <a:cubicBezTo>
                    <a:pt x="9078796" y="611782"/>
                    <a:pt x="9078908" y="611761"/>
                    <a:pt x="9080306" y="611513"/>
                  </a:cubicBezTo>
                  <a:lnTo>
                    <a:pt x="9090946" y="609622"/>
                  </a:lnTo>
                  <a:cubicBezTo>
                    <a:pt x="9090946" y="609644"/>
                    <a:pt x="9090916" y="610978"/>
                    <a:pt x="9088919" y="698254"/>
                  </a:cubicBezTo>
                  <a:cubicBezTo>
                    <a:pt x="9088929" y="698256"/>
                    <a:pt x="9089040" y="698276"/>
                    <a:pt x="9090439" y="698525"/>
                  </a:cubicBezTo>
                  <a:lnTo>
                    <a:pt x="9101079" y="700416"/>
                  </a:lnTo>
                  <a:cubicBezTo>
                    <a:pt x="9101081" y="700423"/>
                    <a:pt x="9101101" y="700487"/>
                    <a:pt x="9101332" y="701227"/>
                  </a:cubicBezTo>
                  <a:lnTo>
                    <a:pt x="9103106" y="706902"/>
                  </a:lnTo>
                  <a:cubicBezTo>
                    <a:pt x="9103108" y="706893"/>
                    <a:pt x="9103153" y="706750"/>
                    <a:pt x="9103866" y="704470"/>
                  </a:cubicBezTo>
                  <a:lnTo>
                    <a:pt x="9109186" y="687446"/>
                  </a:lnTo>
                  <a:cubicBezTo>
                    <a:pt x="9109193" y="687446"/>
                    <a:pt x="9109293" y="687446"/>
                    <a:pt x="9110959" y="687446"/>
                  </a:cubicBezTo>
                  <a:lnTo>
                    <a:pt x="9123373" y="687446"/>
                  </a:lnTo>
                  <a:cubicBezTo>
                    <a:pt x="9123373" y="687463"/>
                    <a:pt x="9123373" y="688156"/>
                    <a:pt x="9123373" y="719872"/>
                  </a:cubicBezTo>
                  <a:cubicBezTo>
                    <a:pt x="9123379" y="719877"/>
                    <a:pt x="9123456" y="719917"/>
                    <a:pt x="9124386" y="720413"/>
                  </a:cubicBezTo>
                  <a:lnTo>
                    <a:pt x="9131480" y="724196"/>
                  </a:lnTo>
                  <a:cubicBezTo>
                    <a:pt x="9131480" y="724205"/>
                    <a:pt x="9131480" y="724306"/>
                    <a:pt x="9131480" y="725547"/>
                  </a:cubicBezTo>
                  <a:lnTo>
                    <a:pt x="9131480" y="735005"/>
                  </a:lnTo>
                  <a:cubicBezTo>
                    <a:pt x="9131500" y="735005"/>
                    <a:pt x="9132408" y="735005"/>
                    <a:pt x="9176067" y="735005"/>
                  </a:cubicBezTo>
                  <a:cubicBezTo>
                    <a:pt x="9176067" y="735013"/>
                    <a:pt x="9176067" y="735096"/>
                    <a:pt x="9176067" y="736086"/>
                  </a:cubicBezTo>
                  <a:lnTo>
                    <a:pt x="9176067" y="743652"/>
                  </a:lnTo>
                  <a:cubicBezTo>
                    <a:pt x="9176076" y="743652"/>
                    <a:pt x="9176197" y="743652"/>
                    <a:pt x="9178093" y="743652"/>
                  </a:cubicBezTo>
                  <a:lnTo>
                    <a:pt x="9192280" y="743652"/>
                  </a:lnTo>
                  <a:cubicBezTo>
                    <a:pt x="9192280" y="743634"/>
                    <a:pt x="9192280" y="742905"/>
                    <a:pt x="9192280" y="713387"/>
                  </a:cubicBezTo>
                  <a:cubicBezTo>
                    <a:pt x="9192301" y="713387"/>
                    <a:pt x="9193231" y="713387"/>
                    <a:pt x="9236867" y="713387"/>
                  </a:cubicBezTo>
                  <a:cubicBezTo>
                    <a:pt x="9236867" y="713379"/>
                    <a:pt x="9236867" y="713282"/>
                    <a:pt x="9236867" y="712036"/>
                  </a:cubicBezTo>
                  <a:lnTo>
                    <a:pt x="9236867" y="702578"/>
                  </a:lnTo>
                  <a:cubicBezTo>
                    <a:pt x="9236873" y="702578"/>
                    <a:pt x="9236947" y="702578"/>
                    <a:pt x="9237881" y="702578"/>
                  </a:cubicBezTo>
                  <a:lnTo>
                    <a:pt x="9244974" y="702578"/>
                  </a:lnTo>
                  <a:cubicBezTo>
                    <a:pt x="9244974" y="702571"/>
                    <a:pt x="9244974" y="702458"/>
                    <a:pt x="9244974" y="700687"/>
                  </a:cubicBezTo>
                  <a:lnTo>
                    <a:pt x="9244974" y="687446"/>
                  </a:lnTo>
                  <a:cubicBezTo>
                    <a:pt x="9244983" y="687446"/>
                    <a:pt x="9245055" y="687446"/>
                    <a:pt x="9245734" y="687446"/>
                  </a:cubicBezTo>
                  <a:lnTo>
                    <a:pt x="9251054" y="687446"/>
                  </a:lnTo>
                  <a:cubicBezTo>
                    <a:pt x="9251054" y="687439"/>
                    <a:pt x="9251054" y="687354"/>
                    <a:pt x="9251054" y="686365"/>
                  </a:cubicBezTo>
                  <a:lnTo>
                    <a:pt x="9251054" y="678798"/>
                  </a:lnTo>
                  <a:cubicBezTo>
                    <a:pt x="9251062" y="678798"/>
                    <a:pt x="9251186" y="678798"/>
                    <a:pt x="9253081" y="678798"/>
                  </a:cubicBezTo>
                  <a:lnTo>
                    <a:pt x="9267268" y="678798"/>
                  </a:lnTo>
                  <a:cubicBezTo>
                    <a:pt x="9267268" y="678805"/>
                    <a:pt x="9267268" y="678882"/>
                    <a:pt x="9267268" y="679879"/>
                  </a:cubicBezTo>
                  <a:lnTo>
                    <a:pt x="9267268" y="687446"/>
                  </a:lnTo>
                  <a:cubicBezTo>
                    <a:pt x="9267279" y="687446"/>
                    <a:pt x="9267780" y="687446"/>
                    <a:pt x="9289561" y="687446"/>
                  </a:cubicBezTo>
                  <a:cubicBezTo>
                    <a:pt x="9289561" y="687438"/>
                    <a:pt x="9289561" y="687324"/>
                    <a:pt x="9289561" y="685554"/>
                  </a:cubicBezTo>
                  <a:lnTo>
                    <a:pt x="9289561" y="672313"/>
                  </a:lnTo>
                  <a:cubicBezTo>
                    <a:pt x="9289567" y="672313"/>
                    <a:pt x="9289664" y="672313"/>
                    <a:pt x="9291335" y="672313"/>
                  </a:cubicBezTo>
                  <a:lnTo>
                    <a:pt x="9303748" y="672313"/>
                  </a:lnTo>
                  <a:cubicBezTo>
                    <a:pt x="9303748" y="672325"/>
                    <a:pt x="9303748" y="672839"/>
                    <a:pt x="9303748" y="696093"/>
                  </a:cubicBezTo>
                  <a:cubicBezTo>
                    <a:pt x="9303755" y="696093"/>
                    <a:pt x="9303835" y="696093"/>
                    <a:pt x="9304762" y="696093"/>
                  </a:cubicBezTo>
                  <a:lnTo>
                    <a:pt x="9311855" y="696093"/>
                  </a:lnTo>
                  <a:cubicBezTo>
                    <a:pt x="9311855" y="696087"/>
                    <a:pt x="9311855" y="696006"/>
                    <a:pt x="9311855" y="695012"/>
                  </a:cubicBezTo>
                  <a:lnTo>
                    <a:pt x="9311855" y="687446"/>
                  </a:lnTo>
                  <a:cubicBezTo>
                    <a:pt x="9311864" y="687446"/>
                    <a:pt x="9311982" y="687446"/>
                    <a:pt x="9313628" y="687446"/>
                  </a:cubicBezTo>
                  <a:lnTo>
                    <a:pt x="9326042" y="687446"/>
                  </a:lnTo>
                  <a:cubicBezTo>
                    <a:pt x="9326042" y="687459"/>
                    <a:pt x="9326042" y="688018"/>
                    <a:pt x="9326042" y="713387"/>
                  </a:cubicBezTo>
                  <a:cubicBezTo>
                    <a:pt x="9326050" y="713387"/>
                    <a:pt x="9326168" y="713387"/>
                    <a:pt x="9328069" y="713387"/>
                  </a:cubicBezTo>
                  <a:lnTo>
                    <a:pt x="9342255" y="713387"/>
                  </a:lnTo>
                  <a:cubicBezTo>
                    <a:pt x="9342255" y="713398"/>
                    <a:pt x="9342255" y="713513"/>
                    <a:pt x="9342255" y="715008"/>
                  </a:cubicBezTo>
                  <a:lnTo>
                    <a:pt x="9342255" y="726358"/>
                  </a:lnTo>
                  <a:cubicBezTo>
                    <a:pt x="9342263" y="726358"/>
                    <a:pt x="9342334" y="726358"/>
                    <a:pt x="9343015" y="726358"/>
                  </a:cubicBezTo>
                  <a:lnTo>
                    <a:pt x="9348336" y="726358"/>
                  </a:lnTo>
                  <a:cubicBezTo>
                    <a:pt x="9348336" y="726350"/>
                    <a:pt x="9348336" y="726274"/>
                    <a:pt x="9348336" y="725547"/>
                  </a:cubicBezTo>
                  <a:lnTo>
                    <a:pt x="9348336" y="719872"/>
                  </a:lnTo>
                  <a:cubicBezTo>
                    <a:pt x="9348353" y="719872"/>
                    <a:pt x="9349072" y="719872"/>
                    <a:pt x="9378736" y="719872"/>
                  </a:cubicBezTo>
                  <a:cubicBezTo>
                    <a:pt x="9378736" y="719886"/>
                    <a:pt x="9378736" y="720449"/>
                    <a:pt x="9378736" y="743652"/>
                  </a:cubicBezTo>
                  <a:cubicBezTo>
                    <a:pt x="9378743" y="743652"/>
                    <a:pt x="9378822" y="743652"/>
                    <a:pt x="9379749" y="743652"/>
                  </a:cubicBezTo>
                  <a:lnTo>
                    <a:pt x="9386843" y="743652"/>
                  </a:lnTo>
                  <a:cubicBezTo>
                    <a:pt x="9386843" y="743659"/>
                    <a:pt x="9386843" y="743732"/>
                    <a:pt x="9386843" y="744733"/>
                  </a:cubicBezTo>
                  <a:lnTo>
                    <a:pt x="9386843" y="752299"/>
                  </a:lnTo>
                  <a:cubicBezTo>
                    <a:pt x="9386852" y="752299"/>
                    <a:pt x="9386925" y="752299"/>
                    <a:pt x="9387603" y="752299"/>
                  </a:cubicBezTo>
                  <a:lnTo>
                    <a:pt x="9392923" y="752299"/>
                  </a:lnTo>
                  <a:cubicBezTo>
                    <a:pt x="9392923" y="752292"/>
                    <a:pt x="9392923" y="752172"/>
                    <a:pt x="9392923" y="750137"/>
                  </a:cubicBezTo>
                  <a:lnTo>
                    <a:pt x="9392923" y="735005"/>
                  </a:lnTo>
                  <a:cubicBezTo>
                    <a:pt x="9392930" y="735005"/>
                    <a:pt x="9393008" y="735005"/>
                    <a:pt x="9393936" y="735005"/>
                  </a:cubicBezTo>
                  <a:lnTo>
                    <a:pt x="9401030" y="735005"/>
                  </a:lnTo>
                  <a:cubicBezTo>
                    <a:pt x="9401030" y="735013"/>
                    <a:pt x="9401030" y="735096"/>
                    <a:pt x="9401030" y="736086"/>
                  </a:cubicBezTo>
                  <a:lnTo>
                    <a:pt x="9401030" y="743652"/>
                  </a:lnTo>
                  <a:lnTo>
                    <a:pt x="9406350" y="741659"/>
                  </a:lnTo>
                  <a:cubicBezTo>
                    <a:pt x="9407110" y="741287"/>
                    <a:pt x="9407110" y="741085"/>
                    <a:pt x="9407110" y="740679"/>
                  </a:cubicBezTo>
                  <a:lnTo>
                    <a:pt x="9407110" y="735005"/>
                  </a:lnTo>
                  <a:cubicBezTo>
                    <a:pt x="9407127" y="735005"/>
                    <a:pt x="9407928" y="735005"/>
                    <a:pt x="9445617" y="735005"/>
                  </a:cubicBezTo>
                  <a:cubicBezTo>
                    <a:pt x="9445617" y="735019"/>
                    <a:pt x="9445617" y="735566"/>
                    <a:pt x="9445617" y="758784"/>
                  </a:cubicBezTo>
                  <a:cubicBezTo>
                    <a:pt x="9445625" y="758784"/>
                    <a:pt x="9445743" y="758784"/>
                    <a:pt x="9447643" y="758784"/>
                  </a:cubicBezTo>
                  <a:lnTo>
                    <a:pt x="9461830" y="758784"/>
                  </a:lnTo>
                  <a:cubicBezTo>
                    <a:pt x="9461830" y="758792"/>
                    <a:pt x="9461830" y="758874"/>
                    <a:pt x="9461830" y="759865"/>
                  </a:cubicBezTo>
                  <a:lnTo>
                    <a:pt x="9461830" y="767431"/>
                  </a:lnTo>
                  <a:cubicBezTo>
                    <a:pt x="9461839" y="767431"/>
                    <a:pt x="9461962" y="767431"/>
                    <a:pt x="9463604" y="767431"/>
                  </a:cubicBezTo>
                  <a:lnTo>
                    <a:pt x="9476017" y="767431"/>
                  </a:lnTo>
                  <a:cubicBezTo>
                    <a:pt x="9476017" y="767419"/>
                    <a:pt x="9476017" y="766908"/>
                    <a:pt x="9476017" y="743652"/>
                  </a:cubicBezTo>
                  <a:cubicBezTo>
                    <a:pt x="9476024" y="743652"/>
                    <a:pt x="9476102" y="743652"/>
                    <a:pt x="9477030" y="743652"/>
                  </a:cubicBezTo>
                  <a:lnTo>
                    <a:pt x="9484124" y="743652"/>
                  </a:lnTo>
                  <a:cubicBezTo>
                    <a:pt x="9484124" y="743633"/>
                    <a:pt x="9484124" y="742862"/>
                    <a:pt x="9484124" y="711225"/>
                  </a:cubicBezTo>
                  <a:cubicBezTo>
                    <a:pt x="9484131" y="711225"/>
                    <a:pt x="9484208" y="711225"/>
                    <a:pt x="9485137" y="711225"/>
                  </a:cubicBezTo>
                  <a:lnTo>
                    <a:pt x="9492231" y="711225"/>
                  </a:lnTo>
                  <a:cubicBezTo>
                    <a:pt x="9492231" y="711219"/>
                    <a:pt x="9492231" y="711110"/>
                    <a:pt x="9492231" y="709334"/>
                  </a:cubicBezTo>
                  <a:lnTo>
                    <a:pt x="9492231" y="696093"/>
                  </a:lnTo>
                  <a:cubicBezTo>
                    <a:pt x="9490204" y="696093"/>
                    <a:pt x="9490204" y="696093"/>
                    <a:pt x="9490964" y="694471"/>
                  </a:cubicBezTo>
                  <a:lnTo>
                    <a:pt x="9496284" y="683122"/>
                  </a:lnTo>
                  <a:cubicBezTo>
                    <a:pt x="9496289" y="683139"/>
                    <a:pt x="9496484" y="683813"/>
                    <a:pt x="9504391" y="711225"/>
                  </a:cubicBezTo>
                  <a:cubicBezTo>
                    <a:pt x="9504399" y="711225"/>
                    <a:pt x="9504472" y="711225"/>
                    <a:pt x="9505151" y="711225"/>
                  </a:cubicBezTo>
                  <a:lnTo>
                    <a:pt x="9510471" y="711225"/>
                  </a:lnTo>
                  <a:cubicBezTo>
                    <a:pt x="9510471" y="711212"/>
                    <a:pt x="9510471" y="710033"/>
                    <a:pt x="9510471" y="605298"/>
                  </a:cubicBezTo>
                  <a:cubicBezTo>
                    <a:pt x="9510481" y="605298"/>
                    <a:pt x="9510595" y="605298"/>
                    <a:pt x="9511991" y="605298"/>
                  </a:cubicBezTo>
                  <a:lnTo>
                    <a:pt x="9522631" y="605298"/>
                  </a:lnTo>
                  <a:cubicBezTo>
                    <a:pt x="9522631" y="605276"/>
                    <a:pt x="9522631" y="604266"/>
                    <a:pt x="9522631" y="557739"/>
                  </a:cubicBezTo>
                  <a:cubicBezTo>
                    <a:pt x="9522648" y="557739"/>
                    <a:pt x="9523273" y="557739"/>
                    <a:pt x="9548978" y="557739"/>
                  </a:cubicBezTo>
                  <a:cubicBezTo>
                    <a:pt x="9548978" y="557727"/>
                    <a:pt x="9548978" y="557217"/>
                    <a:pt x="9548978" y="536121"/>
                  </a:cubicBezTo>
                  <a:cubicBezTo>
                    <a:pt x="9548997" y="536121"/>
                    <a:pt x="9549786" y="536121"/>
                    <a:pt x="9583432" y="536121"/>
                  </a:cubicBezTo>
                  <a:cubicBezTo>
                    <a:pt x="9583432" y="536129"/>
                    <a:pt x="9583432" y="536259"/>
                    <a:pt x="9583432" y="538553"/>
                  </a:cubicBezTo>
                  <a:lnTo>
                    <a:pt x="9583432" y="555577"/>
                  </a:lnTo>
                  <a:cubicBezTo>
                    <a:pt x="9583441" y="555577"/>
                    <a:pt x="9583572" y="555577"/>
                    <a:pt x="9585712" y="555577"/>
                  </a:cubicBezTo>
                  <a:lnTo>
                    <a:pt x="9601672" y="555577"/>
                  </a:lnTo>
                  <a:cubicBezTo>
                    <a:pt x="9601672" y="555595"/>
                    <a:pt x="9601672" y="556489"/>
                    <a:pt x="9601672" y="603136"/>
                  </a:cubicBezTo>
                  <a:cubicBezTo>
                    <a:pt x="9601678" y="603136"/>
                    <a:pt x="9601754" y="603136"/>
                    <a:pt x="9602685" y="603136"/>
                  </a:cubicBezTo>
                  <a:lnTo>
                    <a:pt x="9609779" y="603136"/>
                  </a:lnTo>
                  <a:lnTo>
                    <a:pt x="9623966" y="607460"/>
                  </a:lnTo>
                  <a:cubicBezTo>
                    <a:pt x="9623966" y="607470"/>
                    <a:pt x="9623966" y="608120"/>
                    <a:pt x="9623966" y="646372"/>
                  </a:cubicBezTo>
                  <a:cubicBezTo>
                    <a:pt x="9623972" y="646372"/>
                    <a:pt x="9624047" y="646372"/>
                    <a:pt x="9624979" y="646372"/>
                  </a:cubicBezTo>
                  <a:lnTo>
                    <a:pt x="9632072" y="646372"/>
                  </a:lnTo>
                  <a:cubicBezTo>
                    <a:pt x="9632072" y="646382"/>
                    <a:pt x="9632072" y="646488"/>
                    <a:pt x="9632072" y="647993"/>
                  </a:cubicBezTo>
                  <a:lnTo>
                    <a:pt x="9632072" y="659342"/>
                  </a:lnTo>
                  <a:cubicBezTo>
                    <a:pt x="9632080" y="659342"/>
                    <a:pt x="9632204" y="659342"/>
                    <a:pt x="9634099" y="659342"/>
                  </a:cubicBezTo>
                  <a:lnTo>
                    <a:pt x="9648286" y="659342"/>
                  </a:lnTo>
                  <a:lnTo>
                    <a:pt x="9654366" y="665828"/>
                  </a:lnTo>
                  <a:cubicBezTo>
                    <a:pt x="9654366" y="665840"/>
                    <a:pt x="9654366" y="666326"/>
                    <a:pt x="9654366" y="687446"/>
                  </a:cubicBezTo>
                  <a:cubicBezTo>
                    <a:pt x="9654375" y="687446"/>
                    <a:pt x="9654506" y="687446"/>
                    <a:pt x="9656646" y="687446"/>
                  </a:cubicBezTo>
                  <a:lnTo>
                    <a:pt x="9672606" y="687446"/>
                  </a:lnTo>
                  <a:cubicBezTo>
                    <a:pt x="9672606" y="687453"/>
                    <a:pt x="9672606" y="687533"/>
                    <a:pt x="9672606" y="688526"/>
                  </a:cubicBezTo>
                  <a:lnTo>
                    <a:pt x="9672606" y="696093"/>
                  </a:lnTo>
                  <a:cubicBezTo>
                    <a:pt x="9672615" y="696093"/>
                    <a:pt x="9672714" y="696093"/>
                    <a:pt x="9673873" y="696093"/>
                  </a:cubicBezTo>
                  <a:lnTo>
                    <a:pt x="9682740" y="696093"/>
                  </a:lnTo>
                  <a:cubicBezTo>
                    <a:pt x="9682740" y="696102"/>
                    <a:pt x="9682740" y="696231"/>
                    <a:pt x="9682740" y="698254"/>
                  </a:cubicBezTo>
                  <a:lnTo>
                    <a:pt x="9682740" y="713387"/>
                  </a:lnTo>
                  <a:cubicBezTo>
                    <a:pt x="9686793" y="713387"/>
                    <a:pt x="9686793" y="713387"/>
                    <a:pt x="9686793" y="711495"/>
                  </a:cubicBezTo>
                  <a:lnTo>
                    <a:pt x="9686793" y="698254"/>
                  </a:lnTo>
                  <a:cubicBezTo>
                    <a:pt x="9686799" y="698254"/>
                    <a:pt x="9686877" y="698254"/>
                    <a:pt x="9687806" y="698254"/>
                  </a:cubicBezTo>
                  <a:lnTo>
                    <a:pt x="9694900" y="698254"/>
                  </a:lnTo>
                  <a:cubicBezTo>
                    <a:pt x="9694900" y="698265"/>
                    <a:pt x="9694900" y="698384"/>
                    <a:pt x="9694900" y="699876"/>
                  </a:cubicBezTo>
                  <a:lnTo>
                    <a:pt x="9694900" y="711225"/>
                  </a:lnTo>
                  <a:cubicBezTo>
                    <a:pt x="9694909" y="711225"/>
                    <a:pt x="9694982" y="711225"/>
                    <a:pt x="9695660" y="711225"/>
                  </a:cubicBezTo>
                  <a:lnTo>
                    <a:pt x="9700980" y="711225"/>
                  </a:lnTo>
                  <a:cubicBezTo>
                    <a:pt x="9700980" y="706902"/>
                    <a:pt x="9700980" y="706902"/>
                    <a:pt x="9749620" y="706902"/>
                  </a:cubicBezTo>
                  <a:cubicBezTo>
                    <a:pt x="9749620" y="706911"/>
                    <a:pt x="9749620" y="707012"/>
                    <a:pt x="9749620" y="708253"/>
                  </a:cubicBezTo>
                  <a:lnTo>
                    <a:pt x="9749620" y="717710"/>
                  </a:lnTo>
                  <a:cubicBezTo>
                    <a:pt x="9749628" y="717710"/>
                    <a:pt x="9749703" y="717710"/>
                    <a:pt x="9750380" y="717710"/>
                  </a:cubicBezTo>
                  <a:lnTo>
                    <a:pt x="9755702" y="717710"/>
                  </a:lnTo>
                  <a:cubicBezTo>
                    <a:pt x="9755702" y="717719"/>
                    <a:pt x="9755702" y="717841"/>
                    <a:pt x="9755702" y="719872"/>
                  </a:cubicBezTo>
                  <a:lnTo>
                    <a:pt x="9755702" y="735005"/>
                  </a:lnTo>
                  <a:cubicBezTo>
                    <a:pt x="9755710" y="735001"/>
                    <a:pt x="9755826" y="734923"/>
                    <a:pt x="9757728" y="733654"/>
                  </a:cubicBezTo>
                  <a:lnTo>
                    <a:pt x="9771914" y="724196"/>
                  </a:lnTo>
                  <a:cubicBezTo>
                    <a:pt x="9771916" y="724177"/>
                    <a:pt x="9772048" y="723302"/>
                    <a:pt x="9777994" y="683122"/>
                  </a:cubicBezTo>
                  <a:cubicBezTo>
                    <a:pt x="9778004" y="683120"/>
                    <a:pt x="9778072" y="683094"/>
                    <a:pt x="9778754" y="682852"/>
                  </a:cubicBezTo>
                  <a:lnTo>
                    <a:pt x="9784074" y="680960"/>
                  </a:lnTo>
                  <a:cubicBezTo>
                    <a:pt x="9784074" y="680944"/>
                    <a:pt x="9784108" y="679883"/>
                    <a:pt x="9786102" y="611783"/>
                  </a:cubicBezTo>
                  <a:cubicBezTo>
                    <a:pt x="9786102" y="611801"/>
                    <a:pt x="9786134" y="612892"/>
                    <a:pt x="9788128" y="680960"/>
                  </a:cubicBezTo>
                  <a:cubicBezTo>
                    <a:pt x="9788138" y="680963"/>
                    <a:pt x="9788208" y="680988"/>
                    <a:pt x="9788888" y="681230"/>
                  </a:cubicBezTo>
                  <a:lnTo>
                    <a:pt x="9794208" y="683122"/>
                  </a:lnTo>
                  <a:cubicBezTo>
                    <a:pt x="9794208" y="683102"/>
                    <a:pt x="9794208" y="681769"/>
                    <a:pt x="9794208" y="596651"/>
                  </a:cubicBezTo>
                  <a:cubicBezTo>
                    <a:pt x="9798262" y="596651"/>
                    <a:pt x="9798262" y="596651"/>
                    <a:pt x="9798262" y="564224"/>
                  </a:cubicBezTo>
                  <a:cubicBezTo>
                    <a:pt x="9798274" y="564224"/>
                    <a:pt x="9798960" y="564224"/>
                    <a:pt x="9836768" y="564224"/>
                  </a:cubicBezTo>
                  <a:cubicBezTo>
                    <a:pt x="9836768" y="564241"/>
                    <a:pt x="9836768" y="564959"/>
                    <a:pt x="9836768" y="596651"/>
                  </a:cubicBezTo>
                  <a:cubicBezTo>
                    <a:pt x="9836778" y="596651"/>
                    <a:pt x="9836850" y="596651"/>
                    <a:pt x="9837528" y="596651"/>
                  </a:cubicBezTo>
                  <a:lnTo>
                    <a:pt x="9842848" y="596651"/>
                  </a:lnTo>
                  <a:cubicBezTo>
                    <a:pt x="9842848" y="596630"/>
                    <a:pt x="9842848" y="595324"/>
                    <a:pt x="9842848" y="514503"/>
                  </a:cubicBezTo>
                  <a:cubicBezTo>
                    <a:pt x="9842854" y="514503"/>
                    <a:pt x="9842954" y="514503"/>
                    <a:pt x="9844622" y="514503"/>
                  </a:cubicBezTo>
                  <a:lnTo>
                    <a:pt x="9857036" y="514503"/>
                  </a:lnTo>
                  <a:cubicBezTo>
                    <a:pt x="9857036" y="514496"/>
                    <a:pt x="9857036" y="514385"/>
                    <a:pt x="9857036" y="512612"/>
                  </a:cubicBezTo>
                  <a:lnTo>
                    <a:pt x="9857036" y="499371"/>
                  </a:lnTo>
                  <a:cubicBezTo>
                    <a:pt x="9857046" y="499371"/>
                    <a:pt x="9857544" y="499371"/>
                    <a:pt x="9879330" y="499371"/>
                  </a:cubicBezTo>
                  <a:cubicBezTo>
                    <a:pt x="9879330" y="499364"/>
                    <a:pt x="9879330" y="499283"/>
                    <a:pt x="9879330" y="498290"/>
                  </a:cubicBezTo>
                  <a:lnTo>
                    <a:pt x="9879330" y="490724"/>
                  </a:lnTo>
                  <a:cubicBezTo>
                    <a:pt x="9879336" y="490724"/>
                    <a:pt x="9879446" y="490724"/>
                    <a:pt x="9881102" y="490724"/>
                  </a:cubicBezTo>
                  <a:lnTo>
                    <a:pt x="9893516" y="490724"/>
                  </a:lnTo>
                  <a:cubicBezTo>
                    <a:pt x="9893516" y="490732"/>
                    <a:pt x="9893516" y="490811"/>
                    <a:pt x="9893516" y="491805"/>
                  </a:cubicBezTo>
                  <a:lnTo>
                    <a:pt x="9893516" y="499371"/>
                  </a:lnTo>
                  <a:cubicBezTo>
                    <a:pt x="9893526" y="499371"/>
                    <a:pt x="9893598" y="499371"/>
                    <a:pt x="9894276" y="499371"/>
                  </a:cubicBezTo>
                  <a:lnTo>
                    <a:pt x="9899596" y="499371"/>
                  </a:lnTo>
                  <a:lnTo>
                    <a:pt x="9909730" y="495047"/>
                  </a:lnTo>
                  <a:lnTo>
                    <a:pt x="9913782" y="498290"/>
                  </a:lnTo>
                  <a:lnTo>
                    <a:pt x="9913782" y="490724"/>
                  </a:lnTo>
                  <a:cubicBezTo>
                    <a:pt x="9913792" y="490724"/>
                    <a:pt x="9913928" y="490724"/>
                    <a:pt x="9916062" y="490724"/>
                  </a:cubicBezTo>
                  <a:lnTo>
                    <a:pt x="9932024" y="490724"/>
                  </a:lnTo>
                  <a:cubicBezTo>
                    <a:pt x="9932024" y="490732"/>
                    <a:pt x="9932024" y="490811"/>
                    <a:pt x="9932024" y="491805"/>
                  </a:cubicBezTo>
                  <a:lnTo>
                    <a:pt x="9932024" y="499371"/>
                  </a:lnTo>
                  <a:cubicBezTo>
                    <a:pt x="9932042" y="499371"/>
                    <a:pt x="9932778" y="499371"/>
                    <a:pt x="9962424" y="499371"/>
                  </a:cubicBezTo>
                  <a:cubicBezTo>
                    <a:pt x="9962424" y="499381"/>
                    <a:pt x="9962424" y="499490"/>
                    <a:pt x="9962424" y="500992"/>
                  </a:cubicBezTo>
                  <a:lnTo>
                    <a:pt x="9962424" y="512342"/>
                  </a:lnTo>
                  <a:cubicBezTo>
                    <a:pt x="9962440" y="512342"/>
                    <a:pt x="9963080" y="512342"/>
                    <a:pt x="9988770" y="512342"/>
                  </a:cubicBezTo>
                  <a:cubicBezTo>
                    <a:pt x="9988770" y="512358"/>
                    <a:pt x="9988770" y="513038"/>
                    <a:pt x="9988770" y="542606"/>
                  </a:cubicBezTo>
                  <a:cubicBezTo>
                    <a:pt x="9988780" y="542606"/>
                    <a:pt x="9988852" y="542606"/>
                    <a:pt x="9989530" y="542606"/>
                  </a:cubicBezTo>
                  <a:lnTo>
                    <a:pt x="9994850" y="542606"/>
                  </a:lnTo>
                  <a:cubicBezTo>
                    <a:pt x="9994850" y="542613"/>
                    <a:pt x="9994850" y="542699"/>
                    <a:pt x="9994850" y="543687"/>
                  </a:cubicBezTo>
                  <a:lnTo>
                    <a:pt x="9994850" y="551254"/>
                  </a:lnTo>
                  <a:cubicBezTo>
                    <a:pt x="9998904" y="551254"/>
                    <a:pt x="9998904" y="551254"/>
                    <a:pt x="9998904" y="581518"/>
                  </a:cubicBezTo>
                  <a:cubicBezTo>
                    <a:pt x="9998914" y="581518"/>
                    <a:pt x="9998988" y="581518"/>
                    <a:pt x="9999664" y="581518"/>
                  </a:cubicBezTo>
                  <a:lnTo>
                    <a:pt x="10004984" y="581518"/>
                  </a:lnTo>
                  <a:cubicBezTo>
                    <a:pt x="10004984" y="581527"/>
                    <a:pt x="10004984" y="581594"/>
                    <a:pt x="10004984" y="582329"/>
                  </a:cubicBezTo>
                  <a:lnTo>
                    <a:pt x="10004984" y="588004"/>
                  </a:lnTo>
                  <a:cubicBezTo>
                    <a:pt x="10004990" y="588004"/>
                    <a:pt x="10005068" y="588004"/>
                    <a:pt x="10005998" y="588004"/>
                  </a:cubicBezTo>
                  <a:lnTo>
                    <a:pt x="10013090" y="588004"/>
                  </a:lnTo>
                  <a:cubicBezTo>
                    <a:pt x="10013090" y="588021"/>
                    <a:pt x="10013090" y="588734"/>
                    <a:pt x="10013090" y="618269"/>
                  </a:cubicBezTo>
                  <a:cubicBezTo>
                    <a:pt x="10013098" y="618269"/>
                    <a:pt x="10013218" y="618269"/>
                    <a:pt x="10015118" y="618269"/>
                  </a:cubicBezTo>
                  <a:lnTo>
                    <a:pt x="10029304" y="618269"/>
                  </a:lnTo>
                  <a:cubicBezTo>
                    <a:pt x="10029304" y="618285"/>
                    <a:pt x="10029304" y="618865"/>
                    <a:pt x="10029304" y="642048"/>
                  </a:cubicBezTo>
                  <a:cubicBezTo>
                    <a:pt x="10031332" y="642048"/>
                    <a:pt x="10031332" y="642048"/>
                    <a:pt x="10031332" y="643669"/>
                  </a:cubicBezTo>
                  <a:lnTo>
                    <a:pt x="10031332" y="655019"/>
                  </a:lnTo>
                  <a:cubicBezTo>
                    <a:pt x="10031340" y="655019"/>
                    <a:pt x="10031410" y="655019"/>
                    <a:pt x="10032092" y="655019"/>
                  </a:cubicBezTo>
                  <a:lnTo>
                    <a:pt x="10037412" y="655019"/>
                  </a:lnTo>
                  <a:cubicBezTo>
                    <a:pt x="10037412" y="655033"/>
                    <a:pt x="10037412" y="655596"/>
                    <a:pt x="10037412" y="678798"/>
                  </a:cubicBezTo>
                  <a:cubicBezTo>
                    <a:pt x="10037420" y="678798"/>
                    <a:pt x="10037518" y="678798"/>
                    <a:pt x="10038678" y="678798"/>
                  </a:cubicBezTo>
                  <a:lnTo>
                    <a:pt x="10047544" y="678798"/>
                  </a:lnTo>
                  <a:cubicBezTo>
                    <a:pt x="10049572" y="680960"/>
                    <a:pt x="10049572" y="680960"/>
                    <a:pt x="10049572" y="682852"/>
                  </a:cubicBezTo>
                  <a:lnTo>
                    <a:pt x="10049572" y="696093"/>
                  </a:lnTo>
                  <a:cubicBezTo>
                    <a:pt x="10049576" y="696086"/>
                    <a:pt x="10049664" y="695979"/>
                    <a:pt x="10051092" y="694201"/>
                  </a:cubicBezTo>
                  <a:lnTo>
                    <a:pt x="10061732" y="680960"/>
                  </a:lnTo>
                  <a:cubicBezTo>
                    <a:pt x="10061746" y="680960"/>
                    <a:pt x="10062386" y="680960"/>
                    <a:pt x="10090106" y="680960"/>
                  </a:cubicBezTo>
                  <a:cubicBezTo>
                    <a:pt x="10090106" y="680985"/>
                    <a:pt x="10090106" y="682386"/>
                    <a:pt x="10090106" y="767431"/>
                  </a:cubicBezTo>
                  <a:cubicBezTo>
                    <a:pt x="10090114" y="767431"/>
                    <a:pt x="10090190" y="767431"/>
                    <a:pt x="10090866" y="767431"/>
                  </a:cubicBezTo>
                  <a:lnTo>
                    <a:pt x="10096186" y="767431"/>
                  </a:lnTo>
                  <a:cubicBezTo>
                    <a:pt x="10096190" y="767423"/>
                    <a:pt x="10096248" y="767323"/>
                    <a:pt x="10096946" y="766080"/>
                  </a:cubicBezTo>
                  <a:lnTo>
                    <a:pt x="10102266" y="756622"/>
                  </a:lnTo>
                  <a:cubicBezTo>
                    <a:pt x="10102266" y="756629"/>
                    <a:pt x="10102266" y="756728"/>
                    <a:pt x="10102266" y="758514"/>
                  </a:cubicBezTo>
                  <a:lnTo>
                    <a:pt x="10102266" y="771755"/>
                  </a:lnTo>
                  <a:cubicBezTo>
                    <a:pt x="10106318" y="771755"/>
                    <a:pt x="10106318" y="771755"/>
                    <a:pt x="10106318" y="726358"/>
                  </a:cubicBezTo>
                  <a:cubicBezTo>
                    <a:pt x="10106328" y="726358"/>
                    <a:pt x="10106398" y="726358"/>
                    <a:pt x="10107078" y="726358"/>
                  </a:cubicBezTo>
                  <a:lnTo>
                    <a:pt x="10112398" y="726358"/>
                  </a:lnTo>
                  <a:cubicBezTo>
                    <a:pt x="10112398" y="726343"/>
                    <a:pt x="10112398" y="725343"/>
                    <a:pt x="10112398" y="661504"/>
                  </a:cubicBezTo>
                  <a:cubicBezTo>
                    <a:pt x="10112406" y="661504"/>
                    <a:pt x="10112486" y="661504"/>
                    <a:pt x="10113412" y="661504"/>
                  </a:cubicBezTo>
                  <a:lnTo>
                    <a:pt x="10120506" y="661504"/>
                  </a:lnTo>
                  <a:cubicBezTo>
                    <a:pt x="10120512" y="661483"/>
                    <a:pt x="10120776" y="660543"/>
                    <a:pt x="10132666" y="618269"/>
                  </a:cubicBezTo>
                  <a:cubicBezTo>
                    <a:pt x="10132674" y="618269"/>
                    <a:pt x="10132772" y="618269"/>
                    <a:pt x="10133932" y="618269"/>
                  </a:cubicBezTo>
                  <a:lnTo>
                    <a:pt x="10142800" y="618269"/>
                  </a:lnTo>
                  <a:cubicBezTo>
                    <a:pt x="10142804" y="618292"/>
                    <a:pt x="10143030" y="619258"/>
                    <a:pt x="10152932" y="661504"/>
                  </a:cubicBezTo>
                  <a:cubicBezTo>
                    <a:pt x="10152938" y="661504"/>
                    <a:pt x="10153012" y="661504"/>
                    <a:pt x="10153946" y="661504"/>
                  </a:cubicBezTo>
                  <a:lnTo>
                    <a:pt x="10161040" y="661504"/>
                  </a:lnTo>
                  <a:cubicBezTo>
                    <a:pt x="10161040" y="661515"/>
                    <a:pt x="10161040" y="662182"/>
                    <a:pt x="10161040" y="700416"/>
                  </a:cubicBezTo>
                  <a:cubicBezTo>
                    <a:pt x="10161046" y="700416"/>
                    <a:pt x="10161146" y="700416"/>
                    <a:pt x="10162812" y="700416"/>
                  </a:cubicBezTo>
                  <a:lnTo>
                    <a:pt x="10175226" y="700416"/>
                  </a:lnTo>
                  <a:cubicBezTo>
                    <a:pt x="10175226" y="700424"/>
                    <a:pt x="10175226" y="700546"/>
                    <a:pt x="10175226" y="702578"/>
                  </a:cubicBezTo>
                  <a:lnTo>
                    <a:pt x="10175226" y="717710"/>
                  </a:lnTo>
                  <a:cubicBezTo>
                    <a:pt x="10179280" y="717710"/>
                    <a:pt x="10179280" y="717710"/>
                    <a:pt x="10179280" y="715549"/>
                  </a:cubicBezTo>
                  <a:lnTo>
                    <a:pt x="10179280" y="700416"/>
                  </a:lnTo>
                  <a:cubicBezTo>
                    <a:pt x="10179290" y="700416"/>
                    <a:pt x="10179402" y="700416"/>
                    <a:pt x="10180800" y="700416"/>
                  </a:cubicBezTo>
                  <a:lnTo>
                    <a:pt x="10191440" y="700416"/>
                  </a:lnTo>
                  <a:cubicBezTo>
                    <a:pt x="10191440" y="700426"/>
                    <a:pt x="10191440" y="700543"/>
                    <a:pt x="10191440" y="702037"/>
                  </a:cubicBezTo>
                  <a:lnTo>
                    <a:pt x="10191440" y="713387"/>
                  </a:lnTo>
                  <a:cubicBezTo>
                    <a:pt x="10191456" y="713387"/>
                    <a:pt x="10192164" y="713387"/>
                    <a:pt x="10221840" y="713387"/>
                  </a:cubicBezTo>
                  <a:cubicBezTo>
                    <a:pt x="10221840" y="713370"/>
                    <a:pt x="10221840" y="712599"/>
                    <a:pt x="10221840" y="676637"/>
                  </a:cubicBezTo>
                  <a:cubicBezTo>
                    <a:pt x="10221848" y="676637"/>
                    <a:pt x="10221942" y="676637"/>
                    <a:pt x="10223106" y="676637"/>
                  </a:cubicBezTo>
                  <a:lnTo>
                    <a:pt x="10231974" y="676637"/>
                  </a:lnTo>
                  <a:cubicBezTo>
                    <a:pt x="10231974" y="676648"/>
                    <a:pt x="10231974" y="677142"/>
                    <a:pt x="10231974" y="698254"/>
                  </a:cubicBezTo>
                  <a:cubicBezTo>
                    <a:pt x="10234000" y="698254"/>
                    <a:pt x="10234000" y="698254"/>
                    <a:pt x="10234000" y="665828"/>
                  </a:cubicBezTo>
                  <a:cubicBezTo>
                    <a:pt x="10234014" y="665828"/>
                    <a:pt x="10234556" y="665828"/>
                    <a:pt x="10256294" y="665828"/>
                  </a:cubicBezTo>
                  <a:cubicBezTo>
                    <a:pt x="10256294" y="665818"/>
                    <a:pt x="10256294" y="665698"/>
                    <a:pt x="10256294" y="664206"/>
                  </a:cubicBezTo>
                  <a:lnTo>
                    <a:pt x="10256294" y="652857"/>
                  </a:lnTo>
                  <a:cubicBezTo>
                    <a:pt x="10256302" y="652857"/>
                    <a:pt x="10256376" y="652857"/>
                    <a:pt x="10257054" y="652857"/>
                  </a:cubicBezTo>
                  <a:lnTo>
                    <a:pt x="10262374" y="652857"/>
                  </a:lnTo>
                  <a:cubicBezTo>
                    <a:pt x="10262374" y="652851"/>
                    <a:pt x="10262374" y="652738"/>
                    <a:pt x="10262374" y="650966"/>
                  </a:cubicBezTo>
                  <a:lnTo>
                    <a:pt x="10262374" y="637725"/>
                  </a:lnTo>
                  <a:lnTo>
                    <a:pt x="10266428" y="644210"/>
                  </a:lnTo>
                  <a:cubicBezTo>
                    <a:pt x="10266436" y="644210"/>
                    <a:pt x="10266564" y="644210"/>
                    <a:pt x="10268708" y="644210"/>
                  </a:cubicBezTo>
                  <a:lnTo>
                    <a:pt x="10284668" y="644210"/>
                  </a:lnTo>
                  <a:cubicBezTo>
                    <a:pt x="10284668" y="644202"/>
                    <a:pt x="10284668" y="644134"/>
                    <a:pt x="10284668" y="643399"/>
                  </a:cubicBezTo>
                  <a:lnTo>
                    <a:pt x="10284668" y="637725"/>
                  </a:lnTo>
                  <a:cubicBezTo>
                    <a:pt x="10284676" y="637725"/>
                    <a:pt x="10284750" y="637725"/>
                    <a:pt x="10285428" y="637725"/>
                  </a:cubicBezTo>
                  <a:lnTo>
                    <a:pt x="10290748" y="637725"/>
                  </a:lnTo>
                  <a:cubicBezTo>
                    <a:pt x="10290748" y="637734"/>
                    <a:pt x="10290748" y="637834"/>
                    <a:pt x="10290748" y="639076"/>
                  </a:cubicBezTo>
                  <a:lnTo>
                    <a:pt x="10290748" y="648534"/>
                  </a:lnTo>
                  <a:cubicBezTo>
                    <a:pt x="10290762" y="648534"/>
                    <a:pt x="10291496" y="648534"/>
                    <a:pt x="10329254" y="648534"/>
                  </a:cubicBezTo>
                  <a:cubicBezTo>
                    <a:pt x="10329254" y="648552"/>
                    <a:pt x="10329254" y="650062"/>
                    <a:pt x="10329254" y="786887"/>
                  </a:cubicBezTo>
                  <a:cubicBezTo>
                    <a:pt x="10329264" y="786887"/>
                    <a:pt x="10329380" y="786887"/>
                    <a:pt x="10330774" y="786887"/>
                  </a:cubicBezTo>
                  <a:lnTo>
                    <a:pt x="10341414" y="786887"/>
                  </a:lnTo>
                  <a:cubicBezTo>
                    <a:pt x="10341414" y="782564"/>
                    <a:pt x="10341414" y="778240"/>
                    <a:pt x="10341414" y="773917"/>
                  </a:cubicBezTo>
                  <a:cubicBezTo>
                    <a:pt x="10343442" y="773917"/>
                    <a:pt x="10343442" y="773917"/>
                    <a:pt x="10345468" y="773917"/>
                  </a:cubicBezTo>
                  <a:cubicBezTo>
                    <a:pt x="10345468" y="778240"/>
                    <a:pt x="10345468" y="782564"/>
                    <a:pt x="10345468" y="786887"/>
                  </a:cubicBezTo>
                  <a:cubicBezTo>
                    <a:pt x="10355602" y="786887"/>
                    <a:pt x="10365736" y="786887"/>
                    <a:pt x="10375868" y="786887"/>
                  </a:cubicBezTo>
                  <a:cubicBezTo>
                    <a:pt x="10375868" y="776078"/>
                    <a:pt x="10375868" y="767431"/>
                    <a:pt x="10375868" y="756622"/>
                  </a:cubicBezTo>
                  <a:cubicBezTo>
                    <a:pt x="10379922" y="756622"/>
                    <a:pt x="10383976" y="756622"/>
                    <a:pt x="10388028" y="756622"/>
                  </a:cubicBezTo>
                  <a:lnTo>
                    <a:pt x="10400188" y="754461"/>
                  </a:lnTo>
                  <a:cubicBezTo>
                    <a:pt x="10402216" y="754461"/>
                    <a:pt x="10402216" y="756622"/>
                    <a:pt x="10404242" y="756622"/>
                  </a:cubicBezTo>
                  <a:lnTo>
                    <a:pt x="10414376" y="756622"/>
                  </a:lnTo>
                  <a:cubicBezTo>
                    <a:pt x="10414376" y="767431"/>
                    <a:pt x="10414376" y="778240"/>
                    <a:pt x="10414376" y="786887"/>
                  </a:cubicBezTo>
                  <a:cubicBezTo>
                    <a:pt x="10416402" y="786887"/>
                    <a:pt x="10418430" y="786887"/>
                    <a:pt x="10422482" y="786887"/>
                  </a:cubicBezTo>
                  <a:cubicBezTo>
                    <a:pt x="10422482" y="793373"/>
                    <a:pt x="10422482" y="799858"/>
                    <a:pt x="10422482" y="804182"/>
                  </a:cubicBezTo>
                  <a:lnTo>
                    <a:pt x="10431818" y="805087"/>
                  </a:lnTo>
                  <a:lnTo>
                    <a:pt x="10444776" y="805087"/>
                  </a:lnTo>
                  <a:cubicBezTo>
                    <a:pt x="10444776" y="799278"/>
                    <a:pt x="10444776" y="795106"/>
                    <a:pt x="10444776" y="789049"/>
                  </a:cubicBezTo>
                  <a:lnTo>
                    <a:pt x="10512732" y="789049"/>
                  </a:lnTo>
                  <a:lnTo>
                    <a:pt x="10512732" y="703796"/>
                  </a:lnTo>
                  <a:lnTo>
                    <a:pt x="10584740" y="703796"/>
                  </a:lnTo>
                  <a:lnTo>
                    <a:pt x="10584740" y="782564"/>
                  </a:lnTo>
                  <a:cubicBezTo>
                    <a:pt x="10585376" y="782564"/>
                    <a:pt x="10586010" y="782564"/>
                    <a:pt x="10586644" y="782564"/>
                  </a:cubicBezTo>
                  <a:lnTo>
                    <a:pt x="10587886" y="805087"/>
                  </a:lnTo>
                  <a:lnTo>
                    <a:pt x="10597562" y="805087"/>
                  </a:lnTo>
                  <a:cubicBezTo>
                    <a:pt x="10598098" y="797873"/>
                    <a:pt x="10598804" y="790219"/>
                    <a:pt x="10598804" y="782564"/>
                  </a:cubicBezTo>
                  <a:cubicBezTo>
                    <a:pt x="10600832" y="782564"/>
                    <a:pt x="10602858" y="782564"/>
                    <a:pt x="10604884" y="782564"/>
                  </a:cubicBezTo>
                  <a:lnTo>
                    <a:pt x="10606126" y="805087"/>
                  </a:lnTo>
                  <a:lnTo>
                    <a:pt x="10656748" y="805087"/>
                  </a:lnTo>
                  <a:lnTo>
                    <a:pt x="10656748" y="642059"/>
                  </a:lnTo>
                  <a:lnTo>
                    <a:pt x="10854076" y="642059"/>
                  </a:lnTo>
                  <a:lnTo>
                    <a:pt x="10854076" y="805087"/>
                  </a:lnTo>
                  <a:lnTo>
                    <a:pt x="10872772" y="805087"/>
                  </a:lnTo>
                  <a:lnTo>
                    <a:pt x="10872772" y="722394"/>
                  </a:lnTo>
                  <a:lnTo>
                    <a:pt x="10967892" y="722394"/>
                  </a:lnTo>
                  <a:cubicBezTo>
                    <a:pt x="10971967" y="616373"/>
                    <a:pt x="10975346" y="510899"/>
                    <a:pt x="10979823" y="404253"/>
                  </a:cubicBezTo>
                  <a:cubicBezTo>
                    <a:pt x="10969690" y="404253"/>
                    <a:pt x="10945370" y="391282"/>
                    <a:pt x="10967663" y="382635"/>
                  </a:cubicBezTo>
                  <a:cubicBezTo>
                    <a:pt x="10965635" y="380473"/>
                    <a:pt x="10963610" y="378311"/>
                    <a:pt x="10961583" y="378311"/>
                  </a:cubicBezTo>
                  <a:cubicBezTo>
                    <a:pt x="10961583" y="365341"/>
                    <a:pt x="10959555" y="363179"/>
                    <a:pt x="10969690" y="354532"/>
                  </a:cubicBezTo>
                  <a:cubicBezTo>
                    <a:pt x="10969690" y="350208"/>
                    <a:pt x="10969690" y="343723"/>
                    <a:pt x="10969690" y="337238"/>
                  </a:cubicBezTo>
                  <a:cubicBezTo>
                    <a:pt x="10973743" y="337238"/>
                    <a:pt x="10977796" y="337238"/>
                    <a:pt x="10983876" y="337238"/>
                  </a:cubicBezTo>
                  <a:cubicBezTo>
                    <a:pt x="10983876" y="328590"/>
                    <a:pt x="10983876" y="322105"/>
                    <a:pt x="10983876" y="315620"/>
                  </a:cubicBezTo>
                  <a:cubicBezTo>
                    <a:pt x="10983876" y="313458"/>
                    <a:pt x="10985903" y="313458"/>
                    <a:pt x="10985903" y="311296"/>
                  </a:cubicBezTo>
                  <a:cubicBezTo>
                    <a:pt x="10985903" y="285355"/>
                    <a:pt x="10985903" y="259414"/>
                    <a:pt x="10985903" y="233472"/>
                  </a:cubicBezTo>
                  <a:cubicBezTo>
                    <a:pt x="10985903" y="231310"/>
                    <a:pt x="10983876" y="229149"/>
                    <a:pt x="10983876" y="226987"/>
                  </a:cubicBezTo>
                  <a:cubicBezTo>
                    <a:pt x="10985903" y="224825"/>
                    <a:pt x="10987930" y="222663"/>
                    <a:pt x="10989956" y="220501"/>
                  </a:cubicBezTo>
                  <a:cubicBezTo>
                    <a:pt x="10989956" y="201045"/>
                    <a:pt x="10989956" y="181589"/>
                    <a:pt x="10989956" y="162133"/>
                  </a:cubicBezTo>
                  <a:cubicBezTo>
                    <a:pt x="10989956" y="159972"/>
                    <a:pt x="10989956" y="159972"/>
                    <a:pt x="10991983" y="157810"/>
                  </a:cubicBezTo>
                  <a:cubicBezTo>
                    <a:pt x="10991983" y="140516"/>
                    <a:pt x="10991983" y="121060"/>
                    <a:pt x="10991983" y="101604"/>
                  </a:cubicBezTo>
                  <a:cubicBezTo>
                    <a:pt x="10994010" y="92957"/>
                    <a:pt x="10994010" y="88633"/>
                    <a:pt x="10994010" y="82148"/>
                  </a:cubicBezTo>
                  <a:cubicBezTo>
                    <a:pt x="10998063" y="88633"/>
                    <a:pt x="10998063" y="92957"/>
                    <a:pt x="10998063" y="99442"/>
                  </a:cubicBezTo>
                  <a:cubicBezTo>
                    <a:pt x="11000090" y="121060"/>
                    <a:pt x="11000090" y="140516"/>
                    <a:pt x="11000090" y="157810"/>
                  </a:cubicBezTo>
                  <a:cubicBezTo>
                    <a:pt x="11002116" y="181589"/>
                    <a:pt x="11002116" y="201045"/>
                    <a:pt x="11002116" y="220501"/>
                  </a:cubicBezTo>
                  <a:cubicBezTo>
                    <a:pt x="11004143" y="222663"/>
                    <a:pt x="11006170" y="224825"/>
                    <a:pt x="11008196" y="226987"/>
                  </a:cubicBezTo>
                  <a:cubicBezTo>
                    <a:pt x="11008196" y="229149"/>
                    <a:pt x="11006170" y="231310"/>
                    <a:pt x="11006170" y="233472"/>
                  </a:cubicBezTo>
                  <a:cubicBezTo>
                    <a:pt x="11006170" y="259414"/>
                    <a:pt x="11006170" y="285355"/>
                    <a:pt x="11006170" y="311296"/>
                  </a:cubicBezTo>
                  <a:cubicBezTo>
                    <a:pt x="11006170" y="313458"/>
                    <a:pt x="11008196" y="313458"/>
                    <a:pt x="11008196" y="315620"/>
                  </a:cubicBezTo>
                  <a:cubicBezTo>
                    <a:pt x="11008196" y="322105"/>
                    <a:pt x="11008196" y="328590"/>
                    <a:pt x="11008196" y="337238"/>
                  </a:cubicBezTo>
                  <a:cubicBezTo>
                    <a:pt x="11012250" y="337238"/>
                    <a:pt x="11018330" y="337238"/>
                    <a:pt x="11022383" y="337238"/>
                  </a:cubicBezTo>
                  <a:cubicBezTo>
                    <a:pt x="11022383" y="343723"/>
                    <a:pt x="11022383" y="350208"/>
                    <a:pt x="11022383" y="354532"/>
                  </a:cubicBezTo>
                  <a:cubicBezTo>
                    <a:pt x="11030491" y="363179"/>
                    <a:pt x="11030491" y="363179"/>
                    <a:pt x="11030491" y="378311"/>
                  </a:cubicBezTo>
                  <a:cubicBezTo>
                    <a:pt x="11028463" y="378311"/>
                    <a:pt x="11026436" y="380473"/>
                    <a:pt x="11024411" y="382635"/>
                  </a:cubicBezTo>
                  <a:cubicBezTo>
                    <a:pt x="11044676" y="393444"/>
                    <a:pt x="11020356" y="402091"/>
                    <a:pt x="11012250" y="404253"/>
                  </a:cubicBezTo>
                  <a:cubicBezTo>
                    <a:pt x="11014276" y="488562"/>
                    <a:pt x="11018330" y="572871"/>
                    <a:pt x="11020356" y="657181"/>
                  </a:cubicBezTo>
                  <a:cubicBezTo>
                    <a:pt x="11042651" y="657181"/>
                    <a:pt x="11064943" y="657181"/>
                    <a:pt x="11085211" y="657181"/>
                  </a:cubicBezTo>
                  <a:cubicBezTo>
                    <a:pt x="11085211" y="683122"/>
                    <a:pt x="11085211" y="709063"/>
                    <a:pt x="11085211" y="732843"/>
                  </a:cubicBezTo>
                  <a:cubicBezTo>
                    <a:pt x="11089264" y="732843"/>
                    <a:pt x="11091291" y="732843"/>
                    <a:pt x="11093318" y="732843"/>
                  </a:cubicBezTo>
                  <a:cubicBezTo>
                    <a:pt x="11093318" y="730681"/>
                    <a:pt x="11095344" y="728519"/>
                    <a:pt x="11095344" y="726358"/>
                  </a:cubicBezTo>
                  <a:cubicBezTo>
                    <a:pt x="11097371" y="726358"/>
                    <a:pt x="11099398" y="726358"/>
                    <a:pt x="11101424" y="726358"/>
                  </a:cubicBezTo>
                  <a:cubicBezTo>
                    <a:pt x="11101424" y="728519"/>
                    <a:pt x="11101424" y="730681"/>
                    <a:pt x="11103452" y="735005"/>
                  </a:cubicBezTo>
                  <a:cubicBezTo>
                    <a:pt x="11107504" y="735005"/>
                    <a:pt x="11111558" y="735005"/>
                    <a:pt x="11115612" y="735005"/>
                  </a:cubicBezTo>
                  <a:cubicBezTo>
                    <a:pt x="11115612" y="732843"/>
                    <a:pt x="11115612" y="730681"/>
                    <a:pt x="11115612" y="728519"/>
                  </a:cubicBezTo>
                  <a:cubicBezTo>
                    <a:pt x="11123718" y="728519"/>
                    <a:pt x="11129798" y="728519"/>
                    <a:pt x="11137904" y="728519"/>
                  </a:cubicBezTo>
                  <a:cubicBezTo>
                    <a:pt x="11137904" y="730681"/>
                    <a:pt x="11137904" y="732843"/>
                    <a:pt x="11137904" y="735005"/>
                  </a:cubicBezTo>
                  <a:cubicBezTo>
                    <a:pt x="11143984" y="735005"/>
                    <a:pt x="11152092" y="735005"/>
                    <a:pt x="11158172" y="735005"/>
                  </a:cubicBezTo>
                  <a:cubicBezTo>
                    <a:pt x="11158172" y="750137"/>
                    <a:pt x="11158172" y="765270"/>
                    <a:pt x="11158172" y="780402"/>
                  </a:cubicBezTo>
                  <a:cubicBezTo>
                    <a:pt x="11162226" y="780402"/>
                    <a:pt x="11168306" y="780402"/>
                    <a:pt x="11172359" y="780402"/>
                  </a:cubicBezTo>
                  <a:cubicBezTo>
                    <a:pt x="11172359" y="776078"/>
                    <a:pt x="11172359" y="771755"/>
                    <a:pt x="11172359" y="767431"/>
                  </a:cubicBezTo>
                  <a:cubicBezTo>
                    <a:pt x="11178439" y="767431"/>
                    <a:pt x="11184519" y="767431"/>
                    <a:pt x="11188572" y="767431"/>
                  </a:cubicBezTo>
                  <a:cubicBezTo>
                    <a:pt x="11188572" y="706902"/>
                    <a:pt x="11188572" y="648534"/>
                    <a:pt x="11188572" y="588004"/>
                  </a:cubicBezTo>
                  <a:cubicBezTo>
                    <a:pt x="11190599" y="585842"/>
                    <a:pt x="11192626" y="583680"/>
                    <a:pt x="11194652" y="581518"/>
                  </a:cubicBezTo>
                  <a:cubicBezTo>
                    <a:pt x="11218972" y="581518"/>
                    <a:pt x="11243292" y="581518"/>
                    <a:pt x="11267614" y="581518"/>
                  </a:cubicBezTo>
                  <a:lnTo>
                    <a:pt x="11267614" y="590166"/>
                  </a:lnTo>
                  <a:lnTo>
                    <a:pt x="11277747" y="590166"/>
                  </a:lnTo>
                  <a:cubicBezTo>
                    <a:pt x="11277747" y="629078"/>
                    <a:pt x="11277747" y="667990"/>
                    <a:pt x="11277747" y="704740"/>
                  </a:cubicBezTo>
                  <a:cubicBezTo>
                    <a:pt x="11285854" y="704740"/>
                    <a:pt x="11291934" y="704740"/>
                    <a:pt x="11300040" y="704740"/>
                  </a:cubicBezTo>
                  <a:cubicBezTo>
                    <a:pt x="11300040" y="683122"/>
                    <a:pt x="11300040" y="661504"/>
                    <a:pt x="11300040" y="637725"/>
                  </a:cubicBezTo>
                  <a:cubicBezTo>
                    <a:pt x="11308147" y="637725"/>
                    <a:pt x="11318280" y="637725"/>
                    <a:pt x="11326388" y="637725"/>
                  </a:cubicBezTo>
                  <a:cubicBezTo>
                    <a:pt x="11328414" y="637725"/>
                    <a:pt x="11328414" y="635563"/>
                    <a:pt x="11330440" y="633401"/>
                  </a:cubicBezTo>
                  <a:lnTo>
                    <a:pt x="11338548" y="633401"/>
                  </a:lnTo>
                  <a:cubicBezTo>
                    <a:pt x="11340574" y="635563"/>
                    <a:pt x="11340574" y="637725"/>
                    <a:pt x="11342600" y="637725"/>
                  </a:cubicBezTo>
                  <a:cubicBezTo>
                    <a:pt x="11348680" y="637725"/>
                    <a:pt x="11356788" y="637725"/>
                    <a:pt x="11364895" y="637725"/>
                  </a:cubicBezTo>
                  <a:cubicBezTo>
                    <a:pt x="11364895" y="598813"/>
                    <a:pt x="11364895" y="559901"/>
                    <a:pt x="11364895" y="520989"/>
                  </a:cubicBezTo>
                  <a:cubicBezTo>
                    <a:pt x="11364908" y="520986"/>
                    <a:pt x="11365775" y="520822"/>
                    <a:pt x="11421642" y="510180"/>
                  </a:cubicBezTo>
                  <a:cubicBezTo>
                    <a:pt x="11421642" y="510187"/>
                    <a:pt x="11421642" y="510261"/>
                    <a:pt x="11421642" y="511261"/>
                  </a:cubicBezTo>
                  <a:lnTo>
                    <a:pt x="11421642" y="518827"/>
                  </a:lnTo>
                  <a:cubicBezTo>
                    <a:pt x="11421659" y="518827"/>
                    <a:pt x="11422303" y="518827"/>
                    <a:pt x="11447988" y="518827"/>
                  </a:cubicBezTo>
                  <a:cubicBezTo>
                    <a:pt x="11447988" y="518849"/>
                    <a:pt x="11447988" y="521220"/>
                    <a:pt x="11447988" y="773917"/>
                  </a:cubicBezTo>
                  <a:cubicBezTo>
                    <a:pt x="11454068" y="773917"/>
                    <a:pt x="11462175" y="773917"/>
                    <a:pt x="11470283" y="773917"/>
                  </a:cubicBezTo>
                  <a:cubicBezTo>
                    <a:pt x="11470283" y="771755"/>
                    <a:pt x="11470283" y="771755"/>
                    <a:pt x="11470283" y="769593"/>
                  </a:cubicBezTo>
                  <a:cubicBezTo>
                    <a:pt x="11474335" y="769593"/>
                    <a:pt x="11478388" y="769593"/>
                    <a:pt x="11482443" y="769593"/>
                  </a:cubicBezTo>
                  <a:cubicBezTo>
                    <a:pt x="11482443" y="771755"/>
                    <a:pt x="11482443" y="771755"/>
                    <a:pt x="11482443" y="773917"/>
                  </a:cubicBezTo>
                  <a:cubicBezTo>
                    <a:pt x="11490550" y="773917"/>
                    <a:pt x="11498655" y="773917"/>
                    <a:pt x="11506763" y="773917"/>
                  </a:cubicBezTo>
                  <a:cubicBezTo>
                    <a:pt x="11506763" y="769593"/>
                    <a:pt x="11506763" y="765270"/>
                    <a:pt x="11506763" y="760946"/>
                  </a:cubicBezTo>
                  <a:cubicBezTo>
                    <a:pt x="11516896" y="760946"/>
                    <a:pt x="11527030" y="760946"/>
                    <a:pt x="11535136" y="760946"/>
                  </a:cubicBezTo>
                  <a:cubicBezTo>
                    <a:pt x="11539190" y="756622"/>
                    <a:pt x="11543244" y="756622"/>
                    <a:pt x="11547296" y="756622"/>
                  </a:cubicBezTo>
                  <a:cubicBezTo>
                    <a:pt x="11553376" y="760946"/>
                    <a:pt x="11561484" y="760946"/>
                    <a:pt x="11567564" y="760946"/>
                  </a:cubicBezTo>
                  <a:cubicBezTo>
                    <a:pt x="11567564" y="754461"/>
                    <a:pt x="11567564" y="750137"/>
                    <a:pt x="11567564" y="743652"/>
                  </a:cubicBezTo>
                  <a:lnTo>
                    <a:pt x="11575671" y="743652"/>
                  </a:lnTo>
                  <a:cubicBezTo>
                    <a:pt x="11575671" y="739328"/>
                    <a:pt x="11575671" y="735005"/>
                    <a:pt x="11575671" y="730681"/>
                  </a:cubicBezTo>
                  <a:cubicBezTo>
                    <a:pt x="11593911" y="730681"/>
                    <a:pt x="11614178" y="730681"/>
                    <a:pt x="11632418" y="730681"/>
                  </a:cubicBezTo>
                  <a:cubicBezTo>
                    <a:pt x="11632418" y="719872"/>
                    <a:pt x="11632418" y="711225"/>
                    <a:pt x="11632418" y="700416"/>
                  </a:cubicBezTo>
                  <a:cubicBezTo>
                    <a:pt x="11638498" y="700416"/>
                    <a:pt x="11644578" y="700416"/>
                    <a:pt x="11650658" y="700416"/>
                  </a:cubicBezTo>
                  <a:cubicBezTo>
                    <a:pt x="11650658" y="698254"/>
                    <a:pt x="11650658" y="696093"/>
                    <a:pt x="11650658" y="693931"/>
                  </a:cubicBezTo>
                  <a:cubicBezTo>
                    <a:pt x="11654711" y="693931"/>
                    <a:pt x="11658764" y="693931"/>
                    <a:pt x="11662818" y="693931"/>
                  </a:cubicBezTo>
                  <a:cubicBezTo>
                    <a:pt x="11662818" y="696093"/>
                    <a:pt x="11662818" y="698254"/>
                    <a:pt x="11662818" y="700416"/>
                  </a:cubicBezTo>
                  <a:cubicBezTo>
                    <a:pt x="11668898" y="700416"/>
                    <a:pt x="11672951" y="700416"/>
                    <a:pt x="11679031" y="700416"/>
                  </a:cubicBezTo>
                  <a:cubicBezTo>
                    <a:pt x="11679031" y="715549"/>
                    <a:pt x="11679031" y="732843"/>
                    <a:pt x="11679031" y="750137"/>
                  </a:cubicBezTo>
                  <a:cubicBezTo>
                    <a:pt x="11689164" y="750137"/>
                    <a:pt x="11701326" y="750137"/>
                    <a:pt x="11711459" y="750137"/>
                  </a:cubicBezTo>
                  <a:cubicBezTo>
                    <a:pt x="11711459" y="741490"/>
                    <a:pt x="11711459" y="732843"/>
                    <a:pt x="11711459" y="724196"/>
                  </a:cubicBezTo>
                  <a:cubicBezTo>
                    <a:pt x="11723619" y="724196"/>
                    <a:pt x="11737806" y="724196"/>
                    <a:pt x="11749966" y="724196"/>
                  </a:cubicBezTo>
                  <a:cubicBezTo>
                    <a:pt x="11749966" y="713387"/>
                    <a:pt x="11749966" y="704740"/>
                    <a:pt x="11749966" y="693931"/>
                  </a:cubicBezTo>
                  <a:cubicBezTo>
                    <a:pt x="11766180" y="693931"/>
                    <a:pt x="11782392" y="693931"/>
                    <a:pt x="11798607" y="693931"/>
                  </a:cubicBezTo>
                  <a:cubicBezTo>
                    <a:pt x="11798607" y="693960"/>
                    <a:pt x="11798607" y="695735"/>
                    <a:pt x="11798607" y="805087"/>
                  </a:cubicBezTo>
                  <a:lnTo>
                    <a:pt x="11798607" y="818866"/>
                  </a:lnTo>
                  <a:lnTo>
                    <a:pt x="11864482" y="818866"/>
                  </a:lnTo>
                  <a:lnTo>
                    <a:pt x="11864482" y="924638"/>
                  </a:lnTo>
                  <a:lnTo>
                    <a:pt x="11864482" y="947885"/>
                  </a:lnTo>
                  <a:lnTo>
                    <a:pt x="11879442" y="947885"/>
                  </a:lnTo>
                  <a:cubicBezTo>
                    <a:pt x="11879442" y="947885"/>
                    <a:pt x="11879442" y="947885"/>
                    <a:pt x="11879442" y="946723"/>
                  </a:cubicBezTo>
                  <a:lnTo>
                    <a:pt x="11879442" y="938587"/>
                  </a:lnTo>
                  <a:cubicBezTo>
                    <a:pt x="11879442" y="938587"/>
                    <a:pt x="11879442" y="938587"/>
                    <a:pt x="11924022" y="938587"/>
                  </a:cubicBezTo>
                  <a:cubicBezTo>
                    <a:pt x="11924022" y="938587"/>
                    <a:pt x="11924022" y="938587"/>
                    <a:pt x="11924022" y="959508"/>
                  </a:cubicBezTo>
                  <a:cubicBezTo>
                    <a:pt x="11924022" y="959508"/>
                    <a:pt x="11924022" y="959508"/>
                    <a:pt x="11926250" y="960671"/>
                  </a:cubicBezTo>
                  <a:lnTo>
                    <a:pt x="11941854" y="968807"/>
                  </a:lnTo>
                  <a:cubicBezTo>
                    <a:pt x="11941854" y="968807"/>
                    <a:pt x="11941854" y="968807"/>
                    <a:pt x="11941854" y="999027"/>
                  </a:cubicBezTo>
                  <a:cubicBezTo>
                    <a:pt x="11941854" y="999027"/>
                    <a:pt x="11941854" y="999027"/>
                    <a:pt x="11943247" y="999609"/>
                  </a:cubicBezTo>
                  <a:lnTo>
                    <a:pt x="11952999" y="1003677"/>
                  </a:lnTo>
                  <a:cubicBezTo>
                    <a:pt x="11952999" y="1003677"/>
                    <a:pt x="11952999" y="1003677"/>
                    <a:pt x="11952999" y="1002515"/>
                  </a:cubicBezTo>
                  <a:lnTo>
                    <a:pt x="11952999" y="994378"/>
                  </a:lnTo>
                  <a:cubicBezTo>
                    <a:pt x="11952999" y="994378"/>
                    <a:pt x="11952999" y="994378"/>
                    <a:pt x="11954114" y="994378"/>
                  </a:cubicBezTo>
                  <a:lnTo>
                    <a:pt x="11961915" y="994378"/>
                  </a:lnTo>
                  <a:cubicBezTo>
                    <a:pt x="11961915" y="994378"/>
                    <a:pt x="11961915" y="994378"/>
                    <a:pt x="11961915" y="993506"/>
                  </a:cubicBezTo>
                  <a:lnTo>
                    <a:pt x="11961915" y="987404"/>
                  </a:lnTo>
                  <a:cubicBezTo>
                    <a:pt x="11961915" y="987404"/>
                    <a:pt x="11961915" y="987404"/>
                    <a:pt x="11960800" y="987404"/>
                  </a:cubicBezTo>
                  <a:lnTo>
                    <a:pt x="11952999" y="987404"/>
                  </a:lnTo>
                  <a:cubicBezTo>
                    <a:pt x="11952999" y="987404"/>
                    <a:pt x="11952999" y="987404"/>
                    <a:pt x="11952999" y="986242"/>
                  </a:cubicBezTo>
                  <a:lnTo>
                    <a:pt x="11952999" y="978106"/>
                  </a:lnTo>
                  <a:cubicBezTo>
                    <a:pt x="11952999" y="978106"/>
                    <a:pt x="11952999" y="978106"/>
                    <a:pt x="11954114" y="978106"/>
                  </a:cubicBezTo>
                  <a:lnTo>
                    <a:pt x="11961915" y="978106"/>
                  </a:lnTo>
                  <a:cubicBezTo>
                    <a:pt x="11961915" y="978106"/>
                    <a:pt x="11961915" y="978106"/>
                    <a:pt x="11961915" y="976943"/>
                  </a:cubicBezTo>
                  <a:lnTo>
                    <a:pt x="11961915" y="968807"/>
                  </a:lnTo>
                  <a:cubicBezTo>
                    <a:pt x="11961915" y="968807"/>
                    <a:pt x="11961915" y="968807"/>
                    <a:pt x="11960800" y="968807"/>
                  </a:cubicBezTo>
                  <a:lnTo>
                    <a:pt x="11952999" y="968807"/>
                  </a:lnTo>
                  <a:cubicBezTo>
                    <a:pt x="11952999" y="968807"/>
                    <a:pt x="11952999" y="968807"/>
                    <a:pt x="11952999" y="967645"/>
                  </a:cubicBezTo>
                  <a:lnTo>
                    <a:pt x="11952999" y="959508"/>
                  </a:lnTo>
                  <a:cubicBezTo>
                    <a:pt x="11952999" y="959508"/>
                    <a:pt x="11952999" y="959508"/>
                    <a:pt x="11954114" y="959508"/>
                  </a:cubicBezTo>
                  <a:lnTo>
                    <a:pt x="11961915" y="959508"/>
                  </a:lnTo>
                  <a:cubicBezTo>
                    <a:pt x="11961915" y="959508"/>
                    <a:pt x="11961915" y="959508"/>
                    <a:pt x="11961915" y="958637"/>
                  </a:cubicBezTo>
                  <a:lnTo>
                    <a:pt x="11961915" y="952535"/>
                  </a:lnTo>
                  <a:cubicBezTo>
                    <a:pt x="11961915" y="952535"/>
                    <a:pt x="11961915" y="952535"/>
                    <a:pt x="11960800" y="952535"/>
                  </a:cubicBezTo>
                  <a:lnTo>
                    <a:pt x="11952999" y="952535"/>
                  </a:lnTo>
                  <a:cubicBezTo>
                    <a:pt x="11952999" y="952535"/>
                    <a:pt x="11952999" y="952535"/>
                    <a:pt x="11952999" y="951372"/>
                  </a:cubicBezTo>
                  <a:lnTo>
                    <a:pt x="11952999" y="943236"/>
                  </a:lnTo>
                  <a:cubicBezTo>
                    <a:pt x="11952999" y="943236"/>
                    <a:pt x="11952999" y="943236"/>
                    <a:pt x="11954114" y="943236"/>
                  </a:cubicBezTo>
                  <a:lnTo>
                    <a:pt x="11961915" y="943236"/>
                  </a:lnTo>
                  <a:cubicBezTo>
                    <a:pt x="11961915" y="943236"/>
                    <a:pt x="11961915" y="943236"/>
                    <a:pt x="11961915" y="942074"/>
                  </a:cubicBezTo>
                  <a:lnTo>
                    <a:pt x="11961915" y="933937"/>
                  </a:lnTo>
                  <a:cubicBezTo>
                    <a:pt x="11961915" y="933937"/>
                    <a:pt x="11961915" y="933937"/>
                    <a:pt x="11960800" y="933937"/>
                  </a:cubicBezTo>
                  <a:lnTo>
                    <a:pt x="11952999" y="933937"/>
                  </a:lnTo>
                  <a:cubicBezTo>
                    <a:pt x="11952999" y="933937"/>
                    <a:pt x="11952999" y="933937"/>
                    <a:pt x="11952999" y="933066"/>
                  </a:cubicBezTo>
                  <a:lnTo>
                    <a:pt x="11952999" y="926963"/>
                  </a:lnTo>
                  <a:cubicBezTo>
                    <a:pt x="11952999" y="926963"/>
                    <a:pt x="11952999" y="926963"/>
                    <a:pt x="11954114" y="926963"/>
                  </a:cubicBezTo>
                  <a:lnTo>
                    <a:pt x="11961915" y="926963"/>
                  </a:lnTo>
                  <a:cubicBezTo>
                    <a:pt x="11961915" y="926963"/>
                    <a:pt x="11961915" y="926963"/>
                    <a:pt x="11961915" y="925801"/>
                  </a:cubicBezTo>
                  <a:lnTo>
                    <a:pt x="11961915" y="917665"/>
                  </a:lnTo>
                  <a:cubicBezTo>
                    <a:pt x="11961915" y="917665"/>
                    <a:pt x="11961915" y="917665"/>
                    <a:pt x="11960800" y="917665"/>
                  </a:cubicBezTo>
                  <a:lnTo>
                    <a:pt x="11952999" y="917665"/>
                  </a:lnTo>
                  <a:cubicBezTo>
                    <a:pt x="11952999" y="917665"/>
                    <a:pt x="11952999" y="917665"/>
                    <a:pt x="11952999" y="916503"/>
                  </a:cubicBezTo>
                  <a:lnTo>
                    <a:pt x="11952999" y="908366"/>
                  </a:lnTo>
                  <a:cubicBezTo>
                    <a:pt x="11952999" y="908366"/>
                    <a:pt x="11952999" y="908366"/>
                    <a:pt x="11954114" y="908366"/>
                  </a:cubicBezTo>
                  <a:lnTo>
                    <a:pt x="11961915" y="908366"/>
                  </a:lnTo>
                  <a:cubicBezTo>
                    <a:pt x="11961915" y="908366"/>
                    <a:pt x="11961915" y="908366"/>
                    <a:pt x="11961915" y="907204"/>
                  </a:cubicBezTo>
                  <a:lnTo>
                    <a:pt x="11961915" y="899068"/>
                  </a:lnTo>
                  <a:cubicBezTo>
                    <a:pt x="11961915" y="899068"/>
                    <a:pt x="11961915" y="899068"/>
                    <a:pt x="11960800" y="899068"/>
                  </a:cubicBezTo>
                  <a:lnTo>
                    <a:pt x="11952999" y="899068"/>
                  </a:lnTo>
                  <a:cubicBezTo>
                    <a:pt x="11952999" y="899068"/>
                    <a:pt x="11952999" y="899068"/>
                    <a:pt x="11952999" y="898196"/>
                  </a:cubicBezTo>
                  <a:lnTo>
                    <a:pt x="11952999" y="892094"/>
                  </a:lnTo>
                  <a:cubicBezTo>
                    <a:pt x="11952999" y="892094"/>
                    <a:pt x="11952999" y="892094"/>
                    <a:pt x="11954114" y="892094"/>
                  </a:cubicBezTo>
                  <a:lnTo>
                    <a:pt x="11961915" y="892094"/>
                  </a:lnTo>
                  <a:cubicBezTo>
                    <a:pt x="11961915" y="892094"/>
                    <a:pt x="11961915" y="892094"/>
                    <a:pt x="11961915" y="890931"/>
                  </a:cubicBezTo>
                  <a:lnTo>
                    <a:pt x="11961915" y="882795"/>
                  </a:lnTo>
                  <a:cubicBezTo>
                    <a:pt x="11961915" y="882795"/>
                    <a:pt x="11961915" y="882795"/>
                    <a:pt x="11960800" y="882795"/>
                  </a:cubicBezTo>
                  <a:lnTo>
                    <a:pt x="11952999" y="882795"/>
                  </a:lnTo>
                  <a:cubicBezTo>
                    <a:pt x="11952999" y="882795"/>
                    <a:pt x="11952999" y="882795"/>
                    <a:pt x="11952999" y="881633"/>
                  </a:cubicBezTo>
                  <a:lnTo>
                    <a:pt x="11952999" y="873496"/>
                  </a:lnTo>
                  <a:cubicBezTo>
                    <a:pt x="11952999" y="873496"/>
                    <a:pt x="11952999" y="873496"/>
                    <a:pt x="11954114" y="873496"/>
                  </a:cubicBezTo>
                  <a:lnTo>
                    <a:pt x="11961915" y="873496"/>
                  </a:lnTo>
                  <a:cubicBezTo>
                    <a:pt x="11961915" y="873496"/>
                    <a:pt x="11961915" y="873496"/>
                    <a:pt x="11961915" y="872625"/>
                  </a:cubicBezTo>
                  <a:lnTo>
                    <a:pt x="11961915" y="866523"/>
                  </a:lnTo>
                  <a:cubicBezTo>
                    <a:pt x="11961915" y="866523"/>
                    <a:pt x="11961915" y="866523"/>
                    <a:pt x="11960800" y="866523"/>
                  </a:cubicBezTo>
                  <a:lnTo>
                    <a:pt x="11952999" y="866523"/>
                  </a:lnTo>
                  <a:cubicBezTo>
                    <a:pt x="11952999" y="866523"/>
                    <a:pt x="11952999" y="866523"/>
                    <a:pt x="11952999" y="865360"/>
                  </a:cubicBezTo>
                  <a:lnTo>
                    <a:pt x="11952999" y="857224"/>
                  </a:lnTo>
                  <a:cubicBezTo>
                    <a:pt x="11952999" y="857224"/>
                    <a:pt x="11952999" y="857224"/>
                    <a:pt x="11954114" y="857224"/>
                  </a:cubicBezTo>
                  <a:lnTo>
                    <a:pt x="11961915" y="857224"/>
                  </a:lnTo>
                  <a:cubicBezTo>
                    <a:pt x="11961915" y="857224"/>
                    <a:pt x="11961915" y="857224"/>
                    <a:pt x="11961915" y="856062"/>
                  </a:cubicBezTo>
                  <a:lnTo>
                    <a:pt x="11961915" y="847925"/>
                  </a:lnTo>
                  <a:cubicBezTo>
                    <a:pt x="11961915" y="847925"/>
                    <a:pt x="11961915" y="847925"/>
                    <a:pt x="11960800" y="847925"/>
                  </a:cubicBezTo>
                  <a:lnTo>
                    <a:pt x="11952999" y="847925"/>
                  </a:lnTo>
                  <a:cubicBezTo>
                    <a:pt x="11952999" y="847925"/>
                    <a:pt x="11952999" y="847925"/>
                    <a:pt x="11952999" y="846763"/>
                  </a:cubicBezTo>
                  <a:lnTo>
                    <a:pt x="11952999" y="838627"/>
                  </a:lnTo>
                  <a:cubicBezTo>
                    <a:pt x="11952999" y="838627"/>
                    <a:pt x="11952999" y="838627"/>
                    <a:pt x="11954114" y="838627"/>
                  </a:cubicBezTo>
                  <a:lnTo>
                    <a:pt x="11961915" y="838627"/>
                  </a:lnTo>
                  <a:cubicBezTo>
                    <a:pt x="11961915" y="838627"/>
                    <a:pt x="11961915" y="838627"/>
                    <a:pt x="11961915" y="837755"/>
                  </a:cubicBezTo>
                  <a:lnTo>
                    <a:pt x="11961915" y="831653"/>
                  </a:lnTo>
                  <a:cubicBezTo>
                    <a:pt x="11961915" y="831653"/>
                    <a:pt x="11961915" y="831653"/>
                    <a:pt x="11960800" y="831653"/>
                  </a:cubicBezTo>
                  <a:lnTo>
                    <a:pt x="11952999" y="831653"/>
                  </a:lnTo>
                  <a:cubicBezTo>
                    <a:pt x="11952999" y="831653"/>
                    <a:pt x="11952999" y="831653"/>
                    <a:pt x="11952999" y="830491"/>
                  </a:cubicBezTo>
                  <a:lnTo>
                    <a:pt x="11952999" y="822354"/>
                  </a:lnTo>
                  <a:cubicBezTo>
                    <a:pt x="11952999" y="822354"/>
                    <a:pt x="11952999" y="822354"/>
                    <a:pt x="11954114" y="822354"/>
                  </a:cubicBezTo>
                  <a:lnTo>
                    <a:pt x="11961915" y="822354"/>
                  </a:lnTo>
                  <a:cubicBezTo>
                    <a:pt x="11961915" y="822354"/>
                    <a:pt x="11961915" y="822354"/>
                    <a:pt x="11961915" y="821192"/>
                  </a:cubicBezTo>
                  <a:lnTo>
                    <a:pt x="11961915" y="813056"/>
                  </a:lnTo>
                  <a:cubicBezTo>
                    <a:pt x="11961915" y="813056"/>
                    <a:pt x="11961915" y="813056"/>
                    <a:pt x="11960800" y="813056"/>
                  </a:cubicBezTo>
                  <a:lnTo>
                    <a:pt x="11952999" y="813056"/>
                  </a:lnTo>
                  <a:cubicBezTo>
                    <a:pt x="11952999" y="813056"/>
                    <a:pt x="11952999" y="813056"/>
                    <a:pt x="11952999" y="811893"/>
                  </a:cubicBezTo>
                  <a:lnTo>
                    <a:pt x="11952999" y="803757"/>
                  </a:lnTo>
                  <a:cubicBezTo>
                    <a:pt x="11952999" y="803757"/>
                    <a:pt x="11952999" y="803757"/>
                    <a:pt x="11954114" y="803757"/>
                  </a:cubicBezTo>
                  <a:lnTo>
                    <a:pt x="11961915" y="803757"/>
                  </a:lnTo>
                  <a:cubicBezTo>
                    <a:pt x="11961915" y="803757"/>
                    <a:pt x="11961915" y="803757"/>
                    <a:pt x="11961915" y="802885"/>
                  </a:cubicBezTo>
                  <a:lnTo>
                    <a:pt x="11961915" y="796783"/>
                  </a:lnTo>
                  <a:cubicBezTo>
                    <a:pt x="11961915" y="796783"/>
                    <a:pt x="11961915" y="796783"/>
                    <a:pt x="11960800" y="796783"/>
                  </a:cubicBezTo>
                  <a:lnTo>
                    <a:pt x="11952999" y="796783"/>
                  </a:lnTo>
                  <a:cubicBezTo>
                    <a:pt x="11952999" y="796783"/>
                    <a:pt x="11952999" y="796783"/>
                    <a:pt x="11952999" y="795621"/>
                  </a:cubicBezTo>
                  <a:lnTo>
                    <a:pt x="11952999" y="787484"/>
                  </a:lnTo>
                  <a:cubicBezTo>
                    <a:pt x="11952999" y="787484"/>
                    <a:pt x="11952999" y="787484"/>
                    <a:pt x="11954114" y="787484"/>
                  </a:cubicBezTo>
                  <a:lnTo>
                    <a:pt x="11961915" y="787484"/>
                  </a:lnTo>
                  <a:cubicBezTo>
                    <a:pt x="11961915" y="787484"/>
                    <a:pt x="11961915" y="787484"/>
                    <a:pt x="11960800" y="785741"/>
                  </a:cubicBezTo>
                  <a:lnTo>
                    <a:pt x="11952999" y="773537"/>
                  </a:lnTo>
                  <a:cubicBezTo>
                    <a:pt x="11952999" y="773537"/>
                    <a:pt x="11952999" y="773537"/>
                    <a:pt x="11952999" y="736342"/>
                  </a:cubicBezTo>
                  <a:cubicBezTo>
                    <a:pt x="11952999" y="736342"/>
                    <a:pt x="11952999" y="736342"/>
                    <a:pt x="12102343" y="736342"/>
                  </a:cubicBezTo>
                  <a:cubicBezTo>
                    <a:pt x="12102343" y="736342"/>
                    <a:pt x="12102343" y="736342"/>
                    <a:pt x="12115716" y="757264"/>
                  </a:cubicBezTo>
                  <a:cubicBezTo>
                    <a:pt x="12115716" y="757264"/>
                    <a:pt x="12115716" y="757264"/>
                    <a:pt x="12115716" y="803757"/>
                  </a:cubicBezTo>
                  <a:cubicBezTo>
                    <a:pt x="12115716" y="803757"/>
                    <a:pt x="12115716" y="803757"/>
                    <a:pt x="12114602" y="803757"/>
                  </a:cubicBezTo>
                  <a:lnTo>
                    <a:pt x="12106800" y="803757"/>
                  </a:lnTo>
                  <a:cubicBezTo>
                    <a:pt x="12106800" y="803757"/>
                    <a:pt x="12106800" y="803757"/>
                    <a:pt x="12106800" y="804919"/>
                  </a:cubicBezTo>
                  <a:lnTo>
                    <a:pt x="12106800" y="813056"/>
                  </a:lnTo>
                  <a:cubicBezTo>
                    <a:pt x="12106800" y="813056"/>
                    <a:pt x="12106800" y="813056"/>
                    <a:pt x="12107915" y="813056"/>
                  </a:cubicBezTo>
                  <a:lnTo>
                    <a:pt x="12115716" y="813056"/>
                  </a:lnTo>
                  <a:cubicBezTo>
                    <a:pt x="12115716" y="813056"/>
                    <a:pt x="12115716" y="813056"/>
                    <a:pt x="12115716" y="814218"/>
                  </a:cubicBezTo>
                  <a:lnTo>
                    <a:pt x="12115716" y="822354"/>
                  </a:lnTo>
                  <a:cubicBezTo>
                    <a:pt x="12115716" y="822354"/>
                    <a:pt x="12115716" y="822354"/>
                    <a:pt x="12114602" y="822354"/>
                  </a:cubicBezTo>
                  <a:lnTo>
                    <a:pt x="12106800" y="822354"/>
                  </a:lnTo>
                  <a:cubicBezTo>
                    <a:pt x="12106800" y="822354"/>
                    <a:pt x="12106800" y="822354"/>
                    <a:pt x="12106800" y="823516"/>
                  </a:cubicBezTo>
                  <a:lnTo>
                    <a:pt x="12106800" y="831653"/>
                  </a:lnTo>
                  <a:cubicBezTo>
                    <a:pt x="12106800" y="831653"/>
                    <a:pt x="12106800" y="831653"/>
                    <a:pt x="12107915" y="831653"/>
                  </a:cubicBezTo>
                  <a:lnTo>
                    <a:pt x="12115716" y="831653"/>
                  </a:lnTo>
                  <a:cubicBezTo>
                    <a:pt x="12115716" y="831653"/>
                    <a:pt x="12115716" y="831653"/>
                    <a:pt x="12115716" y="832525"/>
                  </a:cubicBezTo>
                  <a:lnTo>
                    <a:pt x="12115716" y="838627"/>
                  </a:lnTo>
                  <a:cubicBezTo>
                    <a:pt x="12115716" y="838627"/>
                    <a:pt x="12115716" y="838627"/>
                    <a:pt x="12114602" y="838627"/>
                  </a:cubicBezTo>
                  <a:lnTo>
                    <a:pt x="12106800" y="838627"/>
                  </a:lnTo>
                  <a:cubicBezTo>
                    <a:pt x="12106800" y="838627"/>
                    <a:pt x="12106800" y="838627"/>
                    <a:pt x="12106800" y="839789"/>
                  </a:cubicBezTo>
                  <a:lnTo>
                    <a:pt x="12106800" y="847925"/>
                  </a:lnTo>
                  <a:cubicBezTo>
                    <a:pt x="12106800" y="847925"/>
                    <a:pt x="12106800" y="847925"/>
                    <a:pt x="12107915" y="847925"/>
                  </a:cubicBezTo>
                  <a:lnTo>
                    <a:pt x="12115716" y="847925"/>
                  </a:lnTo>
                  <a:cubicBezTo>
                    <a:pt x="12115716" y="847925"/>
                    <a:pt x="12115716" y="847925"/>
                    <a:pt x="12115716" y="849088"/>
                  </a:cubicBezTo>
                  <a:lnTo>
                    <a:pt x="12115716" y="857224"/>
                  </a:lnTo>
                  <a:cubicBezTo>
                    <a:pt x="12115716" y="857224"/>
                    <a:pt x="12115716" y="857224"/>
                    <a:pt x="12114602" y="857224"/>
                  </a:cubicBezTo>
                  <a:lnTo>
                    <a:pt x="12106800" y="857224"/>
                  </a:lnTo>
                  <a:cubicBezTo>
                    <a:pt x="12106800" y="857224"/>
                    <a:pt x="12106800" y="857224"/>
                    <a:pt x="12106800" y="858386"/>
                  </a:cubicBezTo>
                  <a:lnTo>
                    <a:pt x="12106800" y="866523"/>
                  </a:lnTo>
                  <a:cubicBezTo>
                    <a:pt x="12106800" y="866523"/>
                    <a:pt x="12106800" y="866523"/>
                    <a:pt x="12107915" y="866523"/>
                  </a:cubicBezTo>
                  <a:lnTo>
                    <a:pt x="12115716" y="866523"/>
                  </a:lnTo>
                  <a:cubicBezTo>
                    <a:pt x="12115716" y="866523"/>
                    <a:pt x="12115716" y="866523"/>
                    <a:pt x="12115716" y="867394"/>
                  </a:cubicBezTo>
                  <a:lnTo>
                    <a:pt x="12115716" y="873496"/>
                  </a:lnTo>
                  <a:cubicBezTo>
                    <a:pt x="12115716" y="873496"/>
                    <a:pt x="12115716" y="873496"/>
                    <a:pt x="12114602" y="873496"/>
                  </a:cubicBezTo>
                  <a:lnTo>
                    <a:pt x="12106800" y="873496"/>
                  </a:lnTo>
                  <a:cubicBezTo>
                    <a:pt x="12106800" y="873496"/>
                    <a:pt x="12106800" y="873496"/>
                    <a:pt x="12106800" y="874659"/>
                  </a:cubicBezTo>
                  <a:lnTo>
                    <a:pt x="12106800" y="882795"/>
                  </a:lnTo>
                  <a:cubicBezTo>
                    <a:pt x="12106800" y="882795"/>
                    <a:pt x="12106800" y="882795"/>
                    <a:pt x="12107915" y="882795"/>
                  </a:cubicBezTo>
                  <a:lnTo>
                    <a:pt x="12115716" y="882795"/>
                  </a:lnTo>
                  <a:cubicBezTo>
                    <a:pt x="12115716" y="882795"/>
                    <a:pt x="12115716" y="882795"/>
                    <a:pt x="12115716" y="883957"/>
                  </a:cubicBezTo>
                  <a:lnTo>
                    <a:pt x="12115716" y="892094"/>
                  </a:lnTo>
                  <a:cubicBezTo>
                    <a:pt x="12115716" y="892094"/>
                    <a:pt x="12115716" y="892094"/>
                    <a:pt x="12114602" y="892094"/>
                  </a:cubicBezTo>
                  <a:lnTo>
                    <a:pt x="12106800" y="892094"/>
                  </a:lnTo>
                  <a:cubicBezTo>
                    <a:pt x="12106800" y="892094"/>
                    <a:pt x="12106800" y="892094"/>
                    <a:pt x="12106800" y="892965"/>
                  </a:cubicBezTo>
                  <a:lnTo>
                    <a:pt x="12106800" y="899068"/>
                  </a:lnTo>
                  <a:cubicBezTo>
                    <a:pt x="12106800" y="899068"/>
                    <a:pt x="12106800" y="899068"/>
                    <a:pt x="12107915" y="899068"/>
                  </a:cubicBezTo>
                  <a:lnTo>
                    <a:pt x="12115716" y="899068"/>
                  </a:lnTo>
                  <a:cubicBezTo>
                    <a:pt x="12115716" y="899068"/>
                    <a:pt x="12115716" y="899068"/>
                    <a:pt x="12115716" y="900230"/>
                  </a:cubicBezTo>
                  <a:lnTo>
                    <a:pt x="12115716" y="908366"/>
                  </a:lnTo>
                  <a:cubicBezTo>
                    <a:pt x="12115716" y="908366"/>
                    <a:pt x="12115716" y="908366"/>
                    <a:pt x="12114602" y="908366"/>
                  </a:cubicBezTo>
                  <a:lnTo>
                    <a:pt x="12106800" y="908366"/>
                  </a:lnTo>
                  <a:cubicBezTo>
                    <a:pt x="12106800" y="908366"/>
                    <a:pt x="12106800" y="908366"/>
                    <a:pt x="12106800" y="909528"/>
                  </a:cubicBezTo>
                  <a:lnTo>
                    <a:pt x="12106800" y="917665"/>
                  </a:lnTo>
                  <a:cubicBezTo>
                    <a:pt x="12106800" y="917665"/>
                    <a:pt x="12106800" y="917665"/>
                    <a:pt x="12107915" y="917665"/>
                  </a:cubicBezTo>
                  <a:lnTo>
                    <a:pt x="12115716" y="917665"/>
                  </a:lnTo>
                  <a:cubicBezTo>
                    <a:pt x="12115716" y="917665"/>
                    <a:pt x="12115716" y="917665"/>
                    <a:pt x="12115716" y="918827"/>
                  </a:cubicBezTo>
                  <a:lnTo>
                    <a:pt x="12115716" y="926963"/>
                  </a:lnTo>
                  <a:cubicBezTo>
                    <a:pt x="12115716" y="926963"/>
                    <a:pt x="12115716" y="926963"/>
                    <a:pt x="12114602" y="926963"/>
                  </a:cubicBezTo>
                  <a:lnTo>
                    <a:pt x="12106800" y="926963"/>
                  </a:lnTo>
                  <a:cubicBezTo>
                    <a:pt x="12106800" y="926963"/>
                    <a:pt x="12106800" y="926963"/>
                    <a:pt x="12106800" y="927835"/>
                  </a:cubicBezTo>
                  <a:lnTo>
                    <a:pt x="12106800" y="933937"/>
                  </a:lnTo>
                  <a:cubicBezTo>
                    <a:pt x="12106800" y="933937"/>
                    <a:pt x="12106800" y="933937"/>
                    <a:pt x="12107915" y="933937"/>
                  </a:cubicBezTo>
                  <a:lnTo>
                    <a:pt x="12115716" y="933937"/>
                  </a:lnTo>
                  <a:cubicBezTo>
                    <a:pt x="12115716" y="933937"/>
                    <a:pt x="12115716" y="933937"/>
                    <a:pt x="12115716" y="935100"/>
                  </a:cubicBezTo>
                  <a:lnTo>
                    <a:pt x="12115716" y="943236"/>
                  </a:lnTo>
                  <a:cubicBezTo>
                    <a:pt x="12115716" y="943236"/>
                    <a:pt x="12115716" y="943236"/>
                    <a:pt x="12114602" y="943236"/>
                  </a:cubicBezTo>
                  <a:lnTo>
                    <a:pt x="12106800" y="943236"/>
                  </a:lnTo>
                  <a:cubicBezTo>
                    <a:pt x="12106800" y="943236"/>
                    <a:pt x="12106800" y="943236"/>
                    <a:pt x="12106800" y="944398"/>
                  </a:cubicBezTo>
                  <a:lnTo>
                    <a:pt x="12106800" y="952535"/>
                  </a:lnTo>
                  <a:cubicBezTo>
                    <a:pt x="12106800" y="952535"/>
                    <a:pt x="12106800" y="952535"/>
                    <a:pt x="12107915" y="952535"/>
                  </a:cubicBezTo>
                  <a:lnTo>
                    <a:pt x="12115716" y="952535"/>
                  </a:lnTo>
                  <a:cubicBezTo>
                    <a:pt x="12115716" y="952535"/>
                    <a:pt x="12115716" y="952535"/>
                    <a:pt x="12115716" y="953406"/>
                  </a:cubicBezTo>
                  <a:lnTo>
                    <a:pt x="12115716" y="959508"/>
                  </a:lnTo>
                  <a:cubicBezTo>
                    <a:pt x="12115716" y="959508"/>
                    <a:pt x="12115716" y="959508"/>
                    <a:pt x="12114602" y="959508"/>
                  </a:cubicBezTo>
                  <a:lnTo>
                    <a:pt x="12106800" y="959508"/>
                  </a:lnTo>
                  <a:cubicBezTo>
                    <a:pt x="12106800" y="959508"/>
                    <a:pt x="12106800" y="959508"/>
                    <a:pt x="12106800" y="960671"/>
                  </a:cubicBezTo>
                  <a:lnTo>
                    <a:pt x="12106800" y="968807"/>
                  </a:lnTo>
                  <a:cubicBezTo>
                    <a:pt x="12106800" y="968807"/>
                    <a:pt x="12106800" y="968807"/>
                    <a:pt x="12107915" y="968807"/>
                  </a:cubicBezTo>
                  <a:lnTo>
                    <a:pt x="12115716" y="968807"/>
                  </a:lnTo>
                  <a:cubicBezTo>
                    <a:pt x="12115716" y="968807"/>
                    <a:pt x="12115716" y="968807"/>
                    <a:pt x="12115716" y="969969"/>
                  </a:cubicBezTo>
                  <a:lnTo>
                    <a:pt x="12115716" y="978106"/>
                  </a:lnTo>
                  <a:cubicBezTo>
                    <a:pt x="12115716" y="978106"/>
                    <a:pt x="12115716" y="978106"/>
                    <a:pt x="12114602" y="978106"/>
                  </a:cubicBezTo>
                  <a:lnTo>
                    <a:pt x="12106800" y="978106"/>
                  </a:lnTo>
                  <a:cubicBezTo>
                    <a:pt x="12106800" y="978106"/>
                    <a:pt x="12106800" y="978106"/>
                    <a:pt x="12106800" y="979268"/>
                  </a:cubicBezTo>
                  <a:lnTo>
                    <a:pt x="12106800" y="987404"/>
                  </a:lnTo>
                  <a:cubicBezTo>
                    <a:pt x="12106800" y="987404"/>
                    <a:pt x="12106800" y="987404"/>
                    <a:pt x="12107915" y="987404"/>
                  </a:cubicBezTo>
                  <a:lnTo>
                    <a:pt x="12115716" y="987404"/>
                  </a:lnTo>
                  <a:cubicBezTo>
                    <a:pt x="12115716" y="987404"/>
                    <a:pt x="12115716" y="987404"/>
                    <a:pt x="12115716" y="988276"/>
                  </a:cubicBezTo>
                  <a:lnTo>
                    <a:pt x="12115716" y="994378"/>
                  </a:lnTo>
                  <a:cubicBezTo>
                    <a:pt x="12115716" y="994378"/>
                    <a:pt x="12115716" y="994378"/>
                    <a:pt x="12114602" y="994378"/>
                  </a:cubicBezTo>
                  <a:lnTo>
                    <a:pt x="12106800" y="994378"/>
                  </a:lnTo>
                  <a:cubicBezTo>
                    <a:pt x="12106800" y="994378"/>
                    <a:pt x="12106800" y="994378"/>
                    <a:pt x="12106800" y="995540"/>
                  </a:cubicBezTo>
                  <a:lnTo>
                    <a:pt x="12106800" y="1003677"/>
                  </a:lnTo>
                  <a:cubicBezTo>
                    <a:pt x="12106800" y="1003677"/>
                    <a:pt x="12106800" y="1003677"/>
                    <a:pt x="12131319" y="1024599"/>
                  </a:cubicBezTo>
                  <a:cubicBezTo>
                    <a:pt x="12131319" y="1029248"/>
                    <a:pt x="12131319" y="1029248"/>
                    <a:pt x="12130206" y="1029248"/>
                  </a:cubicBezTo>
                  <a:lnTo>
                    <a:pt x="12122403" y="1029248"/>
                  </a:lnTo>
                  <a:cubicBezTo>
                    <a:pt x="12122403" y="1029248"/>
                    <a:pt x="12122403" y="1029248"/>
                    <a:pt x="12122403" y="1040036"/>
                  </a:cubicBezTo>
                  <a:lnTo>
                    <a:pt x="12122403" y="1046874"/>
                  </a:lnTo>
                  <a:lnTo>
                    <a:pt x="12131319" y="1046874"/>
                  </a:lnTo>
                  <a:lnTo>
                    <a:pt x="12131319" y="1043196"/>
                  </a:lnTo>
                  <a:cubicBezTo>
                    <a:pt x="12131319" y="1043196"/>
                    <a:pt x="12131319" y="1043196"/>
                    <a:pt x="12132434" y="1042615"/>
                  </a:cubicBezTo>
                  <a:lnTo>
                    <a:pt x="12140235" y="1038547"/>
                  </a:lnTo>
                  <a:cubicBezTo>
                    <a:pt x="12140235" y="1038547"/>
                    <a:pt x="12140235" y="1038547"/>
                    <a:pt x="12142186" y="1038547"/>
                  </a:cubicBezTo>
                  <a:lnTo>
                    <a:pt x="12155839" y="1038547"/>
                  </a:lnTo>
                  <a:cubicBezTo>
                    <a:pt x="12155839" y="1038547"/>
                    <a:pt x="12155839" y="1038547"/>
                    <a:pt x="12155839" y="1039709"/>
                  </a:cubicBezTo>
                  <a:lnTo>
                    <a:pt x="12155839" y="1046874"/>
                  </a:lnTo>
                  <a:lnTo>
                    <a:pt x="12192000" y="1046874"/>
                  </a:lnTo>
                  <a:lnTo>
                    <a:pt x="12192000" y="1070905"/>
                  </a:lnTo>
                  <a:lnTo>
                    <a:pt x="12192000" y="1121663"/>
                  </a:lnTo>
                  <a:lnTo>
                    <a:pt x="12192000" y="1608850"/>
                  </a:lnTo>
                  <a:lnTo>
                    <a:pt x="0" y="1608850"/>
                  </a:lnTo>
                  <a:lnTo>
                    <a:pt x="0" y="1046874"/>
                  </a:lnTo>
                  <a:lnTo>
                    <a:pt x="65773" y="1046874"/>
                  </a:lnTo>
                  <a:lnTo>
                    <a:pt x="82231" y="1045519"/>
                  </a:lnTo>
                  <a:cubicBezTo>
                    <a:pt x="82231" y="1033896"/>
                    <a:pt x="82231" y="1024598"/>
                    <a:pt x="82231" y="1012974"/>
                  </a:cubicBezTo>
                  <a:cubicBezTo>
                    <a:pt x="97834" y="1012974"/>
                    <a:pt x="113436" y="1012974"/>
                    <a:pt x="126811" y="1012974"/>
                  </a:cubicBezTo>
                  <a:cubicBezTo>
                    <a:pt x="126811" y="1006000"/>
                    <a:pt x="126811" y="1001351"/>
                    <a:pt x="126811" y="994377"/>
                  </a:cubicBezTo>
                  <a:cubicBezTo>
                    <a:pt x="158018" y="994377"/>
                    <a:pt x="189224" y="994377"/>
                    <a:pt x="220430" y="994377"/>
                  </a:cubicBezTo>
                  <a:cubicBezTo>
                    <a:pt x="220430" y="999026"/>
                    <a:pt x="220430" y="1001351"/>
                    <a:pt x="220430" y="1006000"/>
                  </a:cubicBezTo>
                  <a:cubicBezTo>
                    <a:pt x="240491" y="1006000"/>
                    <a:pt x="260552" y="1006000"/>
                    <a:pt x="280612" y="1006000"/>
                  </a:cubicBezTo>
                  <a:cubicBezTo>
                    <a:pt x="280612" y="1008325"/>
                    <a:pt x="280612" y="1010650"/>
                    <a:pt x="280612" y="1012974"/>
                  </a:cubicBezTo>
                  <a:cubicBezTo>
                    <a:pt x="285071" y="1012974"/>
                    <a:pt x="291758" y="1012974"/>
                    <a:pt x="298444" y="1012974"/>
                  </a:cubicBezTo>
                  <a:cubicBezTo>
                    <a:pt x="298444" y="1015299"/>
                    <a:pt x="298444" y="1017624"/>
                    <a:pt x="298444" y="1019948"/>
                  </a:cubicBezTo>
                  <a:cubicBezTo>
                    <a:pt x="302903" y="1019948"/>
                    <a:pt x="309590" y="1019948"/>
                    <a:pt x="314048" y="1019948"/>
                  </a:cubicBezTo>
                  <a:cubicBezTo>
                    <a:pt x="314048" y="985079"/>
                    <a:pt x="314048" y="950209"/>
                    <a:pt x="314048" y="915339"/>
                  </a:cubicBezTo>
                  <a:cubicBezTo>
                    <a:pt x="329651" y="910690"/>
                    <a:pt x="345255" y="906041"/>
                    <a:pt x="360858" y="901391"/>
                  </a:cubicBezTo>
                  <a:cubicBezTo>
                    <a:pt x="389835" y="901391"/>
                    <a:pt x="418812" y="901391"/>
                    <a:pt x="447789" y="901391"/>
                  </a:cubicBezTo>
                  <a:cubicBezTo>
                    <a:pt x="447789" y="845600"/>
                    <a:pt x="447789" y="789808"/>
                    <a:pt x="447789" y="734017"/>
                  </a:cubicBezTo>
                  <a:cubicBezTo>
                    <a:pt x="454476" y="729367"/>
                    <a:pt x="463392" y="727043"/>
                    <a:pt x="472308" y="722393"/>
                  </a:cubicBezTo>
                  <a:cubicBezTo>
                    <a:pt x="507972" y="717744"/>
                    <a:pt x="543636" y="710770"/>
                    <a:pt x="579301" y="703796"/>
                  </a:cubicBezTo>
                  <a:cubicBezTo>
                    <a:pt x="592675" y="708445"/>
                    <a:pt x="603820" y="713095"/>
                    <a:pt x="617194" y="715419"/>
                  </a:cubicBezTo>
                  <a:cubicBezTo>
                    <a:pt x="619423" y="717744"/>
                    <a:pt x="621652" y="720069"/>
                    <a:pt x="623881" y="722393"/>
                  </a:cubicBezTo>
                  <a:cubicBezTo>
                    <a:pt x="623881" y="827002"/>
                    <a:pt x="623881" y="931612"/>
                    <a:pt x="623881" y="1033896"/>
                  </a:cubicBezTo>
                  <a:cubicBezTo>
                    <a:pt x="628339" y="1033896"/>
                    <a:pt x="632796" y="1033896"/>
                    <a:pt x="639484" y="1033896"/>
                  </a:cubicBezTo>
                  <a:cubicBezTo>
                    <a:pt x="639484" y="992053"/>
                    <a:pt x="639484" y="950209"/>
                    <a:pt x="639484" y="908365"/>
                  </a:cubicBezTo>
                  <a:cubicBezTo>
                    <a:pt x="643942" y="908365"/>
                    <a:pt x="648400" y="908365"/>
                    <a:pt x="652858" y="908365"/>
                  </a:cubicBezTo>
                  <a:cubicBezTo>
                    <a:pt x="652858" y="903716"/>
                    <a:pt x="652858" y="901391"/>
                    <a:pt x="652858" y="896742"/>
                  </a:cubicBezTo>
                  <a:cubicBezTo>
                    <a:pt x="657316" y="894417"/>
                    <a:pt x="661774" y="892093"/>
                    <a:pt x="666232" y="889768"/>
                  </a:cubicBezTo>
                  <a:lnTo>
                    <a:pt x="677377" y="889768"/>
                  </a:lnTo>
                  <a:cubicBezTo>
                    <a:pt x="677377" y="885119"/>
                    <a:pt x="677377" y="882794"/>
                    <a:pt x="677377" y="878145"/>
                  </a:cubicBezTo>
                  <a:cubicBezTo>
                    <a:pt x="679606" y="875820"/>
                    <a:pt x="684064" y="873495"/>
                    <a:pt x="686293" y="871171"/>
                  </a:cubicBezTo>
                  <a:cubicBezTo>
                    <a:pt x="692981" y="871171"/>
                    <a:pt x="701896" y="871171"/>
                    <a:pt x="708584" y="871171"/>
                  </a:cubicBezTo>
                  <a:cubicBezTo>
                    <a:pt x="708584" y="882794"/>
                    <a:pt x="708584" y="896742"/>
                    <a:pt x="708584" y="908365"/>
                  </a:cubicBezTo>
                  <a:cubicBezTo>
                    <a:pt x="724187" y="908365"/>
                    <a:pt x="739790" y="908365"/>
                    <a:pt x="755393" y="908365"/>
                  </a:cubicBezTo>
                  <a:cubicBezTo>
                    <a:pt x="755393" y="952534"/>
                    <a:pt x="755393" y="994377"/>
                    <a:pt x="755393" y="1038546"/>
                  </a:cubicBezTo>
                  <a:cubicBezTo>
                    <a:pt x="762080" y="1038546"/>
                    <a:pt x="768767" y="1038546"/>
                    <a:pt x="773225" y="1038546"/>
                  </a:cubicBezTo>
                  <a:cubicBezTo>
                    <a:pt x="779912" y="1036221"/>
                    <a:pt x="784370" y="1033896"/>
                    <a:pt x="791057" y="1031572"/>
                  </a:cubicBezTo>
                  <a:cubicBezTo>
                    <a:pt x="791057" y="1026922"/>
                    <a:pt x="791057" y="1024598"/>
                    <a:pt x="791057" y="1022273"/>
                  </a:cubicBezTo>
                  <a:cubicBezTo>
                    <a:pt x="788828" y="1022273"/>
                    <a:pt x="786599" y="1019948"/>
                    <a:pt x="784370" y="1019948"/>
                  </a:cubicBezTo>
                  <a:cubicBezTo>
                    <a:pt x="784370" y="1017624"/>
                    <a:pt x="784370" y="1015299"/>
                    <a:pt x="784370" y="1012974"/>
                  </a:cubicBezTo>
                  <a:cubicBezTo>
                    <a:pt x="786599" y="1010650"/>
                    <a:pt x="788828" y="1010650"/>
                    <a:pt x="791057" y="1008325"/>
                  </a:cubicBezTo>
                  <a:cubicBezTo>
                    <a:pt x="791057" y="992053"/>
                    <a:pt x="791057" y="973455"/>
                    <a:pt x="791057" y="957183"/>
                  </a:cubicBezTo>
                  <a:cubicBezTo>
                    <a:pt x="788828" y="957183"/>
                    <a:pt x="786599" y="954858"/>
                    <a:pt x="784370" y="954858"/>
                  </a:cubicBezTo>
                  <a:cubicBezTo>
                    <a:pt x="784370" y="952534"/>
                    <a:pt x="784370" y="950209"/>
                    <a:pt x="784370" y="947884"/>
                  </a:cubicBezTo>
                  <a:cubicBezTo>
                    <a:pt x="786599" y="945560"/>
                    <a:pt x="788828" y="945560"/>
                    <a:pt x="791057" y="943235"/>
                  </a:cubicBezTo>
                  <a:lnTo>
                    <a:pt x="795515" y="938586"/>
                  </a:lnTo>
                  <a:lnTo>
                    <a:pt x="795515" y="929287"/>
                  </a:lnTo>
                  <a:cubicBezTo>
                    <a:pt x="793286" y="929287"/>
                    <a:pt x="793286" y="929287"/>
                    <a:pt x="791057" y="929287"/>
                  </a:cubicBezTo>
                  <a:cubicBezTo>
                    <a:pt x="791057" y="926962"/>
                    <a:pt x="791057" y="924638"/>
                    <a:pt x="791057" y="922313"/>
                  </a:cubicBezTo>
                  <a:cubicBezTo>
                    <a:pt x="793286" y="922313"/>
                    <a:pt x="795515" y="919988"/>
                    <a:pt x="797744" y="917664"/>
                  </a:cubicBezTo>
                  <a:cubicBezTo>
                    <a:pt x="799972" y="889768"/>
                    <a:pt x="806660" y="866522"/>
                    <a:pt x="833408" y="852574"/>
                  </a:cubicBezTo>
                  <a:cubicBezTo>
                    <a:pt x="831179" y="852574"/>
                    <a:pt x="831179" y="850249"/>
                    <a:pt x="828950" y="850249"/>
                  </a:cubicBezTo>
                  <a:cubicBezTo>
                    <a:pt x="828950" y="847924"/>
                    <a:pt x="828950" y="845600"/>
                    <a:pt x="828950" y="843275"/>
                  </a:cubicBezTo>
                  <a:cubicBezTo>
                    <a:pt x="831179" y="843275"/>
                    <a:pt x="833408" y="840950"/>
                    <a:pt x="835637" y="840950"/>
                  </a:cubicBezTo>
                  <a:cubicBezTo>
                    <a:pt x="835637" y="836301"/>
                    <a:pt x="835637" y="833976"/>
                    <a:pt x="835637" y="831652"/>
                  </a:cubicBezTo>
                  <a:cubicBezTo>
                    <a:pt x="837866" y="831652"/>
                    <a:pt x="837866" y="831652"/>
                    <a:pt x="840095" y="831652"/>
                  </a:cubicBezTo>
                  <a:cubicBezTo>
                    <a:pt x="840095" y="824678"/>
                    <a:pt x="840095" y="817704"/>
                    <a:pt x="840095" y="810730"/>
                  </a:cubicBezTo>
                  <a:cubicBezTo>
                    <a:pt x="837866" y="810730"/>
                    <a:pt x="837866" y="810730"/>
                    <a:pt x="835637" y="810730"/>
                  </a:cubicBezTo>
                  <a:cubicBezTo>
                    <a:pt x="835637" y="808405"/>
                    <a:pt x="835637" y="808405"/>
                    <a:pt x="835637" y="806081"/>
                  </a:cubicBezTo>
                  <a:lnTo>
                    <a:pt x="840095" y="803756"/>
                  </a:lnTo>
                  <a:cubicBezTo>
                    <a:pt x="844552" y="799107"/>
                    <a:pt x="846782" y="794457"/>
                    <a:pt x="851240" y="787483"/>
                  </a:cubicBezTo>
                  <a:cubicBezTo>
                    <a:pt x="853469" y="782834"/>
                    <a:pt x="853469" y="780510"/>
                    <a:pt x="853469" y="778185"/>
                  </a:cubicBezTo>
                  <a:cubicBezTo>
                    <a:pt x="849011" y="771211"/>
                    <a:pt x="849011" y="759588"/>
                    <a:pt x="853469" y="752614"/>
                  </a:cubicBezTo>
                  <a:cubicBezTo>
                    <a:pt x="853470" y="752611"/>
                    <a:pt x="853485" y="752565"/>
                    <a:pt x="853748" y="751742"/>
                  </a:cubicBezTo>
                  <a:lnTo>
                    <a:pt x="855698" y="745640"/>
                  </a:lnTo>
                  <a:cubicBezTo>
                    <a:pt x="855699" y="745643"/>
                    <a:pt x="855714" y="745689"/>
                    <a:pt x="855977" y="746512"/>
                  </a:cubicBezTo>
                  <a:lnTo>
                    <a:pt x="857927" y="752614"/>
                  </a:lnTo>
                  <a:cubicBezTo>
                    <a:pt x="862384" y="759588"/>
                    <a:pt x="864614" y="771211"/>
                    <a:pt x="860156" y="778185"/>
                  </a:cubicBezTo>
                  <a:cubicBezTo>
                    <a:pt x="860156" y="780510"/>
                    <a:pt x="860156" y="782834"/>
                    <a:pt x="860156" y="785159"/>
                  </a:cubicBezTo>
                  <a:cubicBezTo>
                    <a:pt x="864614" y="792133"/>
                    <a:pt x="869072" y="799107"/>
                    <a:pt x="871302" y="803756"/>
                  </a:cubicBezTo>
                  <a:cubicBezTo>
                    <a:pt x="873531" y="803756"/>
                    <a:pt x="873531" y="806081"/>
                    <a:pt x="875760" y="806081"/>
                  </a:cubicBezTo>
                  <a:cubicBezTo>
                    <a:pt x="875760" y="808405"/>
                    <a:pt x="875760" y="808405"/>
                    <a:pt x="875760" y="810730"/>
                  </a:cubicBezTo>
                  <a:cubicBezTo>
                    <a:pt x="873531" y="817704"/>
                    <a:pt x="873531" y="824678"/>
                    <a:pt x="873531" y="831652"/>
                  </a:cubicBezTo>
                  <a:cubicBezTo>
                    <a:pt x="877989" y="833976"/>
                    <a:pt x="877989" y="836301"/>
                    <a:pt x="877989" y="840950"/>
                  </a:cubicBezTo>
                  <a:lnTo>
                    <a:pt x="882447" y="843275"/>
                  </a:lnTo>
                  <a:cubicBezTo>
                    <a:pt x="882447" y="845600"/>
                    <a:pt x="882447" y="847924"/>
                    <a:pt x="882447" y="850249"/>
                  </a:cubicBezTo>
                  <a:cubicBezTo>
                    <a:pt x="880218" y="852574"/>
                    <a:pt x="880218" y="852574"/>
                    <a:pt x="877989" y="852574"/>
                  </a:cubicBezTo>
                  <a:cubicBezTo>
                    <a:pt x="891362" y="859548"/>
                    <a:pt x="899165" y="868846"/>
                    <a:pt x="904180" y="879888"/>
                  </a:cubicBezTo>
                  <a:lnTo>
                    <a:pt x="913070" y="915339"/>
                  </a:lnTo>
                  <a:lnTo>
                    <a:pt x="944859" y="915339"/>
                  </a:lnTo>
                  <a:lnTo>
                    <a:pt x="944859" y="886329"/>
                  </a:lnTo>
                  <a:lnTo>
                    <a:pt x="939475" y="886329"/>
                  </a:lnTo>
                  <a:cubicBezTo>
                    <a:pt x="939475" y="886306"/>
                    <a:pt x="939475" y="884414"/>
                    <a:pt x="939475" y="724196"/>
                  </a:cubicBezTo>
                  <a:cubicBezTo>
                    <a:pt x="939487" y="724196"/>
                    <a:pt x="939957" y="724196"/>
                    <a:pt x="959742" y="724196"/>
                  </a:cubicBezTo>
                  <a:cubicBezTo>
                    <a:pt x="959747" y="724190"/>
                    <a:pt x="959783" y="724108"/>
                    <a:pt x="960249" y="723115"/>
                  </a:cubicBezTo>
                  <a:lnTo>
                    <a:pt x="963795" y="715549"/>
                  </a:lnTo>
                  <a:cubicBezTo>
                    <a:pt x="963804" y="715550"/>
                    <a:pt x="963917" y="715568"/>
                    <a:pt x="965569" y="715819"/>
                  </a:cubicBezTo>
                  <a:lnTo>
                    <a:pt x="977982" y="717710"/>
                  </a:lnTo>
                  <a:cubicBezTo>
                    <a:pt x="977985" y="717720"/>
                    <a:pt x="978023" y="717821"/>
                    <a:pt x="978489" y="719062"/>
                  </a:cubicBezTo>
                  <a:lnTo>
                    <a:pt x="982035" y="728519"/>
                  </a:lnTo>
                  <a:cubicBezTo>
                    <a:pt x="982049" y="728520"/>
                    <a:pt x="982645" y="728570"/>
                    <a:pt x="1008382" y="730681"/>
                  </a:cubicBezTo>
                  <a:cubicBezTo>
                    <a:pt x="1008382" y="730661"/>
                    <a:pt x="1008382" y="729131"/>
                    <a:pt x="1008382" y="607460"/>
                  </a:cubicBezTo>
                  <a:cubicBezTo>
                    <a:pt x="1008391" y="607460"/>
                    <a:pt x="1008510" y="607460"/>
                    <a:pt x="1010409" y="607460"/>
                  </a:cubicBezTo>
                  <a:lnTo>
                    <a:pt x="1024597" y="607460"/>
                  </a:lnTo>
                  <a:cubicBezTo>
                    <a:pt x="1024597" y="607438"/>
                    <a:pt x="1024597" y="605724"/>
                    <a:pt x="1024597" y="471268"/>
                  </a:cubicBezTo>
                  <a:cubicBezTo>
                    <a:pt x="1024605" y="471268"/>
                    <a:pt x="1024712" y="471268"/>
                    <a:pt x="1026369" y="471268"/>
                  </a:cubicBezTo>
                  <a:lnTo>
                    <a:pt x="1038783" y="471268"/>
                  </a:lnTo>
                  <a:cubicBezTo>
                    <a:pt x="1038783" y="471251"/>
                    <a:pt x="1038783" y="469845"/>
                    <a:pt x="1038783" y="356694"/>
                  </a:cubicBezTo>
                  <a:cubicBezTo>
                    <a:pt x="1042837" y="354532"/>
                    <a:pt x="1042837" y="354532"/>
                    <a:pt x="1042837" y="328590"/>
                  </a:cubicBezTo>
                  <a:cubicBezTo>
                    <a:pt x="1042843" y="328590"/>
                    <a:pt x="1042963" y="328590"/>
                    <a:pt x="1044863" y="328590"/>
                  </a:cubicBezTo>
                  <a:lnTo>
                    <a:pt x="1059050" y="328590"/>
                  </a:lnTo>
                  <a:cubicBezTo>
                    <a:pt x="1059061" y="328567"/>
                    <a:pt x="1059667" y="327200"/>
                    <a:pt x="1095531" y="246443"/>
                  </a:cubicBezTo>
                  <a:cubicBezTo>
                    <a:pt x="1095531" y="246429"/>
                    <a:pt x="1095565" y="244478"/>
                    <a:pt x="109958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/>
            </a:p>
          </p:txBody>
        </p:sp>
      </p:grpSp>
      <p:sp>
        <p:nvSpPr>
          <p:cNvPr id="6" name="Text Placeholder 9">
            <a:extLst>
              <a:ext uri="{FF2B5EF4-FFF2-40B4-BE49-F238E27FC236}">
                <a16:creationId xmlns:a16="http://schemas.microsoft.com/office/drawing/2014/main" xmlns="" id="{371B1C91-12C8-44EE-830D-F1FB142AC6F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09403" y="704678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398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49669591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3831767" y="0"/>
            <a:ext cx="83604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 rot="946">
            <a:off x="5571200" y="1655600"/>
            <a:ext cx="5813600" cy="234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9600"/>
              <a:buFont typeface="Paytone One"/>
              <a:buNone/>
              <a:defRPr sz="6933" b="1"/>
            </a:lvl1pPr>
            <a:lvl2pPr lvl="1">
              <a:spcBef>
                <a:spcPts val="0"/>
              </a:spcBef>
              <a:spcAft>
                <a:spcPts val="0"/>
              </a:spcAft>
              <a:buSzPts val="9600"/>
              <a:buFont typeface="Paytone One"/>
              <a:buNone/>
              <a:defRPr sz="12800">
                <a:latin typeface="Paytone One"/>
                <a:ea typeface="Paytone One"/>
                <a:cs typeface="Paytone One"/>
                <a:sym typeface="Paytone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9600"/>
              <a:buFont typeface="Paytone One"/>
              <a:buNone/>
              <a:defRPr sz="12800">
                <a:latin typeface="Paytone One"/>
                <a:ea typeface="Paytone One"/>
                <a:cs typeface="Paytone One"/>
                <a:sym typeface="Paytone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9600"/>
              <a:buFont typeface="Paytone One"/>
              <a:buNone/>
              <a:defRPr sz="12800">
                <a:latin typeface="Paytone One"/>
                <a:ea typeface="Paytone One"/>
                <a:cs typeface="Paytone One"/>
                <a:sym typeface="Paytone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9600"/>
              <a:buFont typeface="Paytone One"/>
              <a:buNone/>
              <a:defRPr sz="12800">
                <a:latin typeface="Paytone One"/>
                <a:ea typeface="Paytone One"/>
                <a:cs typeface="Paytone One"/>
                <a:sym typeface="Paytone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9600"/>
              <a:buFont typeface="Paytone One"/>
              <a:buNone/>
              <a:defRPr sz="12800">
                <a:latin typeface="Paytone One"/>
                <a:ea typeface="Paytone One"/>
                <a:cs typeface="Paytone One"/>
                <a:sym typeface="Paytone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9600"/>
              <a:buFont typeface="Paytone One"/>
              <a:buNone/>
              <a:defRPr sz="12800">
                <a:latin typeface="Paytone One"/>
                <a:ea typeface="Paytone One"/>
                <a:cs typeface="Paytone One"/>
                <a:sym typeface="Paytone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9600"/>
              <a:buFont typeface="Paytone One"/>
              <a:buNone/>
              <a:defRPr sz="12800">
                <a:latin typeface="Paytone One"/>
                <a:ea typeface="Paytone One"/>
                <a:cs typeface="Paytone One"/>
                <a:sym typeface="Paytone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9600"/>
              <a:buFont typeface="Paytone One"/>
              <a:buNone/>
              <a:defRPr sz="12800">
                <a:latin typeface="Paytone One"/>
                <a:ea typeface="Paytone One"/>
                <a:cs typeface="Paytone One"/>
                <a:sym typeface="Paytone One"/>
              </a:defRPr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 rot="1327">
            <a:off x="5622000" y="4726133"/>
            <a:ext cx="4145600" cy="84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Archivo"/>
              <a:buNone/>
              <a:defRPr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Archivo"/>
              <a:buNone/>
              <a:defRPr sz="3733">
                <a:latin typeface="Archivo"/>
                <a:ea typeface="Archivo"/>
                <a:cs typeface="Archivo"/>
                <a:sym typeface="Archivo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Archivo"/>
              <a:buNone/>
              <a:defRPr sz="3733">
                <a:latin typeface="Archivo"/>
                <a:ea typeface="Archivo"/>
                <a:cs typeface="Archivo"/>
                <a:sym typeface="Archivo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Archivo"/>
              <a:buNone/>
              <a:defRPr sz="3733">
                <a:latin typeface="Archivo"/>
                <a:ea typeface="Archivo"/>
                <a:cs typeface="Archivo"/>
                <a:sym typeface="Archivo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Archivo"/>
              <a:buNone/>
              <a:defRPr sz="3733">
                <a:latin typeface="Archivo"/>
                <a:ea typeface="Archivo"/>
                <a:cs typeface="Archivo"/>
                <a:sym typeface="Archivo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Archivo"/>
              <a:buNone/>
              <a:defRPr sz="3733">
                <a:latin typeface="Archivo"/>
                <a:ea typeface="Archivo"/>
                <a:cs typeface="Archivo"/>
                <a:sym typeface="Archivo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Archivo"/>
              <a:buNone/>
              <a:defRPr sz="3733">
                <a:latin typeface="Archivo"/>
                <a:ea typeface="Archivo"/>
                <a:cs typeface="Archivo"/>
                <a:sym typeface="Archivo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Archivo"/>
              <a:buNone/>
              <a:defRPr sz="3733">
                <a:latin typeface="Archivo"/>
                <a:ea typeface="Archivo"/>
                <a:cs typeface="Archivo"/>
                <a:sym typeface="Archivo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Archivo"/>
              <a:buNone/>
              <a:defRPr sz="3733">
                <a:latin typeface="Archivo"/>
                <a:ea typeface="Archivo"/>
                <a:cs typeface="Archivo"/>
                <a:sym typeface="Archiv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4180298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7"/>
          <p:cNvSpPr/>
          <p:nvPr/>
        </p:nvSpPr>
        <p:spPr>
          <a:xfrm>
            <a:off x="11301267" y="0"/>
            <a:ext cx="8908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cxnSp>
        <p:nvCxnSpPr>
          <p:cNvPr id="41" name="Google Shape;41;p7"/>
          <p:cNvCxnSpPr/>
          <p:nvPr/>
        </p:nvCxnSpPr>
        <p:spPr>
          <a:xfrm>
            <a:off x="0" y="1273100"/>
            <a:ext cx="122060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2" name="Google Shape;42;p7"/>
          <p:cNvSpPr txBox="1">
            <a:spLocks noGrp="1"/>
          </p:cNvSpPr>
          <p:nvPr>
            <p:ph type="subTitle" idx="1"/>
          </p:nvPr>
        </p:nvSpPr>
        <p:spPr>
          <a:xfrm flipH="1">
            <a:off x="808400" y="1368300"/>
            <a:ext cx="10423600" cy="504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AutoNum type="arabicPeriod"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alphaLcPeriod"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romanLcPeriod"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arabicPeriod"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alphaLcPeriod"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romanLcPeriod"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arabicPeriod"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alphaLcPeriod"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romanLcPeriod"/>
              <a:defRPr sz="1600"/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sldNum" idx="12"/>
          </p:nvPr>
        </p:nvSpPr>
        <p:spPr>
          <a:xfrm>
            <a:off x="11504267" y="587300"/>
            <a:ext cx="4848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 sz="2400" b="1"/>
            </a:lvl1pPr>
            <a:lvl2pPr lvl="1">
              <a:buNone/>
              <a:defRPr sz="2400" b="1"/>
            </a:lvl2pPr>
            <a:lvl3pPr lvl="2">
              <a:buNone/>
              <a:defRPr sz="2400" b="1"/>
            </a:lvl3pPr>
            <a:lvl4pPr lvl="3">
              <a:buNone/>
              <a:defRPr sz="2400" b="1"/>
            </a:lvl4pPr>
            <a:lvl5pPr lvl="4">
              <a:buNone/>
              <a:defRPr sz="2400" b="1"/>
            </a:lvl5pPr>
            <a:lvl6pPr lvl="5">
              <a:buNone/>
              <a:defRPr sz="2400" b="1"/>
            </a:lvl6pPr>
            <a:lvl7pPr lvl="6">
              <a:buNone/>
              <a:defRPr sz="2400" b="1"/>
            </a:lvl7pPr>
            <a:lvl8pPr lvl="7">
              <a:buNone/>
              <a:defRPr sz="2400" b="1"/>
            </a:lvl8pPr>
            <a:lvl9pPr lvl="8">
              <a:buNone/>
              <a:defRPr sz="2400" b="1"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44" name="Google Shape;44;p7"/>
          <p:cNvSpPr txBox="1">
            <a:spLocks noGrp="1"/>
          </p:cNvSpPr>
          <p:nvPr>
            <p:ph type="title"/>
          </p:nvPr>
        </p:nvSpPr>
        <p:spPr>
          <a:xfrm>
            <a:off x="789167" y="452867"/>
            <a:ext cx="6775200" cy="89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6057912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8"/>
          <p:cNvSpPr/>
          <p:nvPr/>
        </p:nvSpPr>
        <p:spPr>
          <a:xfrm>
            <a:off x="2477200" y="0"/>
            <a:ext cx="97148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" name="Google Shape;47;p8"/>
          <p:cNvSpPr txBox="1">
            <a:spLocks noGrp="1"/>
          </p:cNvSpPr>
          <p:nvPr>
            <p:ph type="title"/>
          </p:nvPr>
        </p:nvSpPr>
        <p:spPr>
          <a:xfrm>
            <a:off x="4950367" y="1914800"/>
            <a:ext cx="6069600" cy="302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8000" b="1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8592291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9"/>
          <p:cNvSpPr txBox="1">
            <a:spLocks noGrp="1"/>
          </p:cNvSpPr>
          <p:nvPr>
            <p:ph type="subTitle" idx="1"/>
          </p:nvPr>
        </p:nvSpPr>
        <p:spPr>
          <a:xfrm>
            <a:off x="8013733" y="2842100"/>
            <a:ext cx="3341200" cy="190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867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50" name="Google Shape;50;p9"/>
          <p:cNvSpPr txBox="1">
            <a:spLocks noGrp="1"/>
          </p:cNvSpPr>
          <p:nvPr>
            <p:ph type="title"/>
          </p:nvPr>
        </p:nvSpPr>
        <p:spPr>
          <a:xfrm>
            <a:off x="7236467" y="474832"/>
            <a:ext cx="4130400" cy="124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8000"/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 sz="8000"/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 sz="8000"/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 sz="8000"/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 sz="8000"/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 sz="8000"/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 sz="8000"/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 sz="8000"/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 sz="8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60717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4"/>
          <p:cNvSpPr txBox="1">
            <a:spLocks noGrp="1"/>
          </p:cNvSpPr>
          <p:nvPr>
            <p:ph type="ctrTitle"/>
          </p:nvPr>
        </p:nvSpPr>
        <p:spPr>
          <a:xfrm flipH="1">
            <a:off x="1388383" y="3496776"/>
            <a:ext cx="20808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80" name="Google Shape;80;p14"/>
          <p:cNvSpPr txBox="1">
            <a:spLocks noGrp="1"/>
          </p:cNvSpPr>
          <p:nvPr>
            <p:ph type="subTitle" idx="1"/>
          </p:nvPr>
        </p:nvSpPr>
        <p:spPr>
          <a:xfrm flipH="1">
            <a:off x="1074199" y="4267167"/>
            <a:ext cx="2709200" cy="116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81" name="Google Shape;81;p14"/>
          <p:cNvSpPr txBox="1">
            <a:spLocks noGrp="1"/>
          </p:cNvSpPr>
          <p:nvPr>
            <p:ph type="ctrTitle" idx="2"/>
          </p:nvPr>
        </p:nvSpPr>
        <p:spPr>
          <a:xfrm flipH="1">
            <a:off x="4835603" y="3496776"/>
            <a:ext cx="20808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82" name="Google Shape;82;p14"/>
          <p:cNvSpPr txBox="1">
            <a:spLocks noGrp="1"/>
          </p:cNvSpPr>
          <p:nvPr>
            <p:ph type="subTitle" idx="3"/>
          </p:nvPr>
        </p:nvSpPr>
        <p:spPr>
          <a:xfrm flipH="1">
            <a:off x="4260567" y="4267167"/>
            <a:ext cx="3231200" cy="116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83" name="Google Shape;83;p14"/>
          <p:cNvSpPr txBox="1">
            <a:spLocks noGrp="1"/>
          </p:cNvSpPr>
          <p:nvPr>
            <p:ph type="ctrTitle" idx="4"/>
          </p:nvPr>
        </p:nvSpPr>
        <p:spPr>
          <a:xfrm flipH="1">
            <a:off x="8263787" y="3496776"/>
            <a:ext cx="20808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84" name="Google Shape;84;p14"/>
          <p:cNvSpPr txBox="1">
            <a:spLocks noGrp="1"/>
          </p:cNvSpPr>
          <p:nvPr>
            <p:ph type="subTitle" idx="5"/>
          </p:nvPr>
        </p:nvSpPr>
        <p:spPr>
          <a:xfrm flipH="1">
            <a:off x="7968587" y="4267167"/>
            <a:ext cx="2671200" cy="116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85" name="Google Shape;85;p14"/>
          <p:cNvSpPr txBox="1">
            <a:spLocks noGrp="1"/>
          </p:cNvSpPr>
          <p:nvPr>
            <p:ph type="title" idx="6"/>
          </p:nvPr>
        </p:nvSpPr>
        <p:spPr>
          <a:xfrm>
            <a:off x="789167" y="452867"/>
            <a:ext cx="4164800" cy="89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/>
            </a:lvl9pPr>
          </a:lstStyle>
          <a:p>
            <a:endParaRPr/>
          </a:p>
        </p:txBody>
      </p:sp>
      <p:sp>
        <p:nvSpPr>
          <p:cNvPr id="86" name="Google Shape;86;p14"/>
          <p:cNvSpPr/>
          <p:nvPr/>
        </p:nvSpPr>
        <p:spPr>
          <a:xfrm>
            <a:off x="11301267" y="0"/>
            <a:ext cx="8908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cxnSp>
        <p:nvCxnSpPr>
          <p:cNvPr id="87" name="Google Shape;87;p14"/>
          <p:cNvCxnSpPr/>
          <p:nvPr/>
        </p:nvCxnSpPr>
        <p:spPr>
          <a:xfrm>
            <a:off x="0" y="1273100"/>
            <a:ext cx="122060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88" name="Google Shape;88;p14"/>
          <p:cNvSpPr txBox="1">
            <a:spLocks noGrp="1"/>
          </p:cNvSpPr>
          <p:nvPr>
            <p:ph type="sldNum" idx="12"/>
          </p:nvPr>
        </p:nvSpPr>
        <p:spPr>
          <a:xfrm>
            <a:off x="11504267" y="587300"/>
            <a:ext cx="4848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 sz="2400" b="1"/>
            </a:lvl1pPr>
            <a:lvl2pPr lvl="1" rtl="0">
              <a:buNone/>
              <a:defRPr sz="2400" b="1"/>
            </a:lvl2pPr>
            <a:lvl3pPr lvl="2" rtl="0">
              <a:buNone/>
              <a:defRPr sz="2400" b="1"/>
            </a:lvl3pPr>
            <a:lvl4pPr lvl="3" rtl="0">
              <a:buNone/>
              <a:defRPr sz="2400" b="1"/>
            </a:lvl4pPr>
            <a:lvl5pPr lvl="4" rtl="0">
              <a:buNone/>
              <a:defRPr sz="2400" b="1"/>
            </a:lvl5pPr>
            <a:lvl6pPr lvl="5" rtl="0">
              <a:buNone/>
              <a:defRPr sz="2400" b="1"/>
            </a:lvl6pPr>
            <a:lvl7pPr lvl="6" rtl="0">
              <a:buNone/>
              <a:defRPr sz="2400" b="1"/>
            </a:lvl7pPr>
            <a:lvl8pPr lvl="7" rtl="0">
              <a:buNone/>
              <a:defRPr sz="2400" b="1"/>
            </a:lvl8pPr>
            <a:lvl9pPr lvl="8" rtl="0">
              <a:buNone/>
              <a:defRPr sz="2400" b="1"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1121101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mall numbers">
  <p:cSld name="Small numbers"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18"/>
          <p:cNvSpPr txBox="1">
            <a:spLocks noGrp="1"/>
          </p:cNvSpPr>
          <p:nvPr>
            <p:ph type="title" hasCustomPrompt="1"/>
          </p:nvPr>
        </p:nvSpPr>
        <p:spPr>
          <a:xfrm>
            <a:off x="1701800" y="4201867"/>
            <a:ext cx="3744000" cy="128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130" name="Google Shape;130;p18"/>
          <p:cNvSpPr txBox="1">
            <a:spLocks noGrp="1"/>
          </p:cNvSpPr>
          <p:nvPr>
            <p:ph type="subTitle" idx="1"/>
          </p:nvPr>
        </p:nvSpPr>
        <p:spPr>
          <a:xfrm flipH="1">
            <a:off x="2284800" y="5206100"/>
            <a:ext cx="2578000" cy="76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31" name="Google Shape;131;p18"/>
          <p:cNvSpPr txBox="1">
            <a:spLocks noGrp="1"/>
          </p:cNvSpPr>
          <p:nvPr>
            <p:ph type="title" idx="2" hasCustomPrompt="1"/>
          </p:nvPr>
        </p:nvSpPr>
        <p:spPr>
          <a:xfrm>
            <a:off x="1701800" y="2503233"/>
            <a:ext cx="3744000" cy="128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132" name="Google Shape;132;p18"/>
          <p:cNvSpPr txBox="1">
            <a:spLocks noGrp="1"/>
          </p:cNvSpPr>
          <p:nvPr>
            <p:ph type="subTitle" idx="3"/>
          </p:nvPr>
        </p:nvSpPr>
        <p:spPr>
          <a:xfrm flipH="1">
            <a:off x="2284800" y="3507467"/>
            <a:ext cx="2578000" cy="76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33" name="Google Shape;133;p18"/>
          <p:cNvSpPr txBox="1">
            <a:spLocks noGrp="1"/>
          </p:cNvSpPr>
          <p:nvPr>
            <p:ph type="title" idx="4"/>
          </p:nvPr>
        </p:nvSpPr>
        <p:spPr>
          <a:xfrm>
            <a:off x="789167" y="452867"/>
            <a:ext cx="4164800" cy="89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 b="1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 b="1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 b="1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 b="1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 b="1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 b="1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 b="1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 b="1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 b="1"/>
            </a:lvl9pPr>
          </a:lstStyle>
          <a:p>
            <a:endParaRPr/>
          </a:p>
        </p:txBody>
      </p:sp>
      <p:sp>
        <p:nvSpPr>
          <p:cNvPr id="134" name="Google Shape;134;p18"/>
          <p:cNvSpPr txBox="1">
            <a:spLocks noGrp="1"/>
          </p:cNvSpPr>
          <p:nvPr>
            <p:ph type="subTitle" idx="5"/>
          </p:nvPr>
        </p:nvSpPr>
        <p:spPr>
          <a:xfrm flipH="1">
            <a:off x="805200" y="1439967"/>
            <a:ext cx="5537200" cy="89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35" name="Google Shape;135;p18"/>
          <p:cNvSpPr txBox="1">
            <a:spLocks noGrp="1"/>
          </p:cNvSpPr>
          <p:nvPr>
            <p:ph type="title" idx="6" hasCustomPrompt="1"/>
          </p:nvPr>
        </p:nvSpPr>
        <p:spPr>
          <a:xfrm flipH="1">
            <a:off x="6365800" y="3507467"/>
            <a:ext cx="3744000" cy="128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6400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136" name="Google Shape;136;p18"/>
          <p:cNvSpPr txBox="1">
            <a:spLocks noGrp="1"/>
          </p:cNvSpPr>
          <p:nvPr>
            <p:ph type="subTitle" idx="7"/>
          </p:nvPr>
        </p:nvSpPr>
        <p:spPr>
          <a:xfrm flipH="1">
            <a:off x="6948800" y="4511700"/>
            <a:ext cx="2578000" cy="76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37" name="Google Shape;137;p18"/>
          <p:cNvSpPr/>
          <p:nvPr/>
        </p:nvSpPr>
        <p:spPr>
          <a:xfrm>
            <a:off x="11301267" y="0"/>
            <a:ext cx="8908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cxnSp>
        <p:nvCxnSpPr>
          <p:cNvPr id="138" name="Google Shape;138;p18"/>
          <p:cNvCxnSpPr/>
          <p:nvPr/>
        </p:nvCxnSpPr>
        <p:spPr>
          <a:xfrm>
            <a:off x="0" y="1273100"/>
            <a:ext cx="122060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39" name="Google Shape;139;p18"/>
          <p:cNvSpPr txBox="1">
            <a:spLocks noGrp="1"/>
          </p:cNvSpPr>
          <p:nvPr>
            <p:ph type="sldNum" idx="12"/>
          </p:nvPr>
        </p:nvSpPr>
        <p:spPr>
          <a:xfrm>
            <a:off x="11504267" y="587300"/>
            <a:ext cx="4848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 sz="2400" b="1"/>
            </a:lvl1pPr>
            <a:lvl2pPr lvl="1" rtl="0">
              <a:buNone/>
              <a:defRPr sz="2400" b="1"/>
            </a:lvl2pPr>
            <a:lvl3pPr lvl="2" rtl="0">
              <a:buNone/>
              <a:defRPr sz="2400" b="1"/>
            </a:lvl3pPr>
            <a:lvl4pPr lvl="3" rtl="0">
              <a:buNone/>
              <a:defRPr sz="2400" b="1"/>
            </a:lvl4pPr>
            <a:lvl5pPr lvl="4" rtl="0">
              <a:buNone/>
              <a:defRPr sz="2400" b="1"/>
            </a:lvl5pPr>
            <a:lvl6pPr lvl="5" rtl="0">
              <a:buNone/>
              <a:defRPr sz="2400" b="1"/>
            </a:lvl6pPr>
            <a:lvl7pPr lvl="6" rtl="0">
              <a:buNone/>
              <a:defRPr sz="2400" b="1"/>
            </a:lvl7pPr>
            <a:lvl8pPr lvl="7" rtl="0">
              <a:buNone/>
              <a:defRPr sz="2400" b="1"/>
            </a:lvl8pPr>
            <a:lvl9pPr lvl="8" rtl="0">
              <a:buNone/>
              <a:defRPr sz="2400" b="1"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70729610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chnology design 2">
  <p:cSld name="Technology design 2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22"/>
          <p:cNvSpPr txBox="1">
            <a:spLocks noGrp="1"/>
          </p:cNvSpPr>
          <p:nvPr>
            <p:ph type="subTitle" idx="1"/>
          </p:nvPr>
        </p:nvSpPr>
        <p:spPr>
          <a:xfrm flipH="1">
            <a:off x="6544067" y="3056516"/>
            <a:ext cx="3646800" cy="147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7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58" name="Google Shape;158;p22"/>
          <p:cNvSpPr txBox="1">
            <a:spLocks noGrp="1"/>
          </p:cNvSpPr>
          <p:nvPr>
            <p:ph type="title"/>
          </p:nvPr>
        </p:nvSpPr>
        <p:spPr>
          <a:xfrm>
            <a:off x="789167" y="452867"/>
            <a:ext cx="4164800" cy="89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/>
            </a:lvl9pPr>
          </a:lstStyle>
          <a:p>
            <a:endParaRPr/>
          </a:p>
        </p:txBody>
      </p:sp>
      <p:sp>
        <p:nvSpPr>
          <p:cNvPr id="159" name="Google Shape;159;p22"/>
          <p:cNvSpPr/>
          <p:nvPr/>
        </p:nvSpPr>
        <p:spPr>
          <a:xfrm>
            <a:off x="11301267" y="0"/>
            <a:ext cx="8908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cxnSp>
        <p:nvCxnSpPr>
          <p:cNvPr id="160" name="Google Shape;160;p22"/>
          <p:cNvCxnSpPr/>
          <p:nvPr/>
        </p:nvCxnSpPr>
        <p:spPr>
          <a:xfrm>
            <a:off x="0" y="1273100"/>
            <a:ext cx="122060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61" name="Google Shape;161;p22"/>
          <p:cNvSpPr txBox="1">
            <a:spLocks noGrp="1"/>
          </p:cNvSpPr>
          <p:nvPr>
            <p:ph type="sldNum" idx="12"/>
          </p:nvPr>
        </p:nvSpPr>
        <p:spPr>
          <a:xfrm>
            <a:off x="11504267" y="587300"/>
            <a:ext cx="4848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 sz="2400" b="1"/>
            </a:lvl1pPr>
            <a:lvl2pPr lvl="1" rtl="0">
              <a:buNone/>
              <a:defRPr sz="2400" b="1"/>
            </a:lvl2pPr>
            <a:lvl3pPr lvl="2" rtl="0">
              <a:buNone/>
              <a:defRPr sz="2400" b="1"/>
            </a:lvl3pPr>
            <a:lvl4pPr lvl="3" rtl="0">
              <a:buNone/>
              <a:defRPr sz="2400" b="1"/>
            </a:lvl4pPr>
            <a:lvl5pPr lvl="4" rtl="0">
              <a:buNone/>
              <a:defRPr sz="2400" b="1"/>
            </a:lvl5pPr>
            <a:lvl6pPr lvl="5" rtl="0">
              <a:buNone/>
              <a:defRPr sz="2400" b="1"/>
            </a:lvl6pPr>
            <a:lvl7pPr lvl="6" rtl="0">
              <a:buNone/>
              <a:defRPr sz="2400" b="1"/>
            </a:lvl7pPr>
            <a:lvl8pPr lvl="7" rtl="0">
              <a:buNone/>
              <a:defRPr sz="2400" b="1"/>
            </a:lvl8pPr>
            <a:lvl9pPr lvl="8" rtl="0">
              <a:buNone/>
              <a:defRPr sz="2400" b="1"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4554137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pPr/>
              <a:t>8/4/2020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2177018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list">
  <p:cSld name="Title and list"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24"/>
          <p:cNvSpPr/>
          <p:nvPr/>
        </p:nvSpPr>
        <p:spPr>
          <a:xfrm>
            <a:off x="11301267" y="0"/>
            <a:ext cx="8908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cxnSp>
        <p:nvCxnSpPr>
          <p:cNvPr id="171" name="Google Shape;171;p24"/>
          <p:cNvCxnSpPr/>
          <p:nvPr/>
        </p:nvCxnSpPr>
        <p:spPr>
          <a:xfrm>
            <a:off x="0" y="1273100"/>
            <a:ext cx="122060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72" name="Google Shape;172;p24"/>
          <p:cNvSpPr txBox="1">
            <a:spLocks noGrp="1"/>
          </p:cNvSpPr>
          <p:nvPr>
            <p:ph type="sldNum" idx="12"/>
          </p:nvPr>
        </p:nvSpPr>
        <p:spPr>
          <a:xfrm>
            <a:off x="11504267" y="587300"/>
            <a:ext cx="4848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 sz="2400" b="1"/>
            </a:lvl1pPr>
            <a:lvl2pPr lvl="1" rtl="0">
              <a:buNone/>
              <a:defRPr sz="2400" b="1"/>
            </a:lvl2pPr>
            <a:lvl3pPr lvl="2" rtl="0">
              <a:buNone/>
              <a:defRPr sz="2400" b="1"/>
            </a:lvl3pPr>
            <a:lvl4pPr lvl="3" rtl="0">
              <a:buNone/>
              <a:defRPr sz="2400" b="1"/>
            </a:lvl4pPr>
            <a:lvl5pPr lvl="4" rtl="0">
              <a:buNone/>
              <a:defRPr sz="2400" b="1"/>
            </a:lvl5pPr>
            <a:lvl6pPr lvl="5" rtl="0">
              <a:buNone/>
              <a:defRPr sz="2400" b="1"/>
            </a:lvl6pPr>
            <a:lvl7pPr lvl="6" rtl="0">
              <a:buNone/>
              <a:defRPr sz="2400" b="1"/>
            </a:lvl7pPr>
            <a:lvl8pPr lvl="7" rtl="0">
              <a:buNone/>
              <a:defRPr sz="2400" b="1"/>
            </a:lvl8pPr>
            <a:lvl9pPr lvl="8" rtl="0">
              <a:buNone/>
              <a:defRPr sz="2400" b="1"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173" name="Google Shape;173;p24"/>
          <p:cNvSpPr txBox="1">
            <a:spLocks noGrp="1"/>
          </p:cNvSpPr>
          <p:nvPr>
            <p:ph type="body" idx="1"/>
          </p:nvPr>
        </p:nvSpPr>
        <p:spPr>
          <a:xfrm>
            <a:off x="4541867" y="2175967"/>
            <a:ext cx="5814800" cy="35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50798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Nunito Light"/>
              <a:buChar char="●"/>
              <a:defRPr sz="2133"/>
            </a:lvl1pPr>
            <a:lvl2pPr marL="1219170" lvl="1" indent="-440256" rtl="0">
              <a:spcBef>
                <a:spcPts val="2133"/>
              </a:spcBef>
              <a:spcAft>
                <a:spcPts val="0"/>
              </a:spcAft>
              <a:buSzPts val="1600"/>
              <a:buFont typeface="Nunito Light"/>
              <a:buChar char="○"/>
              <a:defRPr/>
            </a:lvl2pPr>
            <a:lvl3pPr marL="1828754" lvl="2" indent="-431789" rtl="0">
              <a:spcBef>
                <a:spcPts val="2133"/>
              </a:spcBef>
              <a:spcAft>
                <a:spcPts val="0"/>
              </a:spcAft>
              <a:buSzPts val="1500"/>
              <a:buFont typeface="Nunito Light"/>
              <a:buChar char="■"/>
              <a:defRPr/>
            </a:lvl3pPr>
            <a:lvl4pPr marL="2438339" lvl="3" indent="-431789" rtl="0">
              <a:spcBef>
                <a:spcPts val="2133"/>
              </a:spcBef>
              <a:spcAft>
                <a:spcPts val="0"/>
              </a:spcAft>
              <a:buSzPts val="1500"/>
              <a:buFont typeface="Nunito Light"/>
              <a:buChar char="●"/>
              <a:defRPr/>
            </a:lvl4pPr>
            <a:lvl5pPr marL="3047924" lvl="4" indent="-406390" rtl="0">
              <a:spcBef>
                <a:spcPts val="2133"/>
              </a:spcBef>
              <a:spcAft>
                <a:spcPts val="0"/>
              </a:spcAft>
              <a:buSzPts val="1200"/>
              <a:buFont typeface="Nunito Light"/>
              <a:buChar char="○"/>
              <a:defRPr/>
            </a:lvl5pPr>
            <a:lvl6pPr marL="3657509" lvl="5" indent="-406390" rtl="0">
              <a:spcBef>
                <a:spcPts val="2133"/>
              </a:spcBef>
              <a:spcAft>
                <a:spcPts val="0"/>
              </a:spcAft>
              <a:buSzPts val="1200"/>
              <a:buFont typeface="Nunito Light"/>
              <a:buChar char="■"/>
              <a:defRPr/>
            </a:lvl6pPr>
            <a:lvl7pPr marL="4267093" lvl="6" indent="-414856" rtl="0">
              <a:spcBef>
                <a:spcPts val="2133"/>
              </a:spcBef>
              <a:spcAft>
                <a:spcPts val="0"/>
              </a:spcAft>
              <a:buSzPts val="1300"/>
              <a:buFont typeface="Nunito Light"/>
              <a:buChar char="●"/>
              <a:defRPr/>
            </a:lvl7pPr>
            <a:lvl8pPr marL="4876678" lvl="7" indent="-414856" rtl="0">
              <a:spcBef>
                <a:spcPts val="2133"/>
              </a:spcBef>
              <a:spcAft>
                <a:spcPts val="0"/>
              </a:spcAft>
              <a:buSzPts val="1300"/>
              <a:buFont typeface="Nunito Light"/>
              <a:buChar char="○"/>
              <a:defRPr/>
            </a:lvl8pPr>
            <a:lvl9pPr marL="5486263" lvl="8" indent="-406390" rtl="0">
              <a:spcBef>
                <a:spcPts val="2133"/>
              </a:spcBef>
              <a:spcAft>
                <a:spcPts val="2133"/>
              </a:spcAft>
              <a:buSzPts val="1200"/>
              <a:buFont typeface="Nunito Light"/>
              <a:buChar char="■"/>
              <a:defRPr/>
            </a:lvl9pPr>
          </a:lstStyle>
          <a:p>
            <a:endParaRPr/>
          </a:p>
        </p:txBody>
      </p:sp>
      <p:sp>
        <p:nvSpPr>
          <p:cNvPr id="174" name="Google Shape;174;p24"/>
          <p:cNvSpPr txBox="1">
            <a:spLocks noGrp="1"/>
          </p:cNvSpPr>
          <p:nvPr>
            <p:ph type="title"/>
          </p:nvPr>
        </p:nvSpPr>
        <p:spPr>
          <a:xfrm>
            <a:off x="789167" y="452867"/>
            <a:ext cx="4164800" cy="89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 b="1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 b="1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 b="1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 b="1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 b="1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 b="1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 b="1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 b="1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 b="1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8091717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25"/>
          <p:cNvSpPr/>
          <p:nvPr/>
        </p:nvSpPr>
        <p:spPr>
          <a:xfrm>
            <a:off x="0" y="0"/>
            <a:ext cx="92328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7" name="Google Shape;177;p25"/>
          <p:cNvSpPr txBox="1">
            <a:spLocks noGrp="1"/>
          </p:cNvSpPr>
          <p:nvPr>
            <p:ph type="subTitle" idx="1"/>
          </p:nvPr>
        </p:nvSpPr>
        <p:spPr>
          <a:xfrm>
            <a:off x="708317" y="2266484"/>
            <a:ext cx="5194800" cy="190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178" name="Google Shape;178;p25"/>
          <p:cNvSpPr txBox="1">
            <a:spLocks noGrp="1"/>
          </p:cNvSpPr>
          <p:nvPr>
            <p:ph type="title"/>
          </p:nvPr>
        </p:nvSpPr>
        <p:spPr>
          <a:xfrm>
            <a:off x="-323683" y="838417"/>
            <a:ext cx="6226800" cy="124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8000" b="1">
                <a:solidFill>
                  <a:schemeClr val="l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 sz="8000" b="1">
                <a:solidFill>
                  <a:schemeClr val="lt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 sz="8000" b="1">
                <a:solidFill>
                  <a:schemeClr val="lt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 sz="8000" b="1">
                <a:solidFill>
                  <a:schemeClr val="lt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 sz="8000" b="1">
                <a:solidFill>
                  <a:schemeClr val="lt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 sz="8000" b="1">
                <a:solidFill>
                  <a:schemeClr val="lt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 sz="8000" b="1">
                <a:solidFill>
                  <a:schemeClr val="lt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 sz="8000" b="1">
                <a:solidFill>
                  <a:schemeClr val="lt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 sz="8000" b="1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79" name="Google Shape;179;p25"/>
          <p:cNvSpPr txBox="1">
            <a:spLocks noGrp="1"/>
          </p:cNvSpPr>
          <p:nvPr>
            <p:ph type="sldNum" idx="12"/>
          </p:nvPr>
        </p:nvSpPr>
        <p:spPr>
          <a:xfrm>
            <a:off x="906945" y="5613201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180" name="Google Shape;180;p25"/>
          <p:cNvSpPr txBox="1"/>
          <p:nvPr/>
        </p:nvSpPr>
        <p:spPr>
          <a:xfrm>
            <a:off x="1525867" y="4637500"/>
            <a:ext cx="4377200" cy="124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lvl="0" indent="0" algn="r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n" sz="1333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CREDITS: This presentation template was created by </a:t>
            </a:r>
            <a:r>
              <a:rPr lang="en" sz="1333" b="1">
                <a:solidFill>
                  <a:schemeClr val="dk1"/>
                </a:solidFill>
                <a:uFill>
                  <a:noFill/>
                </a:uFill>
                <a:latin typeface="Inter"/>
                <a:ea typeface="Inter"/>
                <a:cs typeface="Inter"/>
                <a:sym typeface="Inter"/>
                <a:hlinkClick r:id="rId2"/>
              </a:rPr>
              <a:t>Slidesgo</a:t>
            </a:r>
            <a:r>
              <a:rPr lang="en" sz="1333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, including icons by </a:t>
            </a:r>
            <a:r>
              <a:rPr lang="en" sz="1333" b="1">
                <a:solidFill>
                  <a:schemeClr val="dk1"/>
                </a:solidFill>
                <a:uFill>
                  <a:noFill/>
                </a:uFill>
                <a:latin typeface="Inter"/>
                <a:ea typeface="Inter"/>
                <a:cs typeface="Inter"/>
                <a:sym typeface="Inter"/>
                <a:hlinkClick r:id="rId3"/>
              </a:rPr>
              <a:t>Flaticon</a:t>
            </a:r>
            <a:r>
              <a:rPr lang="en" sz="1333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, and infographics &amp; images by </a:t>
            </a:r>
            <a:r>
              <a:rPr lang="en" sz="1333" b="1">
                <a:solidFill>
                  <a:schemeClr val="dk1"/>
                </a:solidFill>
                <a:uFill>
                  <a:noFill/>
                </a:uFill>
                <a:latin typeface="Inter"/>
                <a:ea typeface="Inter"/>
                <a:cs typeface="Inter"/>
                <a:sym typeface="Inter"/>
                <a:hlinkClick r:id="rId4"/>
              </a:rPr>
              <a:t>Freepik</a:t>
            </a:r>
            <a:endParaRPr sz="1333" b="1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</p:spTree>
    <p:extLst>
      <p:ext uri="{BB962C8B-B14F-4D97-AF65-F5344CB8AC3E}">
        <p14:creationId xmlns:p14="http://schemas.microsoft.com/office/powerpoint/2010/main" val="416215283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title and text">
  <p:cSld name="Big title and text"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26"/>
          <p:cNvSpPr/>
          <p:nvPr/>
        </p:nvSpPr>
        <p:spPr>
          <a:xfrm>
            <a:off x="6541400" y="1126600"/>
            <a:ext cx="5678400" cy="4575600"/>
          </a:xfrm>
          <a:prstGeom prst="rect">
            <a:avLst/>
          </a:prstGeom>
          <a:solidFill>
            <a:srgbClr val="FFD96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" name="Google Shape;183;p26"/>
          <p:cNvSpPr txBox="1">
            <a:spLocks noGrp="1"/>
          </p:cNvSpPr>
          <p:nvPr>
            <p:ph type="title"/>
          </p:nvPr>
        </p:nvSpPr>
        <p:spPr>
          <a:xfrm>
            <a:off x="5238300" y="1845617"/>
            <a:ext cx="6146800" cy="1774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10666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84" name="Google Shape;184;p26"/>
          <p:cNvSpPr txBox="1">
            <a:spLocks noGrp="1"/>
          </p:cNvSpPr>
          <p:nvPr>
            <p:ph type="subTitle" idx="1"/>
          </p:nvPr>
        </p:nvSpPr>
        <p:spPr>
          <a:xfrm flipH="1">
            <a:off x="6936300" y="3480400"/>
            <a:ext cx="4448800" cy="142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568451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lt1"/>
        </a:solidFill>
        <a:effectLst/>
      </p:bgPr>
    </p:bg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27"/>
          <p:cNvSpPr/>
          <p:nvPr/>
        </p:nvSpPr>
        <p:spPr>
          <a:xfrm>
            <a:off x="11301267" y="0"/>
            <a:ext cx="8908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7" name="Google Shape;187;p27"/>
          <p:cNvSpPr txBox="1">
            <a:spLocks noGrp="1"/>
          </p:cNvSpPr>
          <p:nvPr>
            <p:ph type="sldNum" idx="12"/>
          </p:nvPr>
        </p:nvSpPr>
        <p:spPr>
          <a:xfrm>
            <a:off x="11504267" y="587300"/>
            <a:ext cx="4848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 sz="2400" b="1"/>
            </a:lvl1pPr>
            <a:lvl2pPr lvl="1" rtl="0">
              <a:buNone/>
              <a:defRPr sz="2400" b="1"/>
            </a:lvl2pPr>
            <a:lvl3pPr lvl="2" rtl="0">
              <a:buNone/>
              <a:defRPr sz="2400" b="1"/>
            </a:lvl3pPr>
            <a:lvl4pPr lvl="3" rtl="0">
              <a:buNone/>
              <a:defRPr sz="2400" b="1"/>
            </a:lvl4pPr>
            <a:lvl5pPr lvl="4" rtl="0">
              <a:buNone/>
              <a:defRPr sz="2400" b="1"/>
            </a:lvl5pPr>
            <a:lvl6pPr lvl="5" rtl="0">
              <a:buNone/>
              <a:defRPr sz="2400" b="1"/>
            </a:lvl6pPr>
            <a:lvl7pPr lvl="6" rtl="0">
              <a:buNone/>
              <a:defRPr sz="2400" b="1"/>
            </a:lvl7pPr>
            <a:lvl8pPr lvl="7" rtl="0">
              <a:buNone/>
              <a:defRPr sz="2400" b="1"/>
            </a:lvl8pPr>
            <a:lvl9pPr lvl="8" rtl="0">
              <a:buNone/>
              <a:defRPr sz="2400" b="1"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122952600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lt1"/>
        </a:solidFill>
        <a:effectLst/>
      </p:bgPr>
    </p:bg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28"/>
          <p:cNvSpPr/>
          <p:nvPr/>
        </p:nvSpPr>
        <p:spPr>
          <a:xfrm>
            <a:off x="0" y="0"/>
            <a:ext cx="92328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0" name="Google Shape;190;p28"/>
          <p:cNvSpPr txBox="1">
            <a:spLocks noGrp="1"/>
          </p:cNvSpPr>
          <p:nvPr>
            <p:ph type="sldNum" idx="12"/>
          </p:nvPr>
        </p:nvSpPr>
        <p:spPr>
          <a:xfrm>
            <a:off x="11504267" y="587300"/>
            <a:ext cx="4848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 sz="2400" b="1"/>
            </a:lvl1pPr>
            <a:lvl2pPr lvl="1" rtl="0">
              <a:buNone/>
              <a:defRPr sz="2400" b="1"/>
            </a:lvl2pPr>
            <a:lvl3pPr lvl="2" rtl="0">
              <a:buNone/>
              <a:defRPr sz="2400" b="1"/>
            </a:lvl3pPr>
            <a:lvl4pPr lvl="3" rtl="0">
              <a:buNone/>
              <a:defRPr sz="2400" b="1"/>
            </a:lvl4pPr>
            <a:lvl5pPr lvl="4" rtl="0">
              <a:buNone/>
              <a:defRPr sz="2400" b="1"/>
            </a:lvl5pPr>
            <a:lvl6pPr lvl="5" rtl="0">
              <a:buNone/>
              <a:defRPr sz="2400" b="1"/>
            </a:lvl6pPr>
            <a:lvl7pPr lvl="6" rtl="0">
              <a:buNone/>
              <a:defRPr sz="2400" b="1"/>
            </a:lvl7pPr>
            <a:lvl8pPr lvl="7" rtl="0">
              <a:buNone/>
              <a:defRPr sz="2400" b="1"/>
            </a:lvl8pPr>
            <a:lvl9pPr lvl="8" rtl="0">
              <a:buNone/>
              <a:defRPr sz="2400" b="1"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16763596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3"/>
        </a:solidFill>
        <a:effectLst/>
      </p:bgPr>
    </p:bg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29"/>
          <p:cNvSpPr txBox="1">
            <a:spLocks noGrp="1"/>
          </p:cNvSpPr>
          <p:nvPr>
            <p:ph type="sldNum" idx="12"/>
          </p:nvPr>
        </p:nvSpPr>
        <p:spPr>
          <a:xfrm>
            <a:off x="11504267" y="587300"/>
            <a:ext cx="4848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 sz="2400" b="1"/>
            </a:lvl1pPr>
            <a:lvl2pPr lvl="1" rtl="0">
              <a:buNone/>
              <a:defRPr sz="2400" b="1"/>
            </a:lvl2pPr>
            <a:lvl3pPr lvl="2" rtl="0">
              <a:buNone/>
              <a:defRPr sz="2400" b="1"/>
            </a:lvl3pPr>
            <a:lvl4pPr lvl="3" rtl="0">
              <a:buNone/>
              <a:defRPr sz="2400" b="1"/>
            </a:lvl4pPr>
            <a:lvl5pPr lvl="4" rtl="0">
              <a:buNone/>
              <a:defRPr sz="2400" b="1"/>
            </a:lvl5pPr>
            <a:lvl6pPr lvl="5" rtl="0">
              <a:buNone/>
              <a:defRPr sz="2400" b="1"/>
            </a:lvl6pPr>
            <a:lvl7pPr lvl="6" rtl="0">
              <a:buNone/>
              <a:defRPr sz="2400" b="1"/>
            </a:lvl7pPr>
            <a:lvl8pPr lvl="7" rtl="0">
              <a:buNone/>
              <a:defRPr sz="2400" b="1"/>
            </a:lvl8pPr>
            <a:lvl9pPr lvl="8" rtl="0">
              <a:buNone/>
              <a:defRPr sz="2400" b="1"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351915571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12197606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3"/>
          <p:cNvSpPr/>
          <p:nvPr/>
        </p:nvSpPr>
        <p:spPr>
          <a:xfrm>
            <a:off x="11301267" y="0"/>
            <a:ext cx="8908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cxnSp>
        <p:nvCxnSpPr>
          <p:cNvPr id="66" name="Google Shape;66;p13"/>
          <p:cNvCxnSpPr/>
          <p:nvPr/>
        </p:nvCxnSpPr>
        <p:spPr>
          <a:xfrm>
            <a:off x="0" y="1273100"/>
            <a:ext cx="122060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7" name="Google Shape;67;p13"/>
          <p:cNvSpPr txBox="1">
            <a:spLocks noGrp="1"/>
          </p:cNvSpPr>
          <p:nvPr>
            <p:ph type="title" hasCustomPrompt="1"/>
          </p:nvPr>
        </p:nvSpPr>
        <p:spPr>
          <a:xfrm flipH="1">
            <a:off x="5004319" y="5100968"/>
            <a:ext cx="1612800" cy="77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48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7333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7333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7333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7333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7333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7333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7333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7333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68" name="Google Shape;68;p13"/>
          <p:cNvSpPr txBox="1">
            <a:spLocks noGrp="1"/>
          </p:cNvSpPr>
          <p:nvPr>
            <p:ph type="subTitle" idx="1"/>
          </p:nvPr>
        </p:nvSpPr>
        <p:spPr>
          <a:xfrm flipH="1">
            <a:off x="6869867" y="2049800"/>
            <a:ext cx="3213200" cy="99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13"/>
          <p:cNvSpPr txBox="1">
            <a:spLocks noGrp="1"/>
          </p:cNvSpPr>
          <p:nvPr>
            <p:ph type="subTitle" idx="2"/>
          </p:nvPr>
        </p:nvSpPr>
        <p:spPr>
          <a:xfrm>
            <a:off x="6869867" y="5254401"/>
            <a:ext cx="3213200" cy="99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3"/>
          <p:cNvSpPr txBox="1">
            <a:spLocks noGrp="1"/>
          </p:cNvSpPr>
          <p:nvPr>
            <p:ph type="subTitle" idx="3"/>
          </p:nvPr>
        </p:nvSpPr>
        <p:spPr>
          <a:xfrm flipH="1">
            <a:off x="6869867" y="3643539"/>
            <a:ext cx="3213200" cy="99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3"/>
          <p:cNvSpPr txBox="1">
            <a:spLocks noGrp="1"/>
          </p:cNvSpPr>
          <p:nvPr>
            <p:ph type="subTitle" idx="4"/>
          </p:nvPr>
        </p:nvSpPr>
        <p:spPr>
          <a:xfrm flipH="1">
            <a:off x="6869867" y="1273100"/>
            <a:ext cx="3512000" cy="99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aytone One"/>
              <a:buNone/>
              <a:defRPr sz="3200">
                <a:latin typeface="Unica One"/>
                <a:ea typeface="Unica One"/>
                <a:cs typeface="Unica One"/>
                <a:sym typeface="Unic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aytone One"/>
              <a:buNone/>
              <a:defRPr>
                <a:solidFill>
                  <a:schemeClr val="lt1"/>
                </a:solidFill>
                <a:latin typeface="Paytone One"/>
                <a:ea typeface="Paytone One"/>
                <a:cs typeface="Paytone One"/>
                <a:sym typeface="Paytone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Paytone One"/>
              <a:buNone/>
              <a:defRPr>
                <a:solidFill>
                  <a:schemeClr val="lt1"/>
                </a:solidFill>
                <a:latin typeface="Paytone One"/>
                <a:ea typeface="Paytone One"/>
                <a:cs typeface="Paytone One"/>
                <a:sym typeface="Paytone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Paytone One"/>
              <a:buNone/>
              <a:defRPr>
                <a:solidFill>
                  <a:schemeClr val="lt1"/>
                </a:solidFill>
                <a:latin typeface="Paytone One"/>
                <a:ea typeface="Paytone One"/>
                <a:cs typeface="Paytone One"/>
                <a:sym typeface="Paytone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Paytone One"/>
              <a:buNone/>
              <a:defRPr>
                <a:solidFill>
                  <a:schemeClr val="lt1"/>
                </a:solidFill>
                <a:latin typeface="Paytone One"/>
                <a:ea typeface="Paytone One"/>
                <a:cs typeface="Paytone One"/>
                <a:sym typeface="Paytone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Paytone One"/>
              <a:buNone/>
              <a:defRPr>
                <a:solidFill>
                  <a:schemeClr val="lt1"/>
                </a:solidFill>
                <a:latin typeface="Paytone One"/>
                <a:ea typeface="Paytone One"/>
                <a:cs typeface="Paytone One"/>
                <a:sym typeface="Paytone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Paytone One"/>
              <a:buNone/>
              <a:defRPr>
                <a:solidFill>
                  <a:schemeClr val="lt1"/>
                </a:solidFill>
                <a:latin typeface="Paytone One"/>
                <a:ea typeface="Paytone One"/>
                <a:cs typeface="Paytone One"/>
                <a:sym typeface="Paytone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Paytone One"/>
              <a:buNone/>
              <a:defRPr>
                <a:solidFill>
                  <a:schemeClr val="lt1"/>
                </a:solidFill>
                <a:latin typeface="Paytone One"/>
                <a:ea typeface="Paytone One"/>
                <a:cs typeface="Paytone One"/>
                <a:sym typeface="Paytone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Paytone One"/>
              <a:buNone/>
              <a:defRPr>
                <a:solidFill>
                  <a:schemeClr val="lt1"/>
                </a:solidFill>
                <a:latin typeface="Paytone One"/>
                <a:ea typeface="Paytone One"/>
                <a:cs typeface="Paytone One"/>
                <a:sym typeface="Paytone One"/>
              </a:defRPr>
            </a:lvl9pPr>
          </a:lstStyle>
          <a:p>
            <a:endParaRPr/>
          </a:p>
        </p:txBody>
      </p:sp>
      <p:sp>
        <p:nvSpPr>
          <p:cNvPr id="72" name="Google Shape;72;p13"/>
          <p:cNvSpPr txBox="1">
            <a:spLocks noGrp="1"/>
          </p:cNvSpPr>
          <p:nvPr>
            <p:ph type="subTitle" idx="5"/>
          </p:nvPr>
        </p:nvSpPr>
        <p:spPr>
          <a:xfrm>
            <a:off x="6869867" y="4452301"/>
            <a:ext cx="3213200" cy="99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aytone One"/>
              <a:buNone/>
              <a:defRPr sz="3200">
                <a:latin typeface="Unica One"/>
                <a:ea typeface="Unica One"/>
                <a:cs typeface="Unica One"/>
                <a:sym typeface="Unic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aytone One"/>
              <a:buNone/>
              <a:defRPr>
                <a:solidFill>
                  <a:schemeClr val="lt1"/>
                </a:solidFill>
                <a:latin typeface="Paytone One"/>
                <a:ea typeface="Paytone One"/>
                <a:cs typeface="Paytone One"/>
                <a:sym typeface="Paytone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Paytone One"/>
              <a:buNone/>
              <a:defRPr>
                <a:solidFill>
                  <a:schemeClr val="lt1"/>
                </a:solidFill>
                <a:latin typeface="Paytone One"/>
                <a:ea typeface="Paytone One"/>
                <a:cs typeface="Paytone One"/>
                <a:sym typeface="Paytone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Paytone One"/>
              <a:buNone/>
              <a:defRPr>
                <a:solidFill>
                  <a:schemeClr val="lt1"/>
                </a:solidFill>
                <a:latin typeface="Paytone One"/>
                <a:ea typeface="Paytone One"/>
                <a:cs typeface="Paytone One"/>
                <a:sym typeface="Paytone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Paytone One"/>
              <a:buNone/>
              <a:defRPr>
                <a:solidFill>
                  <a:schemeClr val="lt1"/>
                </a:solidFill>
                <a:latin typeface="Paytone One"/>
                <a:ea typeface="Paytone One"/>
                <a:cs typeface="Paytone One"/>
                <a:sym typeface="Paytone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Paytone One"/>
              <a:buNone/>
              <a:defRPr>
                <a:solidFill>
                  <a:schemeClr val="lt1"/>
                </a:solidFill>
                <a:latin typeface="Paytone One"/>
                <a:ea typeface="Paytone One"/>
                <a:cs typeface="Paytone One"/>
                <a:sym typeface="Paytone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Paytone One"/>
              <a:buNone/>
              <a:defRPr>
                <a:solidFill>
                  <a:schemeClr val="lt1"/>
                </a:solidFill>
                <a:latin typeface="Paytone One"/>
                <a:ea typeface="Paytone One"/>
                <a:cs typeface="Paytone One"/>
                <a:sym typeface="Paytone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Paytone One"/>
              <a:buNone/>
              <a:defRPr>
                <a:solidFill>
                  <a:schemeClr val="lt1"/>
                </a:solidFill>
                <a:latin typeface="Paytone One"/>
                <a:ea typeface="Paytone One"/>
                <a:cs typeface="Paytone One"/>
                <a:sym typeface="Paytone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Paytone One"/>
              <a:buNone/>
              <a:defRPr>
                <a:solidFill>
                  <a:schemeClr val="lt1"/>
                </a:solidFill>
                <a:latin typeface="Paytone One"/>
                <a:ea typeface="Paytone One"/>
                <a:cs typeface="Paytone One"/>
                <a:sym typeface="Paytone One"/>
              </a:defRPr>
            </a:lvl9pPr>
          </a:lstStyle>
          <a:p>
            <a:endParaRPr/>
          </a:p>
        </p:txBody>
      </p:sp>
      <p:sp>
        <p:nvSpPr>
          <p:cNvPr id="73" name="Google Shape;73;p13"/>
          <p:cNvSpPr txBox="1">
            <a:spLocks noGrp="1"/>
          </p:cNvSpPr>
          <p:nvPr>
            <p:ph type="subTitle" idx="6"/>
          </p:nvPr>
        </p:nvSpPr>
        <p:spPr>
          <a:xfrm flipH="1">
            <a:off x="6869867" y="2994439"/>
            <a:ext cx="3574400" cy="86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aytone One"/>
              <a:buNone/>
              <a:defRPr sz="3200">
                <a:latin typeface="Unica One"/>
                <a:ea typeface="Unica One"/>
                <a:cs typeface="Unica One"/>
                <a:sym typeface="Unic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aytone One"/>
              <a:buNone/>
              <a:defRPr>
                <a:solidFill>
                  <a:schemeClr val="lt1"/>
                </a:solidFill>
                <a:latin typeface="Paytone One"/>
                <a:ea typeface="Paytone One"/>
                <a:cs typeface="Paytone One"/>
                <a:sym typeface="Paytone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Paytone One"/>
              <a:buNone/>
              <a:defRPr>
                <a:solidFill>
                  <a:schemeClr val="lt1"/>
                </a:solidFill>
                <a:latin typeface="Paytone One"/>
                <a:ea typeface="Paytone One"/>
                <a:cs typeface="Paytone One"/>
                <a:sym typeface="Paytone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Paytone One"/>
              <a:buNone/>
              <a:defRPr>
                <a:solidFill>
                  <a:schemeClr val="lt1"/>
                </a:solidFill>
                <a:latin typeface="Paytone One"/>
                <a:ea typeface="Paytone One"/>
                <a:cs typeface="Paytone One"/>
                <a:sym typeface="Paytone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Paytone One"/>
              <a:buNone/>
              <a:defRPr>
                <a:solidFill>
                  <a:schemeClr val="lt1"/>
                </a:solidFill>
                <a:latin typeface="Paytone One"/>
                <a:ea typeface="Paytone One"/>
                <a:cs typeface="Paytone One"/>
                <a:sym typeface="Paytone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Paytone One"/>
              <a:buNone/>
              <a:defRPr>
                <a:solidFill>
                  <a:schemeClr val="lt1"/>
                </a:solidFill>
                <a:latin typeface="Paytone One"/>
                <a:ea typeface="Paytone One"/>
                <a:cs typeface="Paytone One"/>
                <a:sym typeface="Paytone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Paytone One"/>
              <a:buNone/>
              <a:defRPr>
                <a:solidFill>
                  <a:schemeClr val="lt1"/>
                </a:solidFill>
                <a:latin typeface="Paytone One"/>
                <a:ea typeface="Paytone One"/>
                <a:cs typeface="Paytone One"/>
                <a:sym typeface="Paytone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Paytone One"/>
              <a:buNone/>
              <a:defRPr>
                <a:solidFill>
                  <a:schemeClr val="lt1"/>
                </a:solidFill>
                <a:latin typeface="Paytone One"/>
                <a:ea typeface="Paytone One"/>
                <a:cs typeface="Paytone One"/>
                <a:sym typeface="Paytone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Paytone One"/>
              <a:buNone/>
              <a:defRPr>
                <a:solidFill>
                  <a:schemeClr val="lt1"/>
                </a:solidFill>
                <a:latin typeface="Paytone One"/>
                <a:ea typeface="Paytone One"/>
                <a:cs typeface="Paytone One"/>
                <a:sym typeface="Paytone One"/>
              </a:defRPr>
            </a:lvl9pPr>
          </a:lstStyle>
          <a:p>
            <a:endParaRPr/>
          </a:p>
        </p:txBody>
      </p:sp>
      <p:sp>
        <p:nvSpPr>
          <p:cNvPr id="74" name="Google Shape;74;p13"/>
          <p:cNvSpPr txBox="1">
            <a:spLocks noGrp="1"/>
          </p:cNvSpPr>
          <p:nvPr>
            <p:ph type="title" idx="7" hasCustomPrompt="1"/>
          </p:nvPr>
        </p:nvSpPr>
        <p:spPr>
          <a:xfrm>
            <a:off x="4928319" y="3464900"/>
            <a:ext cx="1764800" cy="77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5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500"/>
              <a:buFont typeface="Fira Sans Extra Condensed Medium"/>
              <a:buNone/>
              <a:defRPr sz="7333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500"/>
              <a:buFont typeface="Fira Sans Extra Condensed Medium"/>
              <a:buNone/>
              <a:defRPr sz="7333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500"/>
              <a:buFont typeface="Fira Sans Extra Condensed Medium"/>
              <a:buNone/>
              <a:defRPr sz="7333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500"/>
              <a:buFont typeface="Fira Sans Extra Condensed Medium"/>
              <a:buNone/>
              <a:defRPr sz="7333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500"/>
              <a:buFont typeface="Fira Sans Extra Condensed Medium"/>
              <a:buNone/>
              <a:defRPr sz="7333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500"/>
              <a:buFont typeface="Fira Sans Extra Condensed Medium"/>
              <a:buNone/>
              <a:defRPr sz="7333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500"/>
              <a:buFont typeface="Fira Sans Extra Condensed Medium"/>
              <a:buNone/>
              <a:defRPr sz="7333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500"/>
              <a:buFont typeface="Fira Sans Extra Condensed Medium"/>
              <a:buNone/>
              <a:defRPr sz="7333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75" name="Google Shape;75;p13"/>
          <p:cNvSpPr txBox="1">
            <a:spLocks noGrp="1"/>
          </p:cNvSpPr>
          <p:nvPr>
            <p:ph type="title" idx="8" hasCustomPrompt="1"/>
          </p:nvPr>
        </p:nvSpPr>
        <p:spPr>
          <a:xfrm>
            <a:off x="4928319" y="1828841"/>
            <a:ext cx="1764800" cy="77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5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500"/>
              <a:buFont typeface="Fira Sans Extra Condensed Medium"/>
              <a:buNone/>
              <a:defRPr sz="7333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500"/>
              <a:buFont typeface="Fira Sans Extra Condensed Medium"/>
              <a:buNone/>
              <a:defRPr sz="7333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500"/>
              <a:buFont typeface="Fira Sans Extra Condensed Medium"/>
              <a:buNone/>
              <a:defRPr sz="7333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500"/>
              <a:buFont typeface="Fira Sans Extra Condensed Medium"/>
              <a:buNone/>
              <a:defRPr sz="7333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500"/>
              <a:buFont typeface="Fira Sans Extra Condensed Medium"/>
              <a:buNone/>
              <a:defRPr sz="7333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500"/>
              <a:buFont typeface="Fira Sans Extra Condensed Medium"/>
              <a:buNone/>
              <a:defRPr sz="7333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500"/>
              <a:buFont typeface="Fira Sans Extra Condensed Medium"/>
              <a:buNone/>
              <a:defRPr sz="7333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500"/>
              <a:buFont typeface="Fira Sans Extra Condensed Medium"/>
              <a:buNone/>
              <a:defRPr sz="7333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76" name="Google Shape;76;p13"/>
          <p:cNvSpPr txBox="1">
            <a:spLocks noGrp="1"/>
          </p:cNvSpPr>
          <p:nvPr>
            <p:ph type="title" idx="9"/>
          </p:nvPr>
        </p:nvSpPr>
        <p:spPr>
          <a:xfrm>
            <a:off x="789167" y="452867"/>
            <a:ext cx="4164800" cy="89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 b="1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 b="1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 b="1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 b="1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 b="1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 b="1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 b="1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 b="1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 b="1"/>
            </a:lvl9pPr>
          </a:lstStyle>
          <a:p>
            <a:endParaRPr/>
          </a:p>
        </p:txBody>
      </p:sp>
      <p:sp>
        <p:nvSpPr>
          <p:cNvPr id="77" name="Google Shape;77;p13"/>
          <p:cNvSpPr txBox="1">
            <a:spLocks noGrp="1"/>
          </p:cNvSpPr>
          <p:nvPr>
            <p:ph type="sldNum" idx="12"/>
          </p:nvPr>
        </p:nvSpPr>
        <p:spPr>
          <a:xfrm>
            <a:off x="11504267" y="587300"/>
            <a:ext cx="4848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 sz="2400" b="1"/>
            </a:lvl1pPr>
            <a:lvl2pPr lvl="1" rtl="0">
              <a:buNone/>
              <a:defRPr sz="2400" b="1"/>
            </a:lvl2pPr>
            <a:lvl3pPr lvl="2" rtl="0">
              <a:buNone/>
              <a:defRPr sz="2400" b="1"/>
            </a:lvl3pPr>
            <a:lvl4pPr lvl="3" rtl="0">
              <a:buNone/>
              <a:defRPr sz="2400" b="1"/>
            </a:lvl4pPr>
            <a:lvl5pPr lvl="4" rtl="0">
              <a:buNone/>
              <a:defRPr sz="2400" b="1"/>
            </a:lvl5pPr>
            <a:lvl6pPr lvl="5" rtl="0">
              <a:buNone/>
              <a:defRPr sz="2400" b="1"/>
            </a:lvl6pPr>
            <a:lvl7pPr lvl="6" rtl="0">
              <a:buNone/>
              <a:defRPr sz="2400" b="1"/>
            </a:lvl7pPr>
            <a:lvl8pPr lvl="7" rtl="0">
              <a:buNone/>
              <a:defRPr sz="2400" b="1"/>
            </a:lvl8pPr>
            <a:lvl9pPr lvl="8" rtl="0">
              <a:buNone/>
              <a:defRPr sz="2400" b="1"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207280383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4"/>
          <p:cNvSpPr txBox="1">
            <a:spLocks noGrp="1"/>
          </p:cNvSpPr>
          <p:nvPr>
            <p:ph type="body" idx="1"/>
          </p:nvPr>
        </p:nvSpPr>
        <p:spPr>
          <a:xfrm>
            <a:off x="2651700" y="2163100"/>
            <a:ext cx="6888400" cy="371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aleway SemiBold"/>
              <a:buChar char="●"/>
              <a:defRPr sz="2133"/>
            </a:lvl1pPr>
            <a:lvl2pPr marL="1219170" lvl="1" indent="-440256"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○"/>
              <a:defRPr/>
            </a:lvl2pPr>
            <a:lvl3pPr marL="1828754" lvl="2" indent="-431789">
              <a:spcBef>
                <a:spcPts val="2133"/>
              </a:spcBef>
              <a:spcAft>
                <a:spcPts val="0"/>
              </a:spcAft>
              <a:buSzPts val="1500"/>
              <a:buFont typeface="Nunito Light"/>
              <a:buChar char="■"/>
              <a:defRPr/>
            </a:lvl3pPr>
            <a:lvl4pPr marL="2438339" lvl="3" indent="-431789">
              <a:spcBef>
                <a:spcPts val="2133"/>
              </a:spcBef>
              <a:spcAft>
                <a:spcPts val="0"/>
              </a:spcAft>
              <a:buSzPts val="1500"/>
              <a:buFont typeface="Nunito Light"/>
              <a:buChar char="●"/>
              <a:defRPr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Font typeface="Nunito Light"/>
              <a:buChar char="○"/>
              <a:defRPr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Font typeface="Nunito Light"/>
              <a:buChar char="■"/>
              <a:defRPr/>
            </a:lvl6pPr>
            <a:lvl7pPr marL="4267093" lvl="6" indent="-414856">
              <a:spcBef>
                <a:spcPts val="2133"/>
              </a:spcBef>
              <a:spcAft>
                <a:spcPts val="0"/>
              </a:spcAft>
              <a:buSzPts val="1300"/>
              <a:buFont typeface="Nunito Light"/>
              <a:buChar char="●"/>
              <a:defRPr/>
            </a:lvl7pPr>
            <a:lvl8pPr marL="4876678" lvl="7" indent="-414856">
              <a:spcBef>
                <a:spcPts val="2133"/>
              </a:spcBef>
              <a:spcAft>
                <a:spcPts val="0"/>
              </a:spcAft>
              <a:buSzPts val="1300"/>
              <a:buFont typeface="Nunito Light"/>
              <a:buChar char="○"/>
              <a:defRPr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Font typeface="Nunito Light"/>
              <a:buChar char="■"/>
              <a:defRPr/>
            </a:lvl9pPr>
          </a:lstStyle>
          <a:p>
            <a:endParaRPr/>
          </a:p>
        </p:txBody>
      </p:sp>
      <p:sp>
        <p:nvSpPr>
          <p:cNvPr id="20" name="Google Shape;20;p4"/>
          <p:cNvSpPr txBox="1">
            <a:spLocks noGrp="1"/>
          </p:cNvSpPr>
          <p:nvPr>
            <p:ph type="title"/>
          </p:nvPr>
        </p:nvSpPr>
        <p:spPr>
          <a:xfrm>
            <a:off x="789167" y="452867"/>
            <a:ext cx="4164800" cy="89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 b="1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 b="1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 b="1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 b="1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 b="1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 b="1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 b="1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 b="1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 b="1"/>
            </a:lvl9pPr>
          </a:lstStyle>
          <a:p>
            <a:endParaRPr/>
          </a:p>
        </p:txBody>
      </p:sp>
      <p:sp>
        <p:nvSpPr>
          <p:cNvPr id="21" name="Google Shape;21;p4"/>
          <p:cNvSpPr/>
          <p:nvPr/>
        </p:nvSpPr>
        <p:spPr>
          <a:xfrm>
            <a:off x="11301267" y="0"/>
            <a:ext cx="8908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40404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22" name="Google Shape;22;p4"/>
          <p:cNvCxnSpPr/>
          <p:nvPr/>
        </p:nvCxnSpPr>
        <p:spPr>
          <a:xfrm>
            <a:off x="0" y="1273100"/>
            <a:ext cx="122060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3" name="Google Shape;23;p4"/>
          <p:cNvSpPr txBox="1">
            <a:spLocks noGrp="1"/>
          </p:cNvSpPr>
          <p:nvPr>
            <p:ph type="sldNum" idx="12"/>
          </p:nvPr>
        </p:nvSpPr>
        <p:spPr>
          <a:xfrm>
            <a:off x="11504267" y="587300"/>
            <a:ext cx="4848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 sz="2400" b="1"/>
            </a:lvl1pPr>
            <a:lvl2pPr lvl="1" rtl="0">
              <a:buNone/>
              <a:defRPr sz="2400" b="1"/>
            </a:lvl2pPr>
            <a:lvl3pPr lvl="2" rtl="0">
              <a:buNone/>
              <a:defRPr sz="2400" b="1"/>
            </a:lvl3pPr>
            <a:lvl4pPr lvl="3" rtl="0">
              <a:buNone/>
              <a:defRPr sz="2400" b="1"/>
            </a:lvl4pPr>
            <a:lvl5pPr lvl="4" rtl="0">
              <a:buNone/>
              <a:defRPr sz="2400" b="1"/>
            </a:lvl5pPr>
            <a:lvl6pPr lvl="5" rtl="0">
              <a:buNone/>
              <a:defRPr sz="2400" b="1"/>
            </a:lvl6pPr>
            <a:lvl7pPr lvl="6" rtl="0">
              <a:buNone/>
              <a:defRPr sz="2400" b="1"/>
            </a:lvl7pPr>
            <a:lvl8pPr lvl="7" rtl="0">
              <a:buNone/>
              <a:defRPr sz="2400" b="1"/>
            </a:lvl8pPr>
            <a:lvl9pPr lvl="8" rtl="0">
              <a:buNone/>
              <a:defRPr sz="2400" b="1"/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" sz="2400" b="1" i="0" u="none" strike="noStrike" kern="1200" cap="none" spc="0" normalizeH="0" baseline="0" noProof="0" smtClean="0">
                <a:ln>
                  <a:noFill/>
                </a:ln>
                <a:solidFill>
                  <a:srgbClr val="04040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" sz="2400" b="1" i="0" u="none" strike="noStrike" kern="1200" cap="none" spc="0" normalizeH="0" baseline="0" noProof="0">
              <a:ln>
                <a:noFill/>
              </a:ln>
              <a:solidFill>
                <a:srgbClr val="040404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0479834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Contents slide layou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="" xmlns:a16="http://schemas.microsoft.com/office/drawing/2014/main" id="{23DE32A5-6181-4C51-AD5C-3F1A448478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11006939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pPr/>
              <a:t>8/4/2020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9706266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3831767" y="0"/>
            <a:ext cx="83604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 rot="946">
            <a:off x="5571200" y="1655600"/>
            <a:ext cx="5813600" cy="234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9600"/>
              <a:buFont typeface="Paytone One"/>
              <a:buNone/>
              <a:defRPr sz="6933" b="1"/>
            </a:lvl1pPr>
            <a:lvl2pPr lvl="1">
              <a:spcBef>
                <a:spcPts val="0"/>
              </a:spcBef>
              <a:spcAft>
                <a:spcPts val="0"/>
              </a:spcAft>
              <a:buSzPts val="9600"/>
              <a:buFont typeface="Paytone One"/>
              <a:buNone/>
              <a:defRPr sz="12800">
                <a:latin typeface="Paytone One"/>
                <a:ea typeface="Paytone One"/>
                <a:cs typeface="Paytone One"/>
                <a:sym typeface="Paytone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9600"/>
              <a:buFont typeface="Paytone One"/>
              <a:buNone/>
              <a:defRPr sz="12800">
                <a:latin typeface="Paytone One"/>
                <a:ea typeface="Paytone One"/>
                <a:cs typeface="Paytone One"/>
                <a:sym typeface="Paytone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9600"/>
              <a:buFont typeface="Paytone One"/>
              <a:buNone/>
              <a:defRPr sz="12800">
                <a:latin typeface="Paytone One"/>
                <a:ea typeface="Paytone One"/>
                <a:cs typeface="Paytone One"/>
                <a:sym typeface="Paytone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9600"/>
              <a:buFont typeface="Paytone One"/>
              <a:buNone/>
              <a:defRPr sz="12800">
                <a:latin typeface="Paytone One"/>
                <a:ea typeface="Paytone One"/>
                <a:cs typeface="Paytone One"/>
                <a:sym typeface="Paytone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9600"/>
              <a:buFont typeface="Paytone One"/>
              <a:buNone/>
              <a:defRPr sz="12800">
                <a:latin typeface="Paytone One"/>
                <a:ea typeface="Paytone One"/>
                <a:cs typeface="Paytone One"/>
                <a:sym typeface="Paytone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9600"/>
              <a:buFont typeface="Paytone One"/>
              <a:buNone/>
              <a:defRPr sz="12800">
                <a:latin typeface="Paytone One"/>
                <a:ea typeface="Paytone One"/>
                <a:cs typeface="Paytone One"/>
                <a:sym typeface="Paytone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9600"/>
              <a:buFont typeface="Paytone One"/>
              <a:buNone/>
              <a:defRPr sz="12800">
                <a:latin typeface="Paytone One"/>
                <a:ea typeface="Paytone One"/>
                <a:cs typeface="Paytone One"/>
                <a:sym typeface="Paytone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9600"/>
              <a:buFont typeface="Paytone One"/>
              <a:buNone/>
              <a:defRPr sz="12800">
                <a:latin typeface="Paytone One"/>
                <a:ea typeface="Paytone One"/>
                <a:cs typeface="Paytone One"/>
                <a:sym typeface="Paytone One"/>
              </a:defRPr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 rot="1327">
            <a:off x="5622000" y="4726133"/>
            <a:ext cx="4145600" cy="84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Archivo"/>
              <a:buNone/>
              <a:defRPr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Archivo"/>
              <a:buNone/>
              <a:defRPr sz="3733">
                <a:latin typeface="Archivo"/>
                <a:ea typeface="Archivo"/>
                <a:cs typeface="Archivo"/>
                <a:sym typeface="Archivo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Archivo"/>
              <a:buNone/>
              <a:defRPr sz="3733">
                <a:latin typeface="Archivo"/>
                <a:ea typeface="Archivo"/>
                <a:cs typeface="Archivo"/>
                <a:sym typeface="Archivo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Archivo"/>
              <a:buNone/>
              <a:defRPr sz="3733">
                <a:latin typeface="Archivo"/>
                <a:ea typeface="Archivo"/>
                <a:cs typeface="Archivo"/>
                <a:sym typeface="Archivo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Archivo"/>
              <a:buNone/>
              <a:defRPr sz="3733">
                <a:latin typeface="Archivo"/>
                <a:ea typeface="Archivo"/>
                <a:cs typeface="Archivo"/>
                <a:sym typeface="Archivo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Archivo"/>
              <a:buNone/>
              <a:defRPr sz="3733">
                <a:latin typeface="Archivo"/>
                <a:ea typeface="Archivo"/>
                <a:cs typeface="Archivo"/>
                <a:sym typeface="Archivo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Archivo"/>
              <a:buNone/>
              <a:defRPr sz="3733">
                <a:latin typeface="Archivo"/>
                <a:ea typeface="Archivo"/>
                <a:cs typeface="Archivo"/>
                <a:sym typeface="Archivo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Archivo"/>
              <a:buNone/>
              <a:defRPr sz="3733">
                <a:latin typeface="Archivo"/>
                <a:ea typeface="Archivo"/>
                <a:cs typeface="Archivo"/>
                <a:sym typeface="Archivo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Archivo"/>
              <a:buNone/>
              <a:defRPr sz="3733">
                <a:latin typeface="Archivo"/>
                <a:ea typeface="Archivo"/>
                <a:cs typeface="Archivo"/>
                <a:sym typeface="Archiv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15086376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7"/>
          <p:cNvSpPr/>
          <p:nvPr/>
        </p:nvSpPr>
        <p:spPr>
          <a:xfrm>
            <a:off x="11301267" y="0"/>
            <a:ext cx="8908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cxnSp>
        <p:nvCxnSpPr>
          <p:cNvPr id="41" name="Google Shape;41;p7"/>
          <p:cNvCxnSpPr/>
          <p:nvPr/>
        </p:nvCxnSpPr>
        <p:spPr>
          <a:xfrm>
            <a:off x="0" y="1273100"/>
            <a:ext cx="122060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2" name="Google Shape;42;p7"/>
          <p:cNvSpPr txBox="1">
            <a:spLocks noGrp="1"/>
          </p:cNvSpPr>
          <p:nvPr>
            <p:ph type="subTitle" idx="1"/>
          </p:nvPr>
        </p:nvSpPr>
        <p:spPr>
          <a:xfrm flipH="1">
            <a:off x="808400" y="1368300"/>
            <a:ext cx="10423600" cy="504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AutoNum type="arabicPeriod"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alphaLcPeriod"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romanLcPeriod"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arabicPeriod"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alphaLcPeriod"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romanLcPeriod"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arabicPeriod"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alphaLcPeriod"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romanLcPeriod"/>
              <a:defRPr sz="1600"/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sldNum" idx="12"/>
          </p:nvPr>
        </p:nvSpPr>
        <p:spPr>
          <a:xfrm>
            <a:off x="11504267" y="587300"/>
            <a:ext cx="4848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 sz="2400" b="1"/>
            </a:lvl1pPr>
            <a:lvl2pPr lvl="1">
              <a:buNone/>
              <a:defRPr sz="2400" b="1"/>
            </a:lvl2pPr>
            <a:lvl3pPr lvl="2">
              <a:buNone/>
              <a:defRPr sz="2400" b="1"/>
            </a:lvl3pPr>
            <a:lvl4pPr lvl="3">
              <a:buNone/>
              <a:defRPr sz="2400" b="1"/>
            </a:lvl4pPr>
            <a:lvl5pPr lvl="4">
              <a:buNone/>
              <a:defRPr sz="2400" b="1"/>
            </a:lvl5pPr>
            <a:lvl6pPr lvl="5">
              <a:buNone/>
              <a:defRPr sz="2400" b="1"/>
            </a:lvl6pPr>
            <a:lvl7pPr lvl="6">
              <a:buNone/>
              <a:defRPr sz="2400" b="1"/>
            </a:lvl7pPr>
            <a:lvl8pPr lvl="7">
              <a:buNone/>
              <a:defRPr sz="2400" b="1"/>
            </a:lvl8pPr>
            <a:lvl9pPr lvl="8">
              <a:buNone/>
              <a:defRPr sz="2400" b="1"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44" name="Google Shape;44;p7"/>
          <p:cNvSpPr txBox="1">
            <a:spLocks noGrp="1"/>
          </p:cNvSpPr>
          <p:nvPr>
            <p:ph type="title"/>
          </p:nvPr>
        </p:nvSpPr>
        <p:spPr>
          <a:xfrm>
            <a:off x="789167" y="452867"/>
            <a:ext cx="6775200" cy="89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7732912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8"/>
          <p:cNvSpPr/>
          <p:nvPr/>
        </p:nvSpPr>
        <p:spPr>
          <a:xfrm>
            <a:off x="2477200" y="0"/>
            <a:ext cx="97148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" name="Google Shape;47;p8"/>
          <p:cNvSpPr txBox="1">
            <a:spLocks noGrp="1"/>
          </p:cNvSpPr>
          <p:nvPr>
            <p:ph type="title"/>
          </p:nvPr>
        </p:nvSpPr>
        <p:spPr>
          <a:xfrm>
            <a:off x="4950367" y="1914800"/>
            <a:ext cx="6069600" cy="302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8000" b="1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10963331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9"/>
          <p:cNvSpPr txBox="1">
            <a:spLocks noGrp="1"/>
          </p:cNvSpPr>
          <p:nvPr>
            <p:ph type="subTitle" idx="1"/>
          </p:nvPr>
        </p:nvSpPr>
        <p:spPr>
          <a:xfrm>
            <a:off x="8013733" y="2842100"/>
            <a:ext cx="3341200" cy="190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867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50" name="Google Shape;50;p9"/>
          <p:cNvSpPr txBox="1">
            <a:spLocks noGrp="1"/>
          </p:cNvSpPr>
          <p:nvPr>
            <p:ph type="title"/>
          </p:nvPr>
        </p:nvSpPr>
        <p:spPr>
          <a:xfrm>
            <a:off x="7236467" y="474832"/>
            <a:ext cx="4130400" cy="124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8000"/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 sz="8000"/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 sz="8000"/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 sz="8000"/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 sz="8000"/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 sz="8000"/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 sz="8000"/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 sz="8000"/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 sz="8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99487305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4"/>
          <p:cNvSpPr txBox="1">
            <a:spLocks noGrp="1"/>
          </p:cNvSpPr>
          <p:nvPr>
            <p:ph type="ctrTitle"/>
          </p:nvPr>
        </p:nvSpPr>
        <p:spPr>
          <a:xfrm flipH="1">
            <a:off x="1388383" y="3496776"/>
            <a:ext cx="20808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80" name="Google Shape;80;p14"/>
          <p:cNvSpPr txBox="1">
            <a:spLocks noGrp="1"/>
          </p:cNvSpPr>
          <p:nvPr>
            <p:ph type="subTitle" idx="1"/>
          </p:nvPr>
        </p:nvSpPr>
        <p:spPr>
          <a:xfrm flipH="1">
            <a:off x="1074199" y="4267167"/>
            <a:ext cx="2709200" cy="116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81" name="Google Shape;81;p14"/>
          <p:cNvSpPr txBox="1">
            <a:spLocks noGrp="1"/>
          </p:cNvSpPr>
          <p:nvPr>
            <p:ph type="ctrTitle" idx="2"/>
          </p:nvPr>
        </p:nvSpPr>
        <p:spPr>
          <a:xfrm flipH="1">
            <a:off x="4835603" y="3496776"/>
            <a:ext cx="20808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82" name="Google Shape;82;p14"/>
          <p:cNvSpPr txBox="1">
            <a:spLocks noGrp="1"/>
          </p:cNvSpPr>
          <p:nvPr>
            <p:ph type="subTitle" idx="3"/>
          </p:nvPr>
        </p:nvSpPr>
        <p:spPr>
          <a:xfrm flipH="1">
            <a:off x="4260567" y="4267167"/>
            <a:ext cx="3231200" cy="116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83" name="Google Shape;83;p14"/>
          <p:cNvSpPr txBox="1">
            <a:spLocks noGrp="1"/>
          </p:cNvSpPr>
          <p:nvPr>
            <p:ph type="ctrTitle" idx="4"/>
          </p:nvPr>
        </p:nvSpPr>
        <p:spPr>
          <a:xfrm flipH="1">
            <a:off x="8263787" y="3496776"/>
            <a:ext cx="20808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84" name="Google Shape;84;p14"/>
          <p:cNvSpPr txBox="1">
            <a:spLocks noGrp="1"/>
          </p:cNvSpPr>
          <p:nvPr>
            <p:ph type="subTitle" idx="5"/>
          </p:nvPr>
        </p:nvSpPr>
        <p:spPr>
          <a:xfrm flipH="1">
            <a:off x="7968587" y="4267167"/>
            <a:ext cx="2671200" cy="116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85" name="Google Shape;85;p14"/>
          <p:cNvSpPr txBox="1">
            <a:spLocks noGrp="1"/>
          </p:cNvSpPr>
          <p:nvPr>
            <p:ph type="title" idx="6"/>
          </p:nvPr>
        </p:nvSpPr>
        <p:spPr>
          <a:xfrm>
            <a:off x="789167" y="452867"/>
            <a:ext cx="4164800" cy="89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/>
            </a:lvl9pPr>
          </a:lstStyle>
          <a:p>
            <a:endParaRPr/>
          </a:p>
        </p:txBody>
      </p:sp>
      <p:sp>
        <p:nvSpPr>
          <p:cNvPr id="86" name="Google Shape;86;p14"/>
          <p:cNvSpPr/>
          <p:nvPr/>
        </p:nvSpPr>
        <p:spPr>
          <a:xfrm>
            <a:off x="11301267" y="0"/>
            <a:ext cx="8908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cxnSp>
        <p:nvCxnSpPr>
          <p:cNvPr id="87" name="Google Shape;87;p14"/>
          <p:cNvCxnSpPr/>
          <p:nvPr/>
        </p:nvCxnSpPr>
        <p:spPr>
          <a:xfrm>
            <a:off x="0" y="1273100"/>
            <a:ext cx="122060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88" name="Google Shape;88;p14"/>
          <p:cNvSpPr txBox="1">
            <a:spLocks noGrp="1"/>
          </p:cNvSpPr>
          <p:nvPr>
            <p:ph type="sldNum" idx="12"/>
          </p:nvPr>
        </p:nvSpPr>
        <p:spPr>
          <a:xfrm>
            <a:off x="11504267" y="587300"/>
            <a:ext cx="4848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 sz="2400" b="1"/>
            </a:lvl1pPr>
            <a:lvl2pPr lvl="1" rtl="0">
              <a:buNone/>
              <a:defRPr sz="2400" b="1"/>
            </a:lvl2pPr>
            <a:lvl3pPr lvl="2" rtl="0">
              <a:buNone/>
              <a:defRPr sz="2400" b="1"/>
            </a:lvl3pPr>
            <a:lvl4pPr lvl="3" rtl="0">
              <a:buNone/>
              <a:defRPr sz="2400" b="1"/>
            </a:lvl4pPr>
            <a:lvl5pPr lvl="4" rtl="0">
              <a:buNone/>
              <a:defRPr sz="2400" b="1"/>
            </a:lvl5pPr>
            <a:lvl6pPr lvl="5" rtl="0">
              <a:buNone/>
              <a:defRPr sz="2400" b="1"/>
            </a:lvl6pPr>
            <a:lvl7pPr lvl="6" rtl="0">
              <a:buNone/>
              <a:defRPr sz="2400" b="1"/>
            </a:lvl7pPr>
            <a:lvl8pPr lvl="7" rtl="0">
              <a:buNone/>
              <a:defRPr sz="2400" b="1"/>
            </a:lvl8pPr>
            <a:lvl9pPr lvl="8" rtl="0">
              <a:buNone/>
              <a:defRPr sz="2400" b="1"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961154804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mall numbers">
  <p:cSld name="Small numbers"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18"/>
          <p:cNvSpPr txBox="1">
            <a:spLocks noGrp="1"/>
          </p:cNvSpPr>
          <p:nvPr>
            <p:ph type="title" hasCustomPrompt="1"/>
          </p:nvPr>
        </p:nvSpPr>
        <p:spPr>
          <a:xfrm>
            <a:off x="1701800" y="4201867"/>
            <a:ext cx="3744000" cy="128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130" name="Google Shape;130;p18"/>
          <p:cNvSpPr txBox="1">
            <a:spLocks noGrp="1"/>
          </p:cNvSpPr>
          <p:nvPr>
            <p:ph type="subTitle" idx="1"/>
          </p:nvPr>
        </p:nvSpPr>
        <p:spPr>
          <a:xfrm flipH="1">
            <a:off x="2284800" y="5206100"/>
            <a:ext cx="2578000" cy="76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31" name="Google Shape;131;p18"/>
          <p:cNvSpPr txBox="1">
            <a:spLocks noGrp="1"/>
          </p:cNvSpPr>
          <p:nvPr>
            <p:ph type="title" idx="2" hasCustomPrompt="1"/>
          </p:nvPr>
        </p:nvSpPr>
        <p:spPr>
          <a:xfrm>
            <a:off x="1701800" y="2503233"/>
            <a:ext cx="3744000" cy="128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132" name="Google Shape;132;p18"/>
          <p:cNvSpPr txBox="1">
            <a:spLocks noGrp="1"/>
          </p:cNvSpPr>
          <p:nvPr>
            <p:ph type="subTitle" idx="3"/>
          </p:nvPr>
        </p:nvSpPr>
        <p:spPr>
          <a:xfrm flipH="1">
            <a:off x="2284800" y="3507467"/>
            <a:ext cx="2578000" cy="76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33" name="Google Shape;133;p18"/>
          <p:cNvSpPr txBox="1">
            <a:spLocks noGrp="1"/>
          </p:cNvSpPr>
          <p:nvPr>
            <p:ph type="title" idx="4"/>
          </p:nvPr>
        </p:nvSpPr>
        <p:spPr>
          <a:xfrm>
            <a:off x="789167" y="452867"/>
            <a:ext cx="4164800" cy="89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 b="1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 b="1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 b="1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 b="1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 b="1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 b="1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 b="1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 b="1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 b="1"/>
            </a:lvl9pPr>
          </a:lstStyle>
          <a:p>
            <a:endParaRPr/>
          </a:p>
        </p:txBody>
      </p:sp>
      <p:sp>
        <p:nvSpPr>
          <p:cNvPr id="134" name="Google Shape;134;p18"/>
          <p:cNvSpPr txBox="1">
            <a:spLocks noGrp="1"/>
          </p:cNvSpPr>
          <p:nvPr>
            <p:ph type="subTitle" idx="5"/>
          </p:nvPr>
        </p:nvSpPr>
        <p:spPr>
          <a:xfrm flipH="1">
            <a:off x="805200" y="1439967"/>
            <a:ext cx="5537200" cy="89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35" name="Google Shape;135;p18"/>
          <p:cNvSpPr txBox="1">
            <a:spLocks noGrp="1"/>
          </p:cNvSpPr>
          <p:nvPr>
            <p:ph type="title" idx="6" hasCustomPrompt="1"/>
          </p:nvPr>
        </p:nvSpPr>
        <p:spPr>
          <a:xfrm flipH="1">
            <a:off x="6365800" y="3507467"/>
            <a:ext cx="3744000" cy="128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6400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136" name="Google Shape;136;p18"/>
          <p:cNvSpPr txBox="1">
            <a:spLocks noGrp="1"/>
          </p:cNvSpPr>
          <p:nvPr>
            <p:ph type="subTitle" idx="7"/>
          </p:nvPr>
        </p:nvSpPr>
        <p:spPr>
          <a:xfrm flipH="1">
            <a:off x="6948800" y="4511700"/>
            <a:ext cx="2578000" cy="76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37" name="Google Shape;137;p18"/>
          <p:cNvSpPr/>
          <p:nvPr/>
        </p:nvSpPr>
        <p:spPr>
          <a:xfrm>
            <a:off x="11301267" y="0"/>
            <a:ext cx="8908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cxnSp>
        <p:nvCxnSpPr>
          <p:cNvPr id="138" name="Google Shape;138;p18"/>
          <p:cNvCxnSpPr/>
          <p:nvPr/>
        </p:nvCxnSpPr>
        <p:spPr>
          <a:xfrm>
            <a:off x="0" y="1273100"/>
            <a:ext cx="122060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39" name="Google Shape;139;p18"/>
          <p:cNvSpPr txBox="1">
            <a:spLocks noGrp="1"/>
          </p:cNvSpPr>
          <p:nvPr>
            <p:ph type="sldNum" idx="12"/>
          </p:nvPr>
        </p:nvSpPr>
        <p:spPr>
          <a:xfrm>
            <a:off x="11504267" y="587300"/>
            <a:ext cx="4848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 sz="2400" b="1"/>
            </a:lvl1pPr>
            <a:lvl2pPr lvl="1" rtl="0">
              <a:buNone/>
              <a:defRPr sz="2400" b="1"/>
            </a:lvl2pPr>
            <a:lvl3pPr lvl="2" rtl="0">
              <a:buNone/>
              <a:defRPr sz="2400" b="1"/>
            </a:lvl3pPr>
            <a:lvl4pPr lvl="3" rtl="0">
              <a:buNone/>
              <a:defRPr sz="2400" b="1"/>
            </a:lvl4pPr>
            <a:lvl5pPr lvl="4" rtl="0">
              <a:buNone/>
              <a:defRPr sz="2400" b="1"/>
            </a:lvl5pPr>
            <a:lvl6pPr lvl="5" rtl="0">
              <a:buNone/>
              <a:defRPr sz="2400" b="1"/>
            </a:lvl6pPr>
            <a:lvl7pPr lvl="6" rtl="0">
              <a:buNone/>
              <a:defRPr sz="2400" b="1"/>
            </a:lvl7pPr>
            <a:lvl8pPr lvl="7" rtl="0">
              <a:buNone/>
              <a:defRPr sz="2400" b="1"/>
            </a:lvl8pPr>
            <a:lvl9pPr lvl="8" rtl="0">
              <a:buNone/>
              <a:defRPr sz="2400" b="1"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240231944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chnology design 2">
  <p:cSld name="Technology design 2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22"/>
          <p:cNvSpPr txBox="1">
            <a:spLocks noGrp="1"/>
          </p:cNvSpPr>
          <p:nvPr>
            <p:ph type="subTitle" idx="1"/>
          </p:nvPr>
        </p:nvSpPr>
        <p:spPr>
          <a:xfrm flipH="1">
            <a:off x="6544067" y="3056516"/>
            <a:ext cx="3646800" cy="147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7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58" name="Google Shape;158;p22"/>
          <p:cNvSpPr txBox="1">
            <a:spLocks noGrp="1"/>
          </p:cNvSpPr>
          <p:nvPr>
            <p:ph type="title"/>
          </p:nvPr>
        </p:nvSpPr>
        <p:spPr>
          <a:xfrm>
            <a:off x="789167" y="452867"/>
            <a:ext cx="4164800" cy="89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/>
            </a:lvl9pPr>
          </a:lstStyle>
          <a:p>
            <a:endParaRPr/>
          </a:p>
        </p:txBody>
      </p:sp>
      <p:sp>
        <p:nvSpPr>
          <p:cNvPr id="159" name="Google Shape;159;p22"/>
          <p:cNvSpPr/>
          <p:nvPr/>
        </p:nvSpPr>
        <p:spPr>
          <a:xfrm>
            <a:off x="11301267" y="0"/>
            <a:ext cx="8908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cxnSp>
        <p:nvCxnSpPr>
          <p:cNvPr id="160" name="Google Shape;160;p22"/>
          <p:cNvCxnSpPr/>
          <p:nvPr/>
        </p:nvCxnSpPr>
        <p:spPr>
          <a:xfrm>
            <a:off x="0" y="1273100"/>
            <a:ext cx="122060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61" name="Google Shape;161;p22"/>
          <p:cNvSpPr txBox="1">
            <a:spLocks noGrp="1"/>
          </p:cNvSpPr>
          <p:nvPr>
            <p:ph type="sldNum" idx="12"/>
          </p:nvPr>
        </p:nvSpPr>
        <p:spPr>
          <a:xfrm>
            <a:off x="11504267" y="587300"/>
            <a:ext cx="4848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 sz="2400" b="1"/>
            </a:lvl1pPr>
            <a:lvl2pPr lvl="1" rtl="0">
              <a:buNone/>
              <a:defRPr sz="2400" b="1"/>
            </a:lvl2pPr>
            <a:lvl3pPr lvl="2" rtl="0">
              <a:buNone/>
              <a:defRPr sz="2400" b="1"/>
            </a:lvl3pPr>
            <a:lvl4pPr lvl="3" rtl="0">
              <a:buNone/>
              <a:defRPr sz="2400" b="1"/>
            </a:lvl4pPr>
            <a:lvl5pPr lvl="4" rtl="0">
              <a:buNone/>
              <a:defRPr sz="2400" b="1"/>
            </a:lvl5pPr>
            <a:lvl6pPr lvl="5" rtl="0">
              <a:buNone/>
              <a:defRPr sz="2400" b="1"/>
            </a:lvl6pPr>
            <a:lvl7pPr lvl="6" rtl="0">
              <a:buNone/>
              <a:defRPr sz="2400" b="1"/>
            </a:lvl7pPr>
            <a:lvl8pPr lvl="7" rtl="0">
              <a:buNone/>
              <a:defRPr sz="2400" b="1"/>
            </a:lvl8pPr>
            <a:lvl9pPr lvl="8" rtl="0">
              <a:buNone/>
              <a:defRPr sz="2400" b="1"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648611312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list">
  <p:cSld name="Title and list"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24"/>
          <p:cNvSpPr/>
          <p:nvPr/>
        </p:nvSpPr>
        <p:spPr>
          <a:xfrm>
            <a:off x="11301267" y="0"/>
            <a:ext cx="8908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cxnSp>
        <p:nvCxnSpPr>
          <p:cNvPr id="171" name="Google Shape;171;p24"/>
          <p:cNvCxnSpPr/>
          <p:nvPr/>
        </p:nvCxnSpPr>
        <p:spPr>
          <a:xfrm>
            <a:off x="0" y="1273100"/>
            <a:ext cx="122060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72" name="Google Shape;172;p24"/>
          <p:cNvSpPr txBox="1">
            <a:spLocks noGrp="1"/>
          </p:cNvSpPr>
          <p:nvPr>
            <p:ph type="sldNum" idx="12"/>
          </p:nvPr>
        </p:nvSpPr>
        <p:spPr>
          <a:xfrm>
            <a:off x="11504267" y="587300"/>
            <a:ext cx="4848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 sz="2400" b="1"/>
            </a:lvl1pPr>
            <a:lvl2pPr lvl="1" rtl="0">
              <a:buNone/>
              <a:defRPr sz="2400" b="1"/>
            </a:lvl2pPr>
            <a:lvl3pPr lvl="2" rtl="0">
              <a:buNone/>
              <a:defRPr sz="2400" b="1"/>
            </a:lvl3pPr>
            <a:lvl4pPr lvl="3" rtl="0">
              <a:buNone/>
              <a:defRPr sz="2400" b="1"/>
            </a:lvl4pPr>
            <a:lvl5pPr lvl="4" rtl="0">
              <a:buNone/>
              <a:defRPr sz="2400" b="1"/>
            </a:lvl5pPr>
            <a:lvl6pPr lvl="5" rtl="0">
              <a:buNone/>
              <a:defRPr sz="2400" b="1"/>
            </a:lvl6pPr>
            <a:lvl7pPr lvl="6" rtl="0">
              <a:buNone/>
              <a:defRPr sz="2400" b="1"/>
            </a:lvl7pPr>
            <a:lvl8pPr lvl="7" rtl="0">
              <a:buNone/>
              <a:defRPr sz="2400" b="1"/>
            </a:lvl8pPr>
            <a:lvl9pPr lvl="8" rtl="0">
              <a:buNone/>
              <a:defRPr sz="2400" b="1"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173" name="Google Shape;173;p24"/>
          <p:cNvSpPr txBox="1">
            <a:spLocks noGrp="1"/>
          </p:cNvSpPr>
          <p:nvPr>
            <p:ph type="body" idx="1"/>
          </p:nvPr>
        </p:nvSpPr>
        <p:spPr>
          <a:xfrm>
            <a:off x="4541867" y="2175967"/>
            <a:ext cx="5814800" cy="35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50798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Nunito Light"/>
              <a:buChar char="●"/>
              <a:defRPr sz="2133"/>
            </a:lvl1pPr>
            <a:lvl2pPr marL="1219170" lvl="1" indent="-440256" rtl="0">
              <a:spcBef>
                <a:spcPts val="2133"/>
              </a:spcBef>
              <a:spcAft>
                <a:spcPts val="0"/>
              </a:spcAft>
              <a:buSzPts val="1600"/>
              <a:buFont typeface="Nunito Light"/>
              <a:buChar char="○"/>
              <a:defRPr/>
            </a:lvl2pPr>
            <a:lvl3pPr marL="1828754" lvl="2" indent="-431789" rtl="0">
              <a:spcBef>
                <a:spcPts val="2133"/>
              </a:spcBef>
              <a:spcAft>
                <a:spcPts val="0"/>
              </a:spcAft>
              <a:buSzPts val="1500"/>
              <a:buFont typeface="Nunito Light"/>
              <a:buChar char="■"/>
              <a:defRPr/>
            </a:lvl3pPr>
            <a:lvl4pPr marL="2438339" lvl="3" indent="-431789" rtl="0">
              <a:spcBef>
                <a:spcPts val="2133"/>
              </a:spcBef>
              <a:spcAft>
                <a:spcPts val="0"/>
              </a:spcAft>
              <a:buSzPts val="1500"/>
              <a:buFont typeface="Nunito Light"/>
              <a:buChar char="●"/>
              <a:defRPr/>
            </a:lvl4pPr>
            <a:lvl5pPr marL="3047924" lvl="4" indent="-406390" rtl="0">
              <a:spcBef>
                <a:spcPts val="2133"/>
              </a:spcBef>
              <a:spcAft>
                <a:spcPts val="0"/>
              </a:spcAft>
              <a:buSzPts val="1200"/>
              <a:buFont typeface="Nunito Light"/>
              <a:buChar char="○"/>
              <a:defRPr/>
            </a:lvl5pPr>
            <a:lvl6pPr marL="3657509" lvl="5" indent="-406390" rtl="0">
              <a:spcBef>
                <a:spcPts val="2133"/>
              </a:spcBef>
              <a:spcAft>
                <a:spcPts val="0"/>
              </a:spcAft>
              <a:buSzPts val="1200"/>
              <a:buFont typeface="Nunito Light"/>
              <a:buChar char="■"/>
              <a:defRPr/>
            </a:lvl6pPr>
            <a:lvl7pPr marL="4267093" lvl="6" indent="-414856" rtl="0">
              <a:spcBef>
                <a:spcPts val="2133"/>
              </a:spcBef>
              <a:spcAft>
                <a:spcPts val="0"/>
              </a:spcAft>
              <a:buSzPts val="1300"/>
              <a:buFont typeface="Nunito Light"/>
              <a:buChar char="●"/>
              <a:defRPr/>
            </a:lvl7pPr>
            <a:lvl8pPr marL="4876678" lvl="7" indent="-414856" rtl="0">
              <a:spcBef>
                <a:spcPts val="2133"/>
              </a:spcBef>
              <a:spcAft>
                <a:spcPts val="0"/>
              </a:spcAft>
              <a:buSzPts val="1300"/>
              <a:buFont typeface="Nunito Light"/>
              <a:buChar char="○"/>
              <a:defRPr/>
            </a:lvl8pPr>
            <a:lvl9pPr marL="5486263" lvl="8" indent="-406390" rtl="0">
              <a:spcBef>
                <a:spcPts val="2133"/>
              </a:spcBef>
              <a:spcAft>
                <a:spcPts val="2133"/>
              </a:spcAft>
              <a:buSzPts val="1200"/>
              <a:buFont typeface="Nunito Light"/>
              <a:buChar char="■"/>
              <a:defRPr/>
            </a:lvl9pPr>
          </a:lstStyle>
          <a:p>
            <a:endParaRPr/>
          </a:p>
        </p:txBody>
      </p:sp>
      <p:sp>
        <p:nvSpPr>
          <p:cNvPr id="174" name="Google Shape;174;p24"/>
          <p:cNvSpPr txBox="1">
            <a:spLocks noGrp="1"/>
          </p:cNvSpPr>
          <p:nvPr>
            <p:ph type="title"/>
          </p:nvPr>
        </p:nvSpPr>
        <p:spPr>
          <a:xfrm>
            <a:off x="789167" y="452867"/>
            <a:ext cx="4164800" cy="89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 b="1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 b="1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 b="1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 b="1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 b="1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 b="1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 b="1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 b="1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 b="1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63821070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25"/>
          <p:cNvSpPr/>
          <p:nvPr/>
        </p:nvSpPr>
        <p:spPr>
          <a:xfrm>
            <a:off x="0" y="0"/>
            <a:ext cx="92328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7" name="Google Shape;177;p25"/>
          <p:cNvSpPr txBox="1">
            <a:spLocks noGrp="1"/>
          </p:cNvSpPr>
          <p:nvPr>
            <p:ph type="subTitle" idx="1"/>
          </p:nvPr>
        </p:nvSpPr>
        <p:spPr>
          <a:xfrm>
            <a:off x="708317" y="2266484"/>
            <a:ext cx="5194800" cy="190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178" name="Google Shape;178;p25"/>
          <p:cNvSpPr txBox="1">
            <a:spLocks noGrp="1"/>
          </p:cNvSpPr>
          <p:nvPr>
            <p:ph type="title"/>
          </p:nvPr>
        </p:nvSpPr>
        <p:spPr>
          <a:xfrm>
            <a:off x="-323683" y="838417"/>
            <a:ext cx="6226800" cy="124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8000" b="1">
                <a:solidFill>
                  <a:schemeClr val="l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 sz="8000" b="1">
                <a:solidFill>
                  <a:schemeClr val="lt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 sz="8000" b="1">
                <a:solidFill>
                  <a:schemeClr val="lt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 sz="8000" b="1">
                <a:solidFill>
                  <a:schemeClr val="lt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 sz="8000" b="1">
                <a:solidFill>
                  <a:schemeClr val="lt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 sz="8000" b="1">
                <a:solidFill>
                  <a:schemeClr val="lt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 sz="8000" b="1">
                <a:solidFill>
                  <a:schemeClr val="lt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 sz="8000" b="1">
                <a:solidFill>
                  <a:schemeClr val="lt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 sz="8000" b="1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79" name="Google Shape;179;p25"/>
          <p:cNvSpPr txBox="1">
            <a:spLocks noGrp="1"/>
          </p:cNvSpPr>
          <p:nvPr>
            <p:ph type="sldNum" idx="12"/>
          </p:nvPr>
        </p:nvSpPr>
        <p:spPr>
          <a:xfrm>
            <a:off x="906945" y="5613201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180" name="Google Shape;180;p25"/>
          <p:cNvSpPr txBox="1"/>
          <p:nvPr/>
        </p:nvSpPr>
        <p:spPr>
          <a:xfrm>
            <a:off x="1525867" y="4637500"/>
            <a:ext cx="4377200" cy="124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lvl="0" indent="0" algn="r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n" sz="1333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CREDITS: This presentation template was created by </a:t>
            </a:r>
            <a:r>
              <a:rPr lang="en" sz="1333" b="1">
                <a:solidFill>
                  <a:schemeClr val="dk1"/>
                </a:solidFill>
                <a:uFill>
                  <a:noFill/>
                </a:uFill>
                <a:latin typeface="Inter"/>
                <a:ea typeface="Inter"/>
                <a:cs typeface="Inter"/>
                <a:sym typeface="Inter"/>
                <a:hlinkClick r:id="rId2"/>
              </a:rPr>
              <a:t>Slidesgo</a:t>
            </a:r>
            <a:r>
              <a:rPr lang="en" sz="1333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, including icons by </a:t>
            </a:r>
            <a:r>
              <a:rPr lang="en" sz="1333" b="1">
                <a:solidFill>
                  <a:schemeClr val="dk1"/>
                </a:solidFill>
                <a:uFill>
                  <a:noFill/>
                </a:uFill>
                <a:latin typeface="Inter"/>
                <a:ea typeface="Inter"/>
                <a:cs typeface="Inter"/>
                <a:sym typeface="Inter"/>
                <a:hlinkClick r:id="rId3"/>
              </a:rPr>
              <a:t>Flaticon</a:t>
            </a:r>
            <a:r>
              <a:rPr lang="en" sz="1333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, and infographics &amp; images by </a:t>
            </a:r>
            <a:r>
              <a:rPr lang="en" sz="1333" b="1">
                <a:solidFill>
                  <a:schemeClr val="dk1"/>
                </a:solidFill>
                <a:uFill>
                  <a:noFill/>
                </a:uFill>
                <a:latin typeface="Inter"/>
                <a:ea typeface="Inter"/>
                <a:cs typeface="Inter"/>
                <a:sym typeface="Inter"/>
                <a:hlinkClick r:id="rId4"/>
              </a:rPr>
              <a:t>Freepik</a:t>
            </a:r>
            <a:endParaRPr sz="1333" b="1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</p:spTree>
    <p:extLst>
      <p:ext uri="{BB962C8B-B14F-4D97-AF65-F5344CB8AC3E}">
        <p14:creationId xmlns:p14="http://schemas.microsoft.com/office/powerpoint/2010/main" val="3658585359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title and text">
  <p:cSld name="Big title and text"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26"/>
          <p:cNvSpPr/>
          <p:nvPr/>
        </p:nvSpPr>
        <p:spPr>
          <a:xfrm>
            <a:off x="6541400" y="1126600"/>
            <a:ext cx="5678400" cy="4575600"/>
          </a:xfrm>
          <a:prstGeom prst="rect">
            <a:avLst/>
          </a:prstGeom>
          <a:solidFill>
            <a:srgbClr val="FFD96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" name="Google Shape;183;p26"/>
          <p:cNvSpPr txBox="1">
            <a:spLocks noGrp="1"/>
          </p:cNvSpPr>
          <p:nvPr>
            <p:ph type="title"/>
          </p:nvPr>
        </p:nvSpPr>
        <p:spPr>
          <a:xfrm>
            <a:off x="5238300" y="1845617"/>
            <a:ext cx="6146800" cy="1774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10666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84" name="Google Shape;184;p26"/>
          <p:cNvSpPr txBox="1">
            <a:spLocks noGrp="1"/>
          </p:cNvSpPr>
          <p:nvPr>
            <p:ph type="subTitle" idx="1"/>
          </p:nvPr>
        </p:nvSpPr>
        <p:spPr>
          <a:xfrm flipH="1">
            <a:off x="6936300" y="3480400"/>
            <a:ext cx="4448800" cy="142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335740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3.xml"/><Relationship Id="rId3" Type="http://schemas.openxmlformats.org/officeDocument/2006/relationships/slideLayout" Target="../slideLayouts/slideLayout118.xml"/><Relationship Id="rId7" Type="http://schemas.openxmlformats.org/officeDocument/2006/relationships/slideLayout" Target="../slideLayouts/slideLayout122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17.xml"/><Relationship Id="rId1" Type="http://schemas.openxmlformats.org/officeDocument/2006/relationships/slideLayout" Target="../slideLayouts/slideLayout116.xml"/><Relationship Id="rId6" Type="http://schemas.openxmlformats.org/officeDocument/2006/relationships/slideLayout" Target="../slideLayouts/slideLayout121.xml"/><Relationship Id="rId11" Type="http://schemas.openxmlformats.org/officeDocument/2006/relationships/slideLayout" Target="../slideLayouts/slideLayout126.xml"/><Relationship Id="rId5" Type="http://schemas.openxmlformats.org/officeDocument/2006/relationships/slideLayout" Target="../slideLayouts/slideLayout120.xml"/><Relationship Id="rId10" Type="http://schemas.openxmlformats.org/officeDocument/2006/relationships/slideLayout" Target="../slideLayouts/slideLayout125.xml"/><Relationship Id="rId4" Type="http://schemas.openxmlformats.org/officeDocument/2006/relationships/slideLayout" Target="../slideLayouts/slideLayout119.xml"/><Relationship Id="rId9" Type="http://schemas.openxmlformats.org/officeDocument/2006/relationships/slideLayout" Target="../slideLayouts/slideLayout124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4.xml"/><Relationship Id="rId13" Type="http://schemas.openxmlformats.org/officeDocument/2006/relationships/slideLayout" Target="../slideLayouts/slideLayout139.xml"/><Relationship Id="rId18" Type="http://schemas.openxmlformats.org/officeDocument/2006/relationships/slideLayout" Target="../slideLayouts/slideLayout144.xml"/><Relationship Id="rId3" Type="http://schemas.openxmlformats.org/officeDocument/2006/relationships/slideLayout" Target="../slideLayouts/slideLayout129.xml"/><Relationship Id="rId21" Type="http://schemas.openxmlformats.org/officeDocument/2006/relationships/slideLayout" Target="../slideLayouts/slideLayout147.xml"/><Relationship Id="rId7" Type="http://schemas.openxmlformats.org/officeDocument/2006/relationships/slideLayout" Target="../slideLayouts/slideLayout133.xml"/><Relationship Id="rId12" Type="http://schemas.openxmlformats.org/officeDocument/2006/relationships/slideLayout" Target="../slideLayouts/slideLayout138.xml"/><Relationship Id="rId17" Type="http://schemas.openxmlformats.org/officeDocument/2006/relationships/slideLayout" Target="../slideLayouts/slideLayout143.xml"/><Relationship Id="rId2" Type="http://schemas.openxmlformats.org/officeDocument/2006/relationships/slideLayout" Target="../slideLayouts/slideLayout128.xml"/><Relationship Id="rId16" Type="http://schemas.openxmlformats.org/officeDocument/2006/relationships/slideLayout" Target="../slideLayouts/slideLayout142.xml"/><Relationship Id="rId20" Type="http://schemas.openxmlformats.org/officeDocument/2006/relationships/slideLayout" Target="../slideLayouts/slideLayout146.xml"/><Relationship Id="rId1" Type="http://schemas.openxmlformats.org/officeDocument/2006/relationships/slideLayout" Target="../slideLayouts/slideLayout127.xml"/><Relationship Id="rId6" Type="http://schemas.openxmlformats.org/officeDocument/2006/relationships/slideLayout" Target="../slideLayouts/slideLayout132.xml"/><Relationship Id="rId11" Type="http://schemas.openxmlformats.org/officeDocument/2006/relationships/slideLayout" Target="../slideLayouts/slideLayout137.xml"/><Relationship Id="rId5" Type="http://schemas.openxmlformats.org/officeDocument/2006/relationships/slideLayout" Target="../slideLayouts/slideLayout131.xml"/><Relationship Id="rId15" Type="http://schemas.openxmlformats.org/officeDocument/2006/relationships/slideLayout" Target="../slideLayouts/slideLayout141.xml"/><Relationship Id="rId23" Type="http://schemas.openxmlformats.org/officeDocument/2006/relationships/theme" Target="../theme/theme11.xml"/><Relationship Id="rId10" Type="http://schemas.openxmlformats.org/officeDocument/2006/relationships/slideLayout" Target="../slideLayouts/slideLayout136.xml"/><Relationship Id="rId19" Type="http://schemas.openxmlformats.org/officeDocument/2006/relationships/slideLayout" Target="../slideLayouts/slideLayout145.xml"/><Relationship Id="rId4" Type="http://schemas.openxmlformats.org/officeDocument/2006/relationships/slideLayout" Target="../slideLayouts/slideLayout130.xml"/><Relationship Id="rId9" Type="http://schemas.openxmlformats.org/officeDocument/2006/relationships/slideLayout" Target="../slideLayouts/slideLayout135.xml"/><Relationship Id="rId14" Type="http://schemas.openxmlformats.org/officeDocument/2006/relationships/slideLayout" Target="../slideLayouts/slideLayout140.xml"/><Relationship Id="rId22" Type="http://schemas.openxmlformats.org/officeDocument/2006/relationships/slideLayout" Target="../slideLayouts/slideLayout148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5" Type="http://schemas.openxmlformats.org/officeDocument/2006/relationships/slideLayout" Target="../slideLayouts/slideLayout22.xml"/><Relationship Id="rId4" Type="http://schemas.openxmlformats.org/officeDocument/2006/relationships/slideLayout" Target="../slideLayouts/slideLayout21.xml"/><Relationship Id="rId9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slideLayout" Target="../slideLayouts/slideLayout49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6" Type="http://schemas.openxmlformats.org/officeDocument/2006/relationships/image" Target="../media/image3.jpeg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5" Type="http://schemas.openxmlformats.org/officeDocument/2006/relationships/image" Target="../media/image2.jpg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slideLayout" Target="../slideLayouts/slideLayout62.xml"/><Relationship Id="rId18" Type="http://schemas.openxmlformats.org/officeDocument/2006/relationships/slideLayout" Target="../slideLayouts/slideLayout67.xml"/><Relationship Id="rId3" Type="http://schemas.openxmlformats.org/officeDocument/2006/relationships/slideLayout" Target="../slideLayouts/slideLayout52.xml"/><Relationship Id="rId21" Type="http://schemas.openxmlformats.org/officeDocument/2006/relationships/slideLayout" Target="../slideLayouts/slideLayout70.xml"/><Relationship Id="rId7" Type="http://schemas.openxmlformats.org/officeDocument/2006/relationships/slideLayout" Target="../slideLayouts/slideLayout56.xml"/><Relationship Id="rId12" Type="http://schemas.openxmlformats.org/officeDocument/2006/relationships/slideLayout" Target="../slideLayouts/slideLayout61.xml"/><Relationship Id="rId17" Type="http://schemas.openxmlformats.org/officeDocument/2006/relationships/slideLayout" Target="../slideLayouts/slideLayout66.xml"/><Relationship Id="rId2" Type="http://schemas.openxmlformats.org/officeDocument/2006/relationships/slideLayout" Target="../slideLayouts/slideLayout51.xml"/><Relationship Id="rId16" Type="http://schemas.openxmlformats.org/officeDocument/2006/relationships/slideLayout" Target="../slideLayouts/slideLayout65.xml"/><Relationship Id="rId20" Type="http://schemas.openxmlformats.org/officeDocument/2006/relationships/slideLayout" Target="../slideLayouts/slideLayout69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59.xml"/><Relationship Id="rId19" Type="http://schemas.openxmlformats.org/officeDocument/2006/relationships/slideLayout" Target="../slideLayouts/slideLayout68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Relationship Id="rId14" Type="http://schemas.openxmlformats.org/officeDocument/2006/relationships/slideLayout" Target="../slideLayouts/slideLayout63.xml"/><Relationship Id="rId22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theme" Target="../theme/theme6.xml"/><Relationship Id="rId2" Type="http://schemas.openxmlformats.org/officeDocument/2006/relationships/slideLayout" Target="../slideLayouts/slideLayout72.xml"/><Relationship Id="rId1" Type="http://schemas.openxmlformats.org/officeDocument/2006/relationships/slideLayout" Target="../slideLayouts/slideLayout71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13" Type="http://schemas.openxmlformats.org/officeDocument/2006/relationships/slideLayout" Target="../slideLayouts/slideLayout85.xml"/><Relationship Id="rId18" Type="http://schemas.openxmlformats.org/officeDocument/2006/relationships/theme" Target="../theme/theme7.xml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12" Type="http://schemas.openxmlformats.org/officeDocument/2006/relationships/slideLayout" Target="../slideLayouts/slideLayout84.xml"/><Relationship Id="rId17" Type="http://schemas.openxmlformats.org/officeDocument/2006/relationships/slideLayout" Target="../slideLayouts/slideLayout89.xml"/><Relationship Id="rId2" Type="http://schemas.openxmlformats.org/officeDocument/2006/relationships/slideLayout" Target="../slideLayouts/slideLayout74.xml"/><Relationship Id="rId16" Type="http://schemas.openxmlformats.org/officeDocument/2006/relationships/slideLayout" Target="../slideLayouts/slideLayout88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5" Type="http://schemas.openxmlformats.org/officeDocument/2006/relationships/slideLayout" Target="../slideLayouts/slideLayout77.xml"/><Relationship Id="rId15" Type="http://schemas.openxmlformats.org/officeDocument/2006/relationships/slideLayout" Target="../slideLayouts/slideLayout87.xml"/><Relationship Id="rId10" Type="http://schemas.openxmlformats.org/officeDocument/2006/relationships/slideLayout" Target="../slideLayouts/slideLayout82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Relationship Id="rId14" Type="http://schemas.openxmlformats.org/officeDocument/2006/relationships/slideLayout" Target="../slideLayouts/slideLayout86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7.xml"/><Relationship Id="rId13" Type="http://schemas.openxmlformats.org/officeDocument/2006/relationships/slideLayout" Target="../slideLayouts/slideLayout102.xml"/><Relationship Id="rId3" Type="http://schemas.openxmlformats.org/officeDocument/2006/relationships/slideLayout" Target="../slideLayouts/slideLayout92.xml"/><Relationship Id="rId7" Type="http://schemas.openxmlformats.org/officeDocument/2006/relationships/slideLayout" Target="../slideLayouts/slideLayout96.xml"/><Relationship Id="rId12" Type="http://schemas.openxmlformats.org/officeDocument/2006/relationships/slideLayout" Target="../slideLayouts/slideLayout101.xml"/><Relationship Id="rId2" Type="http://schemas.openxmlformats.org/officeDocument/2006/relationships/slideLayout" Target="../slideLayouts/slideLayout91.xml"/><Relationship Id="rId16" Type="http://schemas.openxmlformats.org/officeDocument/2006/relationships/theme" Target="../theme/theme8.xml"/><Relationship Id="rId1" Type="http://schemas.openxmlformats.org/officeDocument/2006/relationships/slideLayout" Target="../slideLayouts/slideLayout90.xml"/><Relationship Id="rId6" Type="http://schemas.openxmlformats.org/officeDocument/2006/relationships/slideLayout" Target="../slideLayouts/slideLayout95.xml"/><Relationship Id="rId11" Type="http://schemas.openxmlformats.org/officeDocument/2006/relationships/slideLayout" Target="../slideLayouts/slideLayout100.xml"/><Relationship Id="rId5" Type="http://schemas.openxmlformats.org/officeDocument/2006/relationships/slideLayout" Target="../slideLayouts/slideLayout94.xml"/><Relationship Id="rId1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99.xml"/><Relationship Id="rId4" Type="http://schemas.openxmlformats.org/officeDocument/2006/relationships/slideLayout" Target="../slideLayouts/slideLayout93.xml"/><Relationship Id="rId9" Type="http://schemas.openxmlformats.org/officeDocument/2006/relationships/slideLayout" Target="../slideLayouts/slideLayout98.xml"/><Relationship Id="rId14" Type="http://schemas.openxmlformats.org/officeDocument/2006/relationships/slideLayout" Target="../slideLayouts/slideLayout103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2.xml"/><Relationship Id="rId3" Type="http://schemas.openxmlformats.org/officeDocument/2006/relationships/slideLayout" Target="../slideLayouts/slideLayout107.xml"/><Relationship Id="rId7" Type="http://schemas.openxmlformats.org/officeDocument/2006/relationships/slideLayout" Target="../slideLayouts/slideLayout111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106.xml"/><Relationship Id="rId1" Type="http://schemas.openxmlformats.org/officeDocument/2006/relationships/slideLayout" Target="../slideLayouts/slideLayout105.xml"/><Relationship Id="rId6" Type="http://schemas.openxmlformats.org/officeDocument/2006/relationships/slideLayout" Target="../slideLayouts/slideLayout110.xml"/><Relationship Id="rId11" Type="http://schemas.openxmlformats.org/officeDocument/2006/relationships/slideLayout" Target="../slideLayouts/slideLayout115.xml"/><Relationship Id="rId5" Type="http://schemas.openxmlformats.org/officeDocument/2006/relationships/slideLayout" Target="../slideLayouts/slideLayout109.xml"/><Relationship Id="rId10" Type="http://schemas.openxmlformats.org/officeDocument/2006/relationships/slideLayout" Target="../slideLayouts/slideLayout114.xml"/><Relationship Id="rId4" Type="http://schemas.openxmlformats.org/officeDocument/2006/relationships/slideLayout" Target="../slideLayouts/slideLayout108.xml"/><Relationship Id="rId9" Type="http://schemas.openxmlformats.org/officeDocument/2006/relationships/slideLayout" Target="../slideLayouts/slideLayout1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DE6118-2437-4B30-8E3C-4D2BE6020583}" type="datetimeFigureOut">
              <a:rPr lang="en-US" smtClean="0"/>
              <a:pPr/>
              <a:t>8/4/2020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04277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73" r:id="rId10"/>
    <p:sldLayoutId id="2147483702" r:id="rId11"/>
    <p:sldLayoutId id="2147483774" r:id="rId12"/>
    <p:sldLayoutId id="2147483704" r:id="rId13"/>
    <p:sldLayoutId id="2147483775" r:id="rId14"/>
    <p:sldLayoutId id="2147483706" r:id="rId15"/>
    <p:sldLayoutId id="2147483776" r:id="rId16"/>
    <p:sldLayoutId id="2147483708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2B6674DC-0234-4623-BF8E-92FC616FA2D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8/4/2020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DF65787C-40E4-4B34-8798-1CA23033582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20457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5" r:id="rId1"/>
    <p:sldLayoutId id="2147483856" r:id="rId2"/>
    <p:sldLayoutId id="2147483857" r:id="rId3"/>
    <p:sldLayoutId id="2147483858" r:id="rId4"/>
    <p:sldLayoutId id="2147483859" r:id="rId5"/>
    <p:sldLayoutId id="2147483860" r:id="rId6"/>
    <p:sldLayoutId id="2147483861" r:id="rId7"/>
    <p:sldLayoutId id="2147483862" r:id="rId8"/>
    <p:sldLayoutId id="2147483863" r:id="rId9"/>
    <p:sldLayoutId id="2147483864" r:id="rId10"/>
    <p:sldLayoutId id="214748386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761115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7" r:id="rId1"/>
    <p:sldLayoutId id="2147483868" r:id="rId2"/>
    <p:sldLayoutId id="2147483869" r:id="rId3"/>
    <p:sldLayoutId id="2147483870" r:id="rId4"/>
    <p:sldLayoutId id="2147483871" r:id="rId5"/>
    <p:sldLayoutId id="2147483872" r:id="rId6"/>
    <p:sldLayoutId id="2147483873" r:id="rId7"/>
    <p:sldLayoutId id="2147483874" r:id="rId8"/>
    <p:sldLayoutId id="2147483875" r:id="rId9"/>
    <p:sldLayoutId id="2147483876" r:id="rId10"/>
    <p:sldLayoutId id="2147483877" r:id="rId11"/>
    <p:sldLayoutId id="2147483878" r:id="rId12"/>
    <p:sldLayoutId id="2147483879" r:id="rId13"/>
    <p:sldLayoutId id="2147483880" r:id="rId14"/>
    <p:sldLayoutId id="2147483881" r:id="rId15"/>
    <p:sldLayoutId id="2147483882" r:id="rId16"/>
    <p:sldLayoutId id="2147483883" r:id="rId17"/>
    <p:sldLayoutId id="2147483884" r:id="rId18"/>
    <p:sldLayoutId id="2147483885" r:id="rId19"/>
    <p:sldLayoutId id="2147483886" r:id="rId20"/>
    <p:sldLayoutId id="2147483887" r:id="rId21"/>
    <p:sldLayoutId id="2147483888" r:id="rId2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bel"/>
              <a:buNone/>
              <a:defRPr sz="2400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Unica One"/>
              <a:buNone/>
              <a:defRPr sz="2400">
                <a:solidFill>
                  <a:schemeClr val="dk1"/>
                </a:solidFill>
                <a:latin typeface="Unica One"/>
                <a:ea typeface="Unica One"/>
                <a:cs typeface="Unica One"/>
                <a:sym typeface="Unica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Unica One"/>
              <a:buNone/>
              <a:defRPr sz="2400">
                <a:solidFill>
                  <a:schemeClr val="dk1"/>
                </a:solidFill>
                <a:latin typeface="Unica One"/>
                <a:ea typeface="Unica One"/>
                <a:cs typeface="Unica One"/>
                <a:sym typeface="Unica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Unica One"/>
              <a:buNone/>
              <a:defRPr sz="2400">
                <a:solidFill>
                  <a:schemeClr val="dk1"/>
                </a:solidFill>
                <a:latin typeface="Unica One"/>
                <a:ea typeface="Unica One"/>
                <a:cs typeface="Unica One"/>
                <a:sym typeface="Unica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Unica One"/>
              <a:buNone/>
              <a:defRPr sz="2400">
                <a:solidFill>
                  <a:schemeClr val="dk1"/>
                </a:solidFill>
                <a:latin typeface="Unica One"/>
                <a:ea typeface="Unica One"/>
                <a:cs typeface="Unica One"/>
                <a:sym typeface="Unica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Unica One"/>
              <a:buNone/>
              <a:defRPr sz="2400">
                <a:solidFill>
                  <a:schemeClr val="dk1"/>
                </a:solidFill>
                <a:latin typeface="Unica One"/>
                <a:ea typeface="Unica One"/>
                <a:cs typeface="Unica One"/>
                <a:sym typeface="Unica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Unica One"/>
              <a:buNone/>
              <a:defRPr sz="2400">
                <a:solidFill>
                  <a:schemeClr val="dk1"/>
                </a:solidFill>
                <a:latin typeface="Unica One"/>
                <a:ea typeface="Unica One"/>
                <a:cs typeface="Unica One"/>
                <a:sym typeface="Unica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Unica One"/>
              <a:buNone/>
              <a:defRPr sz="2400">
                <a:solidFill>
                  <a:schemeClr val="dk1"/>
                </a:solidFill>
                <a:latin typeface="Unica One"/>
                <a:ea typeface="Unica One"/>
                <a:cs typeface="Unica One"/>
                <a:sym typeface="Unica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Unica One"/>
              <a:buNone/>
              <a:defRPr sz="2400">
                <a:solidFill>
                  <a:schemeClr val="dk1"/>
                </a:solidFill>
                <a:latin typeface="Unica One"/>
                <a:ea typeface="Unica One"/>
                <a:cs typeface="Unica One"/>
                <a:sym typeface="Unic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Inter"/>
              <a:buChar char="●"/>
              <a:def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"/>
              <a:buChar char="○"/>
              <a:defRPr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2pPr>
            <a:lvl3pPr marL="1371600" lvl="2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nter"/>
              <a:buChar char="■"/>
              <a:defRPr sz="12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3pPr>
            <a:lvl4pPr marL="1828800" lvl="3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nter"/>
              <a:buChar char="●"/>
              <a:defRPr sz="12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4pPr>
            <a:lvl5pPr marL="2286000" lvl="4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nter"/>
              <a:buChar char="○"/>
              <a:defRPr sz="12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5pPr>
            <a:lvl6pPr marL="2743200" lvl="5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nter"/>
              <a:buChar char="■"/>
              <a:defRPr sz="12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6pPr>
            <a:lvl7pPr marL="3200400" lvl="6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nter"/>
              <a:buChar char="●"/>
              <a:defRPr sz="12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7pPr>
            <a:lvl8pPr marL="3657600" lvl="7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nter"/>
              <a:buChar char="○"/>
              <a:defRPr sz="12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8pPr>
            <a:lvl9pPr marL="4114800" lvl="8" indent="-30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200"/>
              <a:buFont typeface="Inter"/>
              <a:buChar char="■"/>
              <a:defRPr sz="12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8490968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27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7" r:id="rId7"/>
    <p:sldLayoutId id="2147483738" r:id="rId8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B67E78-60B7-45D0-9C52-DC6B8D48656F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8/4/2020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F4A584-732F-4869-99FF-0E3630694D29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331731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  <p:sldLayoutId id="2147483750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E58272-8787-4B02-8B15-EC8437ECAFF0}" type="datetimeFigureOut">
              <a:rPr lang="en-US" smtClean="0"/>
              <a:t>8/4/2020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292771" y="634002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C760CC-44F4-4C4E-9789-57DB4259215C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28122BF0-87A7-4700-A754-F77D2213A216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527" y="80593"/>
            <a:ext cx="2270760" cy="123043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8D923224-8031-4DBD-B12D-B6205E40F6B2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5048" y="65877"/>
            <a:ext cx="1548149" cy="1382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80226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2" r:id="rId1"/>
    <p:sldLayoutId id="2147483753" r:id="rId2"/>
    <p:sldLayoutId id="2147483754" r:id="rId3"/>
    <p:sldLayoutId id="2147483755" r:id="rId4"/>
    <p:sldLayoutId id="2147483756" r:id="rId5"/>
    <p:sldLayoutId id="2147483757" r:id="rId6"/>
    <p:sldLayoutId id="2147483758" r:id="rId7"/>
    <p:sldLayoutId id="2147483759" r:id="rId8"/>
    <p:sldLayoutId id="2147483760" r:id="rId9"/>
    <p:sldLayoutId id="2147483761" r:id="rId10"/>
    <p:sldLayoutId id="2147483762" r:id="rId11"/>
    <p:sldLayoutId id="2147483763" r:id="rId12"/>
    <p:sldLayoutId id="2147483764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079259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6" r:id="rId2"/>
    <p:sldLayoutId id="2147483703" r:id="rId3"/>
    <p:sldLayoutId id="2147483667" r:id="rId4"/>
    <p:sldLayoutId id="2147483668" r:id="rId5"/>
    <p:sldLayoutId id="2147483705" r:id="rId6"/>
    <p:sldLayoutId id="2147483669" r:id="rId7"/>
    <p:sldLayoutId id="2147483670" r:id="rId8"/>
    <p:sldLayoutId id="2147483707" r:id="rId9"/>
    <p:sldLayoutId id="2147483671" r:id="rId10"/>
    <p:sldLayoutId id="2147483672" r:id="rId11"/>
    <p:sldLayoutId id="2147483709" r:id="rId12"/>
    <p:sldLayoutId id="2147483673" r:id="rId13"/>
    <p:sldLayoutId id="2147483675" r:id="rId14"/>
    <p:sldLayoutId id="2147483715" r:id="rId15"/>
    <p:sldLayoutId id="2147483716" r:id="rId16"/>
    <p:sldLayoutId id="2147483717" r:id="rId17"/>
    <p:sldLayoutId id="2147483679" r:id="rId18"/>
    <p:sldLayoutId id="2147483680" r:id="rId19"/>
    <p:sldLayoutId id="2147483681" r:id="rId20"/>
    <p:sldLayoutId id="2147483682" r:id="rId2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33412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6" r:id="rId1"/>
    <p:sldLayoutId id="2147483769" r:id="rId2"/>
  </p:sldLayoutIdLst>
  <p:txStyles>
    <p:titleStyle>
      <a:lvl1pPr algn="l" defTabSz="914126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31" indent="-228531" algn="l" defTabSz="91412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9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657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6783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6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908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1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03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bel"/>
              <a:buNone/>
              <a:defRPr sz="2400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Unica One"/>
              <a:buNone/>
              <a:defRPr sz="2400">
                <a:solidFill>
                  <a:schemeClr val="dk1"/>
                </a:solidFill>
                <a:latin typeface="Unica One"/>
                <a:ea typeface="Unica One"/>
                <a:cs typeface="Unica One"/>
                <a:sym typeface="Unica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Unica One"/>
              <a:buNone/>
              <a:defRPr sz="2400">
                <a:solidFill>
                  <a:schemeClr val="dk1"/>
                </a:solidFill>
                <a:latin typeface="Unica One"/>
                <a:ea typeface="Unica One"/>
                <a:cs typeface="Unica One"/>
                <a:sym typeface="Unica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Unica One"/>
              <a:buNone/>
              <a:defRPr sz="2400">
                <a:solidFill>
                  <a:schemeClr val="dk1"/>
                </a:solidFill>
                <a:latin typeface="Unica One"/>
                <a:ea typeface="Unica One"/>
                <a:cs typeface="Unica One"/>
                <a:sym typeface="Unica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Unica One"/>
              <a:buNone/>
              <a:defRPr sz="2400">
                <a:solidFill>
                  <a:schemeClr val="dk1"/>
                </a:solidFill>
                <a:latin typeface="Unica One"/>
                <a:ea typeface="Unica One"/>
                <a:cs typeface="Unica One"/>
                <a:sym typeface="Unica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Unica One"/>
              <a:buNone/>
              <a:defRPr sz="2400">
                <a:solidFill>
                  <a:schemeClr val="dk1"/>
                </a:solidFill>
                <a:latin typeface="Unica One"/>
                <a:ea typeface="Unica One"/>
                <a:cs typeface="Unica One"/>
                <a:sym typeface="Unica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Unica One"/>
              <a:buNone/>
              <a:defRPr sz="2400">
                <a:solidFill>
                  <a:schemeClr val="dk1"/>
                </a:solidFill>
                <a:latin typeface="Unica One"/>
                <a:ea typeface="Unica One"/>
                <a:cs typeface="Unica One"/>
                <a:sym typeface="Unica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Unica One"/>
              <a:buNone/>
              <a:defRPr sz="2400">
                <a:solidFill>
                  <a:schemeClr val="dk1"/>
                </a:solidFill>
                <a:latin typeface="Unica One"/>
                <a:ea typeface="Unica One"/>
                <a:cs typeface="Unica One"/>
                <a:sym typeface="Unica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Unica One"/>
              <a:buNone/>
              <a:defRPr sz="2400">
                <a:solidFill>
                  <a:schemeClr val="dk1"/>
                </a:solidFill>
                <a:latin typeface="Unica One"/>
                <a:ea typeface="Unica One"/>
                <a:cs typeface="Unica One"/>
                <a:sym typeface="Unic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Inter"/>
              <a:buChar char="●"/>
              <a:def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"/>
              <a:buChar char="○"/>
              <a:defRPr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2pPr>
            <a:lvl3pPr marL="1371600" lvl="2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nter"/>
              <a:buChar char="■"/>
              <a:defRPr sz="12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3pPr>
            <a:lvl4pPr marL="1828800" lvl="3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nter"/>
              <a:buChar char="●"/>
              <a:defRPr sz="12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4pPr>
            <a:lvl5pPr marL="2286000" lvl="4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nter"/>
              <a:buChar char="○"/>
              <a:defRPr sz="12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5pPr>
            <a:lvl6pPr marL="2743200" lvl="5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nter"/>
              <a:buChar char="■"/>
              <a:defRPr sz="12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6pPr>
            <a:lvl7pPr marL="3200400" lvl="6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nter"/>
              <a:buChar char="●"/>
              <a:defRPr sz="12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7pPr>
            <a:lvl8pPr marL="3657600" lvl="7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nter"/>
              <a:buChar char="○"/>
              <a:defRPr sz="12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8pPr>
            <a:lvl9pPr marL="4114800" lvl="8" indent="-30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200"/>
              <a:buFont typeface="Inter"/>
              <a:buChar char="■"/>
              <a:defRPr sz="12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3070712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87" r:id="rId1"/>
    <p:sldLayoutId id="2147483790" r:id="rId2"/>
    <p:sldLayoutId id="2147483791" r:id="rId3"/>
    <p:sldLayoutId id="2147483792" r:id="rId4"/>
    <p:sldLayoutId id="2147483793" r:id="rId5"/>
    <p:sldLayoutId id="2147483794" r:id="rId6"/>
    <p:sldLayoutId id="2147483795" r:id="rId7"/>
    <p:sldLayoutId id="2147483796" r:id="rId8"/>
    <p:sldLayoutId id="2147483797" r:id="rId9"/>
    <p:sldLayoutId id="2147483798" r:id="rId10"/>
    <p:sldLayoutId id="2147483799" r:id="rId11"/>
    <p:sldLayoutId id="2147483800" r:id="rId12"/>
    <p:sldLayoutId id="2147483801" r:id="rId13"/>
    <p:sldLayoutId id="2147483802" r:id="rId14"/>
    <p:sldLayoutId id="2147483804" r:id="rId15"/>
    <p:sldLayoutId id="2147483852" r:id="rId16"/>
    <p:sldLayoutId id="2147483853" r:id="rId17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bel"/>
              <a:buNone/>
              <a:defRPr sz="2400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Unica One"/>
              <a:buNone/>
              <a:defRPr sz="2400">
                <a:solidFill>
                  <a:schemeClr val="dk1"/>
                </a:solidFill>
                <a:latin typeface="Unica One"/>
                <a:ea typeface="Unica One"/>
                <a:cs typeface="Unica One"/>
                <a:sym typeface="Unica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Unica One"/>
              <a:buNone/>
              <a:defRPr sz="2400">
                <a:solidFill>
                  <a:schemeClr val="dk1"/>
                </a:solidFill>
                <a:latin typeface="Unica One"/>
                <a:ea typeface="Unica One"/>
                <a:cs typeface="Unica One"/>
                <a:sym typeface="Unica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Unica One"/>
              <a:buNone/>
              <a:defRPr sz="2400">
                <a:solidFill>
                  <a:schemeClr val="dk1"/>
                </a:solidFill>
                <a:latin typeface="Unica One"/>
                <a:ea typeface="Unica One"/>
                <a:cs typeface="Unica One"/>
                <a:sym typeface="Unica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Unica One"/>
              <a:buNone/>
              <a:defRPr sz="2400">
                <a:solidFill>
                  <a:schemeClr val="dk1"/>
                </a:solidFill>
                <a:latin typeface="Unica One"/>
                <a:ea typeface="Unica One"/>
                <a:cs typeface="Unica One"/>
                <a:sym typeface="Unica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Unica One"/>
              <a:buNone/>
              <a:defRPr sz="2400">
                <a:solidFill>
                  <a:schemeClr val="dk1"/>
                </a:solidFill>
                <a:latin typeface="Unica One"/>
                <a:ea typeface="Unica One"/>
                <a:cs typeface="Unica One"/>
                <a:sym typeface="Unica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Unica One"/>
              <a:buNone/>
              <a:defRPr sz="2400">
                <a:solidFill>
                  <a:schemeClr val="dk1"/>
                </a:solidFill>
                <a:latin typeface="Unica One"/>
                <a:ea typeface="Unica One"/>
                <a:cs typeface="Unica One"/>
                <a:sym typeface="Unica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Unica One"/>
              <a:buNone/>
              <a:defRPr sz="2400">
                <a:solidFill>
                  <a:schemeClr val="dk1"/>
                </a:solidFill>
                <a:latin typeface="Unica One"/>
                <a:ea typeface="Unica One"/>
                <a:cs typeface="Unica One"/>
                <a:sym typeface="Unica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Unica One"/>
              <a:buNone/>
              <a:defRPr sz="2400">
                <a:solidFill>
                  <a:schemeClr val="dk1"/>
                </a:solidFill>
                <a:latin typeface="Unica One"/>
                <a:ea typeface="Unica One"/>
                <a:cs typeface="Unica One"/>
                <a:sym typeface="Unic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Inter"/>
              <a:buChar char="●"/>
              <a:def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"/>
              <a:buChar char="○"/>
              <a:defRPr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2pPr>
            <a:lvl3pPr marL="1371600" lvl="2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nter"/>
              <a:buChar char="■"/>
              <a:defRPr sz="12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3pPr>
            <a:lvl4pPr marL="1828800" lvl="3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nter"/>
              <a:buChar char="●"/>
              <a:defRPr sz="12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4pPr>
            <a:lvl5pPr marL="2286000" lvl="4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nter"/>
              <a:buChar char="○"/>
              <a:defRPr sz="12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5pPr>
            <a:lvl6pPr marL="2743200" lvl="5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nter"/>
              <a:buChar char="■"/>
              <a:defRPr sz="12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6pPr>
            <a:lvl7pPr marL="3200400" lvl="6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nter"/>
              <a:buChar char="●"/>
              <a:defRPr sz="12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7pPr>
            <a:lvl8pPr marL="3657600" lvl="7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nter"/>
              <a:buChar char="○"/>
              <a:defRPr sz="12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8pPr>
            <a:lvl9pPr marL="4114800" lvl="8" indent="-30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200"/>
              <a:buFont typeface="Inter"/>
              <a:buChar char="■"/>
              <a:defRPr sz="12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3316356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07" r:id="rId1"/>
    <p:sldLayoutId id="2147483809" r:id="rId2"/>
    <p:sldLayoutId id="2147483810" r:id="rId3"/>
    <p:sldLayoutId id="2147483811" r:id="rId4"/>
    <p:sldLayoutId id="2147483812" r:id="rId5"/>
    <p:sldLayoutId id="2147483813" r:id="rId6"/>
    <p:sldLayoutId id="2147483814" r:id="rId7"/>
    <p:sldLayoutId id="2147483815" r:id="rId8"/>
    <p:sldLayoutId id="2147483816" r:id="rId9"/>
    <p:sldLayoutId id="2147483817" r:id="rId10"/>
    <p:sldLayoutId id="2147483818" r:id="rId11"/>
    <p:sldLayoutId id="2147483819" r:id="rId12"/>
    <p:sldLayoutId id="2147483820" r:id="rId13"/>
    <p:sldLayoutId id="2147483821" r:id="rId14"/>
    <p:sldLayoutId id="2147483823" r:id="rId15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656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CC0364E-0B58-468A-9C65-7CF9FA8A44C2}" type="datetimeFigureOut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8/4/2020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656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656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336EEAF-6297-414D-8FE0-8C4567D3E312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27658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d-ID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1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7.png"/><Relationship Id="rId5" Type="http://schemas.openxmlformats.org/officeDocument/2006/relationships/image" Target="../media/image36.emf"/><Relationship Id="rId4" Type="http://schemas.openxmlformats.org/officeDocument/2006/relationships/oleObject" Target="../embeddings/oleObject1.bin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1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8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8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7" Type="http://schemas.openxmlformats.org/officeDocument/2006/relationships/image" Target="../media/image44.png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88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hyperlink" Target="https://bit.ly/pedomanbencanasaatcovid" TargetMode="External"/><Relationship Id="rId1" Type="http://schemas.openxmlformats.org/officeDocument/2006/relationships/slideLayout" Target="../slideLayouts/slideLayout8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7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1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28.xml"/><Relationship Id="rId4" Type="http://schemas.openxmlformats.org/officeDocument/2006/relationships/image" Target="../media/image4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28.xml"/><Relationship Id="rId4" Type="http://schemas.openxmlformats.org/officeDocument/2006/relationships/image" Target="../media/image5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28.xml"/><Relationship Id="rId4" Type="http://schemas.openxmlformats.org/officeDocument/2006/relationships/image" Target="../media/image5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89.xml"/><Relationship Id="rId4" Type="http://schemas.openxmlformats.org/officeDocument/2006/relationships/image" Target="../media/image4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89.xml"/><Relationship Id="rId4" Type="http://schemas.openxmlformats.org/officeDocument/2006/relationships/image" Target="../media/image5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89.xml"/><Relationship Id="rId4" Type="http://schemas.openxmlformats.org/officeDocument/2006/relationships/image" Target="../media/image5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7" Type="http://schemas.openxmlformats.org/officeDocument/2006/relationships/image" Target="../media/image25.jpe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7.xml"/><Relationship Id="rId6" Type="http://schemas.openxmlformats.org/officeDocument/2006/relationships/image" Target="../media/image29.pn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30.jpeg"/><Relationship Id="rId7" Type="http://schemas.openxmlformats.org/officeDocument/2006/relationships/image" Target="../media/image2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6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13" Type="http://schemas.openxmlformats.org/officeDocument/2006/relationships/image" Target="../media/image26.jpeg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12" Type="http://schemas.openxmlformats.org/officeDocument/2006/relationships/image" Target="../media/image25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86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0" Type="http://schemas.openxmlformats.org/officeDocument/2006/relationships/diagramColors" Target="../diagrams/colors2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4.xml"/><Relationship Id="rId13" Type="http://schemas.openxmlformats.org/officeDocument/2006/relationships/image" Target="../media/image25.jpeg"/><Relationship Id="rId3" Type="http://schemas.openxmlformats.org/officeDocument/2006/relationships/diagramLayout" Target="../diagrams/layout3.xml"/><Relationship Id="rId7" Type="http://schemas.openxmlformats.org/officeDocument/2006/relationships/diagramData" Target="../diagrams/data4.xml"/><Relationship Id="rId12" Type="http://schemas.openxmlformats.org/officeDocument/2006/relationships/image" Target="../media/image35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43.xml"/><Relationship Id="rId6" Type="http://schemas.microsoft.com/office/2007/relationships/diagramDrawing" Target="../diagrams/drawing3.xml"/><Relationship Id="rId11" Type="http://schemas.microsoft.com/office/2007/relationships/diagramDrawing" Target="../diagrams/drawing4.xml"/><Relationship Id="rId5" Type="http://schemas.openxmlformats.org/officeDocument/2006/relationships/diagramColors" Target="../diagrams/colors3.xml"/><Relationship Id="rId10" Type="http://schemas.openxmlformats.org/officeDocument/2006/relationships/diagramColors" Target="../diagrams/colors4.xml"/><Relationship Id="rId4" Type="http://schemas.openxmlformats.org/officeDocument/2006/relationships/diagramQuickStyle" Target="../diagrams/quickStyle3.xml"/><Relationship Id="rId9" Type="http://schemas.openxmlformats.org/officeDocument/2006/relationships/diagramQuickStyle" Target="../diagrams/quickStyle4.xml"/><Relationship Id="rId14" Type="http://schemas.openxmlformats.org/officeDocument/2006/relationships/image" Target="../media/image26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85463" y="2548210"/>
            <a:ext cx="11119921" cy="13940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70000"/>
              </a:lnSpc>
            </a:pPr>
            <a:r>
              <a:rPr lang="en-US" sz="4000" b="1" cap="all" dirty="0">
                <a:ln w="9000" cmpd="sng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/>
                <a:cs typeface="Arial"/>
              </a:rPr>
              <a:t>PEDOMAN PENCEGAHAN COVID-19 </a:t>
            </a:r>
          </a:p>
          <a:p>
            <a:pPr algn="r">
              <a:lnSpc>
                <a:spcPct val="70000"/>
              </a:lnSpc>
            </a:pPr>
            <a:r>
              <a:rPr lang="en-US" sz="4000" b="1" cap="all" dirty="0">
                <a:ln w="9000" cmpd="sng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/>
                <a:cs typeface="Arial"/>
              </a:rPr>
              <a:t>DALAM SITUASI BENCANA </a:t>
            </a:r>
          </a:p>
          <a:p>
            <a:pPr algn="r">
              <a:lnSpc>
                <a:spcPct val="70000"/>
              </a:lnSpc>
            </a:pPr>
            <a:r>
              <a:rPr lang="en-US" sz="4000" b="1" cap="all" dirty="0">
                <a:ln w="9000" cmpd="sng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/>
                <a:cs typeface="Arial"/>
              </a:rPr>
              <a:t>&amp; KRISIS KESEHATAN LAIN</a:t>
            </a:r>
          </a:p>
        </p:txBody>
      </p:sp>
      <p:cxnSp>
        <p:nvCxnSpPr>
          <p:cNvPr id="4" name="Straight Connector 3"/>
          <p:cNvCxnSpPr/>
          <p:nvPr/>
        </p:nvCxnSpPr>
        <p:spPr>
          <a:xfrm flipV="1">
            <a:off x="785463" y="3969654"/>
            <a:ext cx="10646975" cy="6016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EB322B99-A167-4758-95F5-72D022D612A8}"/>
              </a:ext>
            </a:extLst>
          </p:cNvPr>
          <p:cNvSpPr txBox="1"/>
          <p:nvPr/>
        </p:nvSpPr>
        <p:spPr>
          <a:xfrm>
            <a:off x="5069404" y="5933248"/>
            <a:ext cx="6426055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400" dirty="0" err="1"/>
              <a:t>Pertemuan</a:t>
            </a:r>
            <a:r>
              <a:rPr lang="en-US" sz="1400" dirty="0"/>
              <a:t> </a:t>
            </a:r>
            <a:r>
              <a:rPr lang="en-US" sz="1400" dirty="0" err="1"/>
              <a:t>Penyusunan</a:t>
            </a:r>
            <a:r>
              <a:rPr lang="en-US" sz="1400" dirty="0"/>
              <a:t> </a:t>
            </a:r>
            <a:r>
              <a:rPr lang="en-US" sz="1400" dirty="0" err="1"/>
              <a:t>Pedoman</a:t>
            </a:r>
            <a:r>
              <a:rPr lang="en-US" sz="1400" dirty="0"/>
              <a:t> Kesehatan Haji </a:t>
            </a:r>
            <a:r>
              <a:rPr lang="en-US" sz="1400" dirty="0" err="1"/>
              <a:t>dalam</a:t>
            </a:r>
            <a:r>
              <a:rPr lang="en-US" sz="1400" dirty="0"/>
              <a:t> </a:t>
            </a:r>
            <a:r>
              <a:rPr lang="en-US" sz="1400" dirty="0" err="1"/>
              <a:t>Pencegahan</a:t>
            </a:r>
            <a:r>
              <a:rPr lang="en-US" sz="1400" dirty="0"/>
              <a:t> COVID-19</a:t>
            </a:r>
          </a:p>
          <a:p>
            <a:pPr algn="r"/>
            <a:r>
              <a:rPr lang="en-US" sz="1400" dirty="0"/>
              <a:t>Pusat Kesehatan Haji, </a:t>
            </a:r>
            <a:r>
              <a:rPr lang="en-US" sz="1400" dirty="0" err="1"/>
              <a:t>Kemenkes</a:t>
            </a:r>
            <a:endParaRPr lang="en-US" sz="1400" dirty="0"/>
          </a:p>
          <a:p>
            <a:pPr algn="r"/>
            <a:r>
              <a:rPr lang="en-US" sz="1400" dirty="0"/>
              <a:t>Depok, 5 </a:t>
            </a:r>
            <a:r>
              <a:rPr lang="en-US" sz="1400" dirty="0" err="1"/>
              <a:t>Agustus</a:t>
            </a:r>
            <a:r>
              <a:rPr lang="en-US" sz="1400" dirty="0"/>
              <a:t> 2020</a:t>
            </a:r>
            <a:endParaRPr lang="en-ID" sz="14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1A5D8BB9-02D4-4396-9F8F-B8338B6842B3}"/>
              </a:ext>
            </a:extLst>
          </p:cNvPr>
          <p:cNvSpPr txBox="1"/>
          <p:nvPr/>
        </p:nvSpPr>
        <p:spPr>
          <a:xfrm>
            <a:off x="7308497" y="4049053"/>
            <a:ext cx="412548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400" dirty="0"/>
              <a:t>Dr Budi </a:t>
            </a:r>
            <a:r>
              <a:rPr lang="en-US" sz="2400" dirty="0" err="1"/>
              <a:t>Sylvana</a:t>
            </a:r>
            <a:r>
              <a:rPr lang="en-US" sz="2400" dirty="0"/>
              <a:t>, MARS</a:t>
            </a:r>
          </a:p>
          <a:p>
            <a:pPr algn="r"/>
            <a:r>
              <a:rPr lang="en-US" sz="2400" dirty="0"/>
              <a:t> PUSAT KRISIS KESEHATAN</a:t>
            </a:r>
          </a:p>
          <a:p>
            <a:pPr algn="r"/>
            <a:r>
              <a:rPr lang="en-US" sz="2400" dirty="0"/>
              <a:t>KEMENTERIAN KESEHATAN RI</a:t>
            </a:r>
            <a:endParaRPr lang="en-ID" sz="24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9C54EDA2-2228-4398-8AB0-92FCA7E15A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6248" y="543099"/>
            <a:ext cx="2046249" cy="164409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B44CE439-8092-4F81-AB65-59DEDA1A8C6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686" t="50000" r="2910" b="8554"/>
          <a:stretch/>
        </p:blipFill>
        <p:spPr>
          <a:xfrm>
            <a:off x="7869972" y="555420"/>
            <a:ext cx="1495918" cy="153449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94287974-953B-498B-8E95-64D97FBFB90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002284" cy="54309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BAA88F86-F810-4FDA-98F5-371BA6D3649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5459" y="3"/>
            <a:ext cx="696541" cy="62198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7C2D0AE4-2BEA-4608-8711-E350C5E6D5B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7" t="39867" r="6162" b="6129"/>
          <a:stretch/>
        </p:blipFill>
        <p:spPr>
          <a:xfrm>
            <a:off x="4959927" y="553813"/>
            <a:ext cx="2715492" cy="1609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52517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xmlns="" id="{684BC773-60DF-477E-B540-137B035A58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KESIAPSIAGAAN PADA MASA COVID-19</a:t>
            </a:r>
            <a:endParaRPr lang="en-ID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xmlns="" id="{EB5FEC63-2172-413C-8957-4385BF1F44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5148" y="1857157"/>
            <a:ext cx="11001703" cy="4351338"/>
          </a:xfrm>
        </p:spPr>
        <p:txBody>
          <a:bodyPr>
            <a:normAutofit/>
          </a:bodyPr>
          <a:lstStyle/>
          <a:p>
            <a:pPr marL="514350" lvl="0" indent="-514350">
              <a:spcAft>
                <a:spcPts val="600"/>
              </a:spcAft>
              <a:buFont typeface="+mj-lt"/>
              <a:buAutoNum type="arabicPeriod"/>
            </a:pPr>
            <a:r>
              <a:rPr lang="en-US" dirty="0" err="1"/>
              <a:t>Meningkatkan</a:t>
            </a:r>
            <a:r>
              <a:rPr lang="en-US" dirty="0"/>
              <a:t> </a:t>
            </a:r>
            <a:r>
              <a:rPr lang="en-US" dirty="0" err="1"/>
              <a:t>kapasitas</a:t>
            </a:r>
            <a:r>
              <a:rPr lang="en-US" dirty="0"/>
              <a:t> SDM (</a:t>
            </a:r>
            <a:r>
              <a:rPr lang="en-US" dirty="0" err="1"/>
              <a:t>manajerial</a:t>
            </a:r>
            <a:r>
              <a:rPr lang="en-US" dirty="0"/>
              <a:t> &amp; </a:t>
            </a:r>
            <a:r>
              <a:rPr lang="en-US" dirty="0" err="1"/>
              <a:t>teknis</a:t>
            </a:r>
            <a:r>
              <a:rPr lang="en-US" dirty="0"/>
              <a:t>)</a:t>
            </a:r>
          </a:p>
          <a:p>
            <a:pPr marL="514350" lvl="0" indent="-514350">
              <a:spcAft>
                <a:spcPts val="600"/>
              </a:spcAft>
              <a:buFont typeface="+mj-lt"/>
              <a:buAutoNum type="arabicPeriod"/>
            </a:pPr>
            <a:r>
              <a:rPr lang="en-US" dirty="0" err="1"/>
              <a:t>Menyiapkan</a:t>
            </a:r>
            <a:r>
              <a:rPr lang="en-US" dirty="0"/>
              <a:t> </a:t>
            </a:r>
            <a:r>
              <a:rPr lang="en-US" dirty="0" err="1"/>
              <a:t>ketersediaan</a:t>
            </a:r>
            <a:r>
              <a:rPr lang="en-US" dirty="0"/>
              <a:t> </a:t>
            </a:r>
            <a:r>
              <a:rPr lang="en-US" dirty="0" err="1"/>
              <a:t>sarana</a:t>
            </a:r>
            <a:r>
              <a:rPr lang="en-US" dirty="0"/>
              <a:t> </a:t>
            </a:r>
            <a:r>
              <a:rPr lang="en-US" dirty="0" err="1"/>
              <a:t>prasarana</a:t>
            </a:r>
            <a:r>
              <a:rPr lang="en-US" dirty="0"/>
              <a:t> </a:t>
            </a:r>
            <a:r>
              <a:rPr lang="en-US" dirty="0" err="1"/>
              <a:t>kesehatan</a:t>
            </a:r>
            <a:r>
              <a:rPr lang="en-US" dirty="0"/>
              <a:t> dan </a:t>
            </a:r>
            <a:r>
              <a:rPr lang="en-US" dirty="0" err="1"/>
              <a:t>perbekalan</a:t>
            </a:r>
            <a:r>
              <a:rPr lang="en-US" dirty="0"/>
              <a:t> </a:t>
            </a:r>
            <a:r>
              <a:rPr lang="en-US" dirty="0" err="1"/>
              <a:t>kesehatan</a:t>
            </a:r>
            <a:r>
              <a:rPr lang="en-US" dirty="0"/>
              <a:t> yang </a:t>
            </a:r>
            <a:r>
              <a:rPr lang="en-US" dirty="0" err="1"/>
              <a:t>memadai</a:t>
            </a:r>
            <a:r>
              <a:rPr lang="en-US" dirty="0"/>
              <a:t> </a:t>
            </a:r>
            <a:r>
              <a:rPr lang="en-US" dirty="0" err="1"/>
              <a:t>untuk</a:t>
            </a:r>
            <a:r>
              <a:rPr lang="en-US" dirty="0"/>
              <a:t> </a:t>
            </a:r>
            <a:r>
              <a:rPr lang="en-US" dirty="0" err="1"/>
              <a:t>upaya</a:t>
            </a:r>
            <a:r>
              <a:rPr lang="en-US" dirty="0"/>
              <a:t> </a:t>
            </a:r>
            <a:r>
              <a:rPr lang="en-US" dirty="0" err="1"/>
              <a:t>tanggap</a:t>
            </a:r>
            <a:r>
              <a:rPr lang="en-US" dirty="0"/>
              <a:t> </a:t>
            </a:r>
            <a:r>
              <a:rPr lang="en-US" dirty="0" err="1"/>
              <a:t>darurat</a:t>
            </a:r>
            <a:endParaRPr lang="en-US" dirty="0"/>
          </a:p>
          <a:p>
            <a:pPr marL="514350" lvl="0" indent="-514350">
              <a:spcAft>
                <a:spcPts val="600"/>
              </a:spcAft>
              <a:buFont typeface="+mj-lt"/>
              <a:buAutoNum type="arabicPeriod"/>
            </a:pPr>
            <a:r>
              <a:rPr lang="en-US" dirty="0" err="1"/>
              <a:t>Penyusunan</a:t>
            </a:r>
            <a:r>
              <a:rPr lang="en-US" dirty="0"/>
              <a:t> </a:t>
            </a:r>
            <a:r>
              <a:rPr lang="en-US" dirty="0" err="1"/>
              <a:t>rencana</a:t>
            </a:r>
            <a:r>
              <a:rPr lang="en-US" dirty="0"/>
              <a:t> </a:t>
            </a:r>
            <a:r>
              <a:rPr lang="en-US" dirty="0" err="1"/>
              <a:t>kesiapsiagaan</a:t>
            </a:r>
            <a:r>
              <a:rPr lang="en-US" dirty="0"/>
              <a:t> </a:t>
            </a:r>
            <a:r>
              <a:rPr lang="en-US" dirty="0" err="1"/>
              <a:t>klaster</a:t>
            </a:r>
            <a:r>
              <a:rPr lang="en-US" dirty="0"/>
              <a:t> </a:t>
            </a:r>
            <a:r>
              <a:rPr lang="en-US" dirty="0" err="1"/>
              <a:t>kesehatan</a:t>
            </a:r>
            <a:endParaRPr lang="en-US" dirty="0"/>
          </a:p>
          <a:p>
            <a:pPr marL="514350" lvl="0" indent="-514350">
              <a:spcAft>
                <a:spcPts val="600"/>
              </a:spcAft>
              <a:buFont typeface="+mj-lt"/>
              <a:buAutoNum type="arabicPeriod"/>
            </a:pPr>
            <a:r>
              <a:rPr lang="en-US" dirty="0" err="1"/>
              <a:t>Membentuk</a:t>
            </a:r>
            <a:r>
              <a:rPr lang="en-US" dirty="0"/>
              <a:t>/</a:t>
            </a:r>
            <a:r>
              <a:rPr lang="en-US" dirty="0" err="1"/>
              <a:t>memperkuat</a:t>
            </a:r>
            <a:r>
              <a:rPr lang="en-US" dirty="0"/>
              <a:t> Tim RHA, EMT dan PHRRT</a:t>
            </a:r>
          </a:p>
          <a:p>
            <a:pPr marL="514350" lvl="0" indent="-514350">
              <a:spcAft>
                <a:spcPts val="600"/>
              </a:spcAft>
              <a:buFont typeface="+mj-lt"/>
              <a:buAutoNum type="arabicPeriod"/>
            </a:pPr>
            <a:r>
              <a:rPr lang="en-US" dirty="0" err="1"/>
              <a:t>Memperkuat</a:t>
            </a:r>
            <a:r>
              <a:rPr lang="en-US" dirty="0"/>
              <a:t> &amp; </a:t>
            </a:r>
            <a:r>
              <a:rPr lang="en-US" dirty="0" err="1"/>
              <a:t>mengembangkan</a:t>
            </a:r>
            <a:r>
              <a:rPr lang="en-US" dirty="0"/>
              <a:t> </a:t>
            </a:r>
            <a:r>
              <a:rPr lang="en-US" dirty="0" err="1"/>
              <a:t>sistem</a:t>
            </a:r>
            <a:r>
              <a:rPr lang="en-US" dirty="0"/>
              <a:t> </a:t>
            </a:r>
            <a:r>
              <a:rPr lang="en-US" dirty="0" err="1"/>
              <a:t>informasi</a:t>
            </a:r>
            <a:r>
              <a:rPr lang="en-US" dirty="0"/>
              <a:t> </a:t>
            </a:r>
            <a:r>
              <a:rPr lang="en-US" dirty="0" err="1"/>
              <a:t>terintegrasi</a:t>
            </a:r>
            <a:r>
              <a:rPr lang="en-US" dirty="0"/>
              <a:t> COVID-19</a:t>
            </a:r>
          </a:p>
          <a:p>
            <a:pPr marL="514350" lvl="0" indent="-514350">
              <a:spcAft>
                <a:spcPts val="600"/>
              </a:spcAft>
              <a:buFont typeface="+mj-lt"/>
              <a:buAutoNum type="arabicPeriod"/>
            </a:pPr>
            <a:r>
              <a:rPr lang="en-US" dirty="0" err="1"/>
              <a:t>Pemberdayaan</a:t>
            </a:r>
            <a:r>
              <a:rPr lang="en-US" dirty="0"/>
              <a:t> </a:t>
            </a:r>
            <a:r>
              <a:rPr lang="en-US" dirty="0" err="1"/>
              <a:t>masyarakat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29284010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xmlns="" id="{684BC773-60DF-477E-B540-137B035A58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MENINGKATKAN KAPASITAS SDM</a:t>
            </a:r>
            <a:endParaRPr lang="en-ID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xmlns="" id="{EB5FEC63-2172-413C-8957-4385BF1F44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5148" y="1857157"/>
            <a:ext cx="11001703" cy="4351338"/>
          </a:xfrm>
        </p:spPr>
        <p:txBody>
          <a:bodyPr>
            <a:normAutofit/>
          </a:bodyPr>
          <a:lstStyle/>
          <a:p>
            <a:pPr marL="514350" lvl="0" indent="-514350">
              <a:spcAft>
                <a:spcPts val="600"/>
              </a:spcAft>
              <a:buFont typeface="+mj-lt"/>
              <a:buAutoNum type="alphaLcPeriod"/>
            </a:pPr>
            <a:r>
              <a:rPr lang="en-US" dirty="0" err="1"/>
              <a:t>Tujuan</a:t>
            </a:r>
            <a:r>
              <a:rPr lang="en-US" dirty="0"/>
              <a:t> : SDM </a:t>
            </a:r>
            <a:r>
              <a:rPr lang="en-US" dirty="0" err="1"/>
              <a:t>memahami</a:t>
            </a:r>
            <a:r>
              <a:rPr lang="en-US" dirty="0"/>
              <a:t> </a:t>
            </a:r>
            <a:r>
              <a:rPr lang="en-US" dirty="0" err="1"/>
              <a:t>manajemen</a:t>
            </a:r>
            <a:r>
              <a:rPr lang="en-US" dirty="0"/>
              <a:t> </a:t>
            </a:r>
            <a:r>
              <a:rPr lang="en-US" dirty="0" err="1"/>
              <a:t>maupun</a:t>
            </a:r>
            <a:r>
              <a:rPr lang="en-US" dirty="0"/>
              <a:t> </a:t>
            </a:r>
            <a:r>
              <a:rPr lang="en-US" dirty="0" err="1"/>
              <a:t>upaya</a:t>
            </a:r>
            <a:r>
              <a:rPr lang="en-US" dirty="0"/>
              <a:t> </a:t>
            </a:r>
            <a:r>
              <a:rPr lang="en-US" dirty="0" err="1"/>
              <a:t>teknis</a:t>
            </a:r>
            <a:r>
              <a:rPr lang="en-US" dirty="0"/>
              <a:t> yang </a:t>
            </a:r>
            <a:r>
              <a:rPr lang="en-US" dirty="0" err="1"/>
              <a:t>dilakukan</a:t>
            </a:r>
            <a:r>
              <a:rPr lang="en-US" dirty="0"/>
              <a:t> </a:t>
            </a:r>
            <a:r>
              <a:rPr lang="en-US" dirty="0" err="1"/>
              <a:t>harus</a:t>
            </a:r>
            <a:r>
              <a:rPr lang="en-US" dirty="0"/>
              <a:t> </a:t>
            </a:r>
            <a:r>
              <a:rPr lang="en-US" dirty="0" err="1"/>
              <a:t>terintegrasi</a:t>
            </a:r>
            <a:r>
              <a:rPr lang="en-US" dirty="0"/>
              <a:t> </a:t>
            </a:r>
            <a:r>
              <a:rPr lang="en-US" dirty="0" err="1"/>
              <a:t>dengan</a:t>
            </a:r>
            <a:r>
              <a:rPr lang="en-US" dirty="0"/>
              <a:t> </a:t>
            </a:r>
            <a:r>
              <a:rPr lang="en-US" dirty="0" err="1"/>
              <a:t>protokol</a:t>
            </a:r>
            <a:r>
              <a:rPr lang="en-US" dirty="0"/>
              <a:t> </a:t>
            </a:r>
            <a:r>
              <a:rPr lang="en-US" dirty="0" err="1"/>
              <a:t>kesehatan</a:t>
            </a:r>
            <a:r>
              <a:rPr lang="en-US" dirty="0"/>
              <a:t> COVID-19</a:t>
            </a:r>
          </a:p>
          <a:p>
            <a:pPr marL="514350" lvl="0" indent="-514350">
              <a:spcAft>
                <a:spcPts val="600"/>
              </a:spcAft>
              <a:buFont typeface="+mj-lt"/>
              <a:buAutoNum type="alphaLcPeriod"/>
            </a:pPr>
            <a:r>
              <a:rPr lang="en-US" dirty="0" err="1"/>
              <a:t>Contoh</a:t>
            </a:r>
            <a:r>
              <a:rPr lang="en-US" dirty="0"/>
              <a:t>  : </a:t>
            </a:r>
          </a:p>
          <a:p>
            <a:pPr marL="800100" indent="-342900">
              <a:spcAft>
                <a:spcPts val="600"/>
              </a:spcAft>
            </a:pPr>
            <a:r>
              <a:rPr lang="en-US" dirty="0" err="1"/>
              <a:t>Manajemen</a:t>
            </a:r>
            <a:r>
              <a:rPr lang="en-US" dirty="0"/>
              <a:t> : </a:t>
            </a:r>
            <a:r>
              <a:rPr lang="en-US" dirty="0" err="1"/>
              <a:t>Pelatihan</a:t>
            </a:r>
            <a:r>
              <a:rPr lang="en-US" dirty="0"/>
              <a:t> </a:t>
            </a:r>
            <a:r>
              <a:rPr lang="en-US" dirty="0" err="1"/>
              <a:t>manajemen</a:t>
            </a:r>
            <a:r>
              <a:rPr lang="en-US" dirty="0"/>
              <a:t> </a:t>
            </a:r>
            <a:r>
              <a:rPr lang="en-US" dirty="0" err="1"/>
              <a:t>krisis</a:t>
            </a:r>
            <a:r>
              <a:rPr lang="en-US" dirty="0"/>
              <a:t> </a:t>
            </a:r>
            <a:r>
              <a:rPr lang="en-US" dirty="0" err="1"/>
              <a:t>kesehatan</a:t>
            </a:r>
            <a:r>
              <a:rPr lang="en-US" dirty="0"/>
              <a:t> </a:t>
            </a:r>
            <a:r>
              <a:rPr lang="en-US" dirty="0" err="1"/>
              <a:t>dengan</a:t>
            </a:r>
            <a:r>
              <a:rPr lang="en-US" dirty="0"/>
              <a:t> </a:t>
            </a:r>
            <a:r>
              <a:rPr lang="en-US" dirty="0" err="1"/>
              <a:t>adaptasi</a:t>
            </a:r>
            <a:r>
              <a:rPr lang="en-US" dirty="0"/>
              <a:t> </a:t>
            </a:r>
            <a:r>
              <a:rPr lang="en-US" dirty="0" err="1"/>
              <a:t>kebiasaan</a:t>
            </a:r>
            <a:r>
              <a:rPr lang="en-US" dirty="0"/>
              <a:t> </a:t>
            </a:r>
            <a:r>
              <a:rPr lang="en-US" dirty="0" err="1"/>
              <a:t>baru</a:t>
            </a:r>
            <a:r>
              <a:rPr lang="en-US" dirty="0"/>
              <a:t>, </a:t>
            </a:r>
            <a:r>
              <a:rPr lang="en-US" dirty="0" err="1"/>
              <a:t>pendampingan</a:t>
            </a:r>
            <a:r>
              <a:rPr lang="en-US" dirty="0"/>
              <a:t> </a:t>
            </a:r>
            <a:r>
              <a:rPr lang="en-US" dirty="0" err="1"/>
              <a:t>penyusunan</a:t>
            </a:r>
            <a:r>
              <a:rPr lang="en-US" dirty="0"/>
              <a:t> </a:t>
            </a:r>
            <a:r>
              <a:rPr lang="en-US" dirty="0" err="1"/>
              <a:t>rencana</a:t>
            </a:r>
            <a:r>
              <a:rPr lang="en-US" dirty="0"/>
              <a:t> </a:t>
            </a:r>
            <a:r>
              <a:rPr lang="en-US" dirty="0" err="1"/>
              <a:t>kontinjensi</a:t>
            </a:r>
            <a:r>
              <a:rPr lang="en-US" dirty="0"/>
              <a:t>, webinar </a:t>
            </a:r>
            <a:r>
              <a:rPr lang="en-US" dirty="0" err="1"/>
              <a:t>pemberdayaan</a:t>
            </a:r>
            <a:r>
              <a:rPr lang="en-US" dirty="0"/>
              <a:t> </a:t>
            </a:r>
            <a:r>
              <a:rPr lang="en-US" dirty="0" err="1"/>
              <a:t>relawan</a:t>
            </a:r>
            <a:r>
              <a:rPr lang="en-US" dirty="0"/>
              <a:t> </a:t>
            </a:r>
            <a:r>
              <a:rPr lang="en-US" dirty="0" err="1"/>
              <a:t>kesehatan</a:t>
            </a:r>
            <a:r>
              <a:rPr lang="en-US" dirty="0"/>
              <a:t> pada  masa COVID-19 dan </a:t>
            </a:r>
            <a:r>
              <a:rPr lang="en-US" dirty="0" err="1"/>
              <a:t>sebagainya</a:t>
            </a:r>
            <a:endParaRPr lang="en-US" dirty="0"/>
          </a:p>
          <a:p>
            <a:pPr marL="800100" indent="-342900">
              <a:spcAft>
                <a:spcPts val="600"/>
              </a:spcAft>
            </a:pPr>
            <a:r>
              <a:rPr lang="en-US" dirty="0"/>
              <a:t>Teknis :  </a:t>
            </a:r>
            <a:r>
              <a:rPr lang="en-US" dirty="0" err="1"/>
              <a:t>pelatihan</a:t>
            </a:r>
            <a:r>
              <a:rPr lang="en-US" dirty="0"/>
              <a:t> </a:t>
            </a:r>
            <a:r>
              <a:rPr lang="en-US" dirty="0" err="1"/>
              <a:t>pemakaian</a:t>
            </a:r>
            <a:r>
              <a:rPr lang="en-US" dirty="0"/>
              <a:t> dan </a:t>
            </a:r>
            <a:r>
              <a:rPr lang="en-US" dirty="0" err="1"/>
              <a:t>pelepasan</a:t>
            </a:r>
            <a:r>
              <a:rPr lang="en-US" dirty="0"/>
              <a:t> APD, </a:t>
            </a:r>
            <a:r>
              <a:rPr lang="en-US" dirty="0" err="1"/>
              <a:t>pelatihan</a:t>
            </a:r>
            <a:r>
              <a:rPr lang="en-US" dirty="0"/>
              <a:t> </a:t>
            </a:r>
            <a:r>
              <a:rPr lang="en-US" dirty="0" err="1"/>
              <a:t>pertolongan</a:t>
            </a:r>
            <a:r>
              <a:rPr lang="en-US" dirty="0"/>
              <a:t> </a:t>
            </a:r>
            <a:r>
              <a:rPr lang="en-US" dirty="0" err="1"/>
              <a:t>pertama</a:t>
            </a:r>
            <a:r>
              <a:rPr lang="en-US" dirty="0"/>
              <a:t> pada </a:t>
            </a:r>
            <a:r>
              <a:rPr lang="en-US" dirty="0" err="1"/>
              <a:t>kedaruratan</a:t>
            </a:r>
            <a:r>
              <a:rPr lang="en-US" dirty="0"/>
              <a:t>, </a:t>
            </a:r>
            <a:r>
              <a:rPr lang="en-US" dirty="0" err="1"/>
              <a:t>dsb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82593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xmlns="" id="{684BC773-60DF-477E-B540-137B035A58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PENYIAPAN SARANA PRASARANA</a:t>
            </a:r>
            <a:endParaRPr lang="en-ID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xmlns="" id="{EB5FEC63-2172-413C-8957-4385BF1F44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2900" y="1857157"/>
            <a:ext cx="11563350" cy="4351338"/>
          </a:xfrm>
        </p:spPr>
        <p:txBody>
          <a:bodyPr>
            <a:normAutofit/>
          </a:bodyPr>
          <a:lstStyle/>
          <a:p>
            <a:pPr marL="514350" lvl="0" indent="-514350">
              <a:spcAft>
                <a:spcPts val="600"/>
              </a:spcAft>
              <a:buFont typeface="+mj-lt"/>
              <a:buAutoNum type="alphaLcPeriod"/>
            </a:pPr>
            <a:r>
              <a:rPr lang="en-US" dirty="0" err="1"/>
              <a:t>Dipersiapkan</a:t>
            </a:r>
            <a:r>
              <a:rPr lang="en-US" dirty="0"/>
              <a:t> </a:t>
            </a:r>
            <a:r>
              <a:rPr lang="en-US" dirty="0" err="1"/>
              <a:t>sesuai</a:t>
            </a:r>
            <a:r>
              <a:rPr lang="en-US" dirty="0"/>
              <a:t> </a:t>
            </a:r>
            <a:r>
              <a:rPr lang="en-US" dirty="0" err="1"/>
              <a:t>ancaman</a:t>
            </a:r>
            <a:r>
              <a:rPr lang="en-US" dirty="0"/>
              <a:t> </a:t>
            </a:r>
            <a:r>
              <a:rPr lang="en-US" dirty="0" err="1"/>
              <a:t>bencana</a:t>
            </a:r>
            <a:r>
              <a:rPr lang="en-US" dirty="0"/>
              <a:t> di </a:t>
            </a:r>
            <a:r>
              <a:rPr lang="en-US" dirty="0" err="1"/>
              <a:t>wilayahnya</a:t>
            </a:r>
            <a:endParaRPr lang="en-US" dirty="0"/>
          </a:p>
          <a:p>
            <a:pPr marL="514350" lvl="0" indent="-514350">
              <a:spcAft>
                <a:spcPts val="600"/>
              </a:spcAft>
              <a:buFont typeface="+mj-lt"/>
              <a:buAutoNum type="alphaLcPeriod"/>
            </a:pPr>
            <a:r>
              <a:rPr lang="en-US" dirty="0" err="1"/>
              <a:t>Ditambahkan</a:t>
            </a:r>
            <a:r>
              <a:rPr lang="en-US" dirty="0"/>
              <a:t> </a:t>
            </a:r>
            <a:r>
              <a:rPr lang="en-US" dirty="0" err="1"/>
              <a:t>kebutuhan</a:t>
            </a:r>
            <a:r>
              <a:rPr lang="en-US" dirty="0"/>
              <a:t> </a:t>
            </a:r>
            <a:r>
              <a:rPr lang="en-US" dirty="0" err="1"/>
              <a:t>untuk</a:t>
            </a:r>
            <a:r>
              <a:rPr lang="en-US" dirty="0"/>
              <a:t> </a:t>
            </a:r>
            <a:r>
              <a:rPr lang="en-US" dirty="0" err="1"/>
              <a:t>penerapan</a:t>
            </a:r>
            <a:r>
              <a:rPr lang="en-US" dirty="0"/>
              <a:t> </a:t>
            </a:r>
            <a:r>
              <a:rPr lang="en-US" dirty="0" err="1"/>
              <a:t>protokol</a:t>
            </a:r>
            <a:r>
              <a:rPr lang="en-US" dirty="0"/>
              <a:t> </a:t>
            </a:r>
            <a:r>
              <a:rPr lang="en-US" dirty="0" err="1"/>
              <a:t>kesehatan</a:t>
            </a:r>
            <a:r>
              <a:rPr lang="en-US" dirty="0"/>
              <a:t> COVID-19 :</a:t>
            </a:r>
          </a:p>
          <a:p>
            <a:pPr marL="1028700" indent="-514350">
              <a:spcAft>
                <a:spcPts val="600"/>
              </a:spcAft>
            </a:pPr>
            <a:r>
              <a:rPr lang="en-US" dirty="0"/>
              <a:t>APD </a:t>
            </a:r>
            <a:r>
              <a:rPr lang="en-US" dirty="0" err="1"/>
              <a:t>untuk</a:t>
            </a:r>
            <a:r>
              <a:rPr lang="en-US" dirty="0"/>
              <a:t> </a:t>
            </a:r>
            <a:r>
              <a:rPr lang="en-US" dirty="0" err="1"/>
              <a:t>petugas</a:t>
            </a:r>
            <a:r>
              <a:rPr lang="en-US" dirty="0"/>
              <a:t> </a:t>
            </a:r>
            <a:r>
              <a:rPr lang="en-US" dirty="0" err="1"/>
              <a:t>kesehatan</a:t>
            </a:r>
            <a:r>
              <a:rPr lang="en-US" dirty="0"/>
              <a:t> </a:t>
            </a:r>
            <a:r>
              <a:rPr lang="en-US" dirty="0" err="1"/>
              <a:t>sesuai</a:t>
            </a:r>
            <a:r>
              <a:rPr lang="en-US" dirty="0"/>
              <a:t> </a:t>
            </a:r>
            <a:r>
              <a:rPr lang="en-US" dirty="0" err="1"/>
              <a:t>pedoman</a:t>
            </a:r>
            <a:r>
              <a:rPr lang="en-US" dirty="0"/>
              <a:t> APD </a:t>
            </a:r>
            <a:r>
              <a:rPr lang="en-US" dirty="0" err="1"/>
              <a:t>Kemenkes</a:t>
            </a:r>
            <a:endParaRPr lang="en-US" dirty="0"/>
          </a:p>
          <a:p>
            <a:pPr marL="1028700" indent="-514350">
              <a:spcAft>
                <a:spcPts val="600"/>
              </a:spcAft>
            </a:pPr>
            <a:r>
              <a:rPr lang="en-US" dirty="0"/>
              <a:t>Masker </a:t>
            </a:r>
            <a:r>
              <a:rPr lang="en-US" dirty="0" err="1"/>
              <a:t>untuk</a:t>
            </a:r>
            <a:r>
              <a:rPr lang="en-US" dirty="0"/>
              <a:t> </a:t>
            </a:r>
            <a:r>
              <a:rPr lang="en-US" dirty="0" err="1"/>
              <a:t>masyarakat</a:t>
            </a:r>
            <a:r>
              <a:rPr lang="en-US" dirty="0"/>
              <a:t> </a:t>
            </a:r>
            <a:r>
              <a:rPr lang="en-US" dirty="0" err="1"/>
              <a:t>terutama</a:t>
            </a:r>
            <a:r>
              <a:rPr lang="en-US" dirty="0"/>
              <a:t> </a:t>
            </a:r>
            <a:r>
              <a:rPr lang="en-US" dirty="0" err="1"/>
              <a:t>kelompok</a:t>
            </a:r>
            <a:r>
              <a:rPr lang="en-US" dirty="0"/>
              <a:t> </a:t>
            </a:r>
            <a:r>
              <a:rPr lang="en-US" dirty="0" err="1"/>
              <a:t>rentan</a:t>
            </a:r>
            <a:r>
              <a:rPr lang="en-US" dirty="0"/>
              <a:t> </a:t>
            </a:r>
            <a:r>
              <a:rPr lang="en-US" dirty="0" err="1"/>
              <a:t>maupun</a:t>
            </a:r>
            <a:r>
              <a:rPr lang="en-US" dirty="0"/>
              <a:t> </a:t>
            </a:r>
            <a:r>
              <a:rPr lang="en-US" dirty="0" err="1"/>
              <a:t>kelompok</a:t>
            </a:r>
            <a:r>
              <a:rPr lang="en-US" dirty="0"/>
              <a:t> yang </a:t>
            </a:r>
            <a:r>
              <a:rPr lang="en-US" dirty="0" err="1"/>
              <a:t>harus</a:t>
            </a:r>
            <a:r>
              <a:rPr lang="en-US" dirty="0"/>
              <a:t> </a:t>
            </a:r>
            <a:r>
              <a:rPr lang="en-US" dirty="0" err="1"/>
              <a:t>diisolasi</a:t>
            </a:r>
            <a:endParaRPr lang="en-US" dirty="0"/>
          </a:p>
          <a:p>
            <a:pPr marL="1028700" indent="-514350">
              <a:spcAft>
                <a:spcPts val="600"/>
              </a:spcAft>
            </a:pPr>
            <a:r>
              <a:rPr lang="en-US" dirty="0"/>
              <a:t>Sarana </a:t>
            </a:r>
            <a:r>
              <a:rPr lang="en-US" dirty="0" err="1"/>
              <a:t>prasarana</a:t>
            </a:r>
            <a:r>
              <a:rPr lang="en-US" dirty="0"/>
              <a:t> </a:t>
            </a:r>
            <a:r>
              <a:rPr lang="en-US" dirty="0" err="1"/>
              <a:t>untuk</a:t>
            </a:r>
            <a:r>
              <a:rPr lang="en-US" dirty="0"/>
              <a:t> hygiene &amp; </a:t>
            </a:r>
            <a:r>
              <a:rPr lang="en-US" dirty="0" err="1"/>
              <a:t>sanitasi</a:t>
            </a:r>
            <a:r>
              <a:rPr lang="en-US" dirty="0"/>
              <a:t> </a:t>
            </a:r>
            <a:r>
              <a:rPr lang="en-US" dirty="0" err="1"/>
              <a:t>seperti</a:t>
            </a:r>
            <a:r>
              <a:rPr lang="en-US" dirty="0"/>
              <a:t> </a:t>
            </a:r>
            <a:r>
              <a:rPr lang="en-US" dirty="0" err="1"/>
              <a:t>tempat</a:t>
            </a:r>
            <a:r>
              <a:rPr lang="en-US" dirty="0"/>
              <a:t> </a:t>
            </a:r>
            <a:r>
              <a:rPr lang="en-US" dirty="0" err="1"/>
              <a:t>cuci</a:t>
            </a:r>
            <a:r>
              <a:rPr lang="en-US" dirty="0"/>
              <a:t> </a:t>
            </a:r>
            <a:r>
              <a:rPr lang="en-US" dirty="0" err="1"/>
              <a:t>tangan</a:t>
            </a:r>
            <a:r>
              <a:rPr lang="en-US" dirty="0"/>
              <a:t> dan </a:t>
            </a:r>
            <a:r>
              <a:rPr lang="en-US" dirty="0" err="1"/>
              <a:t>sabun</a:t>
            </a:r>
            <a:r>
              <a:rPr lang="en-US" dirty="0"/>
              <a:t>, hand sanitizer </a:t>
            </a:r>
            <a:r>
              <a:rPr lang="en-US" dirty="0" err="1"/>
              <a:t>dsb</a:t>
            </a:r>
            <a:r>
              <a:rPr lang="en-US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3622354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Rectangle 4"/>
          <p:cNvSpPr>
            <a:spLocks noChangeArrowheads="1"/>
          </p:cNvSpPr>
          <p:nvPr/>
        </p:nvSpPr>
        <p:spPr bwMode="auto">
          <a:xfrm>
            <a:off x="1524000" y="2414589"/>
            <a:ext cx="9144000" cy="1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Times New Roman" panose="02020603050405020304" pitchFamily="18" charset="0"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2533" name="Rectangle 6"/>
          <p:cNvSpPr>
            <a:spLocks noChangeArrowheads="1"/>
          </p:cNvSpPr>
          <p:nvPr/>
        </p:nvSpPr>
        <p:spPr bwMode="auto">
          <a:xfrm>
            <a:off x="1524000" y="5967414"/>
            <a:ext cx="9144000" cy="1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Times New Roman" panose="02020603050405020304" pitchFamily="18" charset="0"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0732" name="Text Box 12"/>
          <p:cNvSpPr txBox="1">
            <a:spLocks noChangeArrowheads="1"/>
          </p:cNvSpPr>
          <p:nvPr/>
        </p:nvSpPr>
        <p:spPr bwMode="auto">
          <a:xfrm>
            <a:off x="7920039" y="3581401"/>
            <a:ext cx="1952625" cy="309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defTabSz="4572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defTabSz="4572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defTabSz="4572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defTabSz="4572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defTabSz="4572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Times New Roman" panose="02020603050405020304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Perencanaan Sektoral</a:t>
            </a:r>
          </a:p>
        </p:txBody>
      </p:sp>
      <p:sp>
        <p:nvSpPr>
          <p:cNvPr id="14" name="Text Box 29"/>
          <p:cNvSpPr txBox="1">
            <a:spLocks noChangeArrowheads="1"/>
          </p:cNvSpPr>
          <p:nvPr/>
        </p:nvSpPr>
        <p:spPr bwMode="auto">
          <a:xfrm>
            <a:off x="-10203" y="53409"/>
            <a:ext cx="7082686" cy="525401"/>
          </a:xfrm>
          <a:prstGeom prst="rect">
            <a:avLst/>
          </a:prstGeom>
          <a:noFill/>
          <a:ln w="9360">
            <a:solidFill>
              <a:srgbClr val="0000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0000" tIns="46800" rIns="90000" bIns="46800">
            <a:spAutoFit/>
          </a:bodyPr>
          <a:lstStyle>
            <a:lvl1pPr defTabSz="4572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defTabSz="4572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defTabSz="4572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defTabSz="4572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defTabSz="4572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Times New Roman" panose="02020603050405020304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PROSES PERENCANAAN KONTINJENSI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105909" y="930737"/>
            <a:ext cx="6705600" cy="5638800"/>
            <a:chOff x="3359150" y="692150"/>
            <a:chExt cx="6705600" cy="5638800"/>
          </a:xfrm>
        </p:grpSpPr>
        <p:graphicFrame>
          <p:nvGraphicFramePr>
            <p:cNvPr id="30725" name="Object 5"/>
            <p:cNvGraphicFramePr>
              <a:graphicFrameLocks noChangeAspect="1"/>
            </p:cNvGraphicFramePr>
            <p:nvPr/>
          </p:nvGraphicFramePr>
          <p:xfrm>
            <a:off x="3359150" y="692150"/>
            <a:ext cx="6705600" cy="56388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39" r:id="rId4" imgW="3566035" imgH="2674585" progId="">
                    <p:embed/>
                  </p:oleObj>
                </mc:Choice>
                <mc:Fallback>
                  <p:oleObj r:id="rId4" imgW="3566035" imgH="2674585" progId="">
                    <p:embed/>
                    <p:pic>
                      <p:nvPicPr>
                        <p:cNvPr id="30725" name="Object 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359150" y="692150"/>
                          <a:ext cx="6705600" cy="56388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blipFill dpi="0" rotWithShape="0">
                                <a:blip/>
                                <a:srcRect/>
                                <a:stretch>
                                  <a:fillRect/>
                                </a:stretch>
                              </a:blip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0727" name="Line 7"/>
            <p:cNvSpPr>
              <a:spLocks noChangeShapeType="1"/>
            </p:cNvSpPr>
            <p:nvPr/>
          </p:nvSpPr>
          <p:spPr bwMode="auto">
            <a:xfrm flipV="1">
              <a:off x="3797300" y="3554414"/>
              <a:ext cx="1588" cy="1679575"/>
            </a:xfrm>
            <a:prstGeom prst="line">
              <a:avLst/>
            </a:prstGeom>
            <a:noFill/>
            <a:ln w="28440">
              <a:solidFill>
                <a:srgbClr val="000099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30728" name="Line 8"/>
            <p:cNvSpPr>
              <a:spLocks noChangeShapeType="1"/>
            </p:cNvSpPr>
            <p:nvPr/>
          </p:nvSpPr>
          <p:spPr bwMode="auto">
            <a:xfrm flipV="1">
              <a:off x="3810000" y="2436814"/>
              <a:ext cx="1588" cy="460375"/>
            </a:xfrm>
            <a:prstGeom prst="line">
              <a:avLst/>
            </a:prstGeom>
            <a:noFill/>
            <a:ln w="28440">
              <a:solidFill>
                <a:srgbClr val="000099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30729" name="Line 9"/>
            <p:cNvSpPr>
              <a:spLocks noChangeShapeType="1"/>
            </p:cNvSpPr>
            <p:nvPr/>
          </p:nvSpPr>
          <p:spPr bwMode="auto">
            <a:xfrm flipV="1">
              <a:off x="3810000" y="1141414"/>
              <a:ext cx="1588" cy="612775"/>
            </a:xfrm>
            <a:prstGeom prst="line">
              <a:avLst/>
            </a:prstGeom>
            <a:noFill/>
            <a:ln w="28440">
              <a:solidFill>
                <a:srgbClr val="000099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30731" name="Rectangle 11"/>
            <p:cNvSpPr>
              <a:spLocks noChangeArrowheads="1"/>
            </p:cNvSpPr>
            <p:nvPr/>
          </p:nvSpPr>
          <p:spPr bwMode="auto">
            <a:xfrm>
              <a:off x="3860800" y="3962400"/>
              <a:ext cx="6019800" cy="914400"/>
            </a:xfrm>
            <a:prstGeom prst="rect">
              <a:avLst/>
            </a:prstGeom>
            <a:noFill/>
            <a:ln w="9360">
              <a:solidFill>
                <a:schemeClr val="tx1"/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Times New Roman" panose="02020603050405020304" pitchFamily="18" charset="0"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6" name="Explosion 1 15"/>
            <p:cNvSpPr/>
            <p:nvPr/>
          </p:nvSpPr>
          <p:spPr>
            <a:xfrm>
              <a:off x="7772400" y="5486400"/>
              <a:ext cx="1600200" cy="533400"/>
            </a:xfrm>
            <a:prstGeom prst="irregularSeal1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BENCANA</a:t>
              </a: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5739494" y="4975684"/>
              <a:ext cx="2523434" cy="36153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Rencana</a:t>
              </a: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Sub </a:t>
              </a:r>
              <a:r>
                <a:rPr kumimoji="0" lang="en-US" sz="1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Klaster</a:t>
              </a: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&amp; Tim</a:t>
              </a:r>
            </a:p>
          </p:txBody>
        </p:sp>
      </p:grpSp>
      <p:sp>
        <p:nvSpPr>
          <p:cNvPr id="4" name="Left Arrow 3"/>
          <p:cNvSpPr/>
          <p:nvPr/>
        </p:nvSpPr>
        <p:spPr>
          <a:xfrm>
            <a:off x="6811509" y="338139"/>
            <a:ext cx="416605" cy="6217443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7212239" y="-13788"/>
            <a:ext cx="4845331" cy="6832155"/>
            <a:chOff x="7212239" y="-13788"/>
            <a:chExt cx="4845331" cy="6832155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228114" y="-13788"/>
              <a:ext cx="4829456" cy="1117155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7212239" y="970612"/>
              <a:ext cx="4836431" cy="5847755"/>
            </a:xfrm>
            <a:prstGeom prst="rect">
              <a:avLst/>
            </a:prstGeom>
            <a:solidFill>
              <a:srgbClr val="002060"/>
            </a:solidFill>
            <a:ln>
              <a:solidFill>
                <a:srgbClr val="002060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Memasukan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:</a:t>
              </a: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-"/>
                <a:tabLst/>
                <a:defRPr/>
              </a:pP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Ancaman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bahaya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Covid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termasuk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kapasitas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melakukan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TLI</a:t>
              </a: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-"/>
                <a:tabLst/>
                <a:defRPr/>
              </a:pP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Zona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risiko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sebagai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indikator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tambahan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untuk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kerentanan</a:t>
              </a:r>
              <a:endPara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-"/>
                <a:tabLst/>
                <a:defRPr/>
              </a:pP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Kebijakan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 &amp;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strategioperasional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mempertimbangkan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pencegahan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penularan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Covid19</a:t>
              </a: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-"/>
                <a:tabLst/>
                <a:defRPr/>
              </a:pP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Menyusun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perencanakan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sub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klaster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dan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upaya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pemenuhan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kebutuhan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tambahan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sumberdaya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Wingdings" panose="05000000000000000000" pitchFamily="2" charset="2"/>
                </a:rPr>
                <a:t>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Wingdings" panose="05000000000000000000" pitchFamily="2" charset="2"/>
                </a:rPr>
                <a:t>adaptasi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Wingdings" panose="05000000000000000000" pitchFamily="2" charset="2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Wingdings" panose="05000000000000000000" pitchFamily="2" charset="2"/>
                </a:rPr>
                <a:t>kebiasaan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Wingdings" panose="05000000000000000000" pitchFamily="2" charset="2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Wingdings" panose="05000000000000000000" pitchFamily="2" charset="2"/>
                </a:rPr>
                <a:t>baru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Wingdings" panose="05000000000000000000" pitchFamily="2" charset="2"/>
                </a:rPr>
                <a:t> dan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Wingdings" panose="05000000000000000000" pitchFamily="2" charset="2"/>
                </a:rPr>
                <a:t>penguatan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Wingdings" panose="05000000000000000000" pitchFamily="2" charset="2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Wingdings" panose="05000000000000000000" pitchFamily="2" charset="2"/>
                </a:rPr>
                <a:t>koordinasi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Wingdings" panose="05000000000000000000" pitchFamily="2" charset="2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Wingdings" panose="05000000000000000000" pitchFamily="2" charset="2"/>
                </a:rPr>
                <a:t>dengan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Wingdings" panose="05000000000000000000" pitchFamily="2" charset="2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Wingdings" panose="05000000000000000000" pitchFamily="2" charset="2"/>
                </a:rPr>
                <a:t>banyak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Wingdings" panose="05000000000000000000" pitchFamily="2" charset="2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Wingdings" panose="05000000000000000000" pitchFamily="2" charset="2"/>
                </a:rPr>
                <a:t>pihak</a:t>
              </a:r>
              <a:endPara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-"/>
                <a:tabLst/>
                <a:defRPr/>
              </a:pP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Menyebarkan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rencana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kepada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semua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pihak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terkait</a:t>
              </a:r>
              <a:endPara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-"/>
                <a:tabLst/>
                <a:defRPr/>
              </a:pP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Simulasi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dan update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bila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perlu</a:t>
              </a:r>
              <a:endPara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6" name="Rectangle 5"/>
          <p:cNvSpPr/>
          <p:nvPr/>
        </p:nvSpPr>
        <p:spPr>
          <a:xfrm>
            <a:off x="6226629" y="5987010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16168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:wheel spokes="1"/>
      </p:transition>
    </mc:Choice>
    <mc:Fallback xmlns="">
      <p:transition advClick="0">
        <p:wheel spokes="1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816428"/>
            <a:ext cx="8715549" cy="604157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69256" y="1146628"/>
            <a:ext cx="66475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Cooper Std Black" panose="0208090304030B020404" pitchFamily="18" charset="0"/>
                <a:ea typeface="Adobe Gothic Std B" panose="020B0800000000000000" pitchFamily="34" charset="-128"/>
                <a:cs typeface="Adobe Arabic" panose="02040503050201020203" pitchFamily="18" charset="-78"/>
              </a:rPr>
              <a:t>LAYANAN KESEHATAN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15549" y="0"/>
            <a:ext cx="3476452" cy="332377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8622890" y="3323771"/>
            <a:ext cx="3569109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1600" b="1" dirty="0"/>
              <a:t>DATA KELOMPOK RENTAN, ORANG DENGAN KOMORBID &amp; PENDUDUK DENGAN STATUS SUSPEK, PROBABLE, KONTAK ERAT &amp; KONFIRMASI (+)</a:t>
            </a:r>
          </a:p>
          <a:p>
            <a:pPr marL="285750" indent="-285750">
              <a:buFontTx/>
              <a:buChar char="-"/>
            </a:pPr>
            <a:r>
              <a:rPr lang="en-US" sz="1600" b="1" dirty="0"/>
              <a:t>MEMBEDAKAN JALUR EVAKUASI DAN TEMPAT/LOKASI  EVAKUASI PASIEN COVID</a:t>
            </a:r>
          </a:p>
          <a:p>
            <a:pPr marL="285750" indent="-285750">
              <a:buFontTx/>
              <a:buChar char="-"/>
            </a:pPr>
            <a:r>
              <a:rPr lang="en-US" sz="1600" b="1" dirty="0"/>
              <a:t>APD YANG MEMADAI UNTUK NAKES BAIK JENIS DAN JUMLAH</a:t>
            </a:r>
          </a:p>
          <a:p>
            <a:pPr marL="285750" indent="-285750">
              <a:buFontTx/>
              <a:buChar char="-"/>
            </a:pPr>
            <a:r>
              <a:rPr lang="en-US" sz="1600" b="1" dirty="0"/>
              <a:t>SARANA PENDUKUNG LAINNYA</a:t>
            </a:r>
          </a:p>
          <a:p>
            <a:pPr marL="285750" indent="-285750">
              <a:buFontTx/>
              <a:buChar char="-"/>
            </a:pPr>
            <a:endParaRPr lang="en-US" sz="1400" b="1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D3FC95A2-4577-4D9A-9C85-FC125DF7097A}"/>
              </a:ext>
            </a:extLst>
          </p:cNvPr>
          <p:cNvSpPr/>
          <p:nvPr/>
        </p:nvSpPr>
        <p:spPr>
          <a:xfrm>
            <a:off x="0" y="0"/>
            <a:ext cx="8715548" cy="816428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RENCANA KONTINJENSI</a:t>
            </a:r>
            <a:endParaRPr lang="en-ID" sz="3200" dirty="0"/>
          </a:p>
        </p:txBody>
      </p:sp>
    </p:spTree>
    <p:extLst>
      <p:ext uri="{BB962C8B-B14F-4D97-AF65-F5344CB8AC3E}">
        <p14:creationId xmlns:p14="http://schemas.microsoft.com/office/powerpoint/2010/main" val="19571337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29639" y="743743"/>
            <a:ext cx="8462360" cy="586606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229565" y="5963475"/>
            <a:ext cx="66475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Cooper Std Black" panose="0208090304030B020404" pitchFamily="18" charset="0"/>
                <a:ea typeface="Adobe Gothic Std B" panose="020B0800000000000000" pitchFamily="34" charset="-128"/>
                <a:cs typeface="Adobe Arabic" panose="02040503050201020203" pitchFamily="18" charset="-78"/>
              </a:rPr>
              <a:t>PENGUNGSIAN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922" y="-30322"/>
            <a:ext cx="3081107" cy="2212560"/>
          </a:xfrm>
          <a:prstGeom prst="rect">
            <a:avLst/>
          </a:prstGeom>
          <a:ln>
            <a:noFill/>
          </a:ln>
        </p:spPr>
      </p:pic>
      <p:sp>
        <p:nvSpPr>
          <p:cNvPr id="9" name="TextBox 8"/>
          <p:cNvSpPr txBox="1"/>
          <p:nvPr/>
        </p:nvSpPr>
        <p:spPr>
          <a:xfrm>
            <a:off x="-74344" y="2182238"/>
            <a:ext cx="3729638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000" dirty="0"/>
              <a:t>Lokasi </a:t>
            </a:r>
            <a:r>
              <a:rPr lang="en-US" sz="2000" dirty="0" err="1"/>
              <a:t>khusus</a:t>
            </a:r>
            <a:r>
              <a:rPr lang="en-US" sz="2000" dirty="0"/>
              <a:t> </a:t>
            </a:r>
            <a:r>
              <a:rPr lang="en-US" sz="2000" dirty="0" err="1"/>
              <a:t>terpisah</a:t>
            </a:r>
            <a:r>
              <a:rPr lang="en-US" sz="2000" dirty="0"/>
              <a:t> </a:t>
            </a:r>
            <a:r>
              <a:rPr lang="en-US" sz="2000" dirty="0" err="1"/>
              <a:t>utuk</a:t>
            </a:r>
            <a:r>
              <a:rPr lang="en-US" sz="2000" dirty="0"/>
              <a:t> </a:t>
            </a:r>
            <a:r>
              <a:rPr lang="en-US" sz="2000" dirty="0" err="1"/>
              <a:t>suspek</a:t>
            </a:r>
            <a:r>
              <a:rPr lang="en-US" sz="2000" dirty="0"/>
              <a:t>, probable, </a:t>
            </a:r>
            <a:r>
              <a:rPr lang="en-US" sz="2000" dirty="0" err="1"/>
              <a:t>kontak</a:t>
            </a:r>
            <a:r>
              <a:rPr lang="en-US" sz="2000" dirty="0"/>
              <a:t> </a:t>
            </a:r>
            <a:r>
              <a:rPr lang="en-US" sz="2000" dirty="0" err="1"/>
              <a:t>erat</a:t>
            </a:r>
            <a:r>
              <a:rPr lang="en-US" sz="2000" dirty="0"/>
              <a:t> &amp; </a:t>
            </a:r>
            <a:r>
              <a:rPr lang="en-US" sz="2000" dirty="0" err="1"/>
              <a:t>konfirmasi</a:t>
            </a:r>
            <a:r>
              <a:rPr lang="en-US" sz="2000" dirty="0"/>
              <a:t> (+) </a:t>
            </a:r>
          </a:p>
          <a:p>
            <a:pPr marL="285750" indent="-285750">
              <a:buFontTx/>
              <a:buChar char="-"/>
            </a:pPr>
            <a:r>
              <a:rPr lang="en-US" sz="2000" dirty="0" err="1"/>
              <a:t>Lokasi</a:t>
            </a:r>
            <a:r>
              <a:rPr lang="en-US" sz="2000" dirty="0"/>
              <a:t> </a:t>
            </a:r>
            <a:r>
              <a:rPr lang="en-US" sz="2000" dirty="0" err="1"/>
              <a:t>tambahan</a:t>
            </a:r>
            <a:r>
              <a:rPr lang="en-US" sz="2000" dirty="0"/>
              <a:t> </a:t>
            </a:r>
            <a:r>
              <a:rPr lang="en-US" sz="2000" dirty="0" err="1"/>
              <a:t>untuk</a:t>
            </a:r>
            <a:r>
              <a:rPr lang="en-US" sz="2000" dirty="0"/>
              <a:t> </a:t>
            </a:r>
            <a:r>
              <a:rPr lang="en-US" sz="2000" dirty="0" err="1"/>
              <a:t>pengungsian</a:t>
            </a:r>
            <a:r>
              <a:rPr lang="en-US" sz="2000" dirty="0"/>
              <a:t> </a:t>
            </a:r>
            <a:r>
              <a:rPr lang="en-US" sz="2000" dirty="0" err="1"/>
              <a:t>menghindari</a:t>
            </a:r>
            <a:r>
              <a:rPr lang="en-US" sz="2000" dirty="0"/>
              <a:t> </a:t>
            </a:r>
            <a:r>
              <a:rPr lang="en-US" sz="2000" dirty="0" err="1"/>
              <a:t>penumpukan</a:t>
            </a:r>
            <a:r>
              <a:rPr lang="en-US" sz="2000" dirty="0"/>
              <a:t> </a:t>
            </a:r>
            <a:r>
              <a:rPr lang="en-US" sz="2000" dirty="0" err="1"/>
              <a:t>pengungsi</a:t>
            </a:r>
            <a:endParaRPr lang="en-US" sz="2000" dirty="0"/>
          </a:p>
          <a:p>
            <a:pPr marL="285750" indent="-285750">
              <a:buFontTx/>
              <a:buChar char="-"/>
            </a:pPr>
            <a:r>
              <a:rPr lang="en-US" sz="2000" dirty="0" err="1"/>
              <a:t>Pengaturan</a:t>
            </a:r>
            <a:r>
              <a:rPr lang="en-US" sz="2000" dirty="0"/>
              <a:t> </a:t>
            </a:r>
            <a:r>
              <a:rPr lang="en-US" sz="2000" dirty="0" err="1"/>
              <a:t>jalur</a:t>
            </a:r>
            <a:r>
              <a:rPr lang="en-US" sz="2000" dirty="0"/>
              <a:t> </a:t>
            </a:r>
            <a:r>
              <a:rPr lang="en-US" sz="2000" dirty="0" err="1"/>
              <a:t>masuk</a:t>
            </a:r>
            <a:r>
              <a:rPr lang="en-US" sz="2000" dirty="0"/>
              <a:t> dan </a:t>
            </a:r>
            <a:r>
              <a:rPr lang="en-US" sz="2000" dirty="0" err="1"/>
              <a:t>keluar</a:t>
            </a:r>
            <a:r>
              <a:rPr lang="en-US" sz="2000" dirty="0"/>
              <a:t> </a:t>
            </a:r>
          </a:p>
          <a:p>
            <a:pPr marL="285750" indent="-285750">
              <a:buFontTx/>
              <a:buChar char="-"/>
            </a:pPr>
            <a:r>
              <a:rPr lang="en-US" sz="2000" dirty="0" err="1"/>
              <a:t>Kewajiban</a:t>
            </a:r>
            <a:r>
              <a:rPr lang="en-US" sz="2000" dirty="0"/>
              <a:t> </a:t>
            </a:r>
            <a:r>
              <a:rPr lang="en-US" sz="2000" dirty="0" err="1"/>
              <a:t>menggunakan</a:t>
            </a:r>
            <a:r>
              <a:rPr lang="en-US" sz="2000" dirty="0"/>
              <a:t> masker</a:t>
            </a:r>
          </a:p>
          <a:p>
            <a:pPr marL="285750" indent="-285750">
              <a:buFontTx/>
              <a:buChar char="-"/>
            </a:pPr>
            <a:r>
              <a:rPr lang="en-US" sz="2000" dirty="0" err="1"/>
              <a:t>Penyediaan</a:t>
            </a:r>
            <a:r>
              <a:rPr lang="en-US" sz="2000" dirty="0"/>
              <a:t> APD,  </a:t>
            </a:r>
            <a:r>
              <a:rPr lang="en-US" sz="2000" dirty="0" err="1"/>
              <a:t>sarana</a:t>
            </a:r>
            <a:r>
              <a:rPr lang="en-US" sz="2000" dirty="0"/>
              <a:t> </a:t>
            </a:r>
            <a:r>
              <a:rPr lang="en-US" sz="2000" dirty="0" err="1"/>
              <a:t>pemeriksaan</a:t>
            </a:r>
            <a:r>
              <a:rPr lang="en-US" sz="2000" dirty="0"/>
              <a:t> </a:t>
            </a:r>
            <a:r>
              <a:rPr lang="en-US" sz="2000" dirty="0" err="1"/>
              <a:t>suhu</a:t>
            </a:r>
            <a:r>
              <a:rPr lang="en-US" sz="2000" dirty="0"/>
              <a:t> </a:t>
            </a:r>
            <a:r>
              <a:rPr lang="en-US" sz="2000" dirty="0" err="1"/>
              <a:t>tubuh</a:t>
            </a:r>
            <a:r>
              <a:rPr lang="en-US" sz="2000" dirty="0"/>
              <a:t>,  </a:t>
            </a:r>
            <a:r>
              <a:rPr lang="en-US" sz="2000" dirty="0" err="1"/>
              <a:t>cuci</a:t>
            </a:r>
            <a:r>
              <a:rPr lang="en-US" sz="2000" dirty="0"/>
              <a:t> </a:t>
            </a:r>
            <a:r>
              <a:rPr lang="en-US" sz="2000" dirty="0" err="1"/>
              <a:t>tangan</a:t>
            </a:r>
            <a:r>
              <a:rPr lang="en-US" sz="2000" dirty="0"/>
              <a:t> </a:t>
            </a:r>
            <a:r>
              <a:rPr lang="en-US" sz="2000" dirty="0" err="1"/>
              <a:t>dll</a:t>
            </a:r>
            <a:endParaRPr lang="en-US" sz="2000" dirty="0"/>
          </a:p>
          <a:p>
            <a:pPr marL="285750" indent="-285750">
              <a:buFontTx/>
              <a:buChar char="-"/>
            </a:pPr>
            <a:r>
              <a:rPr lang="en-US" sz="2000" dirty="0" err="1"/>
              <a:t>Mekanisme</a:t>
            </a:r>
            <a:r>
              <a:rPr lang="en-US" sz="2000" dirty="0"/>
              <a:t> </a:t>
            </a:r>
            <a:r>
              <a:rPr lang="en-US" sz="2000" dirty="0" err="1"/>
              <a:t>skrining</a:t>
            </a:r>
            <a:r>
              <a:rPr lang="en-US" sz="2000" dirty="0"/>
              <a:t>, </a:t>
            </a:r>
            <a:r>
              <a:rPr lang="en-US" sz="2000" dirty="0" err="1"/>
              <a:t>deteksi</a:t>
            </a:r>
            <a:r>
              <a:rPr lang="en-US" sz="2000" dirty="0"/>
              <a:t> </a:t>
            </a:r>
            <a:r>
              <a:rPr lang="en-US" sz="2000" dirty="0" err="1"/>
              <a:t>dini</a:t>
            </a:r>
            <a:r>
              <a:rPr lang="en-US" sz="2000" dirty="0"/>
              <a:t> dan </a:t>
            </a:r>
            <a:r>
              <a:rPr lang="en-US" sz="2000" dirty="0" err="1"/>
              <a:t>antrian</a:t>
            </a:r>
            <a:endParaRPr lang="en-US" sz="2000" dirty="0"/>
          </a:p>
          <a:p>
            <a:pPr marL="285750" indent="-285750">
              <a:buFontTx/>
              <a:buChar char="-"/>
            </a:pPr>
            <a:endParaRPr lang="en-US" sz="2000" dirty="0"/>
          </a:p>
          <a:p>
            <a:pPr marL="285750" indent="-285750">
              <a:buFontTx/>
              <a:buChar char="-"/>
            </a:pPr>
            <a:endParaRPr lang="en-US" sz="200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D7F5487A-76F8-4224-8238-83E0B589A78D}"/>
              </a:ext>
            </a:extLst>
          </p:cNvPr>
          <p:cNvSpPr/>
          <p:nvPr/>
        </p:nvSpPr>
        <p:spPr>
          <a:xfrm>
            <a:off x="3729638" y="0"/>
            <a:ext cx="8462361" cy="816428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RENCANA KONTINJENSI</a:t>
            </a:r>
            <a:endParaRPr lang="en-ID" sz="3200" dirty="0"/>
          </a:p>
        </p:txBody>
      </p:sp>
    </p:spTree>
    <p:extLst>
      <p:ext uri="{BB962C8B-B14F-4D97-AF65-F5344CB8AC3E}">
        <p14:creationId xmlns:p14="http://schemas.microsoft.com/office/powerpoint/2010/main" val="378490990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76E1BE08-06DC-4FAE-9CC1-AA8FA09B12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0" y="1367405"/>
            <a:ext cx="11308079" cy="5001013"/>
          </a:xfrm>
        </p:spPr>
        <p:txBody>
          <a:bodyPr/>
          <a:lstStyle/>
          <a:p>
            <a:pPr marL="626529" indent="-457200">
              <a:spcAft>
                <a:spcPts val="600"/>
              </a:spcAft>
              <a:buFont typeface="+mj-lt"/>
              <a:buAutoNum type="arabicPeriod"/>
            </a:pPr>
            <a:r>
              <a:rPr lang="en-US" sz="2100" dirty="0"/>
              <a:t>RHA (</a:t>
            </a:r>
            <a:r>
              <a:rPr lang="en-US" sz="2100" i="1" dirty="0"/>
              <a:t>rapid health assessment</a:t>
            </a:r>
            <a:r>
              <a:rPr lang="en-US" sz="2100" dirty="0"/>
              <a:t>) yang </a:t>
            </a:r>
            <a:r>
              <a:rPr lang="en-US" sz="2100" dirty="0" err="1"/>
              <a:t>dilakukan</a:t>
            </a:r>
            <a:r>
              <a:rPr lang="en-US" sz="2100" dirty="0"/>
              <a:t> juga </a:t>
            </a:r>
            <a:r>
              <a:rPr lang="en-US" sz="2100" dirty="0" err="1"/>
              <a:t>menilai</a:t>
            </a:r>
            <a:r>
              <a:rPr lang="en-US" sz="2100" dirty="0"/>
              <a:t> </a:t>
            </a:r>
            <a:r>
              <a:rPr lang="en-US" sz="2100" dirty="0" err="1"/>
              <a:t>tentang</a:t>
            </a:r>
            <a:r>
              <a:rPr lang="en-US" sz="2100" dirty="0"/>
              <a:t> </a:t>
            </a:r>
            <a:r>
              <a:rPr lang="en-US" sz="2100" dirty="0" err="1"/>
              <a:t>kelompok</a:t>
            </a:r>
            <a:r>
              <a:rPr lang="en-US" sz="2100" dirty="0"/>
              <a:t> </a:t>
            </a:r>
            <a:r>
              <a:rPr lang="en-US" sz="2100" dirty="0" err="1"/>
              <a:t>rentan</a:t>
            </a:r>
            <a:r>
              <a:rPr lang="en-US" sz="2100" dirty="0"/>
              <a:t>, </a:t>
            </a:r>
            <a:r>
              <a:rPr lang="en-US" sz="2100" dirty="0" err="1"/>
              <a:t>kelompok</a:t>
            </a:r>
            <a:r>
              <a:rPr lang="en-US" sz="2100" dirty="0"/>
              <a:t> yang </a:t>
            </a:r>
            <a:r>
              <a:rPr lang="en-US" sz="2100" dirty="0" err="1"/>
              <a:t>harus</a:t>
            </a:r>
            <a:r>
              <a:rPr lang="en-US" sz="2100" dirty="0"/>
              <a:t> </a:t>
            </a:r>
            <a:r>
              <a:rPr lang="en-US" sz="2100" dirty="0" err="1"/>
              <a:t>diisolasi</a:t>
            </a:r>
            <a:r>
              <a:rPr lang="en-US" sz="2100" dirty="0"/>
              <a:t> (</a:t>
            </a:r>
            <a:r>
              <a:rPr lang="en-US" sz="2100" dirty="0" err="1"/>
              <a:t>suspek</a:t>
            </a:r>
            <a:r>
              <a:rPr lang="en-US" sz="2100" dirty="0"/>
              <a:t>-probable-</a:t>
            </a:r>
            <a:r>
              <a:rPr lang="en-US" sz="2100" dirty="0" err="1"/>
              <a:t>kontak</a:t>
            </a:r>
            <a:r>
              <a:rPr lang="en-US" sz="2100" dirty="0"/>
              <a:t> </a:t>
            </a:r>
            <a:r>
              <a:rPr lang="en-US" sz="2100" dirty="0" err="1"/>
              <a:t>erat-konfirmasi</a:t>
            </a:r>
            <a:r>
              <a:rPr lang="en-US" sz="2100" dirty="0"/>
              <a:t> </a:t>
            </a:r>
            <a:r>
              <a:rPr lang="en-US" sz="2100" dirty="0" err="1"/>
              <a:t>positif</a:t>
            </a:r>
            <a:r>
              <a:rPr lang="en-US" sz="2100" dirty="0"/>
              <a:t>) </a:t>
            </a:r>
            <a:r>
              <a:rPr lang="en-US" sz="2100" dirty="0" err="1"/>
              <a:t>serta</a:t>
            </a:r>
            <a:r>
              <a:rPr lang="en-US" sz="2100" dirty="0"/>
              <a:t> </a:t>
            </a:r>
            <a:r>
              <a:rPr lang="en-US" sz="2100" dirty="0" err="1"/>
              <a:t>identifikasi</a:t>
            </a:r>
            <a:r>
              <a:rPr lang="en-US" sz="2100" dirty="0"/>
              <a:t> </a:t>
            </a:r>
            <a:r>
              <a:rPr lang="en-US" sz="2100" dirty="0" err="1"/>
              <a:t>kebutuhan</a:t>
            </a:r>
            <a:r>
              <a:rPr lang="en-US" sz="2100" dirty="0"/>
              <a:t> </a:t>
            </a:r>
            <a:r>
              <a:rPr lang="en-US" sz="2100" dirty="0" err="1"/>
              <a:t>untuk</a:t>
            </a:r>
            <a:r>
              <a:rPr lang="en-US" sz="2100" dirty="0"/>
              <a:t> </a:t>
            </a:r>
            <a:r>
              <a:rPr lang="en-US" sz="2100" dirty="0" err="1"/>
              <a:t>pelayanan</a:t>
            </a:r>
            <a:r>
              <a:rPr lang="en-US" sz="2100" dirty="0"/>
              <a:t> </a:t>
            </a:r>
            <a:r>
              <a:rPr lang="en-US" sz="2100" dirty="0" err="1"/>
              <a:t>kesehatan</a:t>
            </a:r>
            <a:r>
              <a:rPr lang="en-US" sz="2100" dirty="0"/>
              <a:t> </a:t>
            </a:r>
            <a:r>
              <a:rPr lang="en-US" sz="2100" dirty="0" err="1"/>
              <a:t>dengan</a:t>
            </a:r>
            <a:r>
              <a:rPr lang="en-US" sz="2100" dirty="0"/>
              <a:t> </a:t>
            </a:r>
            <a:r>
              <a:rPr lang="en-US" sz="2100" dirty="0" err="1"/>
              <a:t>menerapkan</a:t>
            </a:r>
            <a:r>
              <a:rPr lang="en-US" sz="2100" dirty="0"/>
              <a:t> </a:t>
            </a:r>
            <a:r>
              <a:rPr lang="en-US" sz="2100" dirty="0" err="1"/>
              <a:t>adaptasi</a:t>
            </a:r>
            <a:r>
              <a:rPr lang="en-US" sz="2100" dirty="0"/>
              <a:t> </a:t>
            </a:r>
            <a:r>
              <a:rPr lang="en-US" sz="2100" dirty="0" err="1"/>
              <a:t>kebiasaan</a:t>
            </a:r>
            <a:r>
              <a:rPr lang="en-US" sz="2100" dirty="0"/>
              <a:t> </a:t>
            </a:r>
            <a:r>
              <a:rPr lang="en-US" sz="2100" dirty="0" err="1"/>
              <a:t>baru</a:t>
            </a:r>
            <a:endParaRPr lang="en-US" sz="2100" dirty="0"/>
          </a:p>
          <a:p>
            <a:pPr marL="626529" indent="-457200">
              <a:spcAft>
                <a:spcPts val="600"/>
              </a:spcAft>
              <a:buFont typeface="+mj-lt"/>
              <a:buAutoNum type="arabicPeriod"/>
            </a:pPr>
            <a:r>
              <a:rPr lang="en-US" sz="2100" dirty="0" err="1"/>
              <a:t>Rencana</a:t>
            </a:r>
            <a:r>
              <a:rPr lang="en-US" sz="2100" dirty="0"/>
              <a:t> </a:t>
            </a:r>
            <a:r>
              <a:rPr lang="en-US" sz="2100" dirty="0" err="1"/>
              <a:t>operasi</a:t>
            </a:r>
            <a:r>
              <a:rPr lang="en-US" sz="2100" dirty="0"/>
              <a:t> </a:t>
            </a:r>
            <a:r>
              <a:rPr lang="en-US" sz="2100" dirty="0" err="1"/>
              <a:t>krisis</a:t>
            </a:r>
            <a:r>
              <a:rPr lang="en-US" sz="2100" dirty="0"/>
              <a:t> </a:t>
            </a:r>
            <a:r>
              <a:rPr lang="en-US" sz="2100" dirty="0" err="1"/>
              <a:t>kesehatan</a:t>
            </a:r>
            <a:r>
              <a:rPr lang="en-US" sz="2100" dirty="0"/>
              <a:t> yang </a:t>
            </a:r>
            <a:r>
              <a:rPr lang="en-US" sz="2100" dirty="0" err="1"/>
              <a:t>disusun</a:t>
            </a:r>
            <a:r>
              <a:rPr lang="en-US" sz="2100" dirty="0"/>
              <a:t> </a:t>
            </a:r>
            <a:r>
              <a:rPr lang="en-US" sz="2100" dirty="0" err="1"/>
              <a:t>diintegrasikan</a:t>
            </a:r>
            <a:r>
              <a:rPr lang="en-US" sz="2100" dirty="0"/>
              <a:t> </a:t>
            </a:r>
            <a:r>
              <a:rPr lang="en-US" sz="2100" dirty="0" err="1"/>
              <a:t>dengan</a:t>
            </a:r>
            <a:r>
              <a:rPr lang="en-US" sz="2100" dirty="0"/>
              <a:t> </a:t>
            </a:r>
            <a:r>
              <a:rPr lang="en-US" sz="2100" dirty="0" err="1"/>
              <a:t>adaptasi</a:t>
            </a:r>
            <a:r>
              <a:rPr lang="en-US" sz="2100" dirty="0"/>
              <a:t> </a:t>
            </a:r>
            <a:r>
              <a:rPr lang="en-US" sz="2100" dirty="0" err="1"/>
              <a:t>kebiasaan</a:t>
            </a:r>
            <a:r>
              <a:rPr lang="en-US" sz="2100" dirty="0"/>
              <a:t> </a:t>
            </a:r>
            <a:r>
              <a:rPr lang="en-US" sz="2100" dirty="0" err="1"/>
              <a:t>baru</a:t>
            </a:r>
            <a:endParaRPr lang="en-US" sz="2100" dirty="0"/>
          </a:p>
          <a:p>
            <a:pPr marL="626529" indent="-457200">
              <a:spcAft>
                <a:spcPts val="600"/>
              </a:spcAft>
              <a:buFont typeface="+mj-lt"/>
              <a:buAutoNum type="arabicPeriod"/>
            </a:pPr>
            <a:r>
              <a:rPr lang="en-US" sz="2100" dirty="0" err="1"/>
              <a:t>Memobilisasi</a:t>
            </a:r>
            <a:r>
              <a:rPr lang="en-US" sz="2100" dirty="0"/>
              <a:t> </a:t>
            </a:r>
            <a:r>
              <a:rPr lang="en-US" sz="2100" dirty="0" err="1"/>
              <a:t>sarana</a:t>
            </a:r>
            <a:r>
              <a:rPr lang="en-US" sz="2100" dirty="0"/>
              <a:t> </a:t>
            </a:r>
            <a:r>
              <a:rPr lang="en-US" sz="2100" dirty="0" err="1"/>
              <a:t>prasarana</a:t>
            </a:r>
            <a:r>
              <a:rPr lang="en-US" sz="2100" dirty="0"/>
              <a:t> </a:t>
            </a:r>
            <a:r>
              <a:rPr lang="en-US" sz="2100" dirty="0" err="1"/>
              <a:t>kesehatan</a:t>
            </a:r>
            <a:r>
              <a:rPr lang="en-US" sz="2100" dirty="0"/>
              <a:t> dan </a:t>
            </a:r>
            <a:r>
              <a:rPr lang="en-US" sz="2100" dirty="0" err="1"/>
              <a:t>perbekalan</a:t>
            </a:r>
            <a:r>
              <a:rPr lang="en-US" sz="2100" dirty="0"/>
              <a:t> </a:t>
            </a:r>
            <a:r>
              <a:rPr lang="en-US" sz="2100" dirty="0" err="1"/>
              <a:t>kesehatan</a:t>
            </a:r>
            <a:r>
              <a:rPr lang="en-US" sz="2100" dirty="0"/>
              <a:t> yang </a:t>
            </a:r>
            <a:r>
              <a:rPr lang="en-US" sz="2100" dirty="0" err="1"/>
              <a:t>memadai</a:t>
            </a:r>
            <a:endParaRPr lang="en-US" sz="2100" dirty="0"/>
          </a:p>
          <a:p>
            <a:pPr marL="626529" indent="-457200">
              <a:spcAft>
                <a:spcPts val="600"/>
              </a:spcAft>
              <a:buFont typeface="+mj-lt"/>
              <a:buAutoNum type="arabicPeriod"/>
            </a:pPr>
            <a:r>
              <a:rPr lang="en-US" sz="2100" dirty="0" err="1"/>
              <a:t>Pelayanan</a:t>
            </a:r>
            <a:r>
              <a:rPr lang="en-US" sz="2100" dirty="0"/>
              <a:t> </a:t>
            </a:r>
            <a:r>
              <a:rPr lang="en-US" sz="2100" dirty="0" err="1"/>
              <a:t>kesehatan</a:t>
            </a:r>
            <a:r>
              <a:rPr lang="en-US" sz="2100" dirty="0"/>
              <a:t> </a:t>
            </a:r>
            <a:r>
              <a:rPr lang="en-US" sz="2100" dirty="0" err="1"/>
              <a:t>kepada</a:t>
            </a:r>
            <a:r>
              <a:rPr lang="en-US" sz="2100" dirty="0"/>
              <a:t> </a:t>
            </a:r>
            <a:r>
              <a:rPr lang="en-US" sz="2100" dirty="0" err="1"/>
              <a:t>masyarakat</a:t>
            </a:r>
            <a:r>
              <a:rPr lang="en-US" sz="2100" dirty="0"/>
              <a:t> </a:t>
            </a:r>
            <a:r>
              <a:rPr lang="en-US" sz="2100" dirty="0" err="1"/>
              <a:t>terdampak</a:t>
            </a:r>
            <a:r>
              <a:rPr lang="en-US" sz="2100" dirty="0"/>
              <a:t> </a:t>
            </a:r>
            <a:r>
              <a:rPr lang="en-US" sz="2100" dirty="0" err="1"/>
              <a:t>berjalan</a:t>
            </a:r>
            <a:r>
              <a:rPr lang="en-US" sz="2100" dirty="0"/>
              <a:t> </a:t>
            </a:r>
            <a:r>
              <a:rPr lang="en-US" sz="2100" dirty="0" err="1"/>
              <a:t>sesuai</a:t>
            </a:r>
            <a:r>
              <a:rPr lang="en-US" sz="2100" dirty="0"/>
              <a:t> standard dan </a:t>
            </a:r>
            <a:r>
              <a:rPr lang="en-US" sz="2100" dirty="0" err="1"/>
              <a:t>telah</a:t>
            </a:r>
            <a:r>
              <a:rPr lang="en-US" sz="2100" dirty="0"/>
              <a:t> </a:t>
            </a:r>
            <a:r>
              <a:rPr lang="en-US" sz="2100" dirty="0" err="1"/>
              <a:t>menerapkan</a:t>
            </a:r>
            <a:r>
              <a:rPr lang="en-US" sz="2100" dirty="0"/>
              <a:t> </a:t>
            </a:r>
            <a:r>
              <a:rPr lang="en-US" sz="2100" dirty="0" err="1"/>
              <a:t>adaptasi</a:t>
            </a:r>
            <a:r>
              <a:rPr lang="en-US" sz="2100" dirty="0"/>
              <a:t> </a:t>
            </a:r>
            <a:r>
              <a:rPr lang="en-US" sz="2100" dirty="0" err="1"/>
              <a:t>kebiasaan</a:t>
            </a:r>
            <a:r>
              <a:rPr lang="en-US" sz="2100" dirty="0"/>
              <a:t> </a:t>
            </a:r>
            <a:r>
              <a:rPr lang="en-US" sz="2100" dirty="0" err="1"/>
              <a:t>baru</a:t>
            </a:r>
            <a:endParaRPr lang="en-US" sz="2100" dirty="0"/>
          </a:p>
          <a:p>
            <a:pPr marL="626529" indent="-457200">
              <a:spcAft>
                <a:spcPts val="600"/>
              </a:spcAft>
              <a:buFont typeface="+mj-lt"/>
              <a:buAutoNum type="arabicPeriod"/>
            </a:pPr>
            <a:r>
              <a:rPr lang="en-US" sz="2100" dirty="0" err="1"/>
              <a:t>Mekanisme</a:t>
            </a:r>
            <a:r>
              <a:rPr lang="en-US" sz="2100" dirty="0"/>
              <a:t> </a:t>
            </a:r>
            <a:r>
              <a:rPr lang="en-US" sz="2100" dirty="0" err="1"/>
              <a:t>penerimaan</a:t>
            </a:r>
            <a:r>
              <a:rPr lang="en-US" sz="2100" dirty="0"/>
              <a:t> </a:t>
            </a:r>
            <a:r>
              <a:rPr lang="en-US" sz="2100" dirty="0" err="1"/>
              <a:t>bantuan</a:t>
            </a:r>
            <a:r>
              <a:rPr lang="en-US" sz="2100" dirty="0"/>
              <a:t> </a:t>
            </a:r>
            <a:r>
              <a:rPr lang="en-US" sz="2100" dirty="0" err="1"/>
              <a:t>tenaga</a:t>
            </a:r>
            <a:r>
              <a:rPr lang="en-US" sz="2100" dirty="0"/>
              <a:t> </a:t>
            </a:r>
            <a:r>
              <a:rPr lang="en-US" sz="2100" dirty="0" err="1"/>
              <a:t>kesehatan</a:t>
            </a:r>
            <a:r>
              <a:rPr lang="en-US" sz="2100" dirty="0"/>
              <a:t> </a:t>
            </a:r>
            <a:r>
              <a:rPr lang="en-US" sz="2100" dirty="0" err="1"/>
              <a:t>harus</a:t>
            </a:r>
            <a:r>
              <a:rPr lang="en-US" sz="2100" dirty="0"/>
              <a:t> </a:t>
            </a:r>
            <a:r>
              <a:rPr lang="en-US" sz="2100" dirty="0" err="1"/>
              <a:t>diintegrasikan</a:t>
            </a:r>
            <a:r>
              <a:rPr lang="en-US" sz="2100" dirty="0"/>
              <a:t> </a:t>
            </a:r>
            <a:r>
              <a:rPr lang="en-US" sz="2100" dirty="0" err="1"/>
              <a:t>dengan</a:t>
            </a:r>
            <a:r>
              <a:rPr lang="en-US" sz="2100" dirty="0"/>
              <a:t> </a:t>
            </a:r>
            <a:r>
              <a:rPr lang="en-US" sz="2100" dirty="0" err="1"/>
              <a:t>upaya</a:t>
            </a:r>
            <a:r>
              <a:rPr lang="en-US" sz="2100" dirty="0"/>
              <a:t> </a:t>
            </a:r>
            <a:r>
              <a:rPr lang="en-US" sz="2100" dirty="0" err="1"/>
              <a:t>pengendalian</a:t>
            </a:r>
            <a:r>
              <a:rPr lang="en-US" sz="2100" dirty="0"/>
              <a:t> COVID-19</a:t>
            </a:r>
          </a:p>
          <a:p>
            <a:pPr marL="626529" indent="-457200">
              <a:spcAft>
                <a:spcPts val="600"/>
              </a:spcAft>
              <a:buFont typeface="+mj-lt"/>
              <a:buAutoNum type="arabicPeriod"/>
            </a:pPr>
            <a:r>
              <a:rPr lang="en-US" sz="2100" dirty="0" err="1"/>
              <a:t>Mengintensifkan</a:t>
            </a:r>
            <a:r>
              <a:rPr lang="en-US" sz="2100" dirty="0"/>
              <a:t> </a:t>
            </a:r>
            <a:r>
              <a:rPr lang="en-US" sz="2100" dirty="0" err="1"/>
              <a:t>pemantauan</a:t>
            </a:r>
            <a:r>
              <a:rPr lang="en-US" sz="2100" dirty="0"/>
              <a:t> dan </a:t>
            </a:r>
            <a:r>
              <a:rPr lang="en-US" sz="2100" dirty="0" err="1"/>
              <a:t>perkembangan</a:t>
            </a:r>
            <a:r>
              <a:rPr lang="en-US" sz="2100" dirty="0"/>
              <a:t> </a:t>
            </a:r>
            <a:r>
              <a:rPr lang="en-US" sz="2100" dirty="0" err="1"/>
              <a:t>situasi</a:t>
            </a:r>
            <a:r>
              <a:rPr lang="en-US" sz="2100" dirty="0"/>
              <a:t> (</a:t>
            </a:r>
            <a:r>
              <a:rPr lang="en-US" sz="2100" dirty="0" err="1"/>
              <a:t>baik</a:t>
            </a:r>
            <a:r>
              <a:rPr lang="en-US" sz="2100" dirty="0"/>
              <a:t> korban </a:t>
            </a:r>
            <a:r>
              <a:rPr lang="en-US" sz="2100" dirty="0" err="1"/>
              <a:t>bencana</a:t>
            </a:r>
            <a:r>
              <a:rPr lang="en-US" sz="2100" dirty="0"/>
              <a:t> dan </a:t>
            </a:r>
            <a:r>
              <a:rPr lang="en-US" sz="2100" dirty="0" err="1"/>
              <a:t>kondisi</a:t>
            </a:r>
            <a:r>
              <a:rPr lang="en-US" sz="2100" dirty="0"/>
              <a:t> </a:t>
            </a:r>
            <a:r>
              <a:rPr lang="en-US" sz="2100" dirty="0" err="1"/>
              <a:t>terkait</a:t>
            </a:r>
            <a:r>
              <a:rPr lang="en-US" sz="2100" dirty="0"/>
              <a:t> covid-19)</a:t>
            </a:r>
          </a:p>
          <a:p>
            <a:pPr marL="626529" indent="-457200">
              <a:spcAft>
                <a:spcPts val="600"/>
              </a:spcAft>
              <a:buFont typeface="+mj-lt"/>
              <a:buAutoNum type="arabicPeriod"/>
            </a:pPr>
            <a:r>
              <a:rPr lang="en-US" sz="2100" dirty="0" err="1"/>
              <a:t>Melaksanakan</a:t>
            </a:r>
            <a:r>
              <a:rPr lang="en-US" sz="2100" dirty="0"/>
              <a:t> </a:t>
            </a:r>
            <a:r>
              <a:rPr lang="en-US" sz="2100" dirty="0" err="1"/>
              <a:t>komunikasi</a:t>
            </a:r>
            <a:r>
              <a:rPr lang="en-US" sz="2100" dirty="0"/>
              <a:t> </a:t>
            </a:r>
            <a:r>
              <a:rPr lang="en-US" sz="2100" dirty="0" err="1"/>
              <a:t>krisis</a:t>
            </a:r>
            <a:r>
              <a:rPr lang="en-US" sz="2100" dirty="0"/>
              <a:t> </a:t>
            </a:r>
            <a:r>
              <a:rPr lang="en-US" sz="2100" dirty="0" err="1"/>
              <a:t>kesehatan</a:t>
            </a:r>
            <a:r>
              <a:rPr lang="en-US" sz="2100" dirty="0"/>
              <a:t> </a:t>
            </a:r>
            <a:r>
              <a:rPr lang="en-US" sz="2100" dirty="0" err="1"/>
              <a:t>dengan</a:t>
            </a:r>
            <a:r>
              <a:rPr lang="en-US" sz="2100" dirty="0"/>
              <a:t> </a:t>
            </a:r>
            <a:r>
              <a:rPr lang="en-US" sz="2100" dirty="0" err="1"/>
              <a:t>memasukkan</a:t>
            </a:r>
            <a:r>
              <a:rPr lang="en-US" sz="2100" dirty="0"/>
              <a:t>  </a:t>
            </a:r>
            <a:r>
              <a:rPr lang="en-US" sz="2100" dirty="0" err="1"/>
              <a:t>risiko</a:t>
            </a:r>
            <a:r>
              <a:rPr lang="en-US" sz="2100" dirty="0"/>
              <a:t> </a:t>
            </a:r>
            <a:r>
              <a:rPr lang="en-US" sz="2100" dirty="0" err="1"/>
              <a:t>penyebaran</a:t>
            </a:r>
            <a:r>
              <a:rPr lang="en-US" sz="2100" dirty="0"/>
              <a:t> covid-19 di </a:t>
            </a:r>
            <a:r>
              <a:rPr lang="en-US" sz="2100" dirty="0" err="1"/>
              <a:t>situasi</a:t>
            </a:r>
            <a:r>
              <a:rPr lang="en-US" sz="2100" dirty="0"/>
              <a:t> </a:t>
            </a:r>
            <a:r>
              <a:rPr lang="en-US" sz="2100" dirty="0" err="1"/>
              <a:t>bencana</a:t>
            </a:r>
            <a:r>
              <a:rPr lang="en-US" sz="2100" dirty="0"/>
              <a:t>. </a:t>
            </a:r>
          </a:p>
          <a:p>
            <a:endParaRPr lang="en-US" sz="21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xmlns="" id="{37517951-2894-434A-8FBA-25B04D3C80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4583" y="-99676"/>
            <a:ext cx="11402833" cy="1265200"/>
          </a:xfrm>
        </p:spPr>
        <p:txBody>
          <a:bodyPr/>
          <a:lstStyle/>
          <a:p>
            <a:pPr algn="ctr"/>
            <a:r>
              <a:rPr lang="en-US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STANDARD PELAYANAN KESEHATAN MINIMAL </a:t>
            </a:r>
            <a:b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DENGAN ADAPTASI KEBIASAAN BARU</a:t>
            </a:r>
            <a:endParaRPr lang="en-ID" sz="28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8C51C514-7044-43FB-8B21-420E926A347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002284" cy="54309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D8BFE6AA-B7C8-459F-A95E-7ED560D95DA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5459" y="3"/>
            <a:ext cx="696541" cy="621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8170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xmlns="" id="{9D8CDEC5-CEEC-476E-ADD1-6D8915DB63C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D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xmlns="" id="{D99FFF00-88DD-4C1A-8F02-639169C930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155" y="137500"/>
            <a:ext cx="10627771" cy="899600"/>
          </a:xfrm>
        </p:spPr>
        <p:txBody>
          <a:bodyPr/>
          <a:lstStyle/>
          <a:p>
            <a:pPr algn="ctr"/>
            <a:r>
              <a:rPr lang="en-US" sz="2800" dirty="0"/>
              <a:t>MEMBENTUK/MEMPERKUAT TIM RHA, EMT &amp; PHRRT</a:t>
            </a:r>
            <a:endParaRPr lang="en-ID" sz="2800" dirty="0"/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xmlns="" id="{30CDD515-C7CC-432E-A585-7D71C24EFAE1}"/>
              </a:ext>
            </a:extLst>
          </p:cNvPr>
          <p:cNvGraphicFramePr/>
          <p:nvPr/>
        </p:nvGraphicFramePr>
        <p:xfrm>
          <a:off x="501784" y="1360296"/>
          <a:ext cx="8524651" cy="4769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Explosion: 14 Points 5">
            <a:extLst>
              <a:ext uri="{FF2B5EF4-FFF2-40B4-BE49-F238E27FC236}">
                <a16:creationId xmlns:a16="http://schemas.microsoft.com/office/drawing/2014/main" xmlns="" id="{F472F518-EE82-4B04-9742-42B885E9F6F9}"/>
              </a:ext>
            </a:extLst>
          </p:cNvPr>
          <p:cNvSpPr/>
          <p:nvPr/>
        </p:nvSpPr>
        <p:spPr>
          <a:xfrm>
            <a:off x="8360228" y="3784837"/>
            <a:ext cx="4023359" cy="2899067"/>
          </a:xfrm>
          <a:prstGeom prst="irregularSeal2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4040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EMT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4040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Wingdings" panose="05000000000000000000" pitchFamily="2" charset="2"/>
              </a:rPr>
              <a:t>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4040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Wingdings" panose="05000000000000000000" pitchFamily="2" charset="2"/>
              </a:rPr>
              <a:t>paham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4040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Wingdings" panose="05000000000000000000" pitchFamily="2" charset="2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4040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Wingdings" panose="05000000000000000000" pitchFamily="2" charset="2"/>
              </a:rPr>
              <a:t>manajemen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4040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Wingdings" panose="05000000000000000000" pitchFamily="2" charset="2"/>
              </a:rPr>
              <a:t> korban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4040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Wingdings" panose="05000000000000000000" pitchFamily="2" charset="2"/>
              </a:rPr>
              <a:t>meninggal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4040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Wingdings" panose="05000000000000000000" pitchFamily="2" charset="2"/>
              </a:rPr>
              <a:t> dan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4040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Wingdings" panose="05000000000000000000" pitchFamily="2" charset="2"/>
              </a:rPr>
              <a:t>pengelolaan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4040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Wingdings" panose="05000000000000000000" pitchFamily="2" charset="2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4040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Wingdings" panose="05000000000000000000" pitchFamily="2" charset="2"/>
              </a:rPr>
              <a:t>rujukan</a:t>
            </a:r>
            <a:endParaRPr kumimoji="0" lang="en-ID" sz="1800" b="0" i="0" u="none" strike="noStrike" kern="1200" cap="none" spc="0" normalizeH="0" baseline="0" noProof="0" dirty="0">
              <a:ln>
                <a:noFill/>
              </a:ln>
              <a:solidFill>
                <a:srgbClr val="040404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6933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xmlns="" id="{BE068A27-7B08-4473-A02F-5012B51EC1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9608" y="318350"/>
            <a:ext cx="10134028" cy="899600"/>
          </a:xfrm>
        </p:spPr>
        <p:txBody>
          <a:bodyPr/>
          <a:lstStyle/>
          <a:p>
            <a:r>
              <a:rPr lang="en-US" dirty="0" err="1"/>
              <a:t>Sistem</a:t>
            </a:r>
            <a:r>
              <a:rPr lang="en-US" dirty="0"/>
              <a:t> </a:t>
            </a:r>
            <a:r>
              <a:rPr lang="en-US" dirty="0" err="1"/>
              <a:t>Informasi</a:t>
            </a:r>
            <a:r>
              <a:rPr lang="en-US" dirty="0"/>
              <a:t> </a:t>
            </a:r>
            <a:r>
              <a:rPr lang="en-US" dirty="0" err="1"/>
              <a:t>Terintegrasi</a:t>
            </a:r>
            <a:r>
              <a:rPr lang="en-US" dirty="0"/>
              <a:t> COVID-19</a:t>
            </a:r>
            <a:endParaRPr lang="en-ID" dirty="0"/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xmlns="" id="{406BD178-AE1F-4A43-8D53-095E5D05EFD0}"/>
              </a:ext>
            </a:extLst>
          </p:cNvPr>
          <p:cNvGraphicFramePr/>
          <p:nvPr/>
        </p:nvGraphicFramePr>
        <p:xfrm>
          <a:off x="4790209" y="2419007"/>
          <a:ext cx="6023427" cy="30956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D6CEB767-60BF-41A8-A745-03E80F8A0375}"/>
              </a:ext>
            </a:extLst>
          </p:cNvPr>
          <p:cNvSpPr/>
          <p:nvPr/>
        </p:nvSpPr>
        <p:spPr>
          <a:xfrm>
            <a:off x="1030514" y="3164114"/>
            <a:ext cx="914400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3AD39792-6D4D-4805-849C-1270AE76589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1866671"/>
            <a:ext cx="4677924" cy="4200299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C17CC267-1F7F-4F33-97B0-275B2D0B2E38}"/>
              </a:ext>
            </a:extLst>
          </p:cNvPr>
          <p:cNvSpPr/>
          <p:nvPr/>
        </p:nvSpPr>
        <p:spPr>
          <a:xfrm>
            <a:off x="1188358" y="5355771"/>
            <a:ext cx="1598385" cy="587357"/>
          </a:xfrm>
          <a:prstGeom prst="rect">
            <a:avLst/>
          </a:prstGeom>
          <a:ln>
            <a:solidFill>
              <a:srgbClr val="92D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4040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Fasyankes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4040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Pos Kesehatan, BTKL &amp; KKP</a:t>
            </a:r>
            <a:endParaRPr kumimoji="0" lang="en-ID" sz="1200" b="0" i="0" u="none" strike="noStrike" kern="1200" cap="none" spc="0" normalizeH="0" baseline="0" noProof="0" dirty="0">
              <a:ln>
                <a:noFill/>
              </a:ln>
              <a:solidFill>
                <a:srgbClr val="040404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963389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xmlns="" id="{0B67D2E0-87CB-469C-8454-837A443BD9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03864" y="2033138"/>
            <a:ext cx="6888400" cy="3718000"/>
          </a:xfrm>
        </p:spPr>
        <p:txBody>
          <a:bodyPr/>
          <a:lstStyle/>
          <a:p>
            <a:pPr>
              <a:spcAft>
                <a:spcPts val="1200"/>
              </a:spcAft>
            </a:pPr>
            <a:r>
              <a:rPr lang="en-US" sz="2400" dirty="0" err="1"/>
              <a:t>Pemberdayaan</a:t>
            </a:r>
            <a:r>
              <a:rPr lang="en-US" sz="2400" dirty="0"/>
              <a:t> </a:t>
            </a:r>
            <a:r>
              <a:rPr lang="en-US" sz="2400" dirty="0" err="1"/>
              <a:t>masyarakat</a:t>
            </a:r>
            <a:r>
              <a:rPr lang="en-US" sz="2400" dirty="0"/>
              <a:t> </a:t>
            </a:r>
            <a:r>
              <a:rPr lang="en-US" sz="2400" dirty="0" err="1"/>
              <a:t>dilakukan</a:t>
            </a:r>
            <a:r>
              <a:rPr lang="en-US" sz="2400" dirty="0"/>
              <a:t> </a:t>
            </a:r>
            <a:r>
              <a:rPr lang="en-US" sz="2400" dirty="0" err="1"/>
              <a:t>dengan</a:t>
            </a:r>
            <a:r>
              <a:rPr lang="en-US" sz="2400" dirty="0"/>
              <a:t> </a:t>
            </a:r>
            <a:r>
              <a:rPr lang="en-US" sz="2400" dirty="0" err="1"/>
              <a:t>membangun</a:t>
            </a:r>
            <a:r>
              <a:rPr lang="en-US" sz="2400" dirty="0"/>
              <a:t> </a:t>
            </a:r>
            <a:r>
              <a:rPr lang="en-US" sz="2400" dirty="0" err="1"/>
              <a:t>pemahaman</a:t>
            </a:r>
            <a:r>
              <a:rPr lang="en-US" sz="2400" dirty="0"/>
              <a:t> dan </a:t>
            </a:r>
            <a:r>
              <a:rPr lang="en-US" sz="2400" dirty="0" err="1"/>
              <a:t>kemandirian</a:t>
            </a:r>
            <a:r>
              <a:rPr lang="en-US" sz="2400" dirty="0"/>
              <a:t> </a:t>
            </a:r>
            <a:r>
              <a:rPr lang="en-US" sz="2400" dirty="0" err="1"/>
              <a:t>keluarga</a:t>
            </a:r>
            <a:r>
              <a:rPr lang="en-US" sz="2400" dirty="0"/>
              <a:t> dan </a:t>
            </a:r>
            <a:r>
              <a:rPr lang="en-US" sz="2400" dirty="0" err="1"/>
              <a:t>masyarakat</a:t>
            </a:r>
            <a:r>
              <a:rPr lang="en-US" sz="2400" dirty="0"/>
              <a:t> </a:t>
            </a:r>
            <a:r>
              <a:rPr lang="en-US" sz="2400" dirty="0" err="1"/>
              <a:t>melalui</a:t>
            </a:r>
            <a:r>
              <a:rPr lang="en-US" sz="2400" dirty="0"/>
              <a:t> </a:t>
            </a:r>
            <a:r>
              <a:rPr lang="en-US" sz="2400" dirty="0" err="1"/>
              <a:t>komunikasi</a:t>
            </a:r>
            <a:r>
              <a:rPr lang="en-US" sz="2400" dirty="0"/>
              <a:t>, </a:t>
            </a:r>
            <a:r>
              <a:rPr lang="en-US" sz="2400" dirty="0" err="1"/>
              <a:t>informasi</a:t>
            </a:r>
            <a:r>
              <a:rPr lang="en-US" sz="2400" dirty="0"/>
              <a:t> </a:t>
            </a:r>
            <a:r>
              <a:rPr lang="en-US" sz="2400" dirty="0" err="1"/>
              <a:t>edukasi</a:t>
            </a:r>
            <a:r>
              <a:rPr lang="en-US" sz="2400" dirty="0"/>
              <a:t> </a:t>
            </a:r>
            <a:r>
              <a:rPr lang="en-US" sz="2400" dirty="0" err="1"/>
              <a:t>terkait</a:t>
            </a:r>
            <a:r>
              <a:rPr lang="en-US" sz="2400" dirty="0"/>
              <a:t> </a:t>
            </a:r>
            <a:r>
              <a:rPr lang="en-US" sz="2400" dirty="0" err="1"/>
              <a:t>pengurangan</a:t>
            </a:r>
            <a:r>
              <a:rPr lang="en-US" sz="2400" dirty="0"/>
              <a:t> </a:t>
            </a:r>
            <a:r>
              <a:rPr lang="en-US" sz="2400" dirty="0" err="1"/>
              <a:t>risiko</a:t>
            </a:r>
            <a:r>
              <a:rPr lang="en-US" sz="2400" dirty="0"/>
              <a:t> </a:t>
            </a:r>
            <a:r>
              <a:rPr lang="en-US" sz="2400" dirty="0" err="1"/>
              <a:t>krisis</a:t>
            </a:r>
            <a:r>
              <a:rPr lang="en-US" sz="2400" dirty="0"/>
              <a:t> </a:t>
            </a:r>
            <a:r>
              <a:rPr lang="en-US" sz="2400" dirty="0" err="1"/>
              <a:t>kesehatan</a:t>
            </a:r>
            <a:r>
              <a:rPr lang="en-US" sz="2400" dirty="0"/>
              <a:t> yang </a:t>
            </a:r>
            <a:r>
              <a:rPr lang="en-US" sz="2400" dirty="0" err="1"/>
              <a:t>terintegrasi</a:t>
            </a:r>
            <a:r>
              <a:rPr lang="en-US" sz="2400" dirty="0"/>
              <a:t> </a:t>
            </a:r>
            <a:r>
              <a:rPr lang="en-US" sz="2400" dirty="0" err="1"/>
              <a:t>dengan</a:t>
            </a:r>
            <a:r>
              <a:rPr lang="en-US" sz="2400" dirty="0"/>
              <a:t> </a:t>
            </a:r>
            <a:r>
              <a:rPr lang="en-US" sz="2400" dirty="0" err="1"/>
              <a:t>adaptasi</a:t>
            </a:r>
            <a:r>
              <a:rPr lang="en-US" sz="2400" dirty="0"/>
              <a:t> </a:t>
            </a:r>
            <a:r>
              <a:rPr lang="en-US" sz="2400" dirty="0" err="1"/>
              <a:t>kebiasaan</a:t>
            </a:r>
            <a:r>
              <a:rPr lang="en-US" sz="2400" dirty="0"/>
              <a:t> </a:t>
            </a:r>
            <a:r>
              <a:rPr lang="en-US" sz="2400" dirty="0" err="1"/>
              <a:t>baru</a:t>
            </a:r>
            <a:r>
              <a:rPr lang="en-US" sz="2400" dirty="0"/>
              <a:t>. </a:t>
            </a:r>
          </a:p>
          <a:p>
            <a:pPr>
              <a:spcAft>
                <a:spcPts val="1200"/>
              </a:spcAft>
            </a:pPr>
            <a:r>
              <a:rPr lang="en-US" sz="2400" dirty="0" err="1"/>
              <a:t>Pedoman</a:t>
            </a:r>
            <a:r>
              <a:rPr lang="en-US" sz="2400" dirty="0"/>
              <a:t> </a:t>
            </a:r>
            <a:r>
              <a:rPr lang="en-US" sz="2400" dirty="0" err="1"/>
              <a:t>Pemberdayaan</a:t>
            </a:r>
            <a:r>
              <a:rPr lang="en-US" sz="2400" dirty="0"/>
              <a:t> Masyarakat </a:t>
            </a:r>
            <a:r>
              <a:rPr lang="en-US" sz="2400" dirty="0" err="1"/>
              <a:t>dalam</a:t>
            </a:r>
            <a:r>
              <a:rPr lang="en-US" sz="2400" dirty="0"/>
              <a:t> </a:t>
            </a:r>
            <a:r>
              <a:rPr lang="en-US" sz="2400" dirty="0" err="1"/>
              <a:t>Penanggulangan</a:t>
            </a:r>
            <a:r>
              <a:rPr lang="en-US" sz="2400" dirty="0"/>
              <a:t> </a:t>
            </a:r>
            <a:r>
              <a:rPr lang="en-US" sz="2400" dirty="0" err="1"/>
              <a:t>Bencana</a:t>
            </a:r>
            <a:r>
              <a:rPr lang="en-US" sz="2400" dirty="0"/>
              <a:t> dan Krisis Kesehatan pada Masa COVID-19 </a:t>
            </a:r>
            <a:r>
              <a:rPr lang="en-US" sz="2400" dirty="0" err="1"/>
              <a:t>dapat</a:t>
            </a:r>
            <a:r>
              <a:rPr lang="en-US" sz="2400" dirty="0"/>
              <a:t> </a:t>
            </a:r>
            <a:r>
              <a:rPr lang="en-US" sz="2400" dirty="0" err="1"/>
              <a:t>diunduh</a:t>
            </a:r>
            <a:r>
              <a:rPr lang="en-US" sz="2400" dirty="0"/>
              <a:t> di </a:t>
            </a:r>
            <a:r>
              <a:rPr lang="en-ID" sz="2400" u="sng" dirty="0">
                <a:hlinkClick r:id="rId2"/>
              </a:rPr>
              <a:t>https://bit.ly/pedomanbencanasaatcovid</a:t>
            </a:r>
            <a:r>
              <a:rPr lang="en-ID" sz="2400" u="sng" dirty="0"/>
              <a:t> </a:t>
            </a:r>
          </a:p>
          <a:p>
            <a:pPr marL="169329" indent="0">
              <a:spcAft>
                <a:spcPts val="1200"/>
              </a:spcAft>
              <a:buNone/>
            </a:pPr>
            <a:endParaRPr lang="en-ID" sz="2400" dirty="0"/>
          </a:p>
          <a:p>
            <a:pPr>
              <a:spcAft>
                <a:spcPts val="1200"/>
              </a:spcAft>
            </a:pPr>
            <a:endParaRPr lang="en-ID" sz="24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xmlns="" id="{DEC88324-DB92-4785-A875-1797FD91CE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7992" y="305383"/>
            <a:ext cx="9583866" cy="899600"/>
          </a:xfrm>
        </p:spPr>
        <p:txBody>
          <a:bodyPr/>
          <a:lstStyle/>
          <a:p>
            <a:r>
              <a:rPr lang="en-US" dirty="0"/>
              <a:t>PEMBERDAYAAN MASYARAKAT</a:t>
            </a:r>
            <a:endParaRPr lang="en-ID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D7EB0A64-599D-4ED3-8F09-2010F3EA6A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883" y="1352467"/>
            <a:ext cx="3693351" cy="5270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7416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Google Shape;541;p53"/>
          <p:cNvSpPr txBox="1">
            <a:spLocks noGrp="1"/>
          </p:cNvSpPr>
          <p:nvPr>
            <p:ph type="title"/>
          </p:nvPr>
        </p:nvSpPr>
        <p:spPr>
          <a:xfrm>
            <a:off x="1196477" y="93299"/>
            <a:ext cx="9707158" cy="899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-ID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MENGAPA HARUS MENINGKATKAN KESIAPSIAGAN BENCANA PADA MASA COVID-19?</a:t>
            </a:r>
            <a:endParaRPr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42" name="Google Shape;542;p53"/>
          <p:cNvSpPr txBox="1">
            <a:spLocks noGrp="1"/>
          </p:cNvSpPr>
          <p:nvPr>
            <p:ph type="body" idx="1"/>
          </p:nvPr>
        </p:nvSpPr>
        <p:spPr>
          <a:xfrm>
            <a:off x="3653502" y="1264195"/>
            <a:ext cx="7726765" cy="3526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indent="-440256">
              <a:spcAft>
                <a:spcPts val="800"/>
              </a:spcAft>
              <a:buSzPts val="1600"/>
            </a:pPr>
            <a:r>
              <a:rPr lang="en-US" sz="2267" dirty="0" err="1">
                <a:latin typeface="+mj-lt"/>
              </a:rPr>
              <a:t>Pernyataan</a:t>
            </a:r>
            <a:r>
              <a:rPr lang="en-US" sz="2267" dirty="0">
                <a:latin typeface="+mj-lt"/>
              </a:rPr>
              <a:t> WHO  &amp; </a:t>
            </a:r>
            <a:r>
              <a:rPr lang="en-US" sz="2267" dirty="0" err="1">
                <a:latin typeface="+mj-lt"/>
              </a:rPr>
              <a:t>sejumlah</a:t>
            </a:r>
            <a:r>
              <a:rPr lang="en-US" sz="2267" dirty="0">
                <a:latin typeface="+mj-lt"/>
              </a:rPr>
              <a:t> </a:t>
            </a:r>
            <a:r>
              <a:rPr lang="en-US" sz="2267" dirty="0" err="1">
                <a:latin typeface="+mj-lt"/>
              </a:rPr>
              <a:t>akademisi</a:t>
            </a:r>
            <a:r>
              <a:rPr lang="en-US" sz="2267" dirty="0">
                <a:latin typeface="+mj-lt"/>
              </a:rPr>
              <a:t> </a:t>
            </a:r>
            <a:r>
              <a:rPr lang="en-US" sz="2267" dirty="0">
                <a:latin typeface="+mj-lt"/>
                <a:sym typeface="Wingdings" panose="05000000000000000000" pitchFamily="2" charset="2"/>
              </a:rPr>
              <a:t> </a:t>
            </a:r>
            <a:r>
              <a:rPr lang="en-US" sz="2267" dirty="0" err="1">
                <a:latin typeface="Arial" panose="020B0604020202020204" pitchFamily="34" charset="0"/>
                <a:ea typeface="Calibri" panose="020F0502020204030204" pitchFamily="34" charset="0"/>
              </a:rPr>
              <a:t>pandemi</a:t>
            </a:r>
            <a:r>
              <a:rPr lang="en-US" sz="2267" dirty="0"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sz="2267" dirty="0" err="1">
                <a:latin typeface="Arial" panose="020B0604020202020204" pitchFamily="34" charset="0"/>
                <a:ea typeface="Calibri" panose="020F0502020204030204" pitchFamily="34" charset="0"/>
              </a:rPr>
              <a:t>ini</a:t>
            </a:r>
            <a:r>
              <a:rPr lang="en-US" sz="2267" dirty="0"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sz="2267" dirty="0" err="1">
                <a:latin typeface="Arial" panose="020B0604020202020204" pitchFamily="34" charset="0"/>
                <a:ea typeface="Calibri" panose="020F0502020204030204" pitchFamily="34" charset="0"/>
              </a:rPr>
              <a:t>akan</a:t>
            </a:r>
            <a:r>
              <a:rPr lang="en-US" sz="2267" dirty="0"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sz="2267" dirty="0" err="1">
                <a:latin typeface="Arial" panose="020B0604020202020204" pitchFamily="34" charset="0"/>
                <a:ea typeface="Calibri" panose="020F0502020204030204" pitchFamily="34" charset="0"/>
              </a:rPr>
              <a:t>berlangsung</a:t>
            </a:r>
            <a:r>
              <a:rPr lang="en-US" sz="2267" dirty="0">
                <a:latin typeface="Arial" panose="020B0604020202020204" pitchFamily="34" charset="0"/>
                <a:ea typeface="Calibri" panose="020F0502020204030204" pitchFamily="34" charset="0"/>
              </a:rPr>
              <a:t> lama, </a:t>
            </a:r>
            <a:r>
              <a:rPr lang="en-US" sz="2267" dirty="0" err="1">
                <a:latin typeface="Arial" panose="020B0604020202020204" pitchFamily="34" charset="0"/>
                <a:ea typeface="Calibri" panose="020F0502020204030204" pitchFamily="34" charset="0"/>
              </a:rPr>
              <a:t>bisa</a:t>
            </a:r>
            <a:r>
              <a:rPr lang="en-US" sz="2267" dirty="0"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sz="2267" dirty="0" err="1">
                <a:latin typeface="Arial" panose="020B0604020202020204" pitchFamily="34" charset="0"/>
                <a:ea typeface="Calibri" panose="020F0502020204030204" pitchFamily="34" charset="0"/>
              </a:rPr>
              <a:t>sampai</a:t>
            </a:r>
            <a:r>
              <a:rPr lang="en-US" sz="2267" dirty="0"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sz="2267" dirty="0" err="1">
                <a:latin typeface="Arial" panose="020B0604020202020204" pitchFamily="34" charset="0"/>
                <a:ea typeface="Calibri" panose="020F0502020204030204" pitchFamily="34" charset="0"/>
              </a:rPr>
              <a:t>beberapa</a:t>
            </a:r>
            <a:r>
              <a:rPr lang="en-US" sz="2267" dirty="0"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sz="2267" dirty="0" err="1">
                <a:latin typeface="Arial" panose="020B0604020202020204" pitchFamily="34" charset="0"/>
                <a:ea typeface="Calibri" panose="020F0502020204030204" pitchFamily="34" charset="0"/>
              </a:rPr>
              <a:t>tahun</a:t>
            </a:r>
            <a:r>
              <a:rPr lang="en-US" sz="2267" dirty="0">
                <a:latin typeface="Arial" panose="020B0604020202020204" pitchFamily="34" charset="0"/>
                <a:ea typeface="Calibri" panose="020F0502020204030204" pitchFamily="34" charset="0"/>
              </a:rPr>
              <a:t>.</a:t>
            </a:r>
          </a:p>
          <a:p>
            <a:pPr indent="-440256">
              <a:spcAft>
                <a:spcPts val="800"/>
              </a:spcAft>
              <a:buSzPts val="1600"/>
            </a:pPr>
            <a:r>
              <a:rPr lang="en-US" sz="2270" dirty="0" err="1">
                <a:latin typeface="+mn-lt"/>
              </a:rPr>
              <a:t>Ancaman</a:t>
            </a:r>
            <a:r>
              <a:rPr lang="en-US" sz="2270" dirty="0">
                <a:latin typeface="+mn-lt"/>
              </a:rPr>
              <a:t> </a:t>
            </a:r>
            <a:r>
              <a:rPr lang="en-US" sz="2270" dirty="0" err="1">
                <a:latin typeface="+mn-lt"/>
              </a:rPr>
              <a:t>bencana</a:t>
            </a:r>
            <a:r>
              <a:rPr lang="en-US" sz="2270" dirty="0">
                <a:latin typeface="+mn-lt"/>
              </a:rPr>
              <a:t> </a:t>
            </a:r>
            <a:r>
              <a:rPr lang="en-US" sz="2270" dirty="0" err="1">
                <a:latin typeface="+mn-lt"/>
              </a:rPr>
              <a:t>tidak</a:t>
            </a:r>
            <a:r>
              <a:rPr lang="en-US" sz="2270" dirty="0">
                <a:latin typeface="+mn-lt"/>
              </a:rPr>
              <a:t> </a:t>
            </a:r>
            <a:r>
              <a:rPr lang="en-US" sz="2270" dirty="0" err="1">
                <a:latin typeface="+mn-lt"/>
              </a:rPr>
              <a:t>berhenti</a:t>
            </a:r>
            <a:r>
              <a:rPr lang="en-US" sz="2270" dirty="0">
                <a:latin typeface="+mn-lt"/>
              </a:rPr>
              <a:t> </a:t>
            </a:r>
            <a:r>
              <a:rPr lang="en-US" sz="2270" dirty="0" err="1">
                <a:latin typeface="+mn-lt"/>
              </a:rPr>
              <a:t>sekalipun</a:t>
            </a:r>
            <a:r>
              <a:rPr lang="en-US" sz="2270" dirty="0">
                <a:latin typeface="+mn-lt"/>
              </a:rPr>
              <a:t> </a:t>
            </a:r>
            <a:r>
              <a:rPr lang="en-US" sz="2270" dirty="0" err="1">
                <a:latin typeface="+mn-lt"/>
              </a:rPr>
              <a:t>saat</a:t>
            </a:r>
            <a:r>
              <a:rPr lang="en-US" sz="2270" dirty="0">
                <a:latin typeface="+mn-lt"/>
              </a:rPr>
              <a:t> </a:t>
            </a:r>
            <a:r>
              <a:rPr lang="en-US" sz="2270" dirty="0" err="1">
                <a:latin typeface="+mn-lt"/>
              </a:rPr>
              <a:t>ini</a:t>
            </a:r>
            <a:r>
              <a:rPr lang="en-US" sz="2270" dirty="0">
                <a:latin typeface="+mn-lt"/>
              </a:rPr>
              <a:t> </a:t>
            </a:r>
            <a:r>
              <a:rPr lang="en-US" sz="2270" dirty="0" err="1">
                <a:latin typeface="+mn-lt"/>
              </a:rPr>
              <a:t>sedang</a:t>
            </a:r>
            <a:r>
              <a:rPr lang="en-US" sz="2270" dirty="0">
                <a:latin typeface="+mn-lt"/>
              </a:rPr>
              <a:t> </a:t>
            </a:r>
            <a:r>
              <a:rPr lang="en-US" sz="2270" dirty="0" err="1">
                <a:latin typeface="+mn-lt"/>
              </a:rPr>
              <a:t>terjadi</a:t>
            </a:r>
            <a:r>
              <a:rPr lang="en-US" sz="2270" dirty="0">
                <a:latin typeface="+mn-lt"/>
              </a:rPr>
              <a:t> </a:t>
            </a:r>
            <a:r>
              <a:rPr lang="en-US" sz="2270" dirty="0" err="1">
                <a:latin typeface="+mn-lt"/>
              </a:rPr>
              <a:t>Pandemi</a:t>
            </a:r>
            <a:r>
              <a:rPr lang="en-US" sz="2270" dirty="0">
                <a:latin typeface="+mn-lt"/>
              </a:rPr>
              <a:t> COVID-19 </a:t>
            </a:r>
          </a:p>
          <a:p>
            <a:pPr indent="-440256">
              <a:spcAft>
                <a:spcPts val="800"/>
              </a:spcAft>
              <a:buSzPts val="1600"/>
            </a:pPr>
            <a:r>
              <a:rPr lang="en-US" sz="2270" dirty="0" err="1">
                <a:latin typeface="+mn-lt"/>
                <a:ea typeface="Calibri" panose="020F0502020204030204" pitchFamily="34" charset="0"/>
              </a:rPr>
              <a:t>Situasi</a:t>
            </a:r>
            <a:r>
              <a:rPr lang="en-US" sz="2270" dirty="0">
                <a:latin typeface="+mn-lt"/>
                <a:ea typeface="Calibri" panose="020F0502020204030204" pitchFamily="34" charset="0"/>
              </a:rPr>
              <a:t> </a:t>
            </a:r>
            <a:r>
              <a:rPr lang="en-US" sz="2270" dirty="0" err="1">
                <a:latin typeface="+mn-lt"/>
                <a:ea typeface="Calibri" panose="020F0502020204030204" pitchFamily="34" charset="0"/>
              </a:rPr>
              <a:t>bencana</a:t>
            </a:r>
            <a:r>
              <a:rPr lang="en-US" sz="2270" dirty="0">
                <a:latin typeface="+mn-lt"/>
                <a:ea typeface="Calibri" panose="020F0502020204030204" pitchFamily="34" charset="0"/>
              </a:rPr>
              <a:t> yang </a:t>
            </a:r>
            <a:r>
              <a:rPr lang="en-US" sz="2270" dirty="0" err="1">
                <a:latin typeface="+mn-lt"/>
                <a:ea typeface="Calibri" panose="020F0502020204030204" pitchFamily="34" charset="0"/>
              </a:rPr>
              <a:t>umumnya</a:t>
            </a:r>
            <a:r>
              <a:rPr lang="en-US" sz="2270" dirty="0">
                <a:latin typeface="+mn-lt"/>
                <a:ea typeface="Calibri" panose="020F0502020204030204" pitchFamily="34" charset="0"/>
              </a:rPr>
              <a:t> </a:t>
            </a:r>
            <a:r>
              <a:rPr lang="en-US" sz="2270" i="1" dirty="0">
                <a:latin typeface="+mn-lt"/>
                <a:ea typeface="Calibri" panose="020F0502020204030204" pitchFamily="34" charset="0"/>
              </a:rPr>
              <a:t>chaos</a:t>
            </a:r>
            <a:r>
              <a:rPr lang="en-US" sz="2270" dirty="0">
                <a:latin typeface="+mn-lt"/>
                <a:ea typeface="Calibri" panose="020F0502020204030204" pitchFamily="34" charset="0"/>
              </a:rPr>
              <a:t> dan </a:t>
            </a:r>
            <a:r>
              <a:rPr lang="en-US" sz="2270" dirty="0" err="1">
                <a:latin typeface="+mn-lt"/>
                <a:ea typeface="Calibri" panose="020F0502020204030204" pitchFamily="34" charset="0"/>
              </a:rPr>
              <a:t>kekurangan</a:t>
            </a:r>
            <a:r>
              <a:rPr lang="en-US" sz="2270" dirty="0">
                <a:latin typeface="+mn-lt"/>
                <a:ea typeface="Calibri" panose="020F0502020204030204" pitchFamily="34" charset="0"/>
              </a:rPr>
              <a:t> </a:t>
            </a:r>
            <a:r>
              <a:rPr lang="en-US" sz="2270" dirty="0" err="1">
                <a:latin typeface="+mn-lt"/>
                <a:ea typeface="Calibri" panose="020F0502020204030204" pitchFamily="34" charset="0"/>
              </a:rPr>
              <a:t>sumber-sumber</a:t>
            </a:r>
            <a:r>
              <a:rPr lang="en-US" sz="2270" dirty="0">
                <a:latin typeface="+mn-lt"/>
                <a:ea typeface="Calibri" panose="020F0502020204030204" pitchFamily="34" charset="0"/>
              </a:rPr>
              <a:t> </a:t>
            </a:r>
            <a:r>
              <a:rPr lang="en-US" sz="2270" dirty="0" err="1">
                <a:latin typeface="+mn-lt"/>
                <a:ea typeface="Calibri" panose="020F0502020204030204" pitchFamily="34" charset="0"/>
              </a:rPr>
              <a:t>daya</a:t>
            </a:r>
            <a:r>
              <a:rPr lang="en-US" sz="2270" dirty="0">
                <a:latin typeface="+mn-lt"/>
                <a:ea typeface="Calibri" panose="020F0502020204030204" pitchFamily="34" charset="0"/>
              </a:rPr>
              <a:t>, </a:t>
            </a:r>
            <a:r>
              <a:rPr lang="en-US" sz="2270" dirty="0" err="1">
                <a:latin typeface="+mn-lt"/>
                <a:ea typeface="Calibri" panose="020F0502020204030204" pitchFamily="34" charset="0"/>
              </a:rPr>
              <a:t>akan</a:t>
            </a:r>
            <a:r>
              <a:rPr lang="en-US" sz="2270" dirty="0">
                <a:latin typeface="+mn-lt"/>
                <a:ea typeface="Calibri" panose="020F0502020204030204" pitchFamily="34" charset="0"/>
              </a:rPr>
              <a:t> </a:t>
            </a:r>
            <a:r>
              <a:rPr lang="en-US" sz="2270" dirty="0" err="1">
                <a:latin typeface="+mn-lt"/>
                <a:ea typeface="Calibri" panose="020F0502020204030204" pitchFamily="34" charset="0"/>
              </a:rPr>
              <a:t>meningkatkan</a:t>
            </a:r>
            <a:r>
              <a:rPr lang="en-US" sz="2270" dirty="0">
                <a:latin typeface="+mn-lt"/>
                <a:ea typeface="Calibri" panose="020F0502020204030204" pitchFamily="34" charset="0"/>
              </a:rPr>
              <a:t> </a:t>
            </a:r>
            <a:r>
              <a:rPr lang="en-US" sz="2270" dirty="0" err="1">
                <a:latin typeface="+mn-lt"/>
                <a:ea typeface="Calibri" panose="020F0502020204030204" pitchFamily="34" charset="0"/>
              </a:rPr>
              <a:t>risiko</a:t>
            </a:r>
            <a:r>
              <a:rPr lang="en-US" sz="2270" dirty="0">
                <a:latin typeface="+mn-lt"/>
                <a:ea typeface="Calibri" panose="020F0502020204030204" pitchFamily="34" charset="0"/>
              </a:rPr>
              <a:t> </a:t>
            </a:r>
            <a:r>
              <a:rPr lang="en-US" sz="2270" dirty="0" err="1">
                <a:latin typeface="+mn-lt"/>
                <a:ea typeface="Calibri" panose="020F0502020204030204" pitchFamily="34" charset="0"/>
              </a:rPr>
              <a:t>penyebaran</a:t>
            </a:r>
            <a:r>
              <a:rPr lang="en-US" sz="2270" dirty="0">
                <a:latin typeface="+mn-lt"/>
                <a:ea typeface="Calibri" panose="020F0502020204030204" pitchFamily="34" charset="0"/>
              </a:rPr>
              <a:t> COVID-19 (</a:t>
            </a:r>
            <a:r>
              <a:rPr lang="en-US" sz="2270" i="1" dirty="0">
                <a:latin typeface="+mn-lt"/>
                <a:ea typeface="Calibri" panose="020F0502020204030204" pitchFamily="34" charset="0"/>
                <a:sym typeface="Wingdings" panose="05000000000000000000" pitchFamily="2" charset="2"/>
              </a:rPr>
              <a:t>Complex Emergency) </a:t>
            </a:r>
            <a:r>
              <a:rPr lang="en-US" sz="2270" dirty="0">
                <a:latin typeface="+mn-lt"/>
                <a:ea typeface="Calibri" panose="020F0502020204030204" pitchFamily="34" charset="0"/>
                <a:sym typeface="Wingdings" panose="05000000000000000000" pitchFamily="2" charset="2"/>
              </a:rPr>
              <a:t> </a:t>
            </a:r>
            <a:r>
              <a:rPr lang="en-US" sz="2270" dirty="0" err="1">
                <a:latin typeface="+mn-lt"/>
                <a:ea typeface="Calibri" panose="020F0502020204030204" pitchFamily="34" charset="0"/>
                <a:sym typeface="Wingdings" panose="05000000000000000000" pitchFamily="2" charset="2"/>
              </a:rPr>
              <a:t>angka</a:t>
            </a:r>
            <a:r>
              <a:rPr lang="en-US" sz="2270" dirty="0">
                <a:latin typeface="+mn-lt"/>
                <a:ea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270" dirty="0" err="1">
                <a:latin typeface="+mn-lt"/>
                <a:ea typeface="Calibri" panose="020F0502020204030204" pitchFamily="34" charset="0"/>
                <a:sym typeface="Wingdings" panose="05000000000000000000" pitchFamily="2" charset="2"/>
              </a:rPr>
              <a:t>kesakitan</a:t>
            </a:r>
            <a:r>
              <a:rPr lang="en-US" sz="2270" dirty="0">
                <a:latin typeface="+mn-lt"/>
                <a:ea typeface="Calibri" panose="020F0502020204030204" pitchFamily="34" charset="0"/>
                <a:sym typeface="Wingdings" panose="05000000000000000000" pitchFamily="2" charset="2"/>
              </a:rPr>
              <a:t> &amp; </a:t>
            </a:r>
            <a:r>
              <a:rPr lang="en-US" sz="2270" dirty="0" err="1">
                <a:latin typeface="+mn-lt"/>
                <a:ea typeface="Calibri" panose="020F0502020204030204" pitchFamily="34" charset="0"/>
                <a:sym typeface="Wingdings" panose="05000000000000000000" pitchFamily="2" charset="2"/>
              </a:rPr>
              <a:t>kematian</a:t>
            </a:r>
            <a:r>
              <a:rPr lang="en-US" sz="2270" dirty="0">
                <a:latin typeface="+mn-lt"/>
                <a:ea typeface="Calibri" panose="020F0502020204030204" pitchFamily="34" charset="0"/>
                <a:sym typeface="Wingdings" panose="05000000000000000000" pitchFamily="2" charset="2"/>
              </a:rPr>
              <a:t> &gt;&gt;&gt;&gt;.  Proses </a:t>
            </a:r>
            <a:r>
              <a:rPr lang="en-US" sz="2270" dirty="0" err="1">
                <a:latin typeface="+mn-lt"/>
                <a:ea typeface="Calibri" panose="020F0502020204030204" pitchFamily="34" charset="0"/>
                <a:sym typeface="Wingdings" panose="05000000000000000000" pitchFamily="2" charset="2"/>
              </a:rPr>
              <a:t>pemulihannya</a:t>
            </a:r>
            <a:r>
              <a:rPr lang="en-US" sz="2270" dirty="0">
                <a:latin typeface="+mn-lt"/>
                <a:ea typeface="Calibri" panose="020F0502020204030204" pitchFamily="34" charset="0"/>
                <a:sym typeface="Wingdings" panose="05000000000000000000" pitchFamily="2" charset="2"/>
              </a:rPr>
              <a:t> pun </a:t>
            </a:r>
            <a:r>
              <a:rPr lang="en-US" sz="2270" dirty="0" err="1">
                <a:latin typeface="+mn-lt"/>
                <a:ea typeface="Calibri" panose="020F0502020204030204" pitchFamily="34" charset="0"/>
                <a:sym typeface="Wingdings" panose="05000000000000000000" pitchFamily="2" charset="2"/>
              </a:rPr>
              <a:t>akan</a:t>
            </a:r>
            <a:r>
              <a:rPr lang="en-US" sz="2270" dirty="0">
                <a:latin typeface="+mn-lt"/>
                <a:ea typeface="Calibri" panose="020F0502020204030204" pitchFamily="34" charset="0"/>
                <a:sym typeface="Wingdings" panose="05000000000000000000" pitchFamily="2" charset="2"/>
              </a:rPr>
              <a:t> lama</a:t>
            </a:r>
            <a:endParaRPr lang="en-US" sz="2270" dirty="0">
              <a:latin typeface="+mn-lt"/>
              <a:ea typeface="Calibri" panose="020F0502020204030204" pitchFamily="34" charset="0"/>
            </a:endParaRPr>
          </a:p>
          <a:p>
            <a:pPr indent="-440256">
              <a:spcAft>
                <a:spcPts val="800"/>
              </a:spcAft>
              <a:buSzPts val="1600"/>
            </a:pPr>
            <a:r>
              <a:rPr lang="en-US" sz="2270" dirty="0" err="1">
                <a:latin typeface="+mn-lt"/>
              </a:rPr>
              <a:t>Titik</a:t>
            </a:r>
            <a:r>
              <a:rPr lang="en-US" sz="2270" dirty="0">
                <a:latin typeface="+mn-lt"/>
              </a:rPr>
              <a:t> </a:t>
            </a:r>
            <a:r>
              <a:rPr lang="en-US" sz="2270" dirty="0" err="1">
                <a:latin typeface="+mn-lt"/>
              </a:rPr>
              <a:t>berat</a:t>
            </a:r>
            <a:r>
              <a:rPr lang="en-US" sz="2270" dirty="0">
                <a:latin typeface="+mn-lt"/>
              </a:rPr>
              <a:t> </a:t>
            </a:r>
            <a:r>
              <a:rPr lang="en-US" sz="2270" dirty="0" err="1">
                <a:latin typeface="+mn-lt"/>
              </a:rPr>
              <a:t>upaya</a:t>
            </a:r>
            <a:r>
              <a:rPr lang="en-US" sz="2270" dirty="0">
                <a:latin typeface="+mn-lt"/>
              </a:rPr>
              <a:t> </a:t>
            </a:r>
            <a:r>
              <a:rPr lang="en-US" sz="2270" dirty="0" err="1">
                <a:latin typeface="+mn-lt"/>
              </a:rPr>
              <a:t>penanggulangan</a:t>
            </a:r>
            <a:r>
              <a:rPr lang="en-US" sz="2270" dirty="0">
                <a:latin typeface="+mn-lt"/>
              </a:rPr>
              <a:t> </a:t>
            </a:r>
            <a:r>
              <a:rPr lang="en-US" sz="2270" dirty="0" err="1">
                <a:latin typeface="+mn-lt"/>
              </a:rPr>
              <a:t>krisis</a:t>
            </a:r>
            <a:r>
              <a:rPr lang="en-US" sz="2270" dirty="0">
                <a:latin typeface="+mn-lt"/>
              </a:rPr>
              <a:t> </a:t>
            </a:r>
            <a:r>
              <a:rPr lang="en-US" sz="2270" dirty="0" err="1">
                <a:latin typeface="+mn-lt"/>
              </a:rPr>
              <a:t>kesehatan</a:t>
            </a:r>
            <a:r>
              <a:rPr lang="en-US" sz="2270" dirty="0">
                <a:latin typeface="+mn-lt"/>
              </a:rPr>
              <a:t> </a:t>
            </a:r>
            <a:r>
              <a:rPr lang="en-US" sz="2270" dirty="0" err="1">
                <a:latin typeface="+mn-lt"/>
              </a:rPr>
              <a:t>akibat</a:t>
            </a:r>
            <a:r>
              <a:rPr lang="en-US" sz="2270" dirty="0">
                <a:latin typeface="+mn-lt"/>
              </a:rPr>
              <a:t> </a:t>
            </a:r>
            <a:r>
              <a:rPr lang="en-US" sz="2270" dirty="0" err="1">
                <a:latin typeface="+mn-lt"/>
              </a:rPr>
              <a:t>bencana</a:t>
            </a:r>
            <a:r>
              <a:rPr lang="en-US" sz="2270" dirty="0">
                <a:latin typeface="+mn-lt"/>
              </a:rPr>
              <a:t> </a:t>
            </a:r>
            <a:r>
              <a:rPr lang="en-US" sz="2270" dirty="0" err="1">
                <a:latin typeface="+mn-lt"/>
              </a:rPr>
              <a:t>yaitu</a:t>
            </a:r>
            <a:r>
              <a:rPr lang="en-US" sz="2270" dirty="0">
                <a:latin typeface="+mn-lt"/>
              </a:rPr>
              <a:t> </a:t>
            </a:r>
            <a:r>
              <a:rPr lang="en-US" sz="2270" dirty="0" err="1">
                <a:latin typeface="+mn-lt"/>
              </a:rPr>
              <a:t>melalui</a:t>
            </a:r>
            <a:r>
              <a:rPr lang="en-US" sz="2270" dirty="0">
                <a:latin typeface="+mn-lt"/>
              </a:rPr>
              <a:t> </a:t>
            </a:r>
            <a:r>
              <a:rPr lang="en-US" sz="2270" dirty="0" err="1">
                <a:latin typeface="+mn-lt"/>
              </a:rPr>
              <a:t>upaya</a:t>
            </a:r>
            <a:r>
              <a:rPr lang="en-US" sz="2270" dirty="0">
                <a:latin typeface="+mn-lt"/>
              </a:rPr>
              <a:t> </a:t>
            </a:r>
            <a:r>
              <a:rPr lang="en-US" sz="2270" dirty="0" err="1">
                <a:latin typeface="+mn-lt"/>
              </a:rPr>
              <a:t>pengurangan</a:t>
            </a:r>
            <a:r>
              <a:rPr lang="en-US" sz="2270" dirty="0">
                <a:latin typeface="+mn-lt"/>
              </a:rPr>
              <a:t> </a:t>
            </a:r>
            <a:r>
              <a:rPr lang="en-US" sz="2270" dirty="0" err="1">
                <a:latin typeface="+mn-lt"/>
              </a:rPr>
              <a:t>risiko</a:t>
            </a:r>
            <a:r>
              <a:rPr lang="en-US" sz="2270" dirty="0">
                <a:latin typeface="+mn-lt"/>
              </a:rPr>
              <a:t> </a:t>
            </a:r>
            <a:r>
              <a:rPr lang="en-US" sz="2270" dirty="0" err="1">
                <a:latin typeface="+mn-lt"/>
              </a:rPr>
              <a:t>krisis</a:t>
            </a:r>
            <a:r>
              <a:rPr lang="en-US" sz="2270" dirty="0">
                <a:latin typeface="+mn-lt"/>
              </a:rPr>
              <a:t> </a:t>
            </a:r>
            <a:r>
              <a:rPr lang="en-US" sz="2270" dirty="0" err="1">
                <a:latin typeface="+mn-lt"/>
              </a:rPr>
              <a:t>kesehatan</a:t>
            </a:r>
            <a:r>
              <a:rPr lang="en-US" sz="2270" dirty="0">
                <a:latin typeface="+mn-lt"/>
              </a:rPr>
              <a:t>, </a:t>
            </a:r>
            <a:r>
              <a:rPr lang="en-US" sz="2270" dirty="0" err="1">
                <a:latin typeface="+mn-lt"/>
              </a:rPr>
              <a:t>antara</a:t>
            </a:r>
            <a:r>
              <a:rPr lang="en-US" sz="2270" dirty="0">
                <a:latin typeface="+mn-lt"/>
              </a:rPr>
              <a:t> lain </a:t>
            </a:r>
            <a:r>
              <a:rPr lang="en-US" sz="2270" dirty="0" err="1">
                <a:latin typeface="+mn-lt"/>
              </a:rPr>
              <a:t>kesiapsiagaan</a:t>
            </a:r>
            <a:endParaRPr sz="2270" dirty="0">
              <a:latin typeface="+mn-lt"/>
            </a:endParaRPr>
          </a:p>
        </p:txBody>
      </p:sp>
      <p:sp>
        <p:nvSpPr>
          <p:cNvPr id="543" name="Google Shape;543;p53"/>
          <p:cNvSpPr/>
          <p:nvPr/>
        </p:nvSpPr>
        <p:spPr>
          <a:xfrm>
            <a:off x="11301267" y="0"/>
            <a:ext cx="8908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cxnSp>
        <p:nvCxnSpPr>
          <p:cNvPr id="544" name="Google Shape;544;p53"/>
          <p:cNvCxnSpPr/>
          <p:nvPr/>
        </p:nvCxnSpPr>
        <p:spPr>
          <a:xfrm>
            <a:off x="0" y="1273100"/>
            <a:ext cx="122060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45" name="Google Shape;545;p53"/>
          <p:cNvSpPr txBox="1">
            <a:spLocks noGrp="1"/>
          </p:cNvSpPr>
          <p:nvPr>
            <p:ph type="sldNum" idx="12"/>
          </p:nvPr>
        </p:nvSpPr>
        <p:spPr>
          <a:xfrm>
            <a:off x="11380267" y="587300"/>
            <a:ext cx="732800" cy="524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fld id="{00000000-1234-1234-1234-123412341234}" type="slidenum">
              <a:rPr lang="en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pPr algn="ctr" defTabSz="1219170">
                <a:buClr>
                  <a:srgbClr val="000000"/>
                </a:buClr>
              </a:pPr>
              <a:t>2</a:t>
            </a:fld>
            <a:endParaRPr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8" name="Google Shape;224;p36">
            <a:extLst>
              <a:ext uri="{FF2B5EF4-FFF2-40B4-BE49-F238E27FC236}">
                <a16:creationId xmlns:a16="http://schemas.microsoft.com/office/drawing/2014/main" xmlns="" id="{DEBD54CA-96B4-46D2-A6F6-97B26A499BE1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11974" t="148" r="7386" b="21585"/>
          <a:stretch/>
        </p:blipFill>
        <p:spPr>
          <a:xfrm>
            <a:off x="1" y="1283867"/>
            <a:ext cx="3831604" cy="557413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35BF48E1-3E2E-417B-AFCF-AC018B57D78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002284" cy="54309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2460B5D0-FB37-4D0F-BBC4-3E25BE0513B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5459" y="3"/>
            <a:ext cx="696541" cy="62198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4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826045" y="2577435"/>
            <a:ext cx="3099184" cy="318065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7" name="Rectangle 6"/>
          <p:cNvSpPr/>
          <p:nvPr/>
        </p:nvSpPr>
        <p:spPr>
          <a:xfrm>
            <a:off x="118820" y="133117"/>
            <a:ext cx="11768380" cy="193899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defTabSz="914400"/>
            <a:r>
              <a:rPr lang="sv-SE" sz="4000" b="1" dirty="0" smtClean="0">
                <a:solidFill>
                  <a:srgbClr val="FFFF00"/>
                </a:solidFill>
                <a:latin typeface="MyriadPro-Bold"/>
              </a:rPr>
              <a:t>03. Upaya Masyarakat Dalam Mengelola Bencana/Krisis Kesehatan Pada Masa Covid-19</a:t>
            </a:r>
            <a:r>
              <a:rPr lang="sv-SE" sz="4000" dirty="0" smtClean="0">
                <a:solidFill>
                  <a:srgbClr val="FFFF00"/>
                </a:solidFill>
              </a:rPr>
              <a:t> </a:t>
            </a:r>
            <a:br>
              <a:rPr lang="sv-SE" sz="4000" dirty="0" smtClean="0">
                <a:solidFill>
                  <a:srgbClr val="FFFF00"/>
                </a:solidFill>
              </a:rPr>
            </a:br>
            <a:endParaRPr lang="en-US" sz="4000" dirty="0">
              <a:solidFill>
                <a:srgbClr val="FFFF00"/>
              </a:solidFill>
            </a:endParaRPr>
          </a:p>
        </p:txBody>
      </p:sp>
      <p:grpSp>
        <p:nvGrpSpPr>
          <p:cNvPr id="8" name="Google Shape;1345;p68"/>
          <p:cNvGrpSpPr/>
          <p:nvPr/>
        </p:nvGrpSpPr>
        <p:grpSpPr>
          <a:xfrm>
            <a:off x="600443" y="2318319"/>
            <a:ext cx="5898113" cy="2820693"/>
            <a:chOff x="4411970" y="2726085"/>
            <a:chExt cx="643107" cy="193659"/>
          </a:xfrm>
        </p:grpSpPr>
        <p:sp>
          <p:nvSpPr>
            <p:cNvPr id="9" name="Google Shape;1346;p68"/>
            <p:cNvSpPr/>
            <p:nvPr/>
          </p:nvSpPr>
          <p:spPr>
            <a:xfrm>
              <a:off x="4411970" y="2726085"/>
              <a:ext cx="118796" cy="193659"/>
            </a:xfrm>
            <a:custGeom>
              <a:avLst/>
              <a:gdLst/>
              <a:ahLst/>
              <a:cxnLst/>
              <a:rect l="l" t="t" r="r" b="b"/>
              <a:pathLst>
                <a:path w="2631" h="4289" extrusionOk="0">
                  <a:moveTo>
                    <a:pt x="450" y="0"/>
                  </a:moveTo>
                  <a:cubicBezTo>
                    <a:pt x="357" y="0"/>
                    <a:pt x="264" y="35"/>
                    <a:pt x="193" y="106"/>
                  </a:cubicBezTo>
                  <a:lnTo>
                    <a:pt x="1" y="298"/>
                  </a:lnTo>
                  <a:lnTo>
                    <a:pt x="1591" y="1886"/>
                  </a:lnTo>
                  <a:cubicBezTo>
                    <a:pt x="1732" y="2029"/>
                    <a:pt x="1732" y="2258"/>
                    <a:pt x="1591" y="2401"/>
                  </a:cubicBezTo>
                  <a:lnTo>
                    <a:pt x="1" y="3991"/>
                  </a:lnTo>
                  <a:lnTo>
                    <a:pt x="193" y="4183"/>
                  </a:lnTo>
                  <a:cubicBezTo>
                    <a:pt x="264" y="4253"/>
                    <a:pt x="357" y="4288"/>
                    <a:pt x="450" y="4288"/>
                  </a:cubicBezTo>
                  <a:cubicBezTo>
                    <a:pt x="543" y="4288"/>
                    <a:pt x="636" y="4253"/>
                    <a:pt x="707" y="4183"/>
                  </a:cubicBezTo>
                  <a:lnTo>
                    <a:pt x="2488" y="2401"/>
                  </a:lnTo>
                  <a:cubicBezTo>
                    <a:pt x="2630" y="2260"/>
                    <a:pt x="2630" y="2029"/>
                    <a:pt x="2488" y="1888"/>
                  </a:cubicBezTo>
                  <a:lnTo>
                    <a:pt x="707" y="106"/>
                  </a:lnTo>
                  <a:cubicBezTo>
                    <a:pt x="636" y="35"/>
                    <a:pt x="543" y="0"/>
                    <a:pt x="450" y="0"/>
                  </a:cubicBezTo>
                  <a:close/>
                </a:path>
              </a:pathLst>
            </a:custGeom>
            <a:solidFill>
              <a:srgbClr val="FF0000"/>
            </a:solidFill>
            <a:ln w="9525" cap="flat" cmpd="sng">
              <a:solidFill>
                <a:srgbClr val="CFD9E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" name="Google Shape;1347;p68"/>
            <p:cNvSpPr/>
            <p:nvPr/>
          </p:nvSpPr>
          <p:spPr>
            <a:xfrm>
              <a:off x="4426058" y="2791601"/>
              <a:ext cx="36167" cy="62627"/>
            </a:xfrm>
            <a:custGeom>
              <a:avLst/>
              <a:gdLst/>
              <a:ahLst/>
              <a:cxnLst/>
              <a:rect l="l" t="t" r="r" b="b"/>
              <a:pathLst>
                <a:path w="801" h="1387" extrusionOk="0">
                  <a:moveTo>
                    <a:pt x="176" y="0"/>
                  </a:moveTo>
                  <a:cubicBezTo>
                    <a:pt x="87" y="0"/>
                    <a:pt x="1" y="69"/>
                    <a:pt x="1" y="173"/>
                  </a:cubicBezTo>
                  <a:lnTo>
                    <a:pt x="1" y="1214"/>
                  </a:lnTo>
                  <a:cubicBezTo>
                    <a:pt x="1" y="1318"/>
                    <a:pt x="87" y="1386"/>
                    <a:pt x="176" y="1386"/>
                  </a:cubicBezTo>
                  <a:cubicBezTo>
                    <a:pt x="218" y="1386"/>
                    <a:pt x="262" y="1371"/>
                    <a:pt x="297" y="1335"/>
                  </a:cubicBezTo>
                  <a:lnTo>
                    <a:pt x="627" y="1006"/>
                  </a:lnTo>
                  <a:cubicBezTo>
                    <a:pt x="800" y="834"/>
                    <a:pt x="800" y="554"/>
                    <a:pt x="627" y="381"/>
                  </a:cubicBezTo>
                  <a:lnTo>
                    <a:pt x="297" y="51"/>
                  </a:lnTo>
                  <a:cubicBezTo>
                    <a:pt x="262" y="16"/>
                    <a:pt x="218" y="0"/>
                    <a:pt x="176" y="0"/>
                  </a:cubicBezTo>
                  <a:close/>
                </a:path>
              </a:pathLst>
            </a:custGeom>
            <a:solidFill>
              <a:srgbClr val="FF0000"/>
            </a:solidFill>
            <a:ln w="9525" cap="flat" cmpd="sng">
              <a:solidFill>
                <a:srgbClr val="CFD9E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" name="Google Shape;1348;p68"/>
            <p:cNvSpPr/>
            <p:nvPr/>
          </p:nvSpPr>
          <p:spPr>
            <a:xfrm>
              <a:off x="4456806" y="2743875"/>
              <a:ext cx="598271" cy="157989"/>
            </a:xfrm>
            <a:custGeom>
              <a:avLst/>
              <a:gdLst/>
              <a:ahLst/>
              <a:cxnLst/>
              <a:rect l="l" t="t" r="r" b="b"/>
              <a:pathLst>
                <a:path w="13250" h="3499" extrusionOk="0">
                  <a:moveTo>
                    <a:pt x="1" y="0"/>
                  </a:moveTo>
                  <a:lnTo>
                    <a:pt x="1495" y="1494"/>
                  </a:lnTo>
                  <a:cubicBezTo>
                    <a:pt x="1635" y="1635"/>
                    <a:pt x="1635" y="1866"/>
                    <a:pt x="1495" y="2007"/>
                  </a:cubicBezTo>
                  <a:lnTo>
                    <a:pt x="2" y="3499"/>
                  </a:lnTo>
                  <a:lnTo>
                    <a:pt x="11527" y="3499"/>
                  </a:lnTo>
                  <a:lnTo>
                    <a:pt x="13250" y="1750"/>
                  </a:lnTo>
                  <a:lnTo>
                    <a:pt x="11527" y="0"/>
                  </a:lnTo>
                  <a:close/>
                </a:path>
              </a:pathLst>
            </a:custGeom>
            <a:solidFill>
              <a:srgbClr val="FF0000"/>
            </a:solidFill>
            <a:ln w="9525" cap="flat" cmpd="sng">
              <a:solidFill>
                <a:srgbClr val="A5B7C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1725847" y="2850847"/>
            <a:ext cx="415145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3600" b="1" dirty="0" err="1" smtClean="0">
                <a:solidFill>
                  <a:prstClr val="white"/>
                </a:solidFill>
              </a:rPr>
              <a:t>Upaya</a:t>
            </a:r>
            <a:r>
              <a:rPr lang="en-US" sz="3600" b="1" dirty="0" smtClean="0">
                <a:solidFill>
                  <a:prstClr val="white"/>
                </a:solidFill>
              </a:rPr>
              <a:t> </a:t>
            </a:r>
            <a:r>
              <a:rPr lang="en-US" sz="3600" b="1" dirty="0" err="1" smtClean="0">
                <a:solidFill>
                  <a:prstClr val="white"/>
                </a:solidFill>
              </a:rPr>
              <a:t>kesiapsiagaan</a:t>
            </a:r>
            <a:endParaRPr lang="en-US" sz="3600" b="1" dirty="0" smtClean="0">
              <a:solidFill>
                <a:prstClr val="white"/>
              </a:solidFill>
            </a:endParaRPr>
          </a:p>
          <a:p>
            <a:pPr defTabSz="914400"/>
            <a:r>
              <a:rPr lang="en-US" sz="3600" b="1" dirty="0" err="1" smtClean="0">
                <a:solidFill>
                  <a:prstClr val="white"/>
                </a:solidFill>
              </a:rPr>
              <a:t>Individu</a:t>
            </a:r>
            <a:r>
              <a:rPr lang="en-US" sz="3600" b="1" dirty="0" smtClean="0">
                <a:solidFill>
                  <a:prstClr val="white"/>
                </a:solidFill>
              </a:rPr>
              <a:t> </a:t>
            </a:r>
            <a:r>
              <a:rPr lang="en-US" sz="3600" b="1" dirty="0" err="1" smtClean="0">
                <a:solidFill>
                  <a:prstClr val="white"/>
                </a:solidFill>
              </a:rPr>
              <a:t>dan</a:t>
            </a:r>
            <a:r>
              <a:rPr lang="en-US" sz="3600" b="1" dirty="0" smtClean="0">
                <a:solidFill>
                  <a:prstClr val="white"/>
                </a:solidFill>
              </a:rPr>
              <a:t> </a:t>
            </a:r>
            <a:r>
              <a:rPr lang="en-US" sz="3600" b="1" dirty="0" err="1" smtClean="0">
                <a:solidFill>
                  <a:prstClr val="white"/>
                </a:solidFill>
              </a:rPr>
              <a:t>Keluarga</a:t>
            </a:r>
            <a:r>
              <a:rPr lang="en-US" sz="3600" b="1" dirty="0" smtClean="0">
                <a:solidFill>
                  <a:prstClr val="white"/>
                </a:solidFill>
              </a:rPr>
              <a:t> </a:t>
            </a:r>
            <a:endParaRPr lang="en-US" sz="3600" b="1" dirty="0">
              <a:solidFill>
                <a:prstClr val="white"/>
              </a:solidFill>
            </a:endParaRPr>
          </a:p>
        </p:txBody>
      </p:sp>
      <p:grpSp>
        <p:nvGrpSpPr>
          <p:cNvPr id="21" name="Google Shape;1293;p68"/>
          <p:cNvGrpSpPr/>
          <p:nvPr/>
        </p:nvGrpSpPr>
        <p:grpSpPr>
          <a:xfrm>
            <a:off x="6241590" y="1277801"/>
            <a:ext cx="5403258" cy="5382707"/>
            <a:chOff x="4815305" y="1415844"/>
            <a:chExt cx="74020" cy="72943"/>
          </a:xfrm>
        </p:grpSpPr>
        <p:sp>
          <p:nvSpPr>
            <p:cNvPr id="23" name="Google Shape;1295;p68"/>
            <p:cNvSpPr/>
            <p:nvPr/>
          </p:nvSpPr>
          <p:spPr>
            <a:xfrm>
              <a:off x="4861725" y="1421125"/>
              <a:ext cx="27600" cy="55227"/>
            </a:xfrm>
            <a:custGeom>
              <a:avLst/>
              <a:gdLst/>
              <a:ahLst/>
              <a:cxnLst/>
              <a:rect l="l" t="t" r="r" b="b"/>
              <a:pathLst>
                <a:path w="1104" h="2050" extrusionOk="0">
                  <a:moveTo>
                    <a:pt x="0" y="1"/>
                  </a:moveTo>
                  <a:lnTo>
                    <a:pt x="0" y="477"/>
                  </a:lnTo>
                  <a:cubicBezTo>
                    <a:pt x="375" y="592"/>
                    <a:pt x="635" y="938"/>
                    <a:pt x="635" y="1328"/>
                  </a:cubicBezTo>
                  <a:cubicBezTo>
                    <a:pt x="635" y="1429"/>
                    <a:pt x="621" y="1530"/>
                    <a:pt x="585" y="1624"/>
                  </a:cubicBezTo>
                  <a:lnTo>
                    <a:pt x="404" y="1494"/>
                  </a:lnTo>
                  <a:lnTo>
                    <a:pt x="513" y="2049"/>
                  </a:lnTo>
                  <a:lnTo>
                    <a:pt x="1089" y="1963"/>
                  </a:lnTo>
                  <a:lnTo>
                    <a:pt x="981" y="1883"/>
                  </a:lnTo>
                  <a:cubicBezTo>
                    <a:pt x="1061" y="1710"/>
                    <a:pt x="1104" y="1523"/>
                    <a:pt x="1104" y="1328"/>
                  </a:cubicBezTo>
                  <a:cubicBezTo>
                    <a:pt x="1104" y="679"/>
                    <a:pt x="635" y="123"/>
                    <a:pt x="0" y="1"/>
                  </a:cubicBezTo>
                  <a:close/>
                </a:path>
              </a:pathLst>
            </a:custGeom>
            <a:solidFill>
              <a:srgbClr val="FF0000"/>
            </a:solidFill>
            <a:ln w="9525" cap="flat" cmpd="sng">
              <a:solidFill>
                <a:srgbClr val="869FB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" name="Google Shape;1294;p68"/>
            <p:cNvSpPr/>
            <p:nvPr/>
          </p:nvSpPr>
          <p:spPr>
            <a:xfrm>
              <a:off x="4815305" y="1415844"/>
              <a:ext cx="52242" cy="52150"/>
            </a:xfrm>
            <a:custGeom>
              <a:avLst/>
              <a:gdLst/>
              <a:ahLst/>
              <a:cxnLst/>
              <a:rect l="l" t="t" r="r" b="b"/>
              <a:pathLst>
                <a:path w="1724" h="2086" extrusionOk="0">
                  <a:moveTo>
                    <a:pt x="1327" y="1"/>
                  </a:moveTo>
                  <a:lnTo>
                    <a:pt x="1327" y="181"/>
                  </a:lnTo>
                  <a:cubicBezTo>
                    <a:pt x="469" y="361"/>
                    <a:pt x="0" y="1299"/>
                    <a:pt x="375" y="2085"/>
                  </a:cubicBezTo>
                  <a:lnTo>
                    <a:pt x="772" y="1818"/>
                  </a:lnTo>
                  <a:cubicBezTo>
                    <a:pt x="729" y="1717"/>
                    <a:pt x="707" y="1609"/>
                    <a:pt x="707" y="1501"/>
                  </a:cubicBezTo>
                  <a:cubicBezTo>
                    <a:pt x="714" y="1111"/>
                    <a:pt x="959" y="772"/>
                    <a:pt x="1327" y="657"/>
                  </a:cubicBezTo>
                  <a:lnTo>
                    <a:pt x="1327" y="823"/>
                  </a:lnTo>
                  <a:lnTo>
                    <a:pt x="1724" y="426"/>
                  </a:lnTo>
                  <a:lnTo>
                    <a:pt x="1327" y="1"/>
                  </a:lnTo>
                  <a:close/>
                </a:path>
              </a:pathLst>
            </a:custGeom>
            <a:solidFill>
              <a:srgbClr val="92D050"/>
            </a:solidFill>
            <a:ln w="9525" cap="flat" cmpd="sng">
              <a:solidFill>
                <a:srgbClr val="A5B7C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" name="Google Shape;1296;p68"/>
            <p:cNvSpPr/>
            <p:nvPr/>
          </p:nvSpPr>
          <p:spPr>
            <a:xfrm>
              <a:off x="4823816" y="1463787"/>
              <a:ext cx="59043" cy="25000"/>
            </a:xfrm>
            <a:custGeom>
              <a:avLst/>
              <a:gdLst/>
              <a:ahLst/>
              <a:cxnLst/>
              <a:rect l="l" t="t" r="r" b="b"/>
              <a:pathLst>
                <a:path w="1970" h="815" extrusionOk="0">
                  <a:moveTo>
                    <a:pt x="109" y="1"/>
                  </a:moveTo>
                  <a:lnTo>
                    <a:pt x="0" y="556"/>
                  </a:lnTo>
                  <a:lnTo>
                    <a:pt x="137" y="462"/>
                  </a:lnTo>
                  <a:cubicBezTo>
                    <a:pt x="394" y="698"/>
                    <a:pt x="720" y="815"/>
                    <a:pt x="1045" y="815"/>
                  </a:cubicBezTo>
                  <a:cubicBezTo>
                    <a:pt x="1378" y="815"/>
                    <a:pt x="1710" y="692"/>
                    <a:pt x="1969" y="448"/>
                  </a:cubicBezTo>
                  <a:lnTo>
                    <a:pt x="1969" y="441"/>
                  </a:lnTo>
                  <a:lnTo>
                    <a:pt x="1573" y="174"/>
                  </a:lnTo>
                  <a:cubicBezTo>
                    <a:pt x="1418" y="292"/>
                    <a:pt x="1232" y="352"/>
                    <a:pt x="1046" y="352"/>
                  </a:cubicBezTo>
                  <a:cubicBezTo>
                    <a:pt x="868" y="352"/>
                    <a:pt x="689" y="297"/>
                    <a:pt x="534" y="188"/>
                  </a:cubicBezTo>
                  <a:lnTo>
                    <a:pt x="678" y="95"/>
                  </a:lnTo>
                  <a:lnTo>
                    <a:pt x="109" y="1"/>
                  </a:lnTo>
                  <a:close/>
                </a:path>
              </a:pathLst>
            </a:custGeom>
            <a:solidFill>
              <a:srgbClr val="FFFF00"/>
            </a:solidFill>
            <a:ln w="9525" cap="flat" cmpd="sng">
              <a:solidFill>
                <a:srgbClr val="5F7D9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5" name="TextBox 24"/>
          <p:cNvSpPr txBox="1"/>
          <p:nvPr/>
        </p:nvSpPr>
        <p:spPr>
          <a:xfrm rot="18389203">
            <a:off x="6731341" y="2468701"/>
            <a:ext cx="207925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2400" b="1" dirty="0" err="1" smtClean="0">
                <a:solidFill>
                  <a:prstClr val="black"/>
                </a:solidFill>
              </a:rPr>
              <a:t>Pra</a:t>
            </a:r>
            <a:r>
              <a:rPr lang="en-US" sz="2400" b="1" dirty="0" smtClean="0">
                <a:solidFill>
                  <a:prstClr val="black"/>
                </a:solidFill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</a:rPr>
              <a:t>Krisis</a:t>
            </a:r>
            <a:r>
              <a:rPr lang="en-US" sz="2400" b="1" dirty="0" smtClean="0">
                <a:solidFill>
                  <a:prstClr val="black"/>
                </a:solidFill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</a:rPr>
              <a:t>kesehatan</a:t>
            </a:r>
            <a:r>
              <a:rPr lang="en-US" sz="2400" b="1" dirty="0" smtClean="0">
                <a:solidFill>
                  <a:prstClr val="black"/>
                </a:solidFill>
              </a:rPr>
              <a:t>  </a:t>
            </a:r>
            <a:endParaRPr lang="en-US" sz="2400" b="1" dirty="0">
              <a:solidFill>
                <a:prstClr val="black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 rot="3993080">
            <a:off x="10024680" y="3152295"/>
            <a:ext cx="207925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2400" b="1" dirty="0" err="1" smtClean="0">
                <a:solidFill>
                  <a:prstClr val="white"/>
                </a:solidFill>
              </a:rPr>
              <a:t>Darurat</a:t>
            </a:r>
            <a:r>
              <a:rPr lang="en-US" sz="2400" b="1" dirty="0" smtClean="0">
                <a:solidFill>
                  <a:prstClr val="white"/>
                </a:solidFill>
              </a:rPr>
              <a:t> </a:t>
            </a:r>
            <a:r>
              <a:rPr lang="en-US" sz="2400" b="1" dirty="0" err="1" smtClean="0">
                <a:solidFill>
                  <a:prstClr val="white"/>
                </a:solidFill>
              </a:rPr>
              <a:t>Krisis</a:t>
            </a:r>
            <a:r>
              <a:rPr lang="en-US" sz="2400" b="1" dirty="0" smtClean="0">
                <a:solidFill>
                  <a:prstClr val="white"/>
                </a:solidFill>
              </a:rPr>
              <a:t> </a:t>
            </a:r>
            <a:r>
              <a:rPr lang="en-US" sz="2400" b="1" dirty="0" err="1" smtClean="0">
                <a:solidFill>
                  <a:prstClr val="white"/>
                </a:solidFill>
              </a:rPr>
              <a:t>kesehatan</a:t>
            </a:r>
            <a:r>
              <a:rPr lang="en-US" sz="2400" b="1" dirty="0" smtClean="0">
                <a:solidFill>
                  <a:prstClr val="white"/>
                </a:solidFill>
              </a:rPr>
              <a:t>  </a:t>
            </a:r>
            <a:endParaRPr lang="en-US" sz="2400" b="1" dirty="0">
              <a:solidFill>
                <a:prstClr val="white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8348143" y="5703255"/>
            <a:ext cx="207925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2400" b="1" dirty="0" err="1" smtClean="0">
                <a:solidFill>
                  <a:prstClr val="black"/>
                </a:solidFill>
              </a:rPr>
              <a:t>Pasca</a:t>
            </a:r>
            <a:r>
              <a:rPr lang="en-US" sz="2400" b="1" dirty="0" smtClean="0">
                <a:solidFill>
                  <a:prstClr val="black"/>
                </a:solidFill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</a:rPr>
              <a:t>Krisis</a:t>
            </a:r>
            <a:r>
              <a:rPr lang="en-US" sz="2400" b="1" dirty="0" smtClean="0">
                <a:solidFill>
                  <a:prstClr val="black"/>
                </a:solidFill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</a:rPr>
              <a:t>kesehatan</a:t>
            </a:r>
            <a:r>
              <a:rPr lang="en-US" sz="2400" b="1" dirty="0" smtClean="0">
                <a:solidFill>
                  <a:prstClr val="black"/>
                </a:solidFill>
              </a:rPr>
              <a:t>  </a:t>
            </a:r>
            <a:endParaRPr lang="en-US" sz="2400" b="1" dirty="0">
              <a:solidFill>
                <a:prstClr val="black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252663" y="1467853"/>
            <a:ext cx="7471611" cy="84221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022369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4162425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0141" y="96253"/>
            <a:ext cx="7595185" cy="9144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97516" y="1304926"/>
            <a:ext cx="4114800" cy="555307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289007" y="1528011"/>
            <a:ext cx="3781927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defTabSz="914400">
              <a:buFontTx/>
              <a:buAutoNum type="arabicPeriod"/>
            </a:pPr>
            <a:r>
              <a:rPr lang="en-US" sz="2000" dirty="0" err="1" smtClean="0">
                <a:solidFill>
                  <a:prstClr val="white"/>
                </a:solidFill>
              </a:rPr>
              <a:t>Memahami</a:t>
            </a:r>
            <a:r>
              <a:rPr lang="en-US" sz="2000" dirty="0" smtClean="0">
                <a:solidFill>
                  <a:prstClr val="white"/>
                </a:solidFill>
              </a:rPr>
              <a:t> </a:t>
            </a:r>
            <a:r>
              <a:rPr lang="en-US" sz="2000" dirty="0" err="1" smtClean="0">
                <a:solidFill>
                  <a:prstClr val="white"/>
                </a:solidFill>
              </a:rPr>
              <a:t>ancaman</a:t>
            </a:r>
            <a:r>
              <a:rPr lang="en-US" sz="2000" dirty="0" smtClean="0">
                <a:solidFill>
                  <a:prstClr val="white"/>
                </a:solidFill>
              </a:rPr>
              <a:t> </a:t>
            </a:r>
            <a:r>
              <a:rPr lang="en-US" sz="2000" dirty="0" err="1" smtClean="0">
                <a:solidFill>
                  <a:prstClr val="white"/>
                </a:solidFill>
              </a:rPr>
              <a:t>bencana</a:t>
            </a:r>
            <a:endParaRPr lang="en-US" sz="2000" dirty="0" smtClean="0">
              <a:solidFill>
                <a:prstClr val="white"/>
              </a:solidFill>
            </a:endParaRPr>
          </a:p>
          <a:p>
            <a:pPr marL="342900" indent="-342900" defTabSz="914400">
              <a:buFontTx/>
              <a:buAutoNum type="arabicPeriod"/>
            </a:pPr>
            <a:r>
              <a:rPr lang="en-US" sz="2000" dirty="0" err="1" smtClean="0">
                <a:solidFill>
                  <a:prstClr val="white"/>
                </a:solidFill>
              </a:rPr>
              <a:t>Membuat</a:t>
            </a:r>
            <a:r>
              <a:rPr lang="en-US" sz="2000" dirty="0" smtClean="0">
                <a:solidFill>
                  <a:prstClr val="white"/>
                </a:solidFill>
              </a:rPr>
              <a:t> </a:t>
            </a:r>
            <a:r>
              <a:rPr lang="en-US" sz="2000" dirty="0" err="1" smtClean="0">
                <a:solidFill>
                  <a:prstClr val="white"/>
                </a:solidFill>
              </a:rPr>
              <a:t>rencana</a:t>
            </a:r>
            <a:r>
              <a:rPr lang="en-US" sz="2000" dirty="0" smtClean="0">
                <a:solidFill>
                  <a:prstClr val="white"/>
                </a:solidFill>
              </a:rPr>
              <a:t> </a:t>
            </a:r>
            <a:r>
              <a:rPr lang="en-US" sz="2000" dirty="0" err="1" smtClean="0">
                <a:solidFill>
                  <a:prstClr val="white"/>
                </a:solidFill>
              </a:rPr>
              <a:t>darurat</a:t>
            </a:r>
            <a:r>
              <a:rPr lang="en-US" sz="2000" dirty="0" smtClean="0">
                <a:solidFill>
                  <a:prstClr val="white"/>
                </a:solidFill>
              </a:rPr>
              <a:t> </a:t>
            </a:r>
            <a:r>
              <a:rPr lang="en-US" sz="2000" dirty="0" err="1" smtClean="0">
                <a:solidFill>
                  <a:prstClr val="white"/>
                </a:solidFill>
              </a:rPr>
              <a:t>keluarga</a:t>
            </a:r>
            <a:r>
              <a:rPr lang="en-US" sz="2000" dirty="0" smtClean="0">
                <a:solidFill>
                  <a:prstClr val="white"/>
                </a:solidFill>
              </a:rPr>
              <a:t> </a:t>
            </a:r>
          </a:p>
          <a:p>
            <a:pPr marL="342900" indent="-342900" defTabSz="914400">
              <a:buFontTx/>
              <a:buAutoNum type="arabicPeriod"/>
            </a:pPr>
            <a:r>
              <a:rPr lang="en-US" sz="2000" dirty="0" err="1" smtClean="0">
                <a:solidFill>
                  <a:prstClr val="white"/>
                </a:solidFill>
              </a:rPr>
              <a:t>Memantau</a:t>
            </a:r>
            <a:r>
              <a:rPr lang="en-US" sz="2000" dirty="0" smtClean="0">
                <a:solidFill>
                  <a:prstClr val="white"/>
                </a:solidFill>
              </a:rPr>
              <a:t> </a:t>
            </a:r>
            <a:r>
              <a:rPr lang="en-US" sz="2000" dirty="0" err="1" smtClean="0">
                <a:solidFill>
                  <a:prstClr val="white"/>
                </a:solidFill>
              </a:rPr>
              <a:t>informasi</a:t>
            </a:r>
            <a:r>
              <a:rPr lang="en-US" sz="2000" dirty="0" smtClean="0">
                <a:solidFill>
                  <a:prstClr val="white"/>
                </a:solidFill>
              </a:rPr>
              <a:t> </a:t>
            </a:r>
            <a:r>
              <a:rPr lang="en-US" sz="2000" dirty="0" err="1" smtClean="0">
                <a:solidFill>
                  <a:prstClr val="white"/>
                </a:solidFill>
              </a:rPr>
              <a:t>bencana</a:t>
            </a:r>
            <a:r>
              <a:rPr lang="en-US" sz="2000" dirty="0" smtClean="0">
                <a:solidFill>
                  <a:prstClr val="white"/>
                </a:solidFill>
              </a:rPr>
              <a:t> </a:t>
            </a:r>
            <a:r>
              <a:rPr lang="en-US" sz="2000" dirty="0" err="1" smtClean="0">
                <a:solidFill>
                  <a:prstClr val="white"/>
                </a:solidFill>
              </a:rPr>
              <a:t>dari</a:t>
            </a:r>
            <a:r>
              <a:rPr lang="en-US" sz="2000" dirty="0" smtClean="0">
                <a:solidFill>
                  <a:prstClr val="white"/>
                </a:solidFill>
              </a:rPr>
              <a:t> media / </a:t>
            </a:r>
            <a:r>
              <a:rPr lang="en-US" sz="2000" dirty="0" err="1" smtClean="0">
                <a:solidFill>
                  <a:prstClr val="white"/>
                </a:solidFill>
              </a:rPr>
              <a:t>pihak</a:t>
            </a:r>
            <a:r>
              <a:rPr lang="en-US" sz="2000" dirty="0" smtClean="0">
                <a:solidFill>
                  <a:prstClr val="white"/>
                </a:solidFill>
              </a:rPr>
              <a:t> </a:t>
            </a:r>
            <a:r>
              <a:rPr lang="en-US" sz="2000" dirty="0" err="1" smtClean="0">
                <a:solidFill>
                  <a:prstClr val="white"/>
                </a:solidFill>
              </a:rPr>
              <a:t>berwenang</a:t>
            </a:r>
            <a:endParaRPr lang="en-US" sz="2000" dirty="0" smtClean="0">
              <a:solidFill>
                <a:prstClr val="white"/>
              </a:solidFill>
            </a:endParaRPr>
          </a:p>
          <a:p>
            <a:pPr marL="342900" indent="-342900" defTabSz="914400">
              <a:buFontTx/>
              <a:buAutoNum type="arabicPeriod"/>
            </a:pPr>
            <a:r>
              <a:rPr lang="en-US" sz="2000" dirty="0" err="1" smtClean="0">
                <a:solidFill>
                  <a:prstClr val="white"/>
                </a:solidFill>
              </a:rPr>
              <a:t>Membudayakan</a:t>
            </a:r>
            <a:r>
              <a:rPr lang="en-US" sz="2000" dirty="0" smtClean="0">
                <a:solidFill>
                  <a:prstClr val="white"/>
                </a:solidFill>
              </a:rPr>
              <a:t> </a:t>
            </a:r>
            <a:r>
              <a:rPr lang="en-US" sz="2000" dirty="0" err="1" smtClean="0">
                <a:solidFill>
                  <a:prstClr val="white"/>
                </a:solidFill>
              </a:rPr>
              <a:t>Germas</a:t>
            </a:r>
            <a:endParaRPr lang="en-US" sz="2000" dirty="0" smtClean="0">
              <a:solidFill>
                <a:prstClr val="white"/>
              </a:solidFill>
            </a:endParaRPr>
          </a:p>
          <a:p>
            <a:pPr marL="342900" indent="-342900" defTabSz="914400">
              <a:buFontTx/>
              <a:buAutoNum type="arabicPeriod"/>
            </a:pPr>
            <a:r>
              <a:rPr lang="en-US" sz="2000" dirty="0" err="1" smtClean="0">
                <a:solidFill>
                  <a:prstClr val="white"/>
                </a:solidFill>
              </a:rPr>
              <a:t>Disiplin</a:t>
            </a:r>
            <a:r>
              <a:rPr lang="en-US" sz="2000" dirty="0" smtClean="0">
                <a:solidFill>
                  <a:prstClr val="white"/>
                </a:solidFill>
              </a:rPr>
              <a:t> </a:t>
            </a:r>
            <a:r>
              <a:rPr lang="en-US" sz="2000" dirty="0" err="1" smtClean="0">
                <a:solidFill>
                  <a:prstClr val="white"/>
                </a:solidFill>
              </a:rPr>
              <a:t>menerapkan</a:t>
            </a:r>
            <a:r>
              <a:rPr lang="en-US" sz="2000" dirty="0" smtClean="0">
                <a:solidFill>
                  <a:prstClr val="white"/>
                </a:solidFill>
              </a:rPr>
              <a:t> </a:t>
            </a:r>
            <a:r>
              <a:rPr lang="en-US" sz="2000" dirty="0" err="1" smtClean="0">
                <a:solidFill>
                  <a:prstClr val="white"/>
                </a:solidFill>
              </a:rPr>
              <a:t>Protokol</a:t>
            </a:r>
            <a:r>
              <a:rPr lang="en-US" sz="2000" dirty="0" smtClean="0">
                <a:solidFill>
                  <a:prstClr val="white"/>
                </a:solidFill>
              </a:rPr>
              <a:t> Covid-19</a:t>
            </a:r>
          </a:p>
          <a:p>
            <a:pPr marL="342900" indent="-342900" defTabSz="914400">
              <a:buFontTx/>
              <a:buAutoNum type="arabicPeriod"/>
            </a:pPr>
            <a:r>
              <a:rPr lang="en-US" sz="2000" dirty="0" err="1" smtClean="0">
                <a:solidFill>
                  <a:prstClr val="white"/>
                </a:solidFill>
              </a:rPr>
              <a:t>Mengidentifikasi</a:t>
            </a:r>
            <a:r>
              <a:rPr lang="en-US" sz="2000" dirty="0" smtClean="0">
                <a:solidFill>
                  <a:prstClr val="white"/>
                </a:solidFill>
              </a:rPr>
              <a:t> </a:t>
            </a:r>
            <a:r>
              <a:rPr lang="en-US" sz="2000" dirty="0" err="1" smtClean="0">
                <a:solidFill>
                  <a:prstClr val="white"/>
                </a:solidFill>
              </a:rPr>
              <a:t>lokasi</a:t>
            </a:r>
            <a:r>
              <a:rPr lang="en-US" sz="2000" dirty="0" smtClean="0">
                <a:solidFill>
                  <a:prstClr val="white"/>
                </a:solidFill>
              </a:rPr>
              <a:t> </a:t>
            </a:r>
            <a:r>
              <a:rPr lang="en-US" sz="2000" dirty="0" err="1" smtClean="0">
                <a:solidFill>
                  <a:prstClr val="white"/>
                </a:solidFill>
              </a:rPr>
              <a:t>Fasyankes</a:t>
            </a:r>
            <a:r>
              <a:rPr lang="en-US" sz="2000" dirty="0" smtClean="0">
                <a:solidFill>
                  <a:prstClr val="white"/>
                </a:solidFill>
              </a:rPr>
              <a:t> </a:t>
            </a:r>
            <a:r>
              <a:rPr lang="en-US" sz="2000" dirty="0" err="1" smtClean="0">
                <a:solidFill>
                  <a:prstClr val="white"/>
                </a:solidFill>
              </a:rPr>
              <a:t>diwilayahnya</a:t>
            </a:r>
            <a:endParaRPr lang="en-US" sz="2000" dirty="0" smtClean="0">
              <a:solidFill>
                <a:prstClr val="white"/>
              </a:solidFill>
            </a:endParaRPr>
          </a:p>
          <a:p>
            <a:pPr marL="342900" indent="-342900" defTabSz="914400">
              <a:buFontTx/>
              <a:buAutoNum type="arabicPeriod"/>
            </a:pPr>
            <a:r>
              <a:rPr lang="en-US" sz="2000" dirty="0" err="1" smtClean="0">
                <a:solidFill>
                  <a:prstClr val="white"/>
                </a:solidFill>
              </a:rPr>
              <a:t>Menyiapkan</a:t>
            </a:r>
            <a:r>
              <a:rPr lang="en-US" sz="2000" dirty="0" smtClean="0">
                <a:solidFill>
                  <a:prstClr val="white"/>
                </a:solidFill>
              </a:rPr>
              <a:t> </a:t>
            </a:r>
            <a:r>
              <a:rPr lang="en-US" sz="2400" b="1" dirty="0" err="1" smtClean="0">
                <a:solidFill>
                  <a:prstClr val="white"/>
                </a:solidFill>
              </a:rPr>
              <a:t>Tas</a:t>
            </a:r>
            <a:r>
              <a:rPr lang="en-US" sz="2400" b="1" dirty="0" smtClean="0">
                <a:solidFill>
                  <a:prstClr val="white"/>
                </a:solidFill>
              </a:rPr>
              <a:t> </a:t>
            </a:r>
            <a:r>
              <a:rPr lang="en-US" sz="2400" b="1" dirty="0" err="1" smtClean="0">
                <a:solidFill>
                  <a:prstClr val="white"/>
                </a:solidFill>
              </a:rPr>
              <a:t>Siaga</a:t>
            </a:r>
            <a:r>
              <a:rPr lang="en-US" sz="2400" b="1" dirty="0" smtClean="0">
                <a:solidFill>
                  <a:prstClr val="white"/>
                </a:solidFill>
              </a:rPr>
              <a:t> </a:t>
            </a:r>
            <a:r>
              <a:rPr lang="en-US" sz="2400" b="1" dirty="0" err="1" smtClean="0">
                <a:solidFill>
                  <a:prstClr val="white"/>
                </a:solidFill>
              </a:rPr>
              <a:t>Bencana</a:t>
            </a:r>
            <a:endParaRPr lang="en-US" sz="2400" b="1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017007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473" y="914400"/>
            <a:ext cx="3609474" cy="84772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80473" y="219670"/>
            <a:ext cx="8831179" cy="584775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defTabSz="914400"/>
            <a:r>
              <a:rPr lang="en-US" sz="3200" b="1" dirty="0" err="1" smtClean="0">
                <a:solidFill>
                  <a:srgbClr val="FFFFFF"/>
                </a:solidFill>
                <a:latin typeface="MyriadPro-Bold"/>
              </a:rPr>
              <a:t>Kesiapsiagaan</a:t>
            </a:r>
            <a:r>
              <a:rPr lang="en-US" sz="3200" b="1" dirty="0" smtClean="0">
                <a:solidFill>
                  <a:srgbClr val="FFFFFF"/>
                </a:solidFill>
                <a:latin typeface="MyriadPro-Bold"/>
              </a:rPr>
              <a:t> </a:t>
            </a:r>
            <a:r>
              <a:rPr lang="en-US" sz="3200" b="1" dirty="0" err="1" smtClean="0">
                <a:solidFill>
                  <a:srgbClr val="FFFFFF"/>
                </a:solidFill>
                <a:latin typeface="MyriadPro-Bold"/>
              </a:rPr>
              <a:t>Individu</a:t>
            </a:r>
            <a:r>
              <a:rPr lang="en-US" sz="3200" b="1" dirty="0" smtClean="0">
                <a:solidFill>
                  <a:srgbClr val="FFFFFF"/>
                </a:solidFill>
                <a:latin typeface="MyriadPro-Bold"/>
              </a:rPr>
              <a:t> </a:t>
            </a:r>
            <a:r>
              <a:rPr lang="en-US" sz="3200" b="1" dirty="0" err="1" smtClean="0">
                <a:solidFill>
                  <a:srgbClr val="FFFFFF"/>
                </a:solidFill>
                <a:latin typeface="MyriadPro-Bold"/>
              </a:rPr>
              <a:t>dan</a:t>
            </a:r>
            <a:r>
              <a:rPr lang="en-US" sz="3200" b="1" dirty="0">
                <a:solidFill>
                  <a:srgbClr val="FFFFFF"/>
                </a:solidFill>
                <a:latin typeface="MyriadPro-Bold"/>
              </a:rPr>
              <a:t> </a:t>
            </a:r>
            <a:r>
              <a:rPr lang="en-US" sz="3200" b="1" dirty="0" err="1" smtClean="0">
                <a:solidFill>
                  <a:srgbClr val="FFFFFF"/>
                </a:solidFill>
                <a:latin typeface="MyriadPro-Bold"/>
              </a:rPr>
              <a:t>Keluarga</a:t>
            </a:r>
            <a:r>
              <a:rPr lang="en-US" sz="3200" dirty="0" smtClean="0">
                <a:solidFill>
                  <a:prstClr val="black"/>
                </a:solidFill>
              </a:rPr>
              <a:t> </a:t>
            </a:r>
            <a:endParaRPr lang="en-US" sz="3200" dirty="0">
              <a:solidFill>
                <a:prstClr val="black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64694" y="2069432"/>
            <a:ext cx="591953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defTabSz="914400">
              <a:buFontTx/>
              <a:buAutoNum type="arabicPeriod"/>
            </a:pPr>
            <a:r>
              <a:rPr lang="en-US" sz="2000" dirty="0" err="1" smtClean="0">
                <a:solidFill>
                  <a:prstClr val="white"/>
                </a:solidFill>
              </a:rPr>
              <a:t>Tetap</a:t>
            </a:r>
            <a:r>
              <a:rPr lang="en-US" sz="2000" dirty="0" smtClean="0">
                <a:solidFill>
                  <a:prstClr val="white"/>
                </a:solidFill>
              </a:rPr>
              <a:t> </a:t>
            </a:r>
            <a:r>
              <a:rPr lang="en-US" sz="2000" dirty="0" err="1" smtClean="0">
                <a:solidFill>
                  <a:prstClr val="white"/>
                </a:solidFill>
              </a:rPr>
              <a:t>tenang</a:t>
            </a:r>
            <a:r>
              <a:rPr lang="en-US" sz="2000" dirty="0">
                <a:solidFill>
                  <a:prstClr val="white"/>
                </a:solidFill>
              </a:rPr>
              <a:t> </a:t>
            </a:r>
            <a:r>
              <a:rPr lang="en-US" sz="2000" dirty="0" err="1" smtClean="0">
                <a:solidFill>
                  <a:prstClr val="white"/>
                </a:solidFill>
              </a:rPr>
              <a:t>dan</a:t>
            </a:r>
            <a:r>
              <a:rPr lang="en-US" sz="2000" dirty="0" smtClean="0">
                <a:solidFill>
                  <a:prstClr val="white"/>
                </a:solidFill>
              </a:rPr>
              <a:t> </a:t>
            </a:r>
            <a:r>
              <a:rPr lang="en-US" sz="2000" dirty="0" err="1" smtClean="0">
                <a:solidFill>
                  <a:prstClr val="white"/>
                </a:solidFill>
              </a:rPr>
              <a:t>tidak</a:t>
            </a:r>
            <a:r>
              <a:rPr lang="en-US" sz="2000" dirty="0" smtClean="0">
                <a:solidFill>
                  <a:prstClr val="white"/>
                </a:solidFill>
              </a:rPr>
              <a:t> </a:t>
            </a:r>
            <a:r>
              <a:rPr lang="en-US" sz="2000" dirty="0" err="1" smtClean="0">
                <a:solidFill>
                  <a:prstClr val="white"/>
                </a:solidFill>
              </a:rPr>
              <a:t>panik</a:t>
            </a:r>
            <a:r>
              <a:rPr lang="en-US" sz="2000" dirty="0" smtClean="0">
                <a:solidFill>
                  <a:prstClr val="white"/>
                </a:solidFill>
              </a:rPr>
              <a:t>, </a:t>
            </a:r>
            <a:r>
              <a:rPr lang="en-US" sz="2000" dirty="0" err="1" smtClean="0">
                <a:solidFill>
                  <a:prstClr val="white"/>
                </a:solidFill>
              </a:rPr>
              <a:t>berusaha</a:t>
            </a:r>
            <a:r>
              <a:rPr lang="en-US" sz="2000" dirty="0" smtClean="0">
                <a:solidFill>
                  <a:prstClr val="white"/>
                </a:solidFill>
              </a:rPr>
              <a:t> agar </a:t>
            </a:r>
            <a:r>
              <a:rPr lang="en-US" sz="2000" dirty="0" err="1" smtClean="0">
                <a:solidFill>
                  <a:prstClr val="white"/>
                </a:solidFill>
              </a:rPr>
              <a:t>tetap</a:t>
            </a:r>
            <a:r>
              <a:rPr lang="en-US" sz="2000" dirty="0" smtClean="0">
                <a:solidFill>
                  <a:prstClr val="white"/>
                </a:solidFill>
              </a:rPr>
              <a:t> </a:t>
            </a:r>
            <a:r>
              <a:rPr lang="en-US" sz="2000" dirty="0" err="1" smtClean="0">
                <a:solidFill>
                  <a:prstClr val="white"/>
                </a:solidFill>
              </a:rPr>
              <a:t>menerapkan</a:t>
            </a:r>
            <a:r>
              <a:rPr lang="en-US" sz="2000" dirty="0" smtClean="0">
                <a:solidFill>
                  <a:prstClr val="white"/>
                </a:solidFill>
              </a:rPr>
              <a:t> protocol </a:t>
            </a:r>
            <a:r>
              <a:rPr lang="en-US" sz="2000" dirty="0" err="1" smtClean="0">
                <a:solidFill>
                  <a:prstClr val="white"/>
                </a:solidFill>
              </a:rPr>
              <a:t>kesehatan</a:t>
            </a:r>
            <a:endParaRPr lang="en-US" sz="2000" dirty="0" smtClean="0">
              <a:solidFill>
                <a:prstClr val="white"/>
              </a:solidFill>
            </a:endParaRPr>
          </a:p>
          <a:p>
            <a:pPr marL="342900" indent="-342900" defTabSz="914400">
              <a:buFontTx/>
              <a:buAutoNum type="arabicPeriod"/>
            </a:pPr>
            <a:r>
              <a:rPr lang="en-US" sz="2000" dirty="0" err="1" smtClean="0">
                <a:solidFill>
                  <a:prstClr val="white"/>
                </a:solidFill>
              </a:rPr>
              <a:t>menyelamatkan</a:t>
            </a:r>
            <a:r>
              <a:rPr lang="en-US" sz="2000" dirty="0" smtClean="0">
                <a:solidFill>
                  <a:prstClr val="white"/>
                </a:solidFill>
              </a:rPr>
              <a:t> </a:t>
            </a:r>
            <a:r>
              <a:rPr lang="en-US" sz="2000" dirty="0" err="1" smtClean="0">
                <a:solidFill>
                  <a:prstClr val="white"/>
                </a:solidFill>
              </a:rPr>
              <a:t>diri</a:t>
            </a:r>
            <a:r>
              <a:rPr lang="en-US" sz="2000" dirty="0" smtClean="0">
                <a:solidFill>
                  <a:prstClr val="white"/>
                </a:solidFill>
              </a:rPr>
              <a:t>  bantu </a:t>
            </a:r>
            <a:r>
              <a:rPr lang="en-US" sz="2000" dirty="0" err="1" smtClean="0">
                <a:solidFill>
                  <a:prstClr val="white"/>
                </a:solidFill>
              </a:rPr>
              <a:t>keluarga</a:t>
            </a:r>
            <a:r>
              <a:rPr lang="en-US" sz="2000" dirty="0" smtClean="0">
                <a:solidFill>
                  <a:prstClr val="white"/>
                </a:solidFill>
              </a:rPr>
              <a:t>,  </a:t>
            </a:r>
            <a:r>
              <a:rPr lang="en-US" sz="2000" dirty="0" err="1" smtClean="0">
                <a:solidFill>
                  <a:prstClr val="white"/>
                </a:solidFill>
              </a:rPr>
              <a:t>kelompok</a:t>
            </a:r>
            <a:r>
              <a:rPr lang="en-US" sz="2000" dirty="0" smtClean="0">
                <a:solidFill>
                  <a:prstClr val="white"/>
                </a:solidFill>
              </a:rPr>
              <a:t> </a:t>
            </a:r>
            <a:r>
              <a:rPr lang="en-US" sz="2000" dirty="0" err="1" smtClean="0">
                <a:solidFill>
                  <a:prstClr val="white"/>
                </a:solidFill>
              </a:rPr>
              <a:t>rentan</a:t>
            </a:r>
            <a:r>
              <a:rPr lang="en-US" sz="2000" dirty="0" smtClean="0">
                <a:solidFill>
                  <a:prstClr val="white"/>
                </a:solidFill>
              </a:rPr>
              <a:t> </a:t>
            </a:r>
            <a:r>
              <a:rPr lang="en-US" sz="2000" dirty="0" err="1" smtClean="0">
                <a:solidFill>
                  <a:prstClr val="white"/>
                </a:solidFill>
              </a:rPr>
              <a:t>ke</a:t>
            </a:r>
            <a:r>
              <a:rPr lang="en-US" sz="2000" dirty="0" smtClean="0">
                <a:solidFill>
                  <a:prstClr val="white"/>
                </a:solidFill>
              </a:rPr>
              <a:t> </a:t>
            </a:r>
            <a:r>
              <a:rPr lang="en-US" sz="2000" dirty="0" err="1" smtClean="0">
                <a:solidFill>
                  <a:prstClr val="white"/>
                </a:solidFill>
              </a:rPr>
              <a:t>tempat</a:t>
            </a:r>
            <a:r>
              <a:rPr lang="en-US" sz="2000" dirty="0" smtClean="0">
                <a:solidFill>
                  <a:prstClr val="white"/>
                </a:solidFill>
              </a:rPr>
              <a:t> </a:t>
            </a:r>
            <a:r>
              <a:rPr lang="en-US" sz="2000" dirty="0" err="1" smtClean="0">
                <a:solidFill>
                  <a:prstClr val="white"/>
                </a:solidFill>
              </a:rPr>
              <a:t>aman</a:t>
            </a:r>
            <a:r>
              <a:rPr lang="en-US" sz="2000" dirty="0" smtClean="0">
                <a:solidFill>
                  <a:prstClr val="white"/>
                </a:solidFill>
              </a:rPr>
              <a:t>/</a:t>
            </a:r>
            <a:r>
              <a:rPr lang="en-US" sz="2000" dirty="0" err="1" smtClean="0">
                <a:solidFill>
                  <a:prstClr val="white"/>
                </a:solidFill>
              </a:rPr>
              <a:t>titik</a:t>
            </a:r>
            <a:r>
              <a:rPr lang="en-US" sz="2000" dirty="0" smtClean="0">
                <a:solidFill>
                  <a:prstClr val="white"/>
                </a:solidFill>
              </a:rPr>
              <a:t> </a:t>
            </a:r>
            <a:r>
              <a:rPr lang="en-US" sz="2000" dirty="0" err="1" smtClean="0">
                <a:solidFill>
                  <a:prstClr val="white"/>
                </a:solidFill>
              </a:rPr>
              <a:t>kumpul</a:t>
            </a:r>
            <a:r>
              <a:rPr lang="en-US" sz="2000" dirty="0" smtClean="0">
                <a:solidFill>
                  <a:prstClr val="white"/>
                </a:solidFill>
              </a:rPr>
              <a:t> yang </a:t>
            </a:r>
            <a:r>
              <a:rPr lang="en-US" sz="2000" dirty="0" err="1" smtClean="0">
                <a:solidFill>
                  <a:prstClr val="white"/>
                </a:solidFill>
              </a:rPr>
              <a:t>disepakati</a:t>
            </a:r>
            <a:endParaRPr lang="en-US" sz="2000" dirty="0" smtClean="0">
              <a:solidFill>
                <a:prstClr val="white"/>
              </a:solidFill>
            </a:endParaRPr>
          </a:p>
          <a:p>
            <a:pPr marL="342900" indent="-342900" defTabSz="914400">
              <a:buFontTx/>
              <a:buAutoNum type="arabicPeriod"/>
            </a:pPr>
            <a:r>
              <a:rPr lang="en-US" sz="2000" dirty="0" err="1" smtClean="0">
                <a:solidFill>
                  <a:prstClr val="white"/>
                </a:solidFill>
              </a:rPr>
              <a:t>Bila</a:t>
            </a:r>
            <a:r>
              <a:rPr lang="en-US" sz="2000" dirty="0" smtClean="0">
                <a:solidFill>
                  <a:prstClr val="white"/>
                </a:solidFill>
              </a:rPr>
              <a:t> </a:t>
            </a:r>
            <a:r>
              <a:rPr lang="en-US" sz="2000" dirty="0" err="1" smtClean="0">
                <a:solidFill>
                  <a:prstClr val="white"/>
                </a:solidFill>
              </a:rPr>
              <a:t>harus</a:t>
            </a:r>
            <a:r>
              <a:rPr lang="en-US" sz="2000" dirty="0" smtClean="0">
                <a:solidFill>
                  <a:prstClr val="white"/>
                </a:solidFill>
              </a:rPr>
              <a:t> </a:t>
            </a:r>
            <a:r>
              <a:rPr lang="en-US" sz="2000" dirty="0" err="1" smtClean="0">
                <a:solidFill>
                  <a:prstClr val="white"/>
                </a:solidFill>
              </a:rPr>
              <a:t>mengungsi</a:t>
            </a:r>
            <a:r>
              <a:rPr lang="en-US" sz="2000" dirty="0" smtClean="0">
                <a:solidFill>
                  <a:prstClr val="white"/>
                </a:solidFill>
              </a:rPr>
              <a:t>, </a:t>
            </a:r>
            <a:r>
              <a:rPr lang="en-US" sz="2000" dirty="0" err="1" smtClean="0">
                <a:solidFill>
                  <a:prstClr val="white"/>
                </a:solidFill>
              </a:rPr>
              <a:t>melaksanakan</a:t>
            </a:r>
            <a:r>
              <a:rPr lang="en-US" sz="2000" dirty="0" smtClean="0">
                <a:solidFill>
                  <a:prstClr val="white"/>
                </a:solidFill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</a:rPr>
              <a:t>prinsip</a:t>
            </a:r>
            <a:r>
              <a:rPr lang="en-US" sz="2400" b="1" dirty="0" smtClean="0">
                <a:solidFill>
                  <a:srgbClr val="FFFF00"/>
                </a:solidFill>
              </a:rPr>
              <a:t> di </a:t>
            </a:r>
            <a:r>
              <a:rPr lang="en-US" sz="2400" b="1" dirty="0" err="1" smtClean="0">
                <a:solidFill>
                  <a:srgbClr val="FFFF00"/>
                </a:solidFill>
              </a:rPr>
              <a:t>pengungsian</a:t>
            </a:r>
            <a:r>
              <a:rPr lang="en-US" sz="2400" b="1" dirty="0" smtClean="0">
                <a:solidFill>
                  <a:srgbClr val="FFFF00"/>
                </a:solidFill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</a:rPr>
              <a:t>untuk</a:t>
            </a:r>
            <a:r>
              <a:rPr lang="en-US" sz="2400" b="1" dirty="0" smtClean="0">
                <a:solidFill>
                  <a:srgbClr val="FFFF00"/>
                </a:solidFill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</a:rPr>
              <a:t>mencegah</a:t>
            </a:r>
            <a:r>
              <a:rPr lang="en-US" sz="2400" b="1" dirty="0" smtClean="0">
                <a:solidFill>
                  <a:srgbClr val="FFFF00"/>
                </a:solidFill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</a:rPr>
              <a:t>penyebaran</a:t>
            </a:r>
            <a:r>
              <a:rPr lang="en-US" sz="2400" b="1" dirty="0" smtClean="0">
                <a:solidFill>
                  <a:srgbClr val="FFFF00"/>
                </a:solidFill>
              </a:rPr>
              <a:t> Covid-19</a:t>
            </a:r>
          </a:p>
          <a:p>
            <a:pPr defTabSz="914400"/>
            <a:endParaRPr lang="en-US" sz="2000" dirty="0">
              <a:solidFill>
                <a:prstClr val="white"/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6906126" y="1179095"/>
            <a:ext cx="5197642" cy="5534526"/>
            <a:chOff x="7297538" y="1338262"/>
            <a:chExt cx="3665872" cy="5213684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297538" y="1338262"/>
              <a:ext cx="3665872" cy="2606842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297538" y="3945104"/>
              <a:ext cx="3665872" cy="2606842"/>
            </a:xfrm>
            <a:prstGeom prst="rect">
              <a:avLst/>
            </a:prstGeom>
          </p:spPr>
        </p:pic>
      </p:grpSp>
      <p:sp>
        <p:nvSpPr>
          <p:cNvPr id="10" name="Curved Right Arrow 9"/>
          <p:cNvSpPr/>
          <p:nvPr/>
        </p:nvSpPr>
        <p:spPr>
          <a:xfrm rot="16560638">
            <a:off x="4442395" y="4042766"/>
            <a:ext cx="1926035" cy="3226557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59135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80473" y="219670"/>
            <a:ext cx="8831179" cy="584775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defTabSz="914400"/>
            <a:r>
              <a:rPr lang="en-US" sz="3200" b="1" dirty="0" err="1" smtClean="0">
                <a:solidFill>
                  <a:srgbClr val="FFFFFF"/>
                </a:solidFill>
                <a:latin typeface="MyriadPro-Bold"/>
              </a:rPr>
              <a:t>Kesiapsiagaan</a:t>
            </a:r>
            <a:r>
              <a:rPr lang="en-US" sz="3200" b="1" dirty="0" smtClean="0">
                <a:solidFill>
                  <a:srgbClr val="FFFFFF"/>
                </a:solidFill>
                <a:latin typeface="MyriadPro-Bold"/>
              </a:rPr>
              <a:t> </a:t>
            </a:r>
            <a:r>
              <a:rPr lang="en-US" sz="3200" b="1" dirty="0" err="1" smtClean="0">
                <a:solidFill>
                  <a:srgbClr val="FFFFFF"/>
                </a:solidFill>
                <a:latin typeface="MyriadPro-Bold"/>
              </a:rPr>
              <a:t>Individu</a:t>
            </a:r>
            <a:r>
              <a:rPr lang="en-US" sz="3200" b="1" dirty="0" smtClean="0">
                <a:solidFill>
                  <a:srgbClr val="FFFFFF"/>
                </a:solidFill>
                <a:latin typeface="MyriadPro-Bold"/>
              </a:rPr>
              <a:t> </a:t>
            </a:r>
            <a:r>
              <a:rPr lang="en-US" sz="3200" b="1" dirty="0" err="1" smtClean="0">
                <a:solidFill>
                  <a:srgbClr val="FFFFFF"/>
                </a:solidFill>
                <a:latin typeface="MyriadPro-Bold"/>
              </a:rPr>
              <a:t>dan</a:t>
            </a:r>
            <a:r>
              <a:rPr lang="en-US" sz="3200" b="1" dirty="0">
                <a:solidFill>
                  <a:srgbClr val="FFFFFF"/>
                </a:solidFill>
                <a:latin typeface="MyriadPro-Bold"/>
              </a:rPr>
              <a:t> </a:t>
            </a:r>
            <a:r>
              <a:rPr lang="en-US" sz="3200" b="1" dirty="0" err="1" smtClean="0">
                <a:solidFill>
                  <a:srgbClr val="FFFFFF"/>
                </a:solidFill>
                <a:latin typeface="MyriadPro-Bold"/>
              </a:rPr>
              <a:t>Keluarga</a:t>
            </a:r>
            <a:r>
              <a:rPr lang="en-US" sz="3200" dirty="0" smtClean="0">
                <a:solidFill>
                  <a:prstClr val="black"/>
                </a:solidFill>
              </a:rPr>
              <a:t> </a:t>
            </a:r>
            <a:endParaRPr lang="en-US" sz="3200" dirty="0">
              <a:solidFill>
                <a:prstClr val="black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473" y="914400"/>
            <a:ext cx="3790449" cy="74019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472" y="1764548"/>
            <a:ext cx="5594685" cy="500531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83442" y="914400"/>
            <a:ext cx="5504447" cy="5855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076508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4162425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0141" y="96253"/>
            <a:ext cx="7595185" cy="9144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97516" y="1304926"/>
            <a:ext cx="4114800" cy="555307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289007" y="1528011"/>
            <a:ext cx="3781927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2000" dirty="0" err="1" smtClean="0">
                <a:solidFill>
                  <a:schemeClr val="bg1"/>
                </a:solidFill>
              </a:rPr>
              <a:t>Memahami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</a:rPr>
              <a:t>ancaman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</a:rPr>
              <a:t>bencana</a:t>
            </a:r>
            <a:endParaRPr lang="en-US" sz="2000" dirty="0" smtClean="0">
              <a:solidFill>
                <a:schemeClr val="bg1"/>
              </a:solidFill>
            </a:endParaRPr>
          </a:p>
          <a:p>
            <a:pPr marL="342900" indent="-342900">
              <a:buAutoNum type="arabicPeriod"/>
            </a:pPr>
            <a:r>
              <a:rPr lang="en-US" sz="2000" dirty="0" err="1" smtClean="0">
                <a:solidFill>
                  <a:schemeClr val="bg1"/>
                </a:solidFill>
              </a:rPr>
              <a:t>Membuat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</a:rPr>
              <a:t>rencana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</a:rPr>
              <a:t>darurat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</a:rPr>
              <a:t>keluarga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</a:p>
          <a:p>
            <a:pPr marL="342900" indent="-342900">
              <a:buAutoNum type="arabicPeriod"/>
            </a:pPr>
            <a:r>
              <a:rPr lang="en-US" sz="2000" dirty="0" err="1" smtClean="0">
                <a:solidFill>
                  <a:schemeClr val="bg1"/>
                </a:solidFill>
              </a:rPr>
              <a:t>Memantau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</a:rPr>
              <a:t>informasi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</a:rPr>
              <a:t>bencana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</a:rPr>
              <a:t>dari</a:t>
            </a:r>
            <a:r>
              <a:rPr lang="en-US" sz="2000" dirty="0" smtClean="0">
                <a:solidFill>
                  <a:schemeClr val="bg1"/>
                </a:solidFill>
              </a:rPr>
              <a:t> media / </a:t>
            </a:r>
            <a:r>
              <a:rPr lang="en-US" sz="2000" dirty="0" err="1" smtClean="0">
                <a:solidFill>
                  <a:schemeClr val="bg1"/>
                </a:solidFill>
              </a:rPr>
              <a:t>pihak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</a:rPr>
              <a:t>berwenang</a:t>
            </a:r>
            <a:endParaRPr lang="en-US" sz="2000" dirty="0" smtClean="0">
              <a:solidFill>
                <a:schemeClr val="bg1"/>
              </a:solidFill>
            </a:endParaRPr>
          </a:p>
          <a:p>
            <a:pPr marL="342900" indent="-342900">
              <a:buAutoNum type="arabicPeriod"/>
            </a:pPr>
            <a:r>
              <a:rPr lang="en-US" sz="2000" dirty="0" err="1" smtClean="0">
                <a:solidFill>
                  <a:schemeClr val="bg1"/>
                </a:solidFill>
              </a:rPr>
              <a:t>Membudayakan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</a:rPr>
              <a:t>Germas</a:t>
            </a:r>
            <a:endParaRPr lang="en-US" sz="2000" dirty="0" smtClean="0">
              <a:solidFill>
                <a:schemeClr val="bg1"/>
              </a:solidFill>
            </a:endParaRPr>
          </a:p>
          <a:p>
            <a:pPr marL="342900" indent="-342900">
              <a:buAutoNum type="arabicPeriod"/>
            </a:pPr>
            <a:r>
              <a:rPr lang="en-US" sz="2000" dirty="0" err="1" smtClean="0">
                <a:solidFill>
                  <a:schemeClr val="bg1"/>
                </a:solidFill>
              </a:rPr>
              <a:t>Disiplin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</a:rPr>
              <a:t>menerapkan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</a:rPr>
              <a:t>Protokol</a:t>
            </a:r>
            <a:r>
              <a:rPr lang="en-US" sz="2000" dirty="0" smtClean="0">
                <a:solidFill>
                  <a:schemeClr val="bg1"/>
                </a:solidFill>
              </a:rPr>
              <a:t> Covid-19</a:t>
            </a:r>
          </a:p>
          <a:p>
            <a:pPr marL="342900" indent="-342900">
              <a:buAutoNum type="arabicPeriod"/>
            </a:pPr>
            <a:r>
              <a:rPr lang="en-US" sz="2000" dirty="0" err="1" smtClean="0">
                <a:solidFill>
                  <a:schemeClr val="bg1"/>
                </a:solidFill>
              </a:rPr>
              <a:t>Mengidentifikasi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</a:rPr>
              <a:t>lokasi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</a:rPr>
              <a:t>Fasyankes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</a:rPr>
              <a:t>diwilayahnya</a:t>
            </a:r>
            <a:endParaRPr lang="en-US" sz="2000" dirty="0" smtClean="0">
              <a:solidFill>
                <a:schemeClr val="bg1"/>
              </a:solidFill>
            </a:endParaRPr>
          </a:p>
          <a:p>
            <a:pPr marL="342900" indent="-342900">
              <a:buAutoNum type="arabicPeriod"/>
            </a:pPr>
            <a:r>
              <a:rPr lang="en-US" sz="2000" dirty="0" err="1" smtClean="0">
                <a:solidFill>
                  <a:schemeClr val="bg1"/>
                </a:solidFill>
              </a:rPr>
              <a:t>Menyiapkan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</a:rPr>
              <a:t>Tas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</a:rPr>
              <a:t>Siaga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</a:rPr>
              <a:t>Bencana</a:t>
            </a:r>
            <a:endParaRPr lang="en-US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188647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473" y="914400"/>
            <a:ext cx="3609474" cy="84772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80473" y="219670"/>
            <a:ext cx="8831179" cy="584775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en-US" sz="3200" b="1" i="0" dirty="0" err="1" smtClean="0">
                <a:solidFill>
                  <a:srgbClr val="FFFFFF"/>
                </a:solidFill>
                <a:effectLst/>
                <a:latin typeface="MyriadPro-Bold"/>
              </a:rPr>
              <a:t>Kesiapsiagaan</a:t>
            </a:r>
            <a:r>
              <a:rPr lang="en-US" sz="3200" b="1" i="0" dirty="0" smtClean="0">
                <a:solidFill>
                  <a:srgbClr val="FFFFFF"/>
                </a:solidFill>
                <a:effectLst/>
                <a:latin typeface="MyriadPro-Bold"/>
              </a:rPr>
              <a:t> </a:t>
            </a:r>
            <a:r>
              <a:rPr lang="en-US" sz="3200" b="1" i="0" dirty="0" err="1" smtClean="0">
                <a:solidFill>
                  <a:srgbClr val="FFFFFF"/>
                </a:solidFill>
                <a:effectLst/>
                <a:latin typeface="MyriadPro-Bold"/>
              </a:rPr>
              <a:t>Individu</a:t>
            </a:r>
            <a:r>
              <a:rPr lang="en-US" sz="3200" b="1" i="0" dirty="0" smtClean="0">
                <a:solidFill>
                  <a:srgbClr val="FFFFFF"/>
                </a:solidFill>
                <a:effectLst/>
                <a:latin typeface="MyriadPro-Bold"/>
              </a:rPr>
              <a:t> </a:t>
            </a:r>
            <a:r>
              <a:rPr lang="en-US" sz="3200" b="1" i="0" dirty="0" err="1" smtClean="0">
                <a:solidFill>
                  <a:srgbClr val="FFFFFF"/>
                </a:solidFill>
                <a:effectLst/>
                <a:latin typeface="MyriadPro-Bold"/>
              </a:rPr>
              <a:t>dan</a:t>
            </a:r>
            <a:r>
              <a:rPr lang="en-US" sz="3200" b="1" dirty="0">
                <a:solidFill>
                  <a:srgbClr val="FFFFFF"/>
                </a:solidFill>
                <a:latin typeface="MyriadPro-Bold"/>
              </a:rPr>
              <a:t> </a:t>
            </a:r>
            <a:r>
              <a:rPr lang="en-US" sz="3200" b="1" i="0" dirty="0" err="1" smtClean="0">
                <a:solidFill>
                  <a:srgbClr val="FFFFFF"/>
                </a:solidFill>
                <a:effectLst/>
                <a:latin typeface="MyriadPro-Bold"/>
              </a:rPr>
              <a:t>Keluarga</a:t>
            </a:r>
            <a:r>
              <a:rPr lang="en-US" sz="3200" dirty="0" smtClean="0"/>
              <a:t> </a:t>
            </a:r>
            <a:endParaRPr lang="en-US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264694" y="2069432"/>
            <a:ext cx="591953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2000" dirty="0" err="1" smtClean="0">
                <a:solidFill>
                  <a:schemeClr val="bg1"/>
                </a:solidFill>
              </a:rPr>
              <a:t>Tetap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</a:rPr>
              <a:t>tenang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</a:rPr>
              <a:t>dan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</a:rPr>
              <a:t>tidak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</a:rPr>
              <a:t>panik</a:t>
            </a:r>
            <a:r>
              <a:rPr lang="en-US" sz="2000" dirty="0" smtClean="0">
                <a:solidFill>
                  <a:schemeClr val="bg1"/>
                </a:solidFill>
              </a:rPr>
              <a:t>, </a:t>
            </a:r>
            <a:r>
              <a:rPr lang="en-US" sz="2000" dirty="0" err="1" smtClean="0">
                <a:solidFill>
                  <a:schemeClr val="bg1"/>
                </a:solidFill>
              </a:rPr>
              <a:t>berusaha</a:t>
            </a:r>
            <a:r>
              <a:rPr lang="en-US" sz="2000" dirty="0" smtClean="0">
                <a:solidFill>
                  <a:schemeClr val="bg1"/>
                </a:solidFill>
              </a:rPr>
              <a:t> agar </a:t>
            </a:r>
            <a:r>
              <a:rPr lang="en-US" sz="2000" dirty="0" err="1" smtClean="0">
                <a:solidFill>
                  <a:schemeClr val="bg1"/>
                </a:solidFill>
              </a:rPr>
              <a:t>tetap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</a:rPr>
              <a:t>menerapkan</a:t>
            </a:r>
            <a:r>
              <a:rPr lang="en-US" sz="2000" dirty="0" smtClean="0">
                <a:solidFill>
                  <a:schemeClr val="bg1"/>
                </a:solidFill>
              </a:rPr>
              <a:t> protocol </a:t>
            </a:r>
            <a:r>
              <a:rPr lang="en-US" sz="2000" dirty="0" err="1" smtClean="0">
                <a:solidFill>
                  <a:schemeClr val="bg1"/>
                </a:solidFill>
              </a:rPr>
              <a:t>kesehatan</a:t>
            </a:r>
            <a:endParaRPr lang="en-US" sz="2000" dirty="0" smtClean="0">
              <a:solidFill>
                <a:schemeClr val="bg1"/>
              </a:solidFill>
            </a:endParaRPr>
          </a:p>
          <a:p>
            <a:pPr marL="342900" indent="-342900">
              <a:buAutoNum type="arabicPeriod"/>
            </a:pPr>
            <a:r>
              <a:rPr lang="en-US" sz="2000" dirty="0" err="1" smtClean="0">
                <a:solidFill>
                  <a:schemeClr val="bg1"/>
                </a:solidFill>
              </a:rPr>
              <a:t>menyelamatkan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</a:rPr>
              <a:t>diri</a:t>
            </a:r>
            <a:r>
              <a:rPr lang="en-US" sz="2000" dirty="0" smtClean="0">
                <a:solidFill>
                  <a:schemeClr val="bg1"/>
                </a:solidFill>
              </a:rPr>
              <a:t>  bantu </a:t>
            </a:r>
            <a:r>
              <a:rPr lang="en-US" sz="2000" dirty="0" err="1" smtClean="0">
                <a:solidFill>
                  <a:schemeClr val="bg1"/>
                </a:solidFill>
              </a:rPr>
              <a:t>keluarga</a:t>
            </a:r>
            <a:r>
              <a:rPr lang="en-US" sz="2000" dirty="0" smtClean="0">
                <a:solidFill>
                  <a:schemeClr val="bg1"/>
                </a:solidFill>
              </a:rPr>
              <a:t>,  </a:t>
            </a:r>
            <a:r>
              <a:rPr lang="en-US" sz="2000" dirty="0" err="1" smtClean="0">
                <a:solidFill>
                  <a:schemeClr val="bg1"/>
                </a:solidFill>
              </a:rPr>
              <a:t>kelompok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</a:rPr>
              <a:t>rentan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</a:rPr>
              <a:t>ke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</a:rPr>
              <a:t>tempat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</a:rPr>
              <a:t>aman</a:t>
            </a:r>
            <a:r>
              <a:rPr lang="en-US" sz="2000" dirty="0" smtClean="0">
                <a:solidFill>
                  <a:schemeClr val="bg1"/>
                </a:solidFill>
              </a:rPr>
              <a:t>/</a:t>
            </a:r>
            <a:r>
              <a:rPr lang="en-US" sz="2000" dirty="0" err="1" smtClean="0">
                <a:solidFill>
                  <a:schemeClr val="bg1"/>
                </a:solidFill>
              </a:rPr>
              <a:t>titik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</a:rPr>
              <a:t>kumpul</a:t>
            </a:r>
            <a:r>
              <a:rPr lang="en-US" sz="2000" dirty="0" smtClean="0">
                <a:solidFill>
                  <a:schemeClr val="bg1"/>
                </a:solidFill>
              </a:rPr>
              <a:t> yang </a:t>
            </a:r>
            <a:r>
              <a:rPr lang="en-US" sz="2000" dirty="0" err="1" smtClean="0">
                <a:solidFill>
                  <a:schemeClr val="bg1"/>
                </a:solidFill>
              </a:rPr>
              <a:t>disepakati</a:t>
            </a:r>
            <a:endParaRPr lang="en-US" sz="2000" dirty="0" smtClean="0">
              <a:solidFill>
                <a:schemeClr val="bg1"/>
              </a:solidFill>
            </a:endParaRPr>
          </a:p>
          <a:p>
            <a:pPr marL="342900" indent="-342900">
              <a:buAutoNum type="arabicPeriod"/>
            </a:pPr>
            <a:r>
              <a:rPr lang="en-US" sz="2000" dirty="0" err="1" smtClean="0">
                <a:solidFill>
                  <a:schemeClr val="bg1"/>
                </a:solidFill>
              </a:rPr>
              <a:t>Bila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</a:rPr>
              <a:t>harus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</a:rPr>
              <a:t>mengungsi</a:t>
            </a:r>
            <a:r>
              <a:rPr lang="en-US" sz="2000" dirty="0" smtClean="0">
                <a:solidFill>
                  <a:schemeClr val="bg1"/>
                </a:solidFill>
              </a:rPr>
              <a:t>, </a:t>
            </a:r>
            <a:r>
              <a:rPr lang="en-US" sz="2000" dirty="0" err="1" smtClean="0">
                <a:solidFill>
                  <a:schemeClr val="bg1"/>
                </a:solidFill>
              </a:rPr>
              <a:t>melaksanakan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</a:rPr>
              <a:t>prinsip</a:t>
            </a:r>
            <a:r>
              <a:rPr lang="en-US" sz="2400" b="1" dirty="0" smtClean="0">
                <a:solidFill>
                  <a:srgbClr val="FFFF00"/>
                </a:solidFill>
              </a:rPr>
              <a:t> di </a:t>
            </a:r>
            <a:r>
              <a:rPr lang="en-US" sz="2400" b="1" dirty="0" err="1" smtClean="0">
                <a:solidFill>
                  <a:srgbClr val="FFFF00"/>
                </a:solidFill>
              </a:rPr>
              <a:t>pengungsian</a:t>
            </a:r>
            <a:r>
              <a:rPr lang="en-US" sz="2400" b="1" dirty="0" smtClean="0">
                <a:solidFill>
                  <a:srgbClr val="FFFF00"/>
                </a:solidFill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</a:rPr>
              <a:t>untuk</a:t>
            </a:r>
            <a:r>
              <a:rPr lang="en-US" sz="2400" b="1" dirty="0" smtClean="0">
                <a:solidFill>
                  <a:srgbClr val="FFFF00"/>
                </a:solidFill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</a:rPr>
              <a:t>mencegah</a:t>
            </a:r>
            <a:r>
              <a:rPr lang="en-US" sz="2400" b="1" dirty="0" smtClean="0">
                <a:solidFill>
                  <a:srgbClr val="FFFF00"/>
                </a:solidFill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</a:rPr>
              <a:t>penyebaran</a:t>
            </a:r>
            <a:r>
              <a:rPr lang="en-US" sz="2400" b="1" dirty="0" smtClean="0">
                <a:solidFill>
                  <a:srgbClr val="FFFF00"/>
                </a:solidFill>
              </a:rPr>
              <a:t> Covid-19</a:t>
            </a:r>
          </a:p>
          <a:p>
            <a:endParaRPr lang="en-US" sz="2000" dirty="0">
              <a:solidFill>
                <a:schemeClr val="bg1"/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6906126" y="1179095"/>
            <a:ext cx="5197642" cy="5534526"/>
            <a:chOff x="7297538" y="1338262"/>
            <a:chExt cx="3665872" cy="5213684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297538" y="1338262"/>
              <a:ext cx="3665872" cy="2606842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297538" y="3945104"/>
              <a:ext cx="3665872" cy="2606842"/>
            </a:xfrm>
            <a:prstGeom prst="rect">
              <a:avLst/>
            </a:prstGeom>
          </p:spPr>
        </p:pic>
      </p:grpSp>
      <p:sp>
        <p:nvSpPr>
          <p:cNvPr id="10" name="Curved Right Arrow 9"/>
          <p:cNvSpPr/>
          <p:nvPr/>
        </p:nvSpPr>
        <p:spPr>
          <a:xfrm rot="16560638">
            <a:off x="4442395" y="4042766"/>
            <a:ext cx="1926035" cy="3226557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63166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80473" y="219670"/>
            <a:ext cx="8831179" cy="584775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en-US" sz="3200" b="1" i="0" dirty="0" err="1" smtClean="0">
                <a:solidFill>
                  <a:srgbClr val="FFFFFF"/>
                </a:solidFill>
                <a:effectLst/>
                <a:latin typeface="MyriadPro-Bold"/>
              </a:rPr>
              <a:t>Kesiapsiagaan</a:t>
            </a:r>
            <a:r>
              <a:rPr lang="en-US" sz="3200" b="1" i="0" dirty="0" smtClean="0">
                <a:solidFill>
                  <a:srgbClr val="FFFFFF"/>
                </a:solidFill>
                <a:effectLst/>
                <a:latin typeface="MyriadPro-Bold"/>
              </a:rPr>
              <a:t> </a:t>
            </a:r>
            <a:r>
              <a:rPr lang="en-US" sz="3200" b="1" i="0" dirty="0" err="1" smtClean="0">
                <a:solidFill>
                  <a:srgbClr val="FFFFFF"/>
                </a:solidFill>
                <a:effectLst/>
                <a:latin typeface="MyriadPro-Bold"/>
              </a:rPr>
              <a:t>Individu</a:t>
            </a:r>
            <a:r>
              <a:rPr lang="en-US" sz="3200" b="1" i="0" dirty="0" smtClean="0">
                <a:solidFill>
                  <a:srgbClr val="FFFFFF"/>
                </a:solidFill>
                <a:effectLst/>
                <a:latin typeface="MyriadPro-Bold"/>
              </a:rPr>
              <a:t> </a:t>
            </a:r>
            <a:r>
              <a:rPr lang="en-US" sz="3200" b="1" i="0" dirty="0" err="1" smtClean="0">
                <a:solidFill>
                  <a:srgbClr val="FFFFFF"/>
                </a:solidFill>
                <a:effectLst/>
                <a:latin typeface="MyriadPro-Bold"/>
              </a:rPr>
              <a:t>dan</a:t>
            </a:r>
            <a:r>
              <a:rPr lang="en-US" sz="3200" b="1" dirty="0">
                <a:solidFill>
                  <a:srgbClr val="FFFFFF"/>
                </a:solidFill>
                <a:latin typeface="MyriadPro-Bold"/>
              </a:rPr>
              <a:t> </a:t>
            </a:r>
            <a:r>
              <a:rPr lang="en-US" sz="3200" b="1" i="0" dirty="0" err="1" smtClean="0">
                <a:solidFill>
                  <a:srgbClr val="FFFFFF"/>
                </a:solidFill>
                <a:effectLst/>
                <a:latin typeface="MyriadPro-Bold"/>
              </a:rPr>
              <a:t>Keluarga</a:t>
            </a:r>
            <a:r>
              <a:rPr lang="en-US" sz="3200" dirty="0" smtClean="0"/>
              <a:t> </a:t>
            </a:r>
            <a:endParaRPr lang="en-US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473" y="914400"/>
            <a:ext cx="3790449" cy="74019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472" y="1764548"/>
            <a:ext cx="5594685" cy="500531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83442" y="914400"/>
            <a:ext cx="5504447" cy="5855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306159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DF691C40-340A-44BC-A6B3-C3A20A9ED913}"/>
              </a:ext>
            </a:extLst>
          </p:cNvPr>
          <p:cNvSpPr txBox="1"/>
          <p:nvPr/>
        </p:nvSpPr>
        <p:spPr>
          <a:xfrm>
            <a:off x="6402389" y="1125752"/>
            <a:ext cx="3122612" cy="596473"/>
          </a:xfrm>
          <a:prstGeom prst="rect">
            <a:avLst/>
          </a:prstGeom>
          <a:noFill/>
        </p:spPr>
        <p:txBody>
          <a:bodyPr lIns="53492" tIns="26747" rIns="53492" bIns="26747" anchor="ctr">
            <a:spAutoFit/>
          </a:bodyPr>
          <a:lstStyle/>
          <a:p>
            <a:pPr defTabSz="1219170">
              <a:buClr>
                <a:srgbClr val="000000"/>
              </a:buClr>
              <a:defRPr/>
            </a:pPr>
            <a:r>
              <a:rPr lang="en-US" altLang="ko-KR" sz="3525" kern="0" dirty="0" err="1">
                <a:solidFill>
                  <a:srgbClr val="FFFFFF"/>
                </a:solidFill>
                <a:latin typeface="Arial"/>
                <a:cs typeface="Arial" pitchFamily="34" charset="0"/>
                <a:sym typeface="Arial"/>
              </a:rPr>
              <a:t>Terima</a:t>
            </a:r>
            <a:r>
              <a:rPr lang="en-US" altLang="ko-KR" sz="3525" kern="0" dirty="0">
                <a:solidFill>
                  <a:srgbClr val="FFFFFF"/>
                </a:solidFill>
                <a:latin typeface="Arial"/>
                <a:cs typeface="Arial" pitchFamily="34" charset="0"/>
                <a:sym typeface="Arial"/>
              </a:rPr>
              <a:t> </a:t>
            </a:r>
            <a:r>
              <a:rPr lang="en-US" altLang="ko-KR" sz="3525" kern="0" dirty="0" err="1">
                <a:solidFill>
                  <a:srgbClr val="FFFFFF"/>
                </a:solidFill>
                <a:latin typeface="Arial"/>
                <a:cs typeface="Arial" pitchFamily="34" charset="0"/>
                <a:sym typeface="Arial"/>
              </a:rPr>
              <a:t>Kasih</a:t>
            </a:r>
            <a:endParaRPr lang="ko-KR" altLang="en-US" sz="3525" kern="0" dirty="0">
              <a:solidFill>
                <a:srgbClr val="FFFFFF"/>
              </a:solidFill>
              <a:latin typeface="Arial"/>
              <a:cs typeface="Arial" pitchFamily="34" charset="0"/>
              <a:sym typeface="Arial"/>
            </a:endParaRPr>
          </a:p>
        </p:txBody>
      </p:sp>
      <p:sp>
        <p:nvSpPr>
          <p:cNvPr id="28675" name="TextBox 4">
            <a:extLst>
              <a:ext uri="{FF2B5EF4-FFF2-40B4-BE49-F238E27FC236}">
                <a16:creationId xmlns:a16="http://schemas.microsoft.com/office/drawing/2014/main" xmlns="" id="{D545949B-0F8B-435E-B0FB-6B2BDAEC794B}"/>
              </a:ext>
            </a:extLst>
          </p:cNvPr>
          <p:cNvSpPr txBox="1">
            <a:spLocks noChangeArrowheads="1"/>
          </p:cNvSpPr>
          <p:nvPr/>
        </p:nvSpPr>
        <p:spPr bwMode="auto">
          <a:xfrm rot="-369057">
            <a:off x="6338889" y="1885970"/>
            <a:ext cx="3122612" cy="1162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3492" tIns="26747" rIns="53492" bIns="26747" anchor="ctr"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219170">
              <a:buClr>
                <a:srgbClr val="000000"/>
              </a:buClr>
            </a:pPr>
            <a:r>
              <a:rPr lang="en-US" altLang="ko-KR" sz="2400" kern="0">
                <a:solidFill>
                  <a:srgbClr val="FFFFFF"/>
                </a:solidFill>
                <a:latin typeface="Bradley Hand ITC" panose="03070402050302030203" pitchFamily="66" charset="0"/>
                <a:cs typeface="Angsana New" panose="02020603050405020304" pitchFamily="18" charset="-34"/>
                <a:sym typeface="Arial"/>
              </a:rPr>
              <a:t>know ur hazard</a:t>
            </a:r>
          </a:p>
          <a:p>
            <a:pPr defTabSz="1219170">
              <a:buClr>
                <a:srgbClr val="000000"/>
              </a:buClr>
            </a:pPr>
            <a:r>
              <a:rPr lang="en-US" altLang="ko-KR" sz="2400" kern="0">
                <a:solidFill>
                  <a:srgbClr val="FFFFFF"/>
                </a:solidFill>
                <a:latin typeface="Bradley Hand ITC" panose="03070402050302030203" pitchFamily="66" charset="0"/>
                <a:cs typeface="Angsana New" panose="02020603050405020304" pitchFamily="18" charset="-34"/>
                <a:sym typeface="Arial"/>
              </a:rPr>
              <a:t>reduce d’vulnerability</a:t>
            </a:r>
          </a:p>
          <a:p>
            <a:pPr defTabSz="1219170">
              <a:buClr>
                <a:srgbClr val="000000"/>
              </a:buClr>
            </a:pPr>
            <a:r>
              <a:rPr lang="en-US" altLang="ko-KR" sz="2400" kern="0">
                <a:solidFill>
                  <a:srgbClr val="FFFFFF"/>
                </a:solidFill>
                <a:latin typeface="Bradley Hand ITC" panose="03070402050302030203" pitchFamily="66" charset="0"/>
                <a:cs typeface="Angsana New" panose="02020603050405020304" pitchFamily="18" charset="-34"/>
                <a:sym typeface="Arial"/>
              </a:rPr>
              <a:t>improve d’capacity</a:t>
            </a:r>
            <a:endParaRPr lang="ko-KR" altLang="en-US" sz="2400" kern="0">
              <a:solidFill>
                <a:srgbClr val="FFFFFF"/>
              </a:solidFill>
              <a:latin typeface="Bradley Hand ITC" panose="03070402050302030203" pitchFamily="66" charset="0"/>
              <a:cs typeface="Angsana New" panose="02020603050405020304" pitchFamily="18" charset="-34"/>
              <a:sym typeface="Arial"/>
            </a:endParaRPr>
          </a:p>
        </p:txBody>
      </p:sp>
      <p:pic>
        <p:nvPicPr>
          <p:cNvPr id="28676" name="Picture 2" descr="https://cdn1.iconfinder.com/data/icons/iconza-circle-social/64/697057-facebook-512.png">
            <a:extLst>
              <a:ext uri="{FF2B5EF4-FFF2-40B4-BE49-F238E27FC236}">
                <a16:creationId xmlns:a16="http://schemas.microsoft.com/office/drawing/2014/main" xmlns="" id="{7AB26232-5C11-49F6-A7FD-E639A70E2B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1113" y="3281365"/>
            <a:ext cx="400051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7" name="Picture 8" descr="https://upload.wikimedia.org/wikipedia/commons/thumb/e/e7/Instagram_logo_2016.svg/768px-Instagram_logo_2016.svg.png">
            <a:extLst>
              <a:ext uri="{FF2B5EF4-FFF2-40B4-BE49-F238E27FC236}">
                <a16:creationId xmlns:a16="http://schemas.microsoft.com/office/drawing/2014/main" xmlns="" id="{EC27E907-B4D7-426D-B323-331374194D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8901" y="3894139"/>
            <a:ext cx="285751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8" name="Picture 10" descr="https://is3-ssl.mzstatic.com/image/thumb/Purple117/v4/6b/08/a6/6b08a6da-7087-b7f0-f1af-450ed7aee7df/source/1200x630bb.jpg">
            <a:extLst>
              <a:ext uri="{FF2B5EF4-FFF2-40B4-BE49-F238E27FC236}">
                <a16:creationId xmlns:a16="http://schemas.microsoft.com/office/drawing/2014/main" xmlns="" id="{04E4ECEA-6EF0-46B5-9331-056BDA9729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5414" y="4391026"/>
            <a:ext cx="285751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9" name="TextBox 8">
            <a:extLst>
              <a:ext uri="{FF2B5EF4-FFF2-40B4-BE49-F238E27FC236}">
                <a16:creationId xmlns:a16="http://schemas.microsoft.com/office/drawing/2014/main" xmlns="" id="{4FEE22B7-1192-44CB-802A-A16B567EEE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11963" y="3382964"/>
            <a:ext cx="311976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219170">
              <a:buClr>
                <a:srgbClr val="000000"/>
              </a:buClr>
            </a:pPr>
            <a:r>
              <a:rPr lang="en-US" altLang="en-US" sz="1400" kern="0">
                <a:solidFill>
                  <a:srgbClr val="FFFF00"/>
                </a:solidFill>
                <a:cs typeface="Arial"/>
                <a:sym typeface="Arial"/>
              </a:rPr>
              <a:t>Pusat Krisis Kesehatan Kemenkes</a:t>
            </a:r>
          </a:p>
        </p:txBody>
      </p:sp>
      <p:sp>
        <p:nvSpPr>
          <p:cNvPr id="28680" name="TextBox 9">
            <a:extLst>
              <a:ext uri="{FF2B5EF4-FFF2-40B4-BE49-F238E27FC236}">
                <a16:creationId xmlns:a16="http://schemas.microsoft.com/office/drawing/2014/main" xmlns="" id="{A4A2AE7C-42A0-4640-A260-DC94C94215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42126" y="4422776"/>
            <a:ext cx="92845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219170">
              <a:buClr>
                <a:srgbClr val="000000"/>
              </a:buClr>
            </a:pPr>
            <a:r>
              <a:rPr lang="en-US" altLang="en-US" sz="1400" kern="0">
                <a:solidFill>
                  <a:srgbClr val="FFFFFF"/>
                </a:solidFill>
                <a:cs typeface="Arial"/>
                <a:sym typeface="Arial"/>
              </a:rPr>
              <a:t>infoppkk</a:t>
            </a:r>
          </a:p>
        </p:txBody>
      </p:sp>
      <p:sp>
        <p:nvSpPr>
          <p:cNvPr id="28681" name="TextBox 10">
            <a:extLst>
              <a:ext uri="{FF2B5EF4-FFF2-40B4-BE49-F238E27FC236}">
                <a16:creationId xmlns:a16="http://schemas.microsoft.com/office/drawing/2014/main" xmlns="" id="{4A061439-030D-4683-A672-0F046EA0CD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29426" y="3894140"/>
            <a:ext cx="124906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219170">
              <a:buClr>
                <a:srgbClr val="000000"/>
              </a:buClr>
            </a:pPr>
            <a:r>
              <a:rPr lang="en-US" altLang="en-US" sz="1400" kern="0">
                <a:solidFill>
                  <a:srgbClr val="FF0000"/>
                </a:solidFill>
                <a:cs typeface="Arial"/>
                <a:sym typeface="Arial"/>
              </a:rPr>
              <a:t>pkk_kemkes</a:t>
            </a:r>
          </a:p>
        </p:txBody>
      </p:sp>
      <p:sp>
        <p:nvSpPr>
          <p:cNvPr id="28682" name="TextBox 11">
            <a:extLst>
              <a:ext uri="{FF2B5EF4-FFF2-40B4-BE49-F238E27FC236}">
                <a16:creationId xmlns:a16="http://schemas.microsoft.com/office/drawing/2014/main" xmlns="" id="{644D61B3-84F1-44D5-8034-45CABDAB95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75415" y="4830764"/>
            <a:ext cx="315663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219170">
              <a:buClr>
                <a:srgbClr val="000000"/>
              </a:buClr>
            </a:pPr>
            <a:r>
              <a:rPr lang="id-ID" altLang="en-US" sz="1400" kern="0">
                <a:solidFill>
                  <a:srgbClr val="040404"/>
                </a:solidFill>
                <a:cs typeface="Arial"/>
                <a:sym typeface="Arial"/>
              </a:rPr>
              <a:t>Website : </a:t>
            </a:r>
            <a:r>
              <a:rPr lang="en-US" altLang="en-US" sz="1400" kern="0">
                <a:solidFill>
                  <a:srgbClr val="040404"/>
                </a:solidFill>
                <a:cs typeface="Arial"/>
                <a:sym typeface="Arial"/>
              </a:rPr>
              <a:t>pusatkrisis.kemkes.go.id</a:t>
            </a:r>
          </a:p>
        </p:txBody>
      </p:sp>
      <p:pic>
        <p:nvPicPr>
          <p:cNvPr id="28683" name="Picture 12" descr="http://www.newdesignfile.com/postpic/2011/08/call-center-phone-icons_302694.png">
            <a:extLst>
              <a:ext uri="{FF2B5EF4-FFF2-40B4-BE49-F238E27FC236}">
                <a16:creationId xmlns:a16="http://schemas.microsoft.com/office/drawing/2014/main" xmlns="" id="{BEEFC850-3238-4FAA-9D10-4BBF7CC95C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8440" y="4391026"/>
            <a:ext cx="314325" cy="376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84" name="TextBox 13">
            <a:extLst>
              <a:ext uri="{FF2B5EF4-FFF2-40B4-BE49-F238E27FC236}">
                <a16:creationId xmlns:a16="http://schemas.microsoft.com/office/drawing/2014/main" xmlns="" id="{9A321608-284E-4875-8AAA-B2D5FE9D18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32764" y="4391026"/>
            <a:ext cx="13773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219170">
              <a:buClr>
                <a:srgbClr val="000000"/>
              </a:buClr>
            </a:pPr>
            <a:r>
              <a:rPr lang="en-US" altLang="en-US" sz="1400" kern="0">
                <a:solidFill>
                  <a:srgbClr val="FFFFFF"/>
                </a:solidFill>
                <a:cs typeface="Arial"/>
                <a:sym typeface="Arial"/>
              </a:rPr>
              <a:t>081212123119</a:t>
            </a:r>
          </a:p>
        </p:txBody>
      </p:sp>
      <p:sp>
        <p:nvSpPr>
          <p:cNvPr id="28685" name="TextBox 12">
            <a:extLst>
              <a:ext uri="{FF2B5EF4-FFF2-40B4-BE49-F238E27FC236}">
                <a16:creationId xmlns:a16="http://schemas.microsoft.com/office/drawing/2014/main" xmlns="" id="{81E5801D-55F4-4FA0-BE1B-CB39CAA3F6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00814" y="5135565"/>
            <a:ext cx="323357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219170">
              <a:buClr>
                <a:srgbClr val="000000"/>
              </a:buClr>
            </a:pPr>
            <a:r>
              <a:rPr lang="id-ID" altLang="en-US" sz="1400" kern="0">
                <a:solidFill>
                  <a:srgbClr val="040404"/>
                </a:solidFill>
                <a:cs typeface="Arial"/>
                <a:sym typeface="Arial"/>
              </a:rPr>
              <a:t>E- mail  : </a:t>
            </a:r>
            <a:r>
              <a:rPr lang="en-US" altLang="en-US" sz="1400" kern="0">
                <a:solidFill>
                  <a:srgbClr val="040404"/>
                </a:solidFill>
                <a:cs typeface="Arial"/>
                <a:sym typeface="Arial"/>
              </a:rPr>
              <a:t>pusatkrisis</a:t>
            </a:r>
            <a:r>
              <a:rPr lang="id-ID" altLang="en-US" sz="1400" kern="0">
                <a:solidFill>
                  <a:srgbClr val="040404"/>
                </a:solidFill>
                <a:cs typeface="Arial"/>
                <a:sym typeface="Arial"/>
              </a:rPr>
              <a:t>@</a:t>
            </a:r>
            <a:r>
              <a:rPr lang="en-US" altLang="en-US" sz="1400" kern="0">
                <a:solidFill>
                  <a:srgbClr val="040404"/>
                </a:solidFill>
                <a:cs typeface="Arial"/>
                <a:sym typeface="Arial"/>
              </a:rPr>
              <a:t>kemkes.go.id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4F4FC8F-76D5-4943-AE98-F7EA9CF22BE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10647" y="1423988"/>
            <a:ext cx="1924149" cy="172093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A718B316-F93F-4B33-A9D4-C7378802B78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002284" cy="543099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4" name="Google Shape;224;p36"/>
          <p:cNvPicPr preferRelativeResize="0"/>
          <p:nvPr/>
        </p:nvPicPr>
        <p:blipFill rotWithShape="1">
          <a:blip r:embed="rId3">
            <a:alphaModFix/>
          </a:blip>
          <a:srcRect l="11974" t="148" r="7386" b="21585"/>
          <a:stretch/>
        </p:blipFill>
        <p:spPr>
          <a:xfrm>
            <a:off x="1" y="1283867"/>
            <a:ext cx="3831604" cy="5574133"/>
          </a:xfrm>
          <a:prstGeom prst="rect">
            <a:avLst/>
          </a:prstGeom>
          <a:noFill/>
          <a:ln>
            <a:noFill/>
          </a:ln>
        </p:spPr>
      </p:pic>
      <p:sp>
        <p:nvSpPr>
          <p:cNvPr id="225" name="Google Shape;225;p36"/>
          <p:cNvSpPr/>
          <p:nvPr/>
        </p:nvSpPr>
        <p:spPr>
          <a:xfrm>
            <a:off x="5639734" y="2064209"/>
            <a:ext cx="1129600" cy="11292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26" name="Google Shape;226;p36"/>
          <p:cNvSpPr/>
          <p:nvPr/>
        </p:nvSpPr>
        <p:spPr>
          <a:xfrm>
            <a:off x="5703562" y="4518521"/>
            <a:ext cx="1129600" cy="11296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28" name="Google Shape;228;p36"/>
          <p:cNvSpPr txBox="1">
            <a:spLocks noGrp="1"/>
          </p:cNvSpPr>
          <p:nvPr>
            <p:ph type="title" idx="9"/>
          </p:nvPr>
        </p:nvSpPr>
        <p:spPr>
          <a:xfrm>
            <a:off x="655973" y="52597"/>
            <a:ext cx="10645361" cy="899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lvl="0" algn="ctr"/>
            <a:r>
              <a:rPr lang="en-US" sz="2800" dirty="0"/>
              <a:t>P</a:t>
            </a:r>
            <a:r>
              <a:rPr lang="en-ID" sz="2800" dirty="0"/>
              <a:t>EDOMAN TERKAIT PENANGGULANGAN KRISIS KESEHATAN DI MASA COVID-19</a:t>
            </a:r>
            <a:endParaRPr sz="2800" dirty="0"/>
          </a:p>
        </p:txBody>
      </p:sp>
      <p:sp>
        <p:nvSpPr>
          <p:cNvPr id="229" name="Google Shape;229;p36"/>
          <p:cNvSpPr txBox="1">
            <a:spLocks noGrp="1"/>
          </p:cNvSpPr>
          <p:nvPr>
            <p:ph type="subTitle" idx="1"/>
          </p:nvPr>
        </p:nvSpPr>
        <p:spPr>
          <a:xfrm flipH="1">
            <a:off x="6864648" y="2592461"/>
            <a:ext cx="3213200" cy="994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/>
            <a:r>
              <a:rPr lang="en-ID" dirty="0" err="1"/>
              <a:t>Ditandatangani</a:t>
            </a:r>
            <a:r>
              <a:rPr lang="en-ID" dirty="0"/>
              <a:t> oleh </a:t>
            </a:r>
            <a:r>
              <a:rPr lang="en-ID" dirty="0" err="1"/>
              <a:t>Kepala</a:t>
            </a:r>
            <a:r>
              <a:rPr lang="en-ID" dirty="0"/>
              <a:t> Pusat Krisis Kesehatan pada </a:t>
            </a:r>
            <a:r>
              <a:rPr lang="en-ID" dirty="0" err="1"/>
              <a:t>tanggal</a:t>
            </a:r>
            <a:r>
              <a:rPr lang="en-ID" dirty="0"/>
              <a:t> 27 </a:t>
            </a:r>
            <a:r>
              <a:rPr lang="en-ID" dirty="0" err="1"/>
              <a:t>Juli</a:t>
            </a:r>
            <a:r>
              <a:rPr lang="en-ID" dirty="0"/>
              <a:t> 2020</a:t>
            </a:r>
            <a:endParaRPr dirty="0"/>
          </a:p>
        </p:txBody>
      </p:sp>
      <p:sp>
        <p:nvSpPr>
          <p:cNvPr id="231" name="Google Shape;231;p36"/>
          <p:cNvSpPr txBox="1">
            <a:spLocks noGrp="1"/>
          </p:cNvSpPr>
          <p:nvPr>
            <p:ph type="subTitle" idx="3"/>
          </p:nvPr>
        </p:nvSpPr>
        <p:spPr>
          <a:xfrm flipH="1">
            <a:off x="6864648" y="5482708"/>
            <a:ext cx="3213200" cy="994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/>
            <a:r>
              <a:rPr lang="en-ID" dirty="0" err="1"/>
              <a:t>Ditandatangani</a:t>
            </a:r>
            <a:r>
              <a:rPr lang="en-ID" dirty="0"/>
              <a:t> oleh </a:t>
            </a:r>
            <a:r>
              <a:rPr lang="en-ID" dirty="0" err="1"/>
              <a:t>Sekjen</a:t>
            </a:r>
            <a:r>
              <a:rPr lang="en-ID" dirty="0"/>
              <a:t> pada </a:t>
            </a:r>
            <a:r>
              <a:rPr lang="en-ID" dirty="0" err="1"/>
              <a:t>tanggal</a:t>
            </a:r>
            <a:r>
              <a:rPr lang="en-ID" dirty="0"/>
              <a:t> 22 </a:t>
            </a:r>
            <a:r>
              <a:rPr lang="en-ID" dirty="0" err="1"/>
              <a:t>Juli</a:t>
            </a:r>
            <a:r>
              <a:rPr lang="en-ID" dirty="0"/>
              <a:t> 2020</a:t>
            </a:r>
            <a:endParaRPr dirty="0"/>
          </a:p>
        </p:txBody>
      </p:sp>
      <p:sp>
        <p:nvSpPr>
          <p:cNvPr id="232" name="Google Shape;232;p36"/>
          <p:cNvSpPr txBox="1">
            <a:spLocks noGrp="1"/>
          </p:cNvSpPr>
          <p:nvPr>
            <p:ph type="subTitle" idx="4"/>
          </p:nvPr>
        </p:nvSpPr>
        <p:spPr>
          <a:xfrm flipH="1">
            <a:off x="6864648" y="1982078"/>
            <a:ext cx="4196641" cy="7767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indent="0"/>
            <a:r>
              <a:rPr lang="en-US" sz="2000" b="1" dirty="0" err="1">
                <a:latin typeface="Abel"/>
                <a:ea typeface="Abel"/>
                <a:cs typeface="Abel"/>
                <a:sym typeface="Abel"/>
              </a:rPr>
              <a:t>Kesiapsiagaan</a:t>
            </a:r>
            <a:r>
              <a:rPr lang="en-US" sz="2000" b="1" dirty="0">
                <a:latin typeface="Abel"/>
                <a:ea typeface="Abel"/>
                <a:cs typeface="Abel"/>
                <a:sym typeface="Abel"/>
              </a:rPr>
              <a:t> </a:t>
            </a:r>
            <a:r>
              <a:rPr lang="en-US" sz="2000" b="1" dirty="0" err="1">
                <a:latin typeface="Abel"/>
                <a:ea typeface="Abel"/>
                <a:cs typeface="Abel"/>
                <a:sym typeface="Abel"/>
              </a:rPr>
              <a:t>Klaster</a:t>
            </a:r>
            <a:r>
              <a:rPr lang="en-US" sz="2000" b="1" dirty="0">
                <a:latin typeface="Abel"/>
                <a:ea typeface="Abel"/>
                <a:cs typeface="Abel"/>
                <a:sym typeface="Abel"/>
              </a:rPr>
              <a:t> Kesehatan </a:t>
            </a:r>
            <a:r>
              <a:rPr lang="en-US" sz="2000" b="1" dirty="0" err="1">
                <a:latin typeface="Abel"/>
                <a:ea typeface="Abel"/>
                <a:cs typeface="Abel"/>
                <a:sym typeface="Abel"/>
              </a:rPr>
              <a:t>menghadapi</a:t>
            </a:r>
            <a:r>
              <a:rPr lang="en-US" sz="2000" b="1" dirty="0">
                <a:latin typeface="Abel"/>
                <a:ea typeface="Abel"/>
                <a:cs typeface="Abel"/>
                <a:sym typeface="Abel"/>
              </a:rPr>
              <a:t> </a:t>
            </a:r>
            <a:r>
              <a:rPr lang="en-US" sz="2000" b="1" dirty="0" err="1">
                <a:latin typeface="Abel"/>
                <a:ea typeface="Abel"/>
                <a:cs typeface="Abel"/>
                <a:sym typeface="Abel"/>
              </a:rPr>
              <a:t>Bencana</a:t>
            </a:r>
            <a:r>
              <a:rPr lang="en-US" sz="2000" b="1" dirty="0">
                <a:latin typeface="Abel"/>
                <a:ea typeface="Abel"/>
                <a:cs typeface="Abel"/>
                <a:sym typeface="Abel"/>
              </a:rPr>
              <a:t> dan Krisis Kesehatan lain pada Masa COVID-19</a:t>
            </a:r>
            <a:endParaRPr sz="2000" b="1" dirty="0">
              <a:latin typeface="Abel"/>
              <a:ea typeface="Abel"/>
              <a:cs typeface="Abel"/>
              <a:sym typeface="Abel"/>
            </a:endParaRPr>
          </a:p>
        </p:txBody>
      </p:sp>
      <p:sp>
        <p:nvSpPr>
          <p:cNvPr id="234" name="Google Shape;234;p36"/>
          <p:cNvSpPr txBox="1">
            <a:spLocks noGrp="1"/>
          </p:cNvSpPr>
          <p:nvPr>
            <p:ph type="subTitle" idx="6"/>
          </p:nvPr>
        </p:nvSpPr>
        <p:spPr>
          <a:xfrm flipH="1">
            <a:off x="6833162" y="4789181"/>
            <a:ext cx="4228127" cy="8668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indent="0"/>
            <a:r>
              <a:rPr lang="en-ID" sz="2000" b="1" dirty="0" err="1">
                <a:latin typeface="Abel"/>
                <a:ea typeface="Abel"/>
                <a:cs typeface="Abel"/>
                <a:sym typeface="Abel"/>
              </a:rPr>
              <a:t>Pedoman</a:t>
            </a:r>
            <a:r>
              <a:rPr lang="en-ID" sz="2000" b="1" dirty="0">
                <a:latin typeface="Abel"/>
                <a:ea typeface="Abel"/>
                <a:cs typeface="Abel"/>
                <a:sym typeface="Abel"/>
              </a:rPr>
              <a:t> </a:t>
            </a:r>
            <a:r>
              <a:rPr lang="en-ID" sz="2000" b="1" dirty="0" err="1">
                <a:latin typeface="Abel"/>
                <a:ea typeface="Abel"/>
                <a:cs typeface="Abel"/>
                <a:sym typeface="Abel"/>
              </a:rPr>
              <a:t>Pemberdayaan</a:t>
            </a:r>
            <a:r>
              <a:rPr lang="en-ID" sz="2000" b="1" dirty="0">
                <a:latin typeface="Abel"/>
                <a:ea typeface="Abel"/>
                <a:cs typeface="Abel"/>
                <a:sym typeface="Abel"/>
              </a:rPr>
              <a:t> Masyarakat </a:t>
            </a:r>
            <a:r>
              <a:rPr lang="en-ID" sz="2000" b="1" dirty="0" err="1">
                <a:latin typeface="Abel"/>
                <a:ea typeface="Abel"/>
                <a:cs typeface="Abel"/>
                <a:sym typeface="Abel"/>
              </a:rPr>
              <a:t>dalam</a:t>
            </a:r>
            <a:r>
              <a:rPr lang="en-ID" sz="2000" b="1" dirty="0">
                <a:latin typeface="Abel"/>
                <a:ea typeface="Abel"/>
                <a:cs typeface="Abel"/>
                <a:sym typeface="Abel"/>
              </a:rPr>
              <a:t> </a:t>
            </a:r>
            <a:r>
              <a:rPr lang="en-ID" sz="2000" b="1" dirty="0" err="1">
                <a:latin typeface="Abel"/>
                <a:ea typeface="Abel"/>
                <a:cs typeface="Abel"/>
                <a:sym typeface="Abel"/>
              </a:rPr>
              <a:t>Penanggulangan</a:t>
            </a:r>
            <a:r>
              <a:rPr lang="en-ID" sz="2000" b="1" dirty="0">
                <a:latin typeface="Abel"/>
                <a:ea typeface="Abel"/>
                <a:cs typeface="Abel"/>
                <a:sym typeface="Abel"/>
              </a:rPr>
              <a:t> </a:t>
            </a:r>
            <a:r>
              <a:rPr lang="en-ID" sz="2000" b="1" dirty="0" err="1">
                <a:latin typeface="Abel"/>
                <a:ea typeface="Abel"/>
                <a:cs typeface="Abel"/>
                <a:sym typeface="Abel"/>
              </a:rPr>
              <a:t>Bencana</a:t>
            </a:r>
            <a:r>
              <a:rPr lang="en-ID" sz="2000" b="1" dirty="0">
                <a:latin typeface="Abel"/>
                <a:ea typeface="Abel"/>
                <a:cs typeface="Abel"/>
                <a:sym typeface="Abel"/>
              </a:rPr>
              <a:t> &amp; Krisis Kesehatan pada Masa COVID-19</a:t>
            </a:r>
            <a:endParaRPr sz="2000" b="1" dirty="0">
              <a:latin typeface="Abel"/>
              <a:ea typeface="Abel"/>
              <a:cs typeface="Abel"/>
              <a:sym typeface="Abel"/>
            </a:endParaRPr>
          </a:p>
        </p:txBody>
      </p:sp>
      <p:sp>
        <p:nvSpPr>
          <p:cNvPr id="235" name="Google Shape;235;p36"/>
          <p:cNvSpPr txBox="1">
            <a:spLocks noGrp="1"/>
          </p:cNvSpPr>
          <p:nvPr>
            <p:ph type="title" idx="7"/>
          </p:nvPr>
        </p:nvSpPr>
        <p:spPr>
          <a:xfrm>
            <a:off x="5334824" y="4698121"/>
            <a:ext cx="1764800" cy="7704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b="1" dirty="0"/>
              <a:t>02</a:t>
            </a:r>
            <a:endParaRPr b="1" dirty="0"/>
          </a:p>
        </p:txBody>
      </p:sp>
      <p:sp>
        <p:nvSpPr>
          <p:cNvPr id="237" name="Google Shape;237;p36"/>
          <p:cNvSpPr txBox="1">
            <a:spLocks noGrp="1"/>
          </p:cNvSpPr>
          <p:nvPr>
            <p:ph type="title" idx="8"/>
          </p:nvPr>
        </p:nvSpPr>
        <p:spPr>
          <a:xfrm>
            <a:off x="5556362" y="2350159"/>
            <a:ext cx="1424000" cy="7704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b="1" dirty="0"/>
              <a:t>01</a:t>
            </a:r>
            <a:endParaRPr b="1" dirty="0"/>
          </a:p>
        </p:txBody>
      </p:sp>
      <p:sp>
        <p:nvSpPr>
          <p:cNvPr id="238" name="Google Shape;238;p36"/>
          <p:cNvSpPr txBox="1">
            <a:spLocks noGrp="1"/>
          </p:cNvSpPr>
          <p:nvPr>
            <p:ph type="sldNum" idx="12"/>
          </p:nvPr>
        </p:nvSpPr>
        <p:spPr>
          <a:xfrm>
            <a:off x="11504267" y="587300"/>
            <a:ext cx="484800" cy="524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fld id="{00000000-1234-1234-1234-123412341234}" type="slidenum">
              <a:rPr lang="en" kern="0">
                <a:solidFill>
                  <a:srgbClr val="000000"/>
                </a:solidFill>
                <a:latin typeface="Abel"/>
                <a:ea typeface="Abel"/>
                <a:cs typeface="Abel"/>
                <a:sym typeface="Abel"/>
              </a:rPr>
              <a:pPr algn="ctr" defTabSz="1219170">
                <a:buClr>
                  <a:srgbClr val="000000"/>
                </a:buClr>
              </a:pPr>
              <a:t>3</a:t>
            </a:fld>
            <a:endParaRPr kern="0">
              <a:solidFill>
                <a:srgbClr val="000000"/>
              </a:solidFill>
              <a:latin typeface="Abel"/>
              <a:ea typeface="Abel"/>
              <a:cs typeface="Abel"/>
              <a:sym typeface="Abe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27799E19-451A-4B57-A604-B01EE3963DE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002284" cy="54309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E434986-E6C5-4DB4-9A7C-0360F890716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5459" y="3"/>
            <a:ext cx="696541" cy="62198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4868C4C3-D6FF-484B-914D-C6E08FEC05D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72" y="1283847"/>
            <a:ext cx="5319881" cy="5574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5118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9" grpId="0" build="p"/>
      <p:bldP spid="231" grpId="0" build="p"/>
      <p:bldP spid="232" grpId="0" build="p"/>
      <p:bldP spid="234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xmlns="" id="{8586C930-DEFA-4D7D-9111-16CB9A9CBD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/>
              <a:t>KESIAPSIAGAAN KLASTER KESEHATAN PADA MASA COVID-19</a:t>
            </a:r>
            <a:endParaRPr lang="en-ID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47AA12E6-2417-4A4E-9713-82EABFED947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D" dirty="0"/>
          </a:p>
        </p:txBody>
      </p:sp>
      <p:pic>
        <p:nvPicPr>
          <p:cNvPr id="6" name="Picture 11" descr="DSCF1084">
            <a:extLst>
              <a:ext uri="{FF2B5EF4-FFF2-40B4-BE49-F238E27FC236}">
                <a16:creationId xmlns:a16="http://schemas.microsoft.com/office/drawing/2014/main" xmlns="" id="{16FDB9FD-C068-4429-B641-BF994ECB7C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6282" y="2247787"/>
            <a:ext cx="2878811" cy="2159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102228">
            <a:extLst>
              <a:ext uri="{FF2B5EF4-FFF2-40B4-BE49-F238E27FC236}">
                <a16:creationId xmlns:a16="http://schemas.microsoft.com/office/drawing/2014/main" xmlns="" id="{79E89CC6-D52A-40FF-A52B-EBBDE67E19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146708" y="2247787"/>
            <a:ext cx="3323124" cy="2159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12">
            <a:extLst>
              <a:ext uri="{FF2B5EF4-FFF2-40B4-BE49-F238E27FC236}">
                <a16:creationId xmlns:a16="http://schemas.microsoft.com/office/drawing/2014/main" xmlns="" id="{6DC0ACB6-2FC4-49F2-8710-E23BB792EC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 t="12195"/>
          <a:stretch>
            <a:fillRect/>
          </a:stretch>
        </p:blipFill>
        <p:spPr bwMode="auto">
          <a:xfrm>
            <a:off x="6487449" y="2247787"/>
            <a:ext cx="2578630" cy="2159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13" descr="Chemical disaster5">
            <a:extLst>
              <a:ext uri="{FF2B5EF4-FFF2-40B4-BE49-F238E27FC236}">
                <a16:creationId xmlns:a16="http://schemas.microsoft.com/office/drawing/2014/main" xmlns="" id="{DCC83704-7036-4E82-992A-9BDFE2DD71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9083696" y="2247787"/>
            <a:ext cx="2958697" cy="2159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E68936FA-778D-455B-BF8F-1D1616FA432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002284" cy="54309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8BD8012-93DE-43D6-8F56-1CC61740A8A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5459" y="3"/>
            <a:ext cx="696541" cy="621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14013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32CB5BE7-0B0D-4840-9D15-53ADE4AE6CA1}"/>
              </a:ext>
            </a:extLst>
          </p:cNvPr>
          <p:cNvSpPr/>
          <p:nvPr/>
        </p:nvSpPr>
        <p:spPr>
          <a:xfrm>
            <a:off x="866748" y="1665249"/>
            <a:ext cx="9722287" cy="480411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ID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379781" y="2391557"/>
            <a:ext cx="8065857" cy="3529487"/>
            <a:chOff x="-3293685" y="1042980"/>
            <a:chExt cx="12942413" cy="5867400"/>
          </a:xfrm>
        </p:grpSpPr>
        <p:sp>
          <p:nvSpPr>
            <p:cNvPr id="3" name="Oval 2"/>
            <p:cNvSpPr/>
            <p:nvPr/>
          </p:nvSpPr>
          <p:spPr>
            <a:xfrm>
              <a:off x="1828800" y="1981200"/>
              <a:ext cx="5050290" cy="4067431"/>
            </a:xfrm>
            <a:prstGeom prst="ellipse">
              <a:avLst/>
            </a:prstGeom>
            <a:blipFill dpi="0"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8" name="Circular Arrow 17"/>
            <p:cNvSpPr/>
            <p:nvPr/>
          </p:nvSpPr>
          <p:spPr>
            <a:xfrm rot="18657062">
              <a:off x="1447800" y="991352"/>
              <a:ext cx="5867400" cy="5970656"/>
            </a:xfrm>
            <a:prstGeom prst="circularArrow">
              <a:avLst>
                <a:gd name="adj1" fmla="val 11536"/>
                <a:gd name="adj2" fmla="val 1142319"/>
                <a:gd name="adj3" fmla="val 20397857"/>
                <a:gd name="adj4" fmla="val 770725"/>
                <a:gd name="adj5" fmla="val 12500"/>
              </a:avLst>
            </a:prstGeom>
            <a:gradFill flip="none" rotWithShape="1">
              <a:gsLst>
                <a:gs pos="0">
                  <a:srgbClr val="00B050"/>
                </a:gs>
                <a:gs pos="50000">
                  <a:srgbClr val="9CB86E"/>
                </a:gs>
                <a:gs pos="100000">
                  <a:srgbClr val="FF0000"/>
                </a:gs>
              </a:gsLst>
              <a:lin ang="5400000" scaled="0"/>
              <a:tileRect/>
            </a:gradFill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4040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grpSp>
          <p:nvGrpSpPr>
            <p:cNvPr id="7" name="Group 6"/>
            <p:cNvGrpSpPr/>
            <p:nvPr/>
          </p:nvGrpSpPr>
          <p:grpSpPr>
            <a:xfrm>
              <a:off x="1828800" y="2286000"/>
              <a:ext cx="5636551" cy="3762630"/>
              <a:chOff x="1802093" y="1907871"/>
              <a:chExt cx="5636551" cy="3762630"/>
            </a:xfrm>
          </p:grpSpPr>
          <p:sp>
            <p:nvSpPr>
              <p:cNvPr id="10" name="Freeform 9"/>
              <p:cNvSpPr/>
              <p:nvPr/>
            </p:nvSpPr>
            <p:spPr>
              <a:xfrm>
                <a:off x="4519705" y="4302109"/>
                <a:ext cx="2614138" cy="1019430"/>
              </a:xfrm>
              <a:custGeom>
                <a:avLst/>
                <a:gdLst>
                  <a:gd name="connsiteX0" fmla="*/ 0 w 2131351"/>
                  <a:gd name="connsiteY0" fmla="*/ 230901 h 1385378"/>
                  <a:gd name="connsiteX1" fmla="*/ 230901 w 2131351"/>
                  <a:gd name="connsiteY1" fmla="*/ 0 h 1385378"/>
                  <a:gd name="connsiteX2" fmla="*/ 1900450 w 2131351"/>
                  <a:gd name="connsiteY2" fmla="*/ 0 h 1385378"/>
                  <a:gd name="connsiteX3" fmla="*/ 2131351 w 2131351"/>
                  <a:gd name="connsiteY3" fmla="*/ 230901 h 1385378"/>
                  <a:gd name="connsiteX4" fmla="*/ 2131351 w 2131351"/>
                  <a:gd name="connsiteY4" fmla="*/ 1154477 h 1385378"/>
                  <a:gd name="connsiteX5" fmla="*/ 1900450 w 2131351"/>
                  <a:gd name="connsiteY5" fmla="*/ 1385378 h 1385378"/>
                  <a:gd name="connsiteX6" fmla="*/ 230901 w 2131351"/>
                  <a:gd name="connsiteY6" fmla="*/ 1385378 h 1385378"/>
                  <a:gd name="connsiteX7" fmla="*/ 0 w 2131351"/>
                  <a:gd name="connsiteY7" fmla="*/ 1154477 h 1385378"/>
                  <a:gd name="connsiteX8" fmla="*/ 0 w 2131351"/>
                  <a:gd name="connsiteY8" fmla="*/ 230901 h 1385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131351" h="1385378">
                    <a:moveTo>
                      <a:pt x="0" y="230901"/>
                    </a:moveTo>
                    <a:cubicBezTo>
                      <a:pt x="0" y="103378"/>
                      <a:pt x="103378" y="0"/>
                      <a:pt x="230901" y="0"/>
                    </a:cubicBezTo>
                    <a:lnTo>
                      <a:pt x="1900450" y="0"/>
                    </a:lnTo>
                    <a:cubicBezTo>
                      <a:pt x="2027973" y="0"/>
                      <a:pt x="2131351" y="103378"/>
                      <a:pt x="2131351" y="230901"/>
                    </a:cubicBezTo>
                    <a:lnTo>
                      <a:pt x="2131351" y="1154477"/>
                    </a:lnTo>
                    <a:cubicBezTo>
                      <a:pt x="2131351" y="1282000"/>
                      <a:pt x="2027973" y="1385378"/>
                      <a:pt x="1900450" y="1385378"/>
                    </a:cubicBezTo>
                    <a:lnTo>
                      <a:pt x="230901" y="1385378"/>
                    </a:lnTo>
                    <a:cubicBezTo>
                      <a:pt x="103378" y="1385378"/>
                      <a:pt x="0" y="1282000"/>
                      <a:pt x="0" y="1154477"/>
                    </a:cubicBezTo>
                    <a:lnTo>
                      <a:pt x="0" y="230901"/>
                    </a:ln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scene3d>
                <a:camera prst="orthographicFront"/>
                <a:lightRig rig="threePt" dir="t">
                  <a:rot lat="0" lon="0" rev="7500000"/>
                </a:lightRig>
              </a:scene3d>
              <a:sp3d prstMaterial="plastic">
                <a:bevelT w="127000" h="25400" prst="relaxedInset"/>
              </a:sp3d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3">
                <a:schemeClr val="accent3">
                  <a:hueOff val="5625132"/>
                  <a:satOff val="-8440"/>
                  <a:lumOff val="-1373"/>
                  <a:alphaOff val="0"/>
                </a:schemeClr>
              </a:fillRef>
              <a:effectRef idx="2">
                <a:schemeClr val="accent3">
                  <a:hueOff val="5625132"/>
                  <a:satOff val="-8440"/>
                  <a:lumOff val="-1373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147877" tIns="147877" rIns="147877" bIns="147877" numCol="1" spcCol="1270" anchor="ctr" anchorCtr="0">
                <a:noAutofit/>
              </a:bodyPr>
              <a:lstStyle/>
              <a:p>
                <a:pPr marL="0" marR="0" lvl="0" indent="0" algn="ctr" defTabSz="1133418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ct val="3500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15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/>
                    <a:ea typeface="+mn-ea"/>
                    <a:cs typeface="+mn-cs"/>
                    <a:sym typeface="Arial"/>
                  </a:rPr>
                  <a:t>PASCA KRISIS KESEHATAN</a:t>
                </a:r>
              </a:p>
            </p:txBody>
          </p:sp>
          <p:sp>
            <p:nvSpPr>
              <p:cNvPr id="12" name="Freeform 11"/>
              <p:cNvSpPr/>
              <p:nvPr/>
            </p:nvSpPr>
            <p:spPr>
              <a:xfrm>
                <a:off x="1802093" y="4651071"/>
                <a:ext cx="2614138" cy="1019430"/>
              </a:xfrm>
              <a:custGeom>
                <a:avLst/>
                <a:gdLst>
                  <a:gd name="connsiteX0" fmla="*/ 0 w 2131351"/>
                  <a:gd name="connsiteY0" fmla="*/ 230901 h 1385378"/>
                  <a:gd name="connsiteX1" fmla="*/ 230901 w 2131351"/>
                  <a:gd name="connsiteY1" fmla="*/ 0 h 1385378"/>
                  <a:gd name="connsiteX2" fmla="*/ 1900450 w 2131351"/>
                  <a:gd name="connsiteY2" fmla="*/ 0 h 1385378"/>
                  <a:gd name="connsiteX3" fmla="*/ 2131351 w 2131351"/>
                  <a:gd name="connsiteY3" fmla="*/ 230901 h 1385378"/>
                  <a:gd name="connsiteX4" fmla="*/ 2131351 w 2131351"/>
                  <a:gd name="connsiteY4" fmla="*/ 1154477 h 1385378"/>
                  <a:gd name="connsiteX5" fmla="*/ 1900450 w 2131351"/>
                  <a:gd name="connsiteY5" fmla="*/ 1385378 h 1385378"/>
                  <a:gd name="connsiteX6" fmla="*/ 230901 w 2131351"/>
                  <a:gd name="connsiteY6" fmla="*/ 1385378 h 1385378"/>
                  <a:gd name="connsiteX7" fmla="*/ 0 w 2131351"/>
                  <a:gd name="connsiteY7" fmla="*/ 1154477 h 1385378"/>
                  <a:gd name="connsiteX8" fmla="*/ 0 w 2131351"/>
                  <a:gd name="connsiteY8" fmla="*/ 230901 h 1385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131351" h="1385378">
                    <a:moveTo>
                      <a:pt x="0" y="230901"/>
                    </a:moveTo>
                    <a:cubicBezTo>
                      <a:pt x="0" y="103378"/>
                      <a:pt x="103378" y="0"/>
                      <a:pt x="230901" y="0"/>
                    </a:cubicBezTo>
                    <a:lnTo>
                      <a:pt x="1900450" y="0"/>
                    </a:lnTo>
                    <a:cubicBezTo>
                      <a:pt x="2027973" y="0"/>
                      <a:pt x="2131351" y="103378"/>
                      <a:pt x="2131351" y="230901"/>
                    </a:cubicBezTo>
                    <a:lnTo>
                      <a:pt x="2131351" y="1154477"/>
                    </a:lnTo>
                    <a:cubicBezTo>
                      <a:pt x="2131351" y="1282000"/>
                      <a:pt x="2027973" y="1385378"/>
                      <a:pt x="1900450" y="1385378"/>
                    </a:cubicBezTo>
                    <a:lnTo>
                      <a:pt x="230901" y="1385378"/>
                    </a:lnTo>
                    <a:cubicBezTo>
                      <a:pt x="103378" y="1385378"/>
                      <a:pt x="0" y="1282000"/>
                      <a:pt x="0" y="1154477"/>
                    </a:cubicBezTo>
                    <a:lnTo>
                      <a:pt x="0" y="230901"/>
                    </a:lnTo>
                    <a:close/>
                  </a:path>
                </a:pathLst>
              </a:custGeom>
              <a:solidFill>
                <a:srgbClr val="00B050"/>
              </a:solidFill>
              <a:scene3d>
                <a:camera prst="orthographicFront"/>
                <a:lightRig rig="threePt" dir="t">
                  <a:rot lat="0" lon="0" rev="7500000"/>
                </a:lightRig>
              </a:scene3d>
              <a:sp3d prstMaterial="plastic">
                <a:bevelT w="127000" h="25400" prst="relaxedInset"/>
              </a:sp3d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3">
                <a:schemeClr val="accent3">
                  <a:hueOff val="11250264"/>
                  <a:satOff val="-16880"/>
                  <a:lumOff val="-2745"/>
                  <a:alphaOff val="0"/>
                </a:schemeClr>
              </a:fillRef>
              <a:effectRef idx="2">
                <a:schemeClr val="accent3">
                  <a:hueOff val="11250264"/>
                  <a:satOff val="-16880"/>
                  <a:lumOff val="-2745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147877" tIns="147877" rIns="147877" bIns="147877" numCol="1" spcCol="1270" anchor="ctr" anchorCtr="0">
                <a:noAutofit/>
              </a:bodyPr>
              <a:lstStyle/>
              <a:p>
                <a:pPr marL="0" marR="0" lvl="0" indent="0" algn="ctr" defTabSz="1133418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ct val="3500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15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/>
                    <a:ea typeface="+mn-ea"/>
                    <a:cs typeface="+mn-cs"/>
                    <a:sym typeface="Arial"/>
                  </a:rPr>
                  <a:t>PRA KRISIS KESEHATAN</a:t>
                </a:r>
              </a:p>
            </p:txBody>
          </p:sp>
          <p:sp>
            <p:nvSpPr>
              <p:cNvPr id="8" name="Freeform 7"/>
              <p:cNvSpPr/>
              <p:nvPr/>
            </p:nvSpPr>
            <p:spPr>
              <a:xfrm>
                <a:off x="4824506" y="1907871"/>
                <a:ext cx="2614138" cy="1019430"/>
              </a:xfrm>
              <a:custGeom>
                <a:avLst/>
                <a:gdLst>
                  <a:gd name="connsiteX0" fmla="*/ 0 w 2131351"/>
                  <a:gd name="connsiteY0" fmla="*/ 230901 h 1385378"/>
                  <a:gd name="connsiteX1" fmla="*/ 230901 w 2131351"/>
                  <a:gd name="connsiteY1" fmla="*/ 0 h 1385378"/>
                  <a:gd name="connsiteX2" fmla="*/ 1900450 w 2131351"/>
                  <a:gd name="connsiteY2" fmla="*/ 0 h 1385378"/>
                  <a:gd name="connsiteX3" fmla="*/ 2131351 w 2131351"/>
                  <a:gd name="connsiteY3" fmla="*/ 230901 h 1385378"/>
                  <a:gd name="connsiteX4" fmla="*/ 2131351 w 2131351"/>
                  <a:gd name="connsiteY4" fmla="*/ 1154477 h 1385378"/>
                  <a:gd name="connsiteX5" fmla="*/ 1900450 w 2131351"/>
                  <a:gd name="connsiteY5" fmla="*/ 1385378 h 1385378"/>
                  <a:gd name="connsiteX6" fmla="*/ 230901 w 2131351"/>
                  <a:gd name="connsiteY6" fmla="*/ 1385378 h 1385378"/>
                  <a:gd name="connsiteX7" fmla="*/ 0 w 2131351"/>
                  <a:gd name="connsiteY7" fmla="*/ 1154477 h 1385378"/>
                  <a:gd name="connsiteX8" fmla="*/ 0 w 2131351"/>
                  <a:gd name="connsiteY8" fmla="*/ 230901 h 1385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131351" h="1385378">
                    <a:moveTo>
                      <a:pt x="0" y="230901"/>
                    </a:moveTo>
                    <a:cubicBezTo>
                      <a:pt x="0" y="103378"/>
                      <a:pt x="103378" y="0"/>
                      <a:pt x="230901" y="0"/>
                    </a:cubicBezTo>
                    <a:lnTo>
                      <a:pt x="1900450" y="0"/>
                    </a:lnTo>
                    <a:cubicBezTo>
                      <a:pt x="2027973" y="0"/>
                      <a:pt x="2131351" y="103378"/>
                      <a:pt x="2131351" y="230901"/>
                    </a:cubicBezTo>
                    <a:lnTo>
                      <a:pt x="2131351" y="1154477"/>
                    </a:lnTo>
                    <a:cubicBezTo>
                      <a:pt x="2131351" y="1282000"/>
                      <a:pt x="2027973" y="1385378"/>
                      <a:pt x="1900450" y="1385378"/>
                    </a:cubicBezTo>
                    <a:lnTo>
                      <a:pt x="230901" y="1385378"/>
                    </a:lnTo>
                    <a:cubicBezTo>
                      <a:pt x="103378" y="1385378"/>
                      <a:pt x="0" y="1282000"/>
                      <a:pt x="0" y="1154477"/>
                    </a:cubicBezTo>
                    <a:lnTo>
                      <a:pt x="0" y="230901"/>
                    </a:lnTo>
                    <a:close/>
                  </a:path>
                </a:pathLst>
              </a:custGeom>
              <a:solidFill>
                <a:srgbClr val="FF0000"/>
              </a:solidFill>
              <a:scene3d>
                <a:camera prst="orthographicFront"/>
                <a:lightRig rig="threePt" dir="t">
                  <a:rot lat="0" lon="0" rev="7500000"/>
                </a:lightRig>
              </a:scene3d>
              <a:sp3d prstMaterial="plastic">
                <a:bevelT w="127000" h="25400" prst="relaxedInset"/>
              </a:sp3d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3">
                <a:schemeClr val="accent3">
                  <a:hueOff val="0"/>
                  <a:satOff val="0"/>
                  <a:lumOff val="0"/>
                  <a:alphaOff val="0"/>
                </a:schemeClr>
              </a:fillRef>
              <a:effectRef idx="2">
                <a:schemeClr val="accent3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147877" tIns="147877" rIns="147877" bIns="147877" numCol="1" spcCol="1270" anchor="ctr" anchorCtr="0">
                <a:noAutofit/>
              </a:bodyPr>
              <a:lstStyle/>
              <a:p>
                <a:pPr marL="0" marR="0" lvl="0" indent="0" algn="ctr" defTabSz="1133418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ct val="3500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15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/>
                    <a:ea typeface="+mn-ea"/>
                    <a:cs typeface="+mn-cs"/>
                    <a:sym typeface="Arial"/>
                  </a:rPr>
                  <a:t>TANGGAP DARURAT</a:t>
                </a:r>
              </a:p>
            </p:txBody>
          </p:sp>
        </p:grpSp>
        <p:sp>
          <p:nvSpPr>
            <p:cNvPr id="4" name="TextBox 3"/>
            <p:cNvSpPr txBox="1"/>
            <p:nvPr/>
          </p:nvSpPr>
          <p:spPr>
            <a:xfrm rot="19803786">
              <a:off x="7001783" y="1324352"/>
              <a:ext cx="2646945" cy="1524547"/>
            </a:xfrm>
            <a:prstGeom prst="leftArrow">
              <a:avLst/>
            </a:prstGeom>
            <a:solidFill>
              <a:srgbClr val="FF0000"/>
            </a:solidFill>
            <a:scene3d>
              <a:camera prst="orthographicFront"/>
              <a:lightRig rig="threePt" dir="t"/>
            </a:scene3d>
            <a:sp3d>
              <a:bevelT w="139700" prst="cross"/>
            </a:sp3d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TANGGAP </a:t>
              </a:r>
            </a:p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DARURAT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-3293685" y="4518308"/>
              <a:ext cx="4968174" cy="2134365"/>
            </a:xfrm>
            <a:prstGeom prst="rightArrow">
              <a:avLst/>
            </a:prstGeom>
            <a:solidFill>
              <a:srgbClr val="0070C0"/>
            </a:solidFill>
            <a:scene3d>
              <a:camera prst="orthographicFront"/>
              <a:lightRig rig="threePt" dir="t"/>
            </a:scene3d>
            <a:sp3d>
              <a:bevelT w="139700" prst="cross"/>
            </a:sp3d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MANAJEMEN</a:t>
              </a:r>
            </a:p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RISIKO INTEGRASI DENGAN ADAPTASI KEBIASAAN BARU</a:t>
              </a:r>
            </a:p>
          </p:txBody>
        </p:sp>
      </p:grpSp>
      <p:sp>
        <p:nvSpPr>
          <p:cNvPr id="19" name="Text Box 3"/>
          <p:cNvSpPr txBox="1">
            <a:spLocks noChangeArrowheads="1"/>
          </p:cNvSpPr>
          <p:nvPr/>
        </p:nvSpPr>
        <p:spPr bwMode="auto">
          <a:xfrm>
            <a:off x="7121456" y="5791275"/>
            <a:ext cx="2998755" cy="562571"/>
          </a:xfrm>
          <a:prstGeom prst="rect">
            <a:avLst/>
          </a:prstGeom>
          <a:solidFill>
            <a:srgbClr val="FFFF00"/>
          </a:solidFill>
          <a:ln w="3816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154023" marR="0" lvl="0" indent="-154023" algn="ctr" defTabSz="1219170" rtl="0" eaLnBrk="1" fontAlgn="auto" latinLnBrk="0" hangingPunct="1">
              <a:lnSpc>
                <a:spcPct val="90000"/>
              </a:lnSpc>
              <a:spcBef>
                <a:spcPts val="328"/>
              </a:spcBef>
              <a:spcAft>
                <a:spcPts val="0"/>
              </a:spcAft>
              <a:buClr>
                <a:srgbClr val="FFFFFF"/>
              </a:buClr>
              <a:buSzPct val="100000"/>
              <a:buFontTx/>
              <a:buNone/>
              <a:tabLst>
                <a:tab pos="154023" algn="l"/>
                <a:tab pos="368317" algn="l"/>
                <a:tab pos="582609" algn="l"/>
                <a:tab pos="796903" algn="l"/>
                <a:tab pos="1011196" algn="l"/>
                <a:tab pos="1225489" algn="l"/>
                <a:tab pos="1439783" algn="l"/>
                <a:tab pos="1654076" algn="l"/>
                <a:tab pos="1868369" algn="l"/>
                <a:tab pos="2082663" algn="l"/>
                <a:tab pos="2296956" algn="l"/>
                <a:tab pos="2511249" algn="l"/>
                <a:tab pos="2725543" algn="l"/>
                <a:tab pos="2939836" algn="l"/>
                <a:tab pos="3154129" algn="l"/>
                <a:tab pos="3368422" algn="l"/>
                <a:tab pos="3582716" algn="l"/>
                <a:tab pos="3797009" algn="l"/>
                <a:tab pos="4011302" algn="l"/>
                <a:tab pos="4225596" algn="l"/>
                <a:tab pos="4439889" algn="l"/>
              </a:tabLst>
              <a:defRPr/>
            </a:pPr>
            <a:r>
              <a:rPr kumimoji="0" lang="en-GB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Risiko</a:t>
            </a:r>
            <a:r>
              <a:rPr kumimoji="0" lang="en-GB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= </a:t>
            </a:r>
            <a:r>
              <a:rPr kumimoji="0" lang="id-ID" sz="1500" b="0" i="0" u="sng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Bahaya</a:t>
            </a:r>
            <a:r>
              <a:rPr kumimoji="0" lang="en-GB" sz="1500" b="0" i="0" u="sng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x </a:t>
            </a:r>
            <a:r>
              <a:rPr kumimoji="0" lang="en-GB" sz="1500" b="0" i="0" u="sng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Kerentanan</a:t>
            </a:r>
            <a:endParaRPr kumimoji="0" lang="en-GB" sz="1500" b="0" i="0" u="sng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154023" marR="0" lvl="0" indent="-154023" algn="ctr" defTabSz="1219170" rtl="0" eaLnBrk="1" fontAlgn="auto" latinLnBrk="0" hangingPunct="1">
              <a:lnSpc>
                <a:spcPct val="90000"/>
              </a:lnSpc>
              <a:spcBef>
                <a:spcPts val="328"/>
              </a:spcBef>
              <a:spcAft>
                <a:spcPts val="0"/>
              </a:spcAft>
              <a:buClr>
                <a:srgbClr val="FFFFFF"/>
              </a:buClr>
              <a:buSzPct val="100000"/>
              <a:buFontTx/>
              <a:buNone/>
              <a:tabLst>
                <a:tab pos="154023" algn="l"/>
                <a:tab pos="368317" algn="l"/>
                <a:tab pos="582609" algn="l"/>
                <a:tab pos="796903" algn="l"/>
                <a:tab pos="1011196" algn="l"/>
                <a:tab pos="1225489" algn="l"/>
                <a:tab pos="1439783" algn="l"/>
                <a:tab pos="1654076" algn="l"/>
                <a:tab pos="1868369" algn="l"/>
                <a:tab pos="2082663" algn="l"/>
                <a:tab pos="2296956" algn="l"/>
                <a:tab pos="2511249" algn="l"/>
                <a:tab pos="2725543" algn="l"/>
                <a:tab pos="2939836" algn="l"/>
                <a:tab pos="3154129" algn="l"/>
                <a:tab pos="3368422" algn="l"/>
                <a:tab pos="3582716" algn="l"/>
                <a:tab pos="3797009" algn="l"/>
                <a:tab pos="4011302" algn="l"/>
                <a:tab pos="4225596" algn="l"/>
                <a:tab pos="4439889" algn="l"/>
              </a:tabLst>
              <a:defRPr/>
            </a:pPr>
            <a:r>
              <a:rPr kumimoji="0" lang="en-GB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			</a:t>
            </a:r>
            <a:r>
              <a:rPr kumimoji="0" lang="en-GB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K</a:t>
            </a:r>
            <a:r>
              <a:rPr kumimoji="0" lang="en-GB" sz="1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apasitas</a:t>
            </a:r>
            <a:endParaRPr kumimoji="0" lang="en-GB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B5BAE36B-9F31-47B4-8698-C475969F8DC4}"/>
              </a:ext>
            </a:extLst>
          </p:cNvPr>
          <p:cNvSpPr txBox="1"/>
          <p:nvPr/>
        </p:nvSpPr>
        <p:spPr>
          <a:xfrm rot="19803786">
            <a:off x="6832541" y="2070617"/>
            <a:ext cx="1458851" cy="917079"/>
          </a:xfrm>
          <a:prstGeom prst="leftArrow">
            <a:avLst/>
          </a:prstGeom>
          <a:solidFill>
            <a:srgbClr val="FF0000"/>
          </a:solidFill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  <a:sym typeface="Arial"/>
              </a:rPr>
              <a:t>SIAGA 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  <a:sym typeface="Arial"/>
              </a:rPr>
              <a:t>DARURAT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B9A567F7-BD1F-464F-A575-AC76BC411E1C}"/>
              </a:ext>
            </a:extLst>
          </p:cNvPr>
          <p:cNvSpPr txBox="1"/>
          <p:nvPr/>
        </p:nvSpPr>
        <p:spPr>
          <a:xfrm rot="19803786">
            <a:off x="7644561" y="3644086"/>
            <a:ext cx="1376913" cy="917079"/>
          </a:xfrm>
          <a:prstGeom prst="leftArrow">
            <a:avLst/>
          </a:prstGeom>
          <a:solidFill>
            <a:srgbClr val="FF0000"/>
          </a:solidFill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  <a:sym typeface="Arial"/>
              </a:rPr>
              <a:t>TRANSISI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  <a:sym typeface="Arial"/>
              </a:rPr>
              <a:t>DARURAT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42625BEF-6FE9-4B1F-A5DA-A4858175F096}"/>
              </a:ext>
            </a:extLst>
          </p:cNvPr>
          <p:cNvSpPr txBox="1"/>
          <p:nvPr/>
        </p:nvSpPr>
        <p:spPr>
          <a:xfrm>
            <a:off x="2522471" y="445015"/>
            <a:ext cx="7147058" cy="400110"/>
          </a:xfrm>
          <a:prstGeom prst="rect">
            <a:avLst/>
          </a:prstGeom>
          <a:solidFill>
            <a:srgbClr val="C00000"/>
          </a:solidFill>
        </p:spPr>
        <p:txBody>
          <a:bodyPr wrap="square">
            <a:spAutoFit/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 charset="0"/>
                <a:ea typeface="Arial Narrow" charset="0"/>
                <a:cs typeface="Arial Narrow" charset="0"/>
                <a:sym typeface="Arial"/>
              </a:rPr>
              <a:t>TAHAPAN PENYELENGGARAAN PENANGGULANGAN BENCANA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2BCCD2B9-E57D-45C0-9AFE-611077511E9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"/>
            <a:ext cx="1002284" cy="543099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50F70D29-7AF7-4C11-8834-1313D4E6DF5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5460" y="4"/>
            <a:ext cx="696541" cy="621989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B6D8583F-91F4-4896-8791-882421D038B6}"/>
              </a:ext>
            </a:extLst>
          </p:cNvPr>
          <p:cNvSpPr txBox="1"/>
          <p:nvPr/>
        </p:nvSpPr>
        <p:spPr>
          <a:xfrm>
            <a:off x="2022940" y="1043790"/>
            <a:ext cx="84859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4040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MENGUTAMAKAN KEGIATAN PENGURANGAN RISIKO KRISIS KESEHATAN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1D376D44-4A0F-48CE-945E-71C57D62102B}"/>
              </a:ext>
            </a:extLst>
          </p:cNvPr>
          <p:cNvSpPr/>
          <p:nvPr/>
        </p:nvSpPr>
        <p:spPr>
          <a:xfrm>
            <a:off x="2398816" y="2790787"/>
            <a:ext cx="1960999" cy="871201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PENCEGAHAN, MITIGASI &amp; KESIAPSIAGAAN</a:t>
            </a:r>
            <a:endParaRPr kumimoji="0" lang="en-ID" sz="1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1992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70" name="Group 3">
            <a:extLst>
              <a:ext uri="{FF2B5EF4-FFF2-40B4-BE49-F238E27FC236}">
                <a16:creationId xmlns:a16="http://schemas.microsoft.com/office/drawing/2014/main" xmlns="" id="{49CE203B-AB9B-4F9C-9CE9-C70946F2AE69}"/>
              </a:ext>
            </a:extLst>
          </p:cNvPr>
          <p:cNvGrpSpPr>
            <a:grpSpLocks/>
          </p:cNvGrpSpPr>
          <p:nvPr/>
        </p:nvGrpSpPr>
        <p:grpSpPr bwMode="auto">
          <a:xfrm>
            <a:off x="1145343" y="2039935"/>
            <a:ext cx="8932416" cy="4297532"/>
            <a:chOff x="596868" y="1333500"/>
            <a:chExt cx="8089932" cy="4114800"/>
          </a:xfrm>
        </p:grpSpPr>
        <p:graphicFrame>
          <p:nvGraphicFramePr>
            <p:cNvPr id="2" name="Diagram 1">
              <a:extLst>
                <a:ext uri="{FF2B5EF4-FFF2-40B4-BE49-F238E27FC236}">
                  <a16:creationId xmlns:a16="http://schemas.microsoft.com/office/drawing/2014/main" xmlns="" id="{D86FAB8A-898F-410D-B07F-EF451A29991E}"/>
                </a:ext>
              </a:extLst>
            </p:cNvPr>
            <p:cNvGraphicFramePr/>
            <p:nvPr/>
          </p:nvGraphicFramePr>
          <p:xfrm>
            <a:off x="596868" y="3110118"/>
            <a:ext cx="2838853" cy="2338182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2" r:lo="rId3" r:qs="rId4" r:cs="rId5"/>
            </a:graphicData>
          </a:graphic>
        </p:graphicFrame>
        <p:graphicFrame>
          <p:nvGraphicFramePr>
            <p:cNvPr id="3" name="Diagram 2">
              <a:extLst>
                <a:ext uri="{FF2B5EF4-FFF2-40B4-BE49-F238E27FC236}">
                  <a16:creationId xmlns:a16="http://schemas.microsoft.com/office/drawing/2014/main" xmlns="" id="{CBCE15B2-ABCF-4966-AD10-81D03288E5C9}"/>
                </a:ext>
              </a:extLst>
            </p:cNvPr>
            <p:cNvGraphicFramePr/>
            <p:nvPr/>
          </p:nvGraphicFramePr>
          <p:xfrm>
            <a:off x="1447800" y="1333500"/>
            <a:ext cx="7239000" cy="3149600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7" r:lo="rId8" r:qs="rId9" r:cs="rId10"/>
            </a:graphicData>
          </a:graphic>
        </p:graphicFrame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07B301B4-D744-4B53-A530-E1E9515D5DE9}"/>
              </a:ext>
            </a:extLst>
          </p:cNvPr>
          <p:cNvSpPr txBox="1"/>
          <p:nvPr/>
        </p:nvSpPr>
        <p:spPr>
          <a:xfrm>
            <a:off x="1981202" y="1655215"/>
            <a:ext cx="4894263" cy="73866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BEBAN LAYANAN KESEHATAN SAAT TANGGAP DARURAT MELEBIHI KAPASITAS KESEHATAN YANG TERSEDIA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xmlns="" id="{2422799F-2A1C-4B7D-9400-1D9E8FB0A485}"/>
              </a:ext>
            </a:extLst>
          </p:cNvPr>
          <p:cNvCxnSpPr>
            <a:cxnSpLocks/>
          </p:cNvCxnSpPr>
          <p:nvPr/>
        </p:nvCxnSpPr>
        <p:spPr>
          <a:xfrm flipV="1">
            <a:off x="5317247" y="2595841"/>
            <a:ext cx="0" cy="685800"/>
          </a:xfrm>
          <a:prstGeom prst="straightConnector1">
            <a:avLst/>
          </a:prstGeom>
          <a:ln>
            <a:headEnd type="none" w="med" len="med"/>
            <a:tailEnd type="arrow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graphicFrame>
        <p:nvGraphicFramePr>
          <p:cNvPr id="24" name="Table 23">
            <a:extLst>
              <a:ext uri="{FF2B5EF4-FFF2-40B4-BE49-F238E27FC236}">
                <a16:creationId xmlns:a16="http://schemas.microsoft.com/office/drawing/2014/main" xmlns="" id="{AFE4E5A8-9B8D-4601-A6AA-BF4B7B0F491C}"/>
              </a:ext>
            </a:extLst>
          </p:cNvPr>
          <p:cNvGraphicFramePr>
            <a:graphicFrameLocks noGrp="1"/>
          </p:cNvGraphicFramePr>
          <p:nvPr/>
        </p:nvGraphicFramePr>
        <p:xfrm>
          <a:off x="6312026" y="4005066"/>
          <a:ext cx="4131570" cy="264010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10555">
                  <a:extLst>
                    <a:ext uri="{9D8B030D-6E8A-4147-A177-3AD203B41FA5}">
                      <a16:colId xmlns:a16="http://schemas.microsoft.com/office/drawing/2014/main" xmlns="" val="4171883399"/>
                    </a:ext>
                  </a:extLst>
                </a:gridCol>
                <a:gridCol w="2121015">
                  <a:extLst>
                    <a:ext uri="{9D8B030D-6E8A-4147-A177-3AD203B41FA5}">
                      <a16:colId xmlns:a16="http://schemas.microsoft.com/office/drawing/2014/main" xmlns="" val="3954089665"/>
                    </a:ext>
                  </a:extLst>
                </a:gridCol>
              </a:tblGrid>
              <a:tr h="548615"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EMERGENCY RESPONS</a:t>
                      </a:r>
                    </a:p>
                  </a:txBody>
                  <a:tcPr marL="75584" marR="75584" marT="45707" marB="4570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PUBLIC HEALTH RESPON</a:t>
                      </a:r>
                    </a:p>
                  </a:txBody>
                  <a:tcPr marL="75584" marR="75584" marT="45707" marB="45707"/>
                </a:tc>
                <a:extLst>
                  <a:ext uri="{0D108BD9-81ED-4DB2-BD59-A6C34878D82A}">
                    <a16:rowId xmlns:a16="http://schemas.microsoft.com/office/drawing/2014/main" xmlns="" val="1422958194"/>
                  </a:ext>
                </a:extLst>
              </a:tr>
              <a:tr h="274295">
                <a:tc gridSpan="2"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chemeClr val="tx1"/>
                          </a:solidFill>
                        </a:rPr>
                        <a:t>TANGGAP DARURAT</a:t>
                      </a:r>
                    </a:p>
                  </a:txBody>
                  <a:tcPr marL="83143" marR="83143" marT="45707" marB="45707">
                    <a:solidFill>
                      <a:srgbClr val="FF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319854955"/>
                  </a:ext>
                </a:extLst>
              </a:tr>
              <a:tr h="929615"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SELAMATKAN JIWA 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CEGAH KECACATAN</a:t>
                      </a:r>
                    </a:p>
                  </a:txBody>
                  <a:tcPr marL="75584" marR="75584" marT="45707" marB="45707"/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MEMASTIKAN PROGRAM KESEHATAN BERJALAN DENGAN TERPENUHINYA STANDAR MINIMAL PELAYANAN KESEHATAN</a:t>
                      </a:r>
                    </a:p>
                  </a:txBody>
                  <a:tcPr marL="75584" marR="75584" marT="45707" marB="45707"/>
                </a:tc>
                <a:extLst>
                  <a:ext uri="{0D108BD9-81ED-4DB2-BD59-A6C34878D82A}">
                    <a16:rowId xmlns:a16="http://schemas.microsoft.com/office/drawing/2014/main" xmlns="" val="1926098036"/>
                  </a:ext>
                </a:extLst>
              </a:tr>
              <a:tr h="274295">
                <a:tc gridSpan="2"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chemeClr val="bg1"/>
                          </a:solidFill>
                        </a:rPr>
                        <a:t>TRANSISI DARURAT</a:t>
                      </a:r>
                    </a:p>
                  </a:txBody>
                  <a:tcPr marL="83143" marR="83143" marT="45707" marB="45707">
                    <a:solidFill>
                      <a:srgbClr val="7030A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837369895"/>
                  </a:ext>
                </a:extLst>
              </a:tr>
              <a:tr h="613287">
                <a:tc gridSpan="2"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PASTIKAN SEMUA PROGRAM KESEHATAN SUDAH DAPAT SEGERA BERFUNGSI</a:t>
                      </a:r>
                    </a:p>
                  </a:txBody>
                  <a:tcPr marL="75584" marR="75584" marT="45707" marB="45707"/>
                </a:tc>
                <a:tc hMerge="1"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75584" marR="75584" marT="45707" marB="45707"/>
                </a:tc>
                <a:extLst>
                  <a:ext uri="{0D108BD9-81ED-4DB2-BD59-A6C34878D82A}">
                    <a16:rowId xmlns:a16="http://schemas.microsoft.com/office/drawing/2014/main" xmlns="" val="1532343329"/>
                  </a:ext>
                </a:extLst>
              </a:tr>
            </a:tbl>
          </a:graphicData>
        </a:graphic>
      </p:graphicFrame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892112FB-F8E4-42E4-B9D9-883CFF536E6C}"/>
              </a:ext>
            </a:extLst>
          </p:cNvPr>
          <p:cNvSpPr/>
          <p:nvPr/>
        </p:nvSpPr>
        <p:spPr bwMode="auto">
          <a:xfrm>
            <a:off x="1534725" y="1063809"/>
            <a:ext cx="9144000" cy="216024"/>
          </a:xfrm>
          <a:prstGeom prst="rect">
            <a:avLst/>
          </a:prstGeom>
          <a:solidFill>
            <a:srgbClr val="92D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4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F02B9191-A5B2-4269-B25B-BEE0F2CDE66E}"/>
              </a:ext>
            </a:extLst>
          </p:cNvPr>
          <p:cNvSpPr/>
          <p:nvPr/>
        </p:nvSpPr>
        <p:spPr>
          <a:xfrm>
            <a:off x="1524002" y="101071"/>
            <a:ext cx="855375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 w="9525">
                  <a:solidFill>
                    <a:srgbClr val="040404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KRISIS KESEHATAN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 w="9525">
                  <a:solidFill>
                    <a:srgbClr val="040404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Permenkes</a:t>
            </a:r>
            <a:r>
              <a:rPr kumimoji="0" lang="en-US" sz="2800" b="0" i="0" u="none" strike="noStrike" kern="0" cap="none" spc="0" normalizeH="0" baseline="0" noProof="0" dirty="0">
                <a:ln w="9525">
                  <a:solidFill>
                    <a:srgbClr val="040404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75/2019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B91DFABA-37A5-4992-AFA4-5AD8BE9298EB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"/>
            <a:ext cx="1002284" cy="54309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5B3A5526-9AC3-4576-BB96-CD194A62D6B8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5460" y="4"/>
            <a:ext cx="696541" cy="621989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18DC4FBF-9D75-491E-A526-4ADC8DC0D303}"/>
              </a:ext>
            </a:extLst>
          </p:cNvPr>
          <p:cNvSpPr/>
          <p:nvPr/>
        </p:nvSpPr>
        <p:spPr>
          <a:xfrm>
            <a:off x="1357224" y="1311215"/>
            <a:ext cx="9788105" cy="4934309"/>
          </a:xfrm>
          <a:prstGeom prst="rect">
            <a:avLst/>
          </a:prstGeom>
          <a:solidFill>
            <a:schemeClr val="accent1">
              <a:lumMod val="1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ID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aphicFrame>
        <p:nvGraphicFramePr>
          <p:cNvPr id="3" name="Diagram 2"/>
          <p:cNvGraphicFramePr/>
          <p:nvPr/>
        </p:nvGraphicFramePr>
        <p:xfrm>
          <a:off x="5266603" y="2431802"/>
          <a:ext cx="5020399" cy="33593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Right Arrow 6"/>
          <p:cNvSpPr/>
          <p:nvPr/>
        </p:nvSpPr>
        <p:spPr>
          <a:xfrm>
            <a:off x="1752600" y="3015503"/>
            <a:ext cx="4191000" cy="2242299"/>
          </a:xfrm>
          <a:prstGeom prst="rightArrow">
            <a:avLst>
              <a:gd name="adj1" fmla="val 69586"/>
              <a:gd name="adj2" fmla="val 37559"/>
            </a:avLst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aphicFrame>
        <p:nvGraphicFramePr>
          <p:cNvPr id="4" name="Diagram 3"/>
          <p:cNvGraphicFramePr/>
          <p:nvPr/>
        </p:nvGraphicFramePr>
        <p:xfrm>
          <a:off x="1828800" y="3408285"/>
          <a:ext cx="3276600" cy="145245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1790701" y="2482105"/>
            <a:ext cx="3505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 w="22225">
                  <a:solidFill>
                    <a:srgbClr val="FFE599"/>
                  </a:solidFill>
                  <a:prstDash val="solid"/>
                </a:ln>
                <a:solidFill>
                  <a:srgbClr val="040404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SEMUA KAPASITAS KESEHATAN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12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1" y="3449968"/>
            <a:ext cx="1645916" cy="165543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852159" y="1609899"/>
            <a:ext cx="3810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 w="0"/>
                <a:solidFill>
                  <a:srgbClr val="FFF2CC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/>
                <a:ea typeface="+mn-ea"/>
                <a:cs typeface="Arial"/>
                <a:sym typeface="Arial"/>
              </a:rPr>
              <a:t>TANGGUNGJAWAB: OTORITAS KESEHATAN PEMERINTAH. </a:t>
            </a:r>
          </a:p>
        </p:txBody>
      </p:sp>
      <p:sp>
        <p:nvSpPr>
          <p:cNvPr id="14" name="Freeform: Shape 13"/>
          <p:cNvSpPr/>
          <p:nvPr/>
        </p:nvSpPr>
        <p:spPr>
          <a:xfrm>
            <a:off x="8421386" y="2335965"/>
            <a:ext cx="585665" cy="1632611"/>
          </a:xfrm>
          <a:custGeom>
            <a:avLst/>
            <a:gdLst>
              <a:gd name="connsiteX0" fmla="*/ 0 w 953095"/>
              <a:gd name="connsiteY0" fmla="*/ 2204581 h 2204581"/>
              <a:gd name="connsiteX1" fmla="*/ 751562 w 953095"/>
              <a:gd name="connsiteY1" fmla="*/ 1578280 h 2204581"/>
              <a:gd name="connsiteX2" fmla="*/ 951978 w 953095"/>
              <a:gd name="connsiteY2" fmla="*/ 964504 h 2204581"/>
              <a:gd name="connsiteX3" fmla="*/ 826718 w 953095"/>
              <a:gd name="connsiteY3" fmla="*/ 250521 h 2204581"/>
              <a:gd name="connsiteX4" fmla="*/ 701457 w 953095"/>
              <a:gd name="connsiteY4" fmla="*/ 0 h 22045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53095" h="2204581">
                <a:moveTo>
                  <a:pt x="0" y="2204581"/>
                </a:moveTo>
                <a:cubicBezTo>
                  <a:pt x="296449" y="1994770"/>
                  <a:pt x="592899" y="1784959"/>
                  <a:pt x="751562" y="1578280"/>
                </a:cubicBezTo>
                <a:cubicBezTo>
                  <a:pt x="910225" y="1371600"/>
                  <a:pt x="939452" y="1185797"/>
                  <a:pt x="951978" y="964504"/>
                </a:cubicBezTo>
                <a:cubicBezTo>
                  <a:pt x="964504" y="743211"/>
                  <a:pt x="868471" y="411272"/>
                  <a:pt x="826718" y="250521"/>
                </a:cubicBezTo>
                <a:cubicBezTo>
                  <a:pt x="784965" y="89770"/>
                  <a:pt x="743211" y="44885"/>
                  <a:pt x="701457" y="0"/>
                </a:cubicBezTo>
              </a:path>
            </a:pathLst>
          </a:custGeom>
          <a:noFill/>
          <a:ln w="76200">
            <a:solidFill>
              <a:schemeClr val="bg1"/>
            </a:solidFill>
            <a:headEnd type="oval" w="med" len="med"/>
            <a:tailEnd type="triangl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2F5069EA-38C9-4F17-860C-12EF150DEF4D}"/>
              </a:ext>
            </a:extLst>
          </p:cNvPr>
          <p:cNvSpPr/>
          <p:nvPr/>
        </p:nvSpPr>
        <p:spPr>
          <a:xfrm>
            <a:off x="2587388" y="117675"/>
            <a:ext cx="7685856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 w="22225">
                  <a:solidFill>
                    <a:srgbClr val="FFE599"/>
                  </a:solidFill>
                  <a:prstDash val="solid"/>
                </a:ln>
                <a:solidFill>
                  <a:srgbClr val="040404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KLASTER KESEHATAN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C95229B4-7D4A-4595-A7D9-46B466CA47F8}"/>
              </a:ext>
            </a:extLst>
          </p:cNvPr>
          <p:cNvSpPr/>
          <p:nvPr/>
        </p:nvSpPr>
        <p:spPr bwMode="auto">
          <a:xfrm>
            <a:off x="1524000" y="836712"/>
            <a:ext cx="9144000" cy="216024"/>
          </a:xfrm>
          <a:prstGeom prst="rect">
            <a:avLst/>
          </a:prstGeom>
          <a:solidFill>
            <a:srgbClr val="92D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0" cap="none" spc="0" normalizeH="0" baseline="0" noProof="0">
              <a:ln>
                <a:noFill/>
              </a:ln>
              <a:solidFill>
                <a:srgbClr val="04040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/>
              <a:sym typeface="Arial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8E951437-1677-47FB-BDF4-4F683FA69E80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"/>
            <a:ext cx="1002284" cy="54309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3AE67E5D-3F11-469F-B6F5-82ABC377A2DF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5460" y="4"/>
            <a:ext cx="696541" cy="621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26009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1277" y="753228"/>
            <a:ext cx="7702905" cy="1080938"/>
          </a:xfrm>
        </p:spPr>
        <p:txBody>
          <a:bodyPr>
            <a:noAutofit/>
          </a:bodyPr>
          <a:lstStyle/>
          <a:p>
            <a:r>
              <a:rPr lang="id-ID" b="1" dirty="0">
                <a:solidFill>
                  <a:srgbClr val="002060"/>
                </a:solidFill>
              </a:rPr>
              <a:t>KOORDINATOR KLASTER KESEHATAN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0408" y="2175154"/>
            <a:ext cx="7240392" cy="4525963"/>
          </a:xfrm>
        </p:spPr>
        <p:txBody>
          <a:bodyPr>
            <a:normAutofit/>
          </a:bodyPr>
          <a:lstStyle/>
          <a:p>
            <a:r>
              <a:rPr lang="id-ID" sz="3200" b="1" dirty="0"/>
              <a:t>Koordinator Klaster Kesehatan Nasional </a:t>
            </a:r>
            <a:r>
              <a:rPr lang="id-ID" sz="3200" dirty="0">
                <a:sym typeface="Wingdings" pitchFamily="2" charset="2"/>
              </a:rPr>
              <a:t> </a:t>
            </a:r>
            <a:r>
              <a:rPr lang="en-US" sz="3200" dirty="0">
                <a:sym typeface="Wingdings" pitchFamily="2" charset="2"/>
              </a:rPr>
              <a:t>Menkes </a:t>
            </a:r>
            <a:r>
              <a:rPr lang="en-US" sz="3200" dirty="0" err="1">
                <a:sym typeface="Wingdings" pitchFamily="2" charset="2"/>
              </a:rPr>
              <a:t>melalui</a:t>
            </a:r>
            <a:r>
              <a:rPr lang="en-US" sz="3200" dirty="0">
                <a:sym typeface="Wingdings" pitchFamily="2" charset="2"/>
              </a:rPr>
              <a:t> Kepala </a:t>
            </a:r>
            <a:r>
              <a:rPr lang="id-ID" sz="3200" dirty="0"/>
              <a:t>Pusat Krisis Kesehatan</a:t>
            </a:r>
            <a:endParaRPr lang="id-ID" sz="3200" b="1" dirty="0"/>
          </a:p>
          <a:p>
            <a:r>
              <a:rPr lang="id-ID" sz="3200" b="1" dirty="0"/>
              <a:t>Koordinator Klaster Kesehatan Provinsi </a:t>
            </a:r>
            <a:r>
              <a:rPr lang="id-ID" sz="3200" dirty="0">
                <a:sym typeface="Wingdings" pitchFamily="2" charset="2"/>
              </a:rPr>
              <a:t> </a:t>
            </a:r>
            <a:r>
              <a:rPr lang="id-ID" sz="3200" dirty="0"/>
              <a:t>Kadinkes Provinsi</a:t>
            </a:r>
          </a:p>
          <a:p>
            <a:r>
              <a:rPr lang="id-ID" sz="3200" b="1" dirty="0"/>
              <a:t>Koordinator Klaster Kesehatan Kabupaten/Kota</a:t>
            </a:r>
            <a:r>
              <a:rPr lang="id-ID" sz="3200" dirty="0"/>
              <a:t> </a:t>
            </a:r>
            <a:r>
              <a:rPr lang="id-ID" sz="3200" dirty="0">
                <a:sym typeface="Wingdings" pitchFamily="2" charset="2"/>
              </a:rPr>
              <a:t> </a:t>
            </a:r>
            <a:r>
              <a:rPr lang="id-ID" sz="3200" dirty="0"/>
              <a:t>Kadinkes Kabupaten/Kota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0" y="931090"/>
            <a:ext cx="2970408" cy="5694148"/>
            <a:chOff x="0" y="931090"/>
            <a:chExt cx="2970408" cy="5694148"/>
          </a:xfrm>
        </p:grpSpPr>
        <p:sp>
          <p:nvSpPr>
            <p:cNvPr id="5" name="Rectangle 4"/>
            <p:cNvSpPr/>
            <p:nvPr/>
          </p:nvSpPr>
          <p:spPr>
            <a:xfrm>
              <a:off x="0" y="6252553"/>
              <a:ext cx="2970408" cy="37268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6" name="Straight Connector 5"/>
            <p:cNvCxnSpPr/>
            <p:nvPr/>
          </p:nvCxnSpPr>
          <p:spPr>
            <a:xfrm>
              <a:off x="2970408" y="2521527"/>
              <a:ext cx="0" cy="4071331"/>
            </a:xfrm>
            <a:prstGeom prst="line">
              <a:avLst/>
            </a:prstGeom>
            <a:ln w="19050">
              <a:solidFill>
                <a:schemeClr val="tx1">
                  <a:alpha val="24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 flipH="1">
              <a:off x="2580767" y="931090"/>
              <a:ext cx="10510" cy="725214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3415376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/>
        </p:nvGraphicFramePr>
        <p:xfrm>
          <a:off x="577328" y="796215"/>
          <a:ext cx="10893014" cy="59065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Rectangle 2"/>
          <p:cNvSpPr/>
          <p:nvPr/>
        </p:nvSpPr>
        <p:spPr>
          <a:xfrm>
            <a:off x="614788" y="302789"/>
            <a:ext cx="9478117" cy="717119"/>
          </a:xfrm>
          <a:prstGeom prst="rect">
            <a:avLst/>
          </a:prstGeom>
          <a:noFill/>
          <a:ln>
            <a:noFill/>
          </a:ln>
        </p:spPr>
        <p:txBody>
          <a:bodyPr wrap="square" lIns="82296" tIns="41148" rIns="82296" bIns="41148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contourClr>
                <a:schemeClr val="tx1"/>
              </a:contourClr>
            </a:sp3d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20" b="1" i="0" u="none" strike="noStrike" kern="1200" cap="none" spc="46" normalizeH="0" baseline="0" noProof="0">
                <a:ln w="11430"/>
                <a:solidFill>
                  <a:srgbClr val="90C226"/>
                </a:solidFill>
                <a:effectLst/>
                <a:uLnTx/>
                <a:uFillTx/>
                <a:latin typeface="Tahoma" charset="0"/>
                <a:ea typeface="Tahoma" charset="0"/>
                <a:cs typeface="Tahoma" charset="0"/>
              </a:rPr>
              <a:t>ORGANISASI KLASTER KESEHATAN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46" normalizeH="0" baseline="0" noProof="0">
                <a:ln w="11430"/>
                <a:solidFill>
                  <a:srgbClr val="90C226"/>
                </a:solidFill>
                <a:effectLst/>
                <a:uLnTx/>
                <a:uFillTx/>
                <a:latin typeface="Tahoma" charset="0"/>
                <a:ea typeface="Tahoma" charset="0"/>
                <a:cs typeface="Tahoma" charset="0"/>
              </a:rPr>
              <a:t>PERMENKES NO 75 TAHUN 2019 TENTANG PENANGGULANGAN KRISIS KESEHATAN</a:t>
            </a:r>
            <a:endParaRPr kumimoji="0" lang="en-US" sz="1600" b="1" i="0" u="none" strike="noStrike" kern="1200" cap="none" spc="46" normalizeH="0" baseline="0" noProof="0" dirty="0">
              <a:ln w="11430"/>
              <a:solidFill>
                <a:srgbClr val="90C226"/>
              </a:solidFill>
              <a:effectLst/>
              <a:uLnTx/>
              <a:uFillTx/>
              <a:latin typeface="Tahoma" charset="0"/>
              <a:ea typeface="Tahoma" charset="0"/>
              <a:cs typeface="Tahom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9984472"/>
      </p:ext>
    </p:extLst>
  </p:cSld>
  <p:clrMapOvr>
    <a:masterClrMapping/>
  </p:clrMapOvr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1_Contents Slide Master">
  <a:themeElements>
    <a:clrScheme name="ALLPPT-COLOR-A05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33E97C"/>
      </a:accent1>
      <a:accent2>
        <a:srgbClr val="2FC5FA"/>
      </a:accent2>
      <a:accent3>
        <a:srgbClr val="F2AC30"/>
      </a:accent3>
      <a:accent4>
        <a:srgbClr val="FE3FE4"/>
      </a:accent4>
      <a:accent5>
        <a:srgbClr val="FE4D3B"/>
      </a:accent5>
      <a:accent6>
        <a:srgbClr val="CBCBCB"/>
      </a:accent6>
      <a:hlink>
        <a:srgbClr val="0000FF"/>
      </a:hlink>
      <a:folHlink>
        <a:srgbClr val="800080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World After Coronavirus by Slidesgo">
  <a:themeElements>
    <a:clrScheme name="Simple Light">
      <a:dk1>
        <a:srgbClr val="040404"/>
      </a:dk1>
      <a:lt1>
        <a:srgbClr val="FFFFFF"/>
      </a:lt1>
      <a:dk2>
        <a:srgbClr val="F3F3F3"/>
      </a:dk2>
      <a:lt2>
        <a:srgbClr val="666666"/>
      </a:lt2>
      <a:accent1>
        <a:srgbClr val="FFF2CC"/>
      </a:accent1>
      <a:accent2>
        <a:srgbClr val="FFE599"/>
      </a:accent2>
      <a:accent3>
        <a:srgbClr val="FFD966"/>
      </a:accent3>
      <a:accent4>
        <a:srgbClr val="F1C232"/>
      </a:accent4>
      <a:accent5>
        <a:srgbClr val="BF9000"/>
      </a:accent5>
      <a:accent6>
        <a:srgbClr val="7F6000"/>
      </a:accent6>
      <a:hlink>
        <a:srgbClr val="04040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Contents Slide Master">
  <a:themeElements>
    <a:clrScheme name="ALLPPT-COLOR 2">
      <a:dk1>
        <a:srgbClr val="000000"/>
      </a:dk1>
      <a:lt1>
        <a:sysClr val="window" lastClr="FFFFFF"/>
      </a:lt1>
      <a:dk2>
        <a:srgbClr val="1F497D"/>
      </a:dk2>
      <a:lt2>
        <a:srgbClr val="EEECE1"/>
      </a:lt2>
      <a:accent1>
        <a:srgbClr val="E62601"/>
      </a:accent1>
      <a:accent2>
        <a:srgbClr val="FBA200"/>
      </a:accent2>
      <a:accent3>
        <a:srgbClr val="07A398"/>
      </a:accent3>
      <a:accent4>
        <a:srgbClr val="0680C3"/>
      </a:accent4>
      <a:accent5>
        <a:srgbClr val="2C2F45"/>
      </a:accent5>
      <a:accent6>
        <a:srgbClr val="2C2F45"/>
      </a:accent6>
      <a:hlink>
        <a:srgbClr val="0000FF"/>
      </a:hlink>
      <a:folHlink>
        <a:srgbClr val="800080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Section Break Slide Master">
  <a:themeElements>
    <a:clrScheme name="Green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A6906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_World After Coronavirus by Slidesgo">
  <a:themeElements>
    <a:clrScheme name="Simple Light">
      <a:dk1>
        <a:srgbClr val="040404"/>
      </a:dk1>
      <a:lt1>
        <a:srgbClr val="FFFFFF"/>
      </a:lt1>
      <a:dk2>
        <a:srgbClr val="F3F3F3"/>
      </a:dk2>
      <a:lt2>
        <a:srgbClr val="666666"/>
      </a:lt2>
      <a:accent1>
        <a:srgbClr val="FFF2CC"/>
      </a:accent1>
      <a:accent2>
        <a:srgbClr val="FFE599"/>
      </a:accent2>
      <a:accent3>
        <a:srgbClr val="FFD966"/>
      </a:accent3>
      <a:accent4>
        <a:srgbClr val="F1C232"/>
      </a:accent4>
      <a:accent5>
        <a:srgbClr val="BF9000"/>
      </a:accent5>
      <a:accent6>
        <a:srgbClr val="7F6000"/>
      </a:accent6>
      <a:hlink>
        <a:srgbClr val="04040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2_World After Coronavirus by Slidesgo">
  <a:themeElements>
    <a:clrScheme name="Simple Light">
      <a:dk1>
        <a:srgbClr val="040404"/>
      </a:dk1>
      <a:lt1>
        <a:srgbClr val="FFFFFF"/>
      </a:lt1>
      <a:dk2>
        <a:srgbClr val="F3F3F3"/>
      </a:dk2>
      <a:lt2>
        <a:srgbClr val="666666"/>
      </a:lt2>
      <a:accent1>
        <a:srgbClr val="FFF2CC"/>
      </a:accent1>
      <a:accent2>
        <a:srgbClr val="FFE599"/>
      </a:accent2>
      <a:accent3>
        <a:srgbClr val="FFD966"/>
      </a:accent3>
      <a:accent4>
        <a:srgbClr val="F1C232"/>
      </a:accent4>
      <a:accent5>
        <a:srgbClr val="BF9000"/>
      </a:accent5>
      <a:accent6>
        <a:srgbClr val="7F6000"/>
      </a:accent6>
      <a:hlink>
        <a:srgbClr val="04040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12126</TotalTime>
  <Words>1262</Words>
  <Application>Microsoft Office PowerPoint</Application>
  <PresentationFormat>Widescreen</PresentationFormat>
  <Paragraphs>202</Paragraphs>
  <Slides>27</Slides>
  <Notes>6</Notes>
  <HiddenSlides>0</HiddenSlides>
  <MMClips>0</MMClips>
  <ScaleCrop>false</ScaleCrop>
  <HeadingPairs>
    <vt:vector size="8" baseType="variant">
      <vt:variant>
        <vt:lpstr>Fonts Used</vt:lpstr>
      </vt:variant>
      <vt:variant>
        <vt:i4>29</vt:i4>
      </vt:variant>
      <vt:variant>
        <vt:lpstr>Theme</vt:lpstr>
      </vt:variant>
      <vt:variant>
        <vt:i4>11</vt:i4>
      </vt:variant>
      <vt:variant>
        <vt:lpstr>Embedded OLE Servers</vt:lpstr>
      </vt:variant>
      <vt:variant>
        <vt:i4>0</vt:i4>
      </vt:variant>
      <vt:variant>
        <vt:lpstr>Slide Titles</vt:lpstr>
      </vt:variant>
      <vt:variant>
        <vt:i4>27</vt:i4>
      </vt:variant>
    </vt:vector>
  </HeadingPairs>
  <TitlesOfParts>
    <vt:vector size="67" baseType="lpstr">
      <vt:lpstr>Arial Unicode MS</vt:lpstr>
      <vt:lpstr>맑은 고딕</vt:lpstr>
      <vt:lpstr>Abel</vt:lpstr>
      <vt:lpstr>Adobe Arabic</vt:lpstr>
      <vt:lpstr>Adobe Gothic Std B</vt:lpstr>
      <vt:lpstr>Angsana New</vt:lpstr>
      <vt:lpstr>Archivo</vt:lpstr>
      <vt:lpstr>Arial</vt:lpstr>
      <vt:lpstr>Arial Narrow</vt:lpstr>
      <vt:lpstr>Bradley Hand ITC</vt:lpstr>
      <vt:lpstr>Calibri</vt:lpstr>
      <vt:lpstr>Calibri Light</vt:lpstr>
      <vt:lpstr>Cooper Std Black</vt:lpstr>
      <vt:lpstr>DejaVu Sans</vt:lpstr>
      <vt:lpstr>Fira Sans Extra Condensed Medium</vt:lpstr>
      <vt:lpstr>HY그래픽M</vt:lpstr>
      <vt:lpstr>Inter</vt:lpstr>
      <vt:lpstr>MyriadPro-Bold</vt:lpstr>
      <vt:lpstr>Nunito Light</vt:lpstr>
      <vt:lpstr>Paytone One</vt:lpstr>
      <vt:lpstr>Raleway SemiBold</vt:lpstr>
      <vt:lpstr>Roboto Condensed Light</vt:lpstr>
      <vt:lpstr>Tahoma</vt:lpstr>
      <vt:lpstr>Times New Roman</vt:lpstr>
      <vt:lpstr>Trebuchet MS</vt:lpstr>
      <vt:lpstr>Unica One</vt:lpstr>
      <vt:lpstr>Verdana</vt:lpstr>
      <vt:lpstr>Wingdings</vt:lpstr>
      <vt:lpstr>Wingdings 3</vt:lpstr>
      <vt:lpstr>Facet</vt:lpstr>
      <vt:lpstr>World After Coronavirus by Slidesgo</vt:lpstr>
      <vt:lpstr>1_Office Theme</vt:lpstr>
      <vt:lpstr>2_Office Theme</vt:lpstr>
      <vt:lpstr>Contents Slide Master</vt:lpstr>
      <vt:lpstr>Section Break Slide Master</vt:lpstr>
      <vt:lpstr>1_World After Coronavirus by Slidesgo</vt:lpstr>
      <vt:lpstr>2_World After Coronavirus by Slidesgo</vt:lpstr>
      <vt:lpstr>Default Design</vt:lpstr>
      <vt:lpstr>Office Theme</vt:lpstr>
      <vt:lpstr>1_Contents Slide Master</vt:lpstr>
      <vt:lpstr>PowerPoint Presentation</vt:lpstr>
      <vt:lpstr>MENGAPA HARUS MENINGKATKAN KESIAPSIAGAN BENCANA PADA MASA COVID-19?</vt:lpstr>
      <vt:lpstr>PEDOMAN TERKAIT PENANGGULANGAN KRISIS KESEHATAN DI MASA COVID-19</vt:lpstr>
      <vt:lpstr>KESIAPSIAGAAN KLASTER KESEHATAN PADA MASA COVID-19</vt:lpstr>
      <vt:lpstr>PowerPoint Presentation</vt:lpstr>
      <vt:lpstr>PowerPoint Presentation</vt:lpstr>
      <vt:lpstr>PowerPoint Presentation</vt:lpstr>
      <vt:lpstr>KOORDINATOR KLASTER KESEHATAN</vt:lpstr>
      <vt:lpstr>PowerPoint Presentation</vt:lpstr>
      <vt:lpstr>KESIAPSIAGAAN PADA MASA COVID-19</vt:lpstr>
      <vt:lpstr>MENINGKATKAN KAPASITAS SDM</vt:lpstr>
      <vt:lpstr>PENYIAPAN SARANA PRASARANA</vt:lpstr>
      <vt:lpstr>PowerPoint Presentation</vt:lpstr>
      <vt:lpstr>PowerPoint Presentation</vt:lpstr>
      <vt:lpstr>PowerPoint Presentation</vt:lpstr>
      <vt:lpstr> STANDARD PELAYANAN KESEHATAN MINIMAL  DENGAN ADAPTASI KEBIASAAN BARU</vt:lpstr>
      <vt:lpstr>MEMBENTUK/MEMPERKUAT TIM RHA, EMT &amp; PHRRT</vt:lpstr>
      <vt:lpstr>Sistem Informasi Terintegrasi COVID-19</vt:lpstr>
      <vt:lpstr>PEMBERDAYAAN MASYARAKAT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KEBIJAKAN DAN STRATEGI DALAM KESIAPSIAGAAN DAN RESPON BENCANA PANDEMI DAN WABAH PENYAKIT DI INDONESIA</dc:title>
  <dc:creator>Win10</dc:creator>
  <cp:lastModifiedBy>Windows User</cp:lastModifiedBy>
  <cp:revision>568</cp:revision>
  <dcterms:created xsi:type="dcterms:W3CDTF">2017-12-19T05:19:38Z</dcterms:created>
  <dcterms:modified xsi:type="dcterms:W3CDTF">2020-08-05T03:18:34Z</dcterms:modified>
</cp:coreProperties>
</file>