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82" r:id="rId21"/>
    <p:sldId id="284" r:id="rId22"/>
    <p:sldId id="279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7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8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8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7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6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4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1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6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8C5B4-501F-4589-B2DC-65D250BF87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0C9A-CAF5-4203-8EB3-27993C3B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4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352799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sv-SE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Pencegahan dan Pengendalian  Infeksi untuk Pengelolaan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Jenazah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yang Aman pada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COVID-19</a:t>
            </a:r>
            <a:b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Interim guidance</a:t>
            </a:r>
            <a:br>
              <a:rPr lang="en-US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(WHO)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Indra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Yovi,Sp.P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240758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memastikan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langkah-langkah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dicurigai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dikonfirmasi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COVID-19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dipilih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berventilasi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memadai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ventilasi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setidaknya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setidaknya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160L/s/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bertekanan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setidaknya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pertukaran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 jam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Air Changes per Hours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terkontrol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saat menggunakan ventilasi mekanik; 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minimum.</a:t>
            </a:r>
          </a:p>
          <a:p>
            <a:pPr algn="just"/>
            <a:endParaRPr lang="fi-FI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7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Pelindung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(APD)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setelan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scrub,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lengan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gaun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tahan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cairan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pasang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pasang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pelindung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wajah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kacamata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sepatu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boot.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respirator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partikulat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(N95 masker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FFP2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FFP3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setara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aerosol. </a:t>
            </a:r>
          </a:p>
        </p:txBody>
      </p:sp>
    </p:spTree>
    <p:extLst>
      <p:ext uri="{BB962C8B-B14F-4D97-AF65-F5344CB8AC3E}">
        <p14:creationId xmlns:p14="http://schemas.microsoft.com/office/powerpoint/2010/main" val="23151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Pembersihan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Coronavirus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Virus COVID-19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terdeteksi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72 jam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eksperimental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Membersihkan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terpenting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007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berventilasi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Pencahayaan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memadai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instrumen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>
                <a:latin typeface="Times New Roman" pitchFamily="18" charset="0"/>
                <a:cs typeface="Times New Roman" pitchFamily="18" charset="0"/>
              </a:rPr>
              <a:t>terbuat dari bahan yang dapat dengan mudah didesinfeksi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dipelihara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Instrumen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dibersihkan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didesinfeksi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Permukaan lingkungan, di mana tubuh disiapkan,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-tama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dibersihkan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sabun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>
                <a:latin typeface="Times New Roman" pitchFamily="18" charset="0"/>
                <a:cs typeface="Times New Roman" pitchFamily="18" charset="0"/>
              </a:rPr>
              <a:t>larutan deterjen disiapkan secara komersial.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68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pembersihan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desinfektan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konsentrasi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0,1% (1000 ppm)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natrium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hipoklorit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pemutih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fi-FI" sz="2400" dirty="0">
                <a:latin typeface="Times New Roman" pitchFamily="18" charset="0"/>
                <a:cs typeface="Times New Roman" pitchFamily="18" charset="0"/>
              </a:rPr>
              <a:t> atau 70% etanol ditempatkan pada permukaan selama minimal 1 menit. 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APD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klinis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ditangani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persyaratan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39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Pemakaman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Orang-orang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COVID-19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dikubur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dikremasi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Konfirmasi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persyaratan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mendikte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penanganan.</a:t>
            </a:r>
            <a:endParaRPr lang="ja-JP" alt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teman-teman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dipersiapkan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dimakamkan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menyentuh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sabun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menempatkan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kubur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sabun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pemakaman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selesai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765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i-FI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Pemakaman Oleh Anggota Keluarga atau Untuk Kematian Di Rumah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v-SE" sz="2400" dirty="0">
                <a:latin typeface="Times New Roman" pitchFamily="18" charset="0"/>
                <a:cs typeface="Times New Roman" pitchFamily="18" charset="0"/>
              </a:rPr>
              <a:t>Setiap orang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mempersiapkan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jenazah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APD.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Orang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mempersiapkan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Siapapun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mempersiapkan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benar-benar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sabun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selesai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(&gt; 60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fi-FI" sz="2400" dirty="0">
                <a:latin typeface="Times New Roman" pitchFamily="18" charset="0"/>
                <a:cs typeface="Times New Roman" pitchFamily="18" charset="0"/>
              </a:rPr>
              <a:t>memilki </a:t>
            </a:r>
            <a:r>
              <a:rPr lang="fi-FI" sz="2400" i="1" dirty="0">
                <a:latin typeface="Times New Roman" pitchFamily="18" charset="0"/>
                <a:cs typeface="Times New Roman" pitchFamily="18" charset="0"/>
              </a:rPr>
              <a:t>underlying diseases </a:t>
            </a:r>
            <a:r>
              <a:rPr lang="fi-FI" sz="2400" dirty="0">
                <a:latin typeface="Times New Roman" pitchFamily="18" charset="0"/>
                <a:cs typeface="Times New Roman" pitchFamily="18" charset="0"/>
              </a:rPr>
              <a:t>(seperti penyakit pernapasan, penyakit jantung,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diabetes,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kekebalan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mempersiapkan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seminimum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Orang lain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mengamati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menyentuh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tubuh pada jarak minimal 1 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86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menyentuh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jenazah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sabun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Orang-orang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pernafasan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berpartisipasi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setidaknya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masker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medis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menempatkan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kubur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tumpukan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pemakaman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400" dirty="0">
                <a:latin typeface="Times New Roman" pitchFamily="18" charset="0"/>
                <a:cs typeface="Times New Roman" pitchFamily="18" charset="0"/>
              </a:rPr>
              <a:t>sabun dan air setelah pemakaman selesai;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Pembersihan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APD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instruksi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konsentrasi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aplikasi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9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400" dirty="0">
                <a:latin typeface="Times New Roman" pitchFamily="18" charset="0"/>
                <a:cs typeface="Times New Roman" pitchFamily="18" charset="0"/>
              </a:rPr>
              <a:t>pemakaman harus ditunda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epidemi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diadakan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dibatasi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mengamati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physical distancing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etiket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pernapasan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kebersihan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v-SE" sz="2400" dirty="0">
                <a:latin typeface="Times New Roman" pitchFamily="18" charset="0"/>
                <a:cs typeface="Times New Roman" pitchFamily="18" charset="0"/>
              </a:rPr>
              <a:t>Barang-barang milik orang yang meninggal tidak perlu dibakar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ditangani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dibersihkan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deterjen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desinfeksi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larutan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minimal 70%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etanol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0,1% (1000 ppm)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pemutih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97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Pakaian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almarhum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dicuci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60-90⁰C (140-194 ⁰ F)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deterjen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rendam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sabun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diaduk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tongkat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Drum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dikosongkan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direndam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0,05%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klorin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400" dirty="0">
                <a:latin typeface="Times New Roman" pitchFamily="18" charset="0"/>
                <a:cs typeface="Times New Roman" pitchFamily="18" charset="0"/>
              </a:rPr>
              <a:t>selama kurang lebih 30 menit. Akhirnya, cucian harus dibilas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dibiarkan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sepenuhnya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matahari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62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LATAR BELAKANG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Interim guidance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ditujukan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orang. </a:t>
            </a: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>
                <a:latin typeface="Times New Roman" pitchFamily="18" charset="0"/>
                <a:cs typeface="Times New Roman" pitchFamily="18" charset="0"/>
              </a:rPr>
              <a:t>pelayanan kesehatan dan kamar mayat.</a:t>
            </a: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sv-SE" dirty="0">
                <a:latin typeface="Times New Roman" pitchFamily="18" charset="0"/>
                <a:cs typeface="Times New Roman" pitchFamily="18" charset="0"/>
              </a:rPr>
              <a:t>Otoritas kesehatan agama dan 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masyarakat</a:t>
            </a: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Keluarga</a:t>
            </a:r>
          </a:p>
          <a:p>
            <a:pPr marL="914400" lvl="1" indent="-457200" algn="just">
              <a:buFont typeface="Wingdings" pitchFamily="2" charset="2"/>
              <a:buChar char="v"/>
            </a:pPr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</a:pPr>
            <a:r>
              <a:rPr lang="da-DK" b="1" dirty="0">
                <a:latin typeface="Times New Roman" pitchFamily="18" charset="0"/>
                <a:cs typeface="Times New Roman" pitchFamily="18" charset="0"/>
              </a:rPr>
              <a:t>Perawatan jenazah dengan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dicurigai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dikonfirmasi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COVID-19. </a:t>
            </a:r>
          </a:p>
        </p:txBody>
      </p:sp>
    </p:spTree>
    <p:extLst>
      <p:ext uri="{BB962C8B-B14F-4D97-AF65-F5344CB8AC3E}">
        <p14:creationId xmlns:p14="http://schemas.microsoft.com/office/powerpoint/2010/main" val="73566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KESIMPULAN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769775"/>
              </p:ext>
            </p:extLst>
          </p:nvPr>
        </p:nvGraphicFramePr>
        <p:xfrm>
          <a:off x="457200" y="1676400"/>
          <a:ext cx="8204129" cy="348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3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Prosedur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Kebersihan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tangan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Sarung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tangan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sekali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pakai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Masker</a:t>
                      </a: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medis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Respirator (N-95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endParaRPr lang="en-US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mirip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Pembungkusan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Tranpotasi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mayat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Perawatan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Kamar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Mayat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Otopsi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Religius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observation </a:t>
                      </a:r>
                    </a:p>
                    <a:p>
                      <a:pPr algn="l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Perawatan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jenazah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oleh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keluarga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52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649066"/>
              </p:ext>
            </p:extLst>
          </p:nvPr>
        </p:nvGraphicFramePr>
        <p:xfrm>
          <a:off x="381000" y="1981200"/>
          <a:ext cx="8458201" cy="32105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83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9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Prosedur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Gaun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lengan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panjang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Face shield </a:t>
                      </a:r>
                      <a:r>
                        <a:rPr lang="en-US" i="0" dirty="0" err="1"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i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antifog</a:t>
                      </a:r>
                      <a:r>
                        <a:rPr lang="en-US" i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googles</a:t>
                      </a:r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Sarung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tangan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karet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Apron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Pembungkusan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Tranpotasi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mayat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Perawatan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Kamar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Mayat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Otopsi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Religius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observation </a:t>
                      </a:r>
                    </a:p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Perawatan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jenazah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oleh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keluarga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Apron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Iya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4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8650"/>
            <a:ext cx="8763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468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TERIMA KASIH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PERTIMBANGAN UTAMA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COVID-19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pernafasan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virus COVID-19.</a:t>
            </a:r>
          </a:p>
          <a:p>
            <a:pPr algn="just"/>
            <a:r>
              <a:rPr lang="sv-SE" dirty="0">
                <a:latin typeface="Times New Roman" pitchFamily="18" charset="0"/>
                <a:cs typeface="Times New Roman" pitchFamily="18" charset="0"/>
              </a:rPr>
              <a:t>Berdasarkan bukti saat ini, virus COVID-19 ditularkan antara orang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droplet,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fomites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Ebola,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Marburg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infeksius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4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bukti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terinfeksi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terpapar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>
                <a:latin typeface="Times New Roman" pitchFamily="18" charset="0"/>
                <a:cs typeface="Times New Roman" pitchFamily="18" charset="0"/>
              </a:rPr>
              <a:t>orang yang telah meninggal karena COVID-19. </a:t>
            </a:r>
          </a:p>
          <a:p>
            <a:pPr algn="just">
              <a:lnSpc>
                <a:spcPct val="120000"/>
              </a:lnSpc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prioritas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dipastikan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cuci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fi-FI" b="1" dirty="0">
                <a:latin typeface="Times New Roman" pitchFamily="18" charset="0"/>
                <a:cs typeface="Times New Roman" pitchFamily="18" charset="0"/>
              </a:rPr>
              <a:t>lat Pelindung Diri (APD).</a:t>
            </a:r>
          </a:p>
          <a:p>
            <a:pPr algn="just">
              <a:lnSpc>
                <a:spcPct val="120000"/>
              </a:lnSpc>
            </a:pPr>
            <a:r>
              <a:rPr lang="sv-SE" dirty="0">
                <a:latin typeface="Times New Roman" pitchFamily="18" charset="0"/>
                <a:cs typeface="Times New Roman" pitchFamily="18" charset="0"/>
              </a:rPr>
              <a:t>Martabat orang yang meninggal, tradisi budaya dan agama mereka,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dihormati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dilindungi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03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Penguburan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COVID-19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tergesa-gesa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memperhatikan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dihindar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berwenang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mengelola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menyeimbangkan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hak-hak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menyelidiki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risiko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terpapar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infeksi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287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nl-NL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Menyiapkan dan Membungkus Tubuh untuk Transfer Dari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Kamar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Kamar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Krematorium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Pemakaman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Pastikan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penguburan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menerapkan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kewaspadaan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(APD).</a:t>
            </a:r>
          </a:p>
          <a:p>
            <a:pPr algn="just"/>
            <a:r>
              <a:rPr lang="sv-SE" dirty="0">
                <a:latin typeface="Times New Roman" pitchFamily="18" charset="0"/>
                <a:cs typeface="Times New Roman" pitchFamily="18" charset="0"/>
              </a:rPr>
              <a:t>Siapkan tubuh mayat untuk transfer termasuk melepaskan semua alat,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kateter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tube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Memastikan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tertampung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3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pergerakan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seminimal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Membungkus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plastik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air dan transfer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sesegera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914400" indent="-514350" algn="just">
              <a:buFont typeface="Wingdings" pitchFamily="2" charset="2"/>
              <a:buChar char="Ø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mensterilkan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indent="-514350" algn="just">
              <a:buFont typeface="Wingdings" pitchFamily="2" charset="2"/>
              <a:buChar char="Ø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Kantong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kecuali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v-SE" dirty="0">
                <a:latin typeface="Times New Roman" pitchFamily="18" charset="0"/>
                <a:cs typeface="Times New Roman" pitchFamily="18" charset="0"/>
              </a:rPr>
              <a:t>Tidak ada peralatan transportasi khusus atau kendaraan diperlukan.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59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Pemakaman di Rumah / Perawatan Kamar Mayat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APD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kedap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air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pakai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apron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kedap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air), masker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medis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pelindung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jenazah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menyentuhnya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v-SE" b="1" i="1" dirty="0">
                <a:latin typeface="Times New Roman" pitchFamily="18" charset="0"/>
                <a:cs typeface="Times New Roman" pitchFamily="18" charset="0"/>
              </a:rPr>
              <a:t>Embalming</a:t>
            </a:r>
            <a:r>
              <a:rPr lang="sv-SE" b="1" dirty="0">
                <a:latin typeface="Times New Roman" pitchFamily="18" charset="0"/>
                <a:cs typeface="Times New Roman" pitchFamily="18" charset="0"/>
              </a:rPr>
              <a:t> tidak dianjurkan </a:t>
            </a:r>
            <a:r>
              <a:rPr lang="sv-SE" dirty="0">
                <a:latin typeface="Times New Roman" pitchFamily="18" charset="0"/>
                <a:cs typeface="Times New Roman" pitchFamily="18" charset="0"/>
              </a:rPr>
              <a:t>untuk menghindari manipulasi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60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imunosupresi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berinteraksi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jenazah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61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Rekayasa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v-SE" dirty="0">
                <a:latin typeface="Times New Roman" pitchFamily="18" charset="0"/>
                <a:cs typeface="Times New Roman" pitchFamily="18" charset="0"/>
              </a:rPr>
              <a:t>Prosedur keselamatan untuk orang yang meninggal karena terinfeksi COVID-19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konsisten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otopsi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pernapasan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menular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COVID-19,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paru dan organ lain mungkin masih mengandung virus hidup, dan </a:t>
            </a:r>
            <a:r>
              <a:rPr lang="sv-SE" dirty="0">
                <a:latin typeface="Times New Roman" pitchFamily="18" charset="0"/>
                <a:cs typeface="Times New Roman" pitchFamily="18" charset="0"/>
              </a:rPr>
              <a:t>perlindungan tambahan diperlukan seperti saat prosedur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aerosol</a:t>
            </a:r>
          </a:p>
        </p:txBody>
      </p:sp>
    </p:spTree>
    <p:extLst>
      <p:ext uri="{BB962C8B-B14F-4D97-AF65-F5344CB8AC3E}">
        <p14:creationId xmlns:p14="http://schemas.microsoft.com/office/powerpoint/2010/main" val="319025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1274</Words>
  <Application>Microsoft Office PowerPoint</Application>
  <PresentationFormat>On-screen Show (4:3)</PresentationFormat>
  <Paragraphs>115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Pencegahan dan Pengendalian  Infeksi untuk Pengelolaan Jenazah yang Aman pada Konteks COVID-19 Interim guidance (WHO)</vt:lpstr>
      <vt:lpstr>LATAR BELAKANG</vt:lpstr>
      <vt:lpstr>PERTIMBANGAN UTAMA</vt:lpstr>
      <vt:lpstr>PowerPoint Presentation</vt:lpstr>
      <vt:lpstr>PowerPoint Presentation</vt:lpstr>
      <vt:lpstr>Menyiapkan dan Membungkus Tubuh untuk Transfer Dari Kamar Pasien Ke Unit Otopsi, Kamar Mayat, Krematorium, atau Tempat Pemakaman </vt:lpstr>
      <vt:lpstr>PowerPoint Presentation</vt:lpstr>
      <vt:lpstr>Pemakaman di Rumah / Perawatan Kamar Mayat </vt:lpstr>
      <vt:lpstr>Otopsi, Termasuk Rekayasa dan Kontrol Lingkungan </vt:lpstr>
      <vt:lpstr>PowerPoint Presentation</vt:lpstr>
      <vt:lpstr>PowerPoint Presentation</vt:lpstr>
      <vt:lpstr>Pembersihan Lingkungan dan Kontrol </vt:lpstr>
      <vt:lpstr>PowerPoint Presentation</vt:lpstr>
      <vt:lpstr>PowerPoint Presentation</vt:lpstr>
      <vt:lpstr>Pemakaman </vt:lpstr>
      <vt:lpstr>Pemakaman Oleh Anggota Keluarga atau Untuk Kematian Di Rumah</vt:lpstr>
      <vt:lpstr>PowerPoint Presentation</vt:lpstr>
      <vt:lpstr>PowerPoint Presentation</vt:lpstr>
      <vt:lpstr>PowerPoint Presentation</vt:lpstr>
      <vt:lpstr>KESIMPULAN</vt:lpstr>
      <vt:lpstr>PowerPoint Presentation</vt:lpstr>
      <vt:lpstr>PowerPoint Presentation</vt:lpstr>
      <vt:lpstr>TERIMA KASIH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Pencegahan dan Pengendalian  Infeksi untuk Pengelolaan yang Aman dari Mayat  pada konteks COVID-19 interim guidance 24 Maret 2020</dc:title>
  <dc:creator>user</dc:creator>
  <cp:lastModifiedBy>indra</cp:lastModifiedBy>
  <cp:revision>81</cp:revision>
  <dcterms:created xsi:type="dcterms:W3CDTF">2020-04-04T13:16:47Z</dcterms:created>
  <dcterms:modified xsi:type="dcterms:W3CDTF">2020-04-07T01:25:10Z</dcterms:modified>
</cp:coreProperties>
</file>