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3" r:id="rId2"/>
    <p:sldId id="274" r:id="rId3"/>
    <p:sldId id="271" r:id="rId4"/>
    <p:sldId id="272" r:id="rId5"/>
    <p:sldId id="27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7" r:id="rId15"/>
    <p:sldId id="266" r:id="rId16"/>
    <p:sldId id="265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546733741615626E-2"/>
          <c:y val="8.3488818631645298E-2"/>
          <c:w val="0.91845326625838442"/>
          <c:h val="0.55313215327669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 (x 13 hari)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8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2098765432098E-3"/>
                  <c:y val="-2.171699801832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864197530864196E-3"/>
                  <c:y val="-3.8004746532066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4.886324554122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2.4431622770614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0802469135802469E-2"/>
                  <c:y val="-4.0719371284357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4.886324554122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0864197530864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PKU</c:v>
                </c:pt>
                <c:pt idx="1">
                  <c:v>Kampar</c:v>
                </c:pt>
                <c:pt idx="2">
                  <c:v>Siak</c:v>
                </c:pt>
                <c:pt idx="3">
                  <c:v>pllwn</c:v>
                </c:pt>
                <c:pt idx="4">
                  <c:v>kuansing</c:v>
                </c:pt>
                <c:pt idx="5">
                  <c:v>Rohul</c:v>
                </c:pt>
                <c:pt idx="6">
                  <c:v>Rohil</c:v>
                </c:pt>
                <c:pt idx="7">
                  <c:v>Inhu</c:v>
                </c:pt>
                <c:pt idx="8">
                  <c:v>Inhil</c:v>
                </c:pt>
                <c:pt idx="9">
                  <c:v>Meranti</c:v>
                </c:pt>
                <c:pt idx="10">
                  <c:v>Bengkalis</c:v>
                </c:pt>
                <c:pt idx="11">
                  <c:v>DMI</c:v>
                </c:pt>
                <c:pt idx="12">
                  <c:v>Total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936</c:v>
                </c:pt>
                <c:pt idx="1">
                  <c:v>728</c:v>
                </c:pt>
                <c:pt idx="2">
                  <c:v>416</c:v>
                </c:pt>
                <c:pt idx="3">
                  <c:v>416</c:v>
                </c:pt>
                <c:pt idx="4">
                  <c:v>273</c:v>
                </c:pt>
                <c:pt idx="5">
                  <c:v>598</c:v>
                </c:pt>
                <c:pt idx="6">
                  <c:v>611</c:v>
                </c:pt>
                <c:pt idx="7">
                  <c:v>377</c:v>
                </c:pt>
                <c:pt idx="8">
                  <c:v>611</c:v>
                </c:pt>
                <c:pt idx="9">
                  <c:v>156</c:v>
                </c:pt>
                <c:pt idx="10">
                  <c:v>481</c:v>
                </c:pt>
                <c:pt idx="11">
                  <c:v>260</c:v>
                </c:pt>
                <c:pt idx="12">
                  <c:v>5863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Capaian</c:v>
                </c:pt>
              </c:strCache>
            </c:strRef>
          </c:tx>
          <c:invertIfNegative val="0"/>
          <c:dLbls>
            <c:dLbl>
              <c:idx val="8"/>
              <c:layout>
                <c:manualLayout>
                  <c:x val="1.6975308641975308E-2"/>
                  <c:y val="-2.7146247522904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1316741696017772E-16"/>
                  <c:y val="-4.6148620788938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-4.886324554122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PKU</c:v>
                </c:pt>
                <c:pt idx="1">
                  <c:v>Kampar</c:v>
                </c:pt>
                <c:pt idx="2">
                  <c:v>Siak</c:v>
                </c:pt>
                <c:pt idx="3">
                  <c:v>pllwn</c:v>
                </c:pt>
                <c:pt idx="4">
                  <c:v>kuansing</c:v>
                </c:pt>
                <c:pt idx="5">
                  <c:v>Rohul</c:v>
                </c:pt>
                <c:pt idx="6">
                  <c:v>Rohil</c:v>
                </c:pt>
                <c:pt idx="7">
                  <c:v>Inhu</c:v>
                </c:pt>
                <c:pt idx="8">
                  <c:v>Inhil</c:v>
                </c:pt>
                <c:pt idx="9">
                  <c:v>Meranti</c:v>
                </c:pt>
                <c:pt idx="10">
                  <c:v>Bengkalis</c:v>
                </c:pt>
                <c:pt idx="11">
                  <c:v>DMI</c:v>
                </c:pt>
                <c:pt idx="12">
                  <c:v>Total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3350</c:v>
                </c:pt>
                <c:pt idx="1">
                  <c:v>99</c:v>
                </c:pt>
                <c:pt idx="2">
                  <c:v>147</c:v>
                </c:pt>
                <c:pt idx="3">
                  <c:v>279</c:v>
                </c:pt>
                <c:pt idx="4">
                  <c:v>53</c:v>
                </c:pt>
                <c:pt idx="5">
                  <c:v>91</c:v>
                </c:pt>
                <c:pt idx="6">
                  <c:v>66</c:v>
                </c:pt>
                <c:pt idx="7">
                  <c:v>62</c:v>
                </c:pt>
                <c:pt idx="8">
                  <c:v>974</c:v>
                </c:pt>
                <c:pt idx="9">
                  <c:v>33</c:v>
                </c:pt>
                <c:pt idx="10">
                  <c:v>404</c:v>
                </c:pt>
                <c:pt idx="11">
                  <c:v>501</c:v>
                </c:pt>
                <c:pt idx="12">
                  <c:v>6059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2240512"/>
        <c:axId val="112242048"/>
      </c:barChart>
      <c:catAx>
        <c:axId val="112240512"/>
        <c:scaling>
          <c:orientation val="minMax"/>
        </c:scaling>
        <c:delete val="0"/>
        <c:axPos val="b"/>
        <c:majorTickMark val="none"/>
        <c:minorTickMark val="none"/>
        <c:tickLblPos val="nextTo"/>
        <c:crossAx val="112242048"/>
        <c:crosses val="autoZero"/>
        <c:auto val="1"/>
        <c:lblAlgn val="ctr"/>
        <c:lblOffset val="100"/>
        <c:noMultiLvlLbl val="0"/>
      </c:catAx>
      <c:valAx>
        <c:axId val="112242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224051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 Per Hari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"/>
                  <c:y val="-1.9002373266033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93209876543209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Pekanbaru</c:v>
                </c:pt>
                <c:pt idx="1">
                  <c:v>Kampar</c:v>
                </c:pt>
                <c:pt idx="2">
                  <c:v>Siak</c:v>
                </c:pt>
                <c:pt idx="3">
                  <c:v>Pelalawan</c:v>
                </c:pt>
                <c:pt idx="4">
                  <c:v>Kuantan Singingi</c:v>
                </c:pt>
                <c:pt idx="5">
                  <c:v>Rokan Hulu</c:v>
                </c:pt>
                <c:pt idx="6">
                  <c:v>Rokan Hilir</c:v>
                </c:pt>
                <c:pt idx="7">
                  <c:v>Indragiri Hulu</c:v>
                </c:pt>
                <c:pt idx="8">
                  <c:v>Indragiri Hilir</c:v>
                </c:pt>
                <c:pt idx="9">
                  <c:v>Kab Kep Meranti</c:v>
                </c:pt>
                <c:pt idx="10">
                  <c:v>Bengkalis</c:v>
                </c:pt>
                <c:pt idx="11">
                  <c:v>Kota Dumai</c:v>
                </c:pt>
                <c:pt idx="12">
                  <c:v>Total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72</c:v>
                </c:pt>
                <c:pt idx="1">
                  <c:v>56</c:v>
                </c:pt>
                <c:pt idx="2">
                  <c:v>32</c:v>
                </c:pt>
                <c:pt idx="3">
                  <c:v>32</c:v>
                </c:pt>
                <c:pt idx="4">
                  <c:v>21</c:v>
                </c:pt>
                <c:pt idx="5">
                  <c:v>46</c:v>
                </c:pt>
                <c:pt idx="6">
                  <c:v>47</c:v>
                </c:pt>
                <c:pt idx="7">
                  <c:v>29</c:v>
                </c:pt>
                <c:pt idx="8">
                  <c:v>47</c:v>
                </c:pt>
                <c:pt idx="9">
                  <c:v>12</c:v>
                </c:pt>
                <c:pt idx="10">
                  <c:v>37</c:v>
                </c:pt>
                <c:pt idx="11">
                  <c:v>20</c:v>
                </c:pt>
                <c:pt idx="12">
                  <c:v>451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Capaian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6.1728395061728392E-3"/>
                  <c:y val="-5.429249504580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592592592592587E-3"/>
                  <c:y val="-5.429249504580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Pekanbaru</c:v>
                </c:pt>
                <c:pt idx="1">
                  <c:v>Kampar</c:v>
                </c:pt>
                <c:pt idx="2">
                  <c:v>Siak</c:v>
                </c:pt>
                <c:pt idx="3">
                  <c:v>Pelalawan</c:v>
                </c:pt>
                <c:pt idx="4">
                  <c:v>Kuantan Singingi</c:v>
                </c:pt>
                <c:pt idx="5">
                  <c:v>Rokan Hulu</c:v>
                </c:pt>
                <c:pt idx="6">
                  <c:v>Rokan Hilir</c:v>
                </c:pt>
                <c:pt idx="7">
                  <c:v>Indragiri Hulu</c:v>
                </c:pt>
                <c:pt idx="8">
                  <c:v>Indragiri Hilir</c:v>
                </c:pt>
                <c:pt idx="9">
                  <c:v>Kab Kep Meranti</c:v>
                </c:pt>
                <c:pt idx="10">
                  <c:v>Bengkalis</c:v>
                </c:pt>
                <c:pt idx="11">
                  <c:v>Kota Dumai</c:v>
                </c:pt>
                <c:pt idx="12">
                  <c:v>Total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545</c:v>
                </c:pt>
                <c:pt idx="1">
                  <c:v>6</c:v>
                </c:pt>
                <c:pt idx="2">
                  <c:v>0</c:v>
                </c:pt>
                <c:pt idx="3">
                  <c:v>37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52</c:v>
                </c:pt>
                <c:pt idx="11">
                  <c:v>63</c:v>
                </c:pt>
                <c:pt idx="12">
                  <c:v>703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7748608"/>
        <c:axId val="47750144"/>
      </c:barChart>
      <c:catAx>
        <c:axId val="47748608"/>
        <c:scaling>
          <c:orientation val="minMax"/>
        </c:scaling>
        <c:delete val="0"/>
        <c:axPos val="b"/>
        <c:majorTickMark val="none"/>
        <c:minorTickMark val="none"/>
        <c:tickLblPos val="nextTo"/>
        <c:crossAx val="47750144"/>
        <c:crosses val="autoZero"/>
        <c:auto val="1"/>
        <c:lblAlgn val="ctr"/>
        <c:lblOffset val="100"/>
        <c:noMultiLvlLbl val="0"/>
      </c:catAx>
      <c:valAx>
        <c:axId val="477501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774860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 Per Hari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"/>
                  <c:y val="-1.9002373266033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93209876543209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Pekanbaru</c:v>
                </c:pt>
                <c:pt idx="1">
                  <c:v>Kampar</c:v>
                </c:pt>
                <c:pt idx="2">
                  <c:v>Siak</c:v>
                </c:pt>
                <c:pt idx="3">
                  <c:v>Pelalawan</c:v>
                </c:pt>
                <c:pt idx="4">
                  <c:v>Kuantan Singingi</c:v>
                </c:pt>
                <c:pt idx="5">
                  <c:v>Rokan Hulu</c:v>
                </c:pt>
                <c:pt idx="6">
                  <c:v>Rokan Hilir</c:v>
                </c:pt>
                <c:pt idx="7">
                  <c:v>Indragiri Hulu</c:v>
                </c:pt>
                <c:pt idx="8">
                  <c:v>Indragiri Hilir</c:v>
                </c:pt>
                <c:pt idx="9">
                  <c:v>Kab Kep Meranti</c:v>
                </c:pt>
                <c:pt idx="10">
                  <c:v>Bengkalis</c:v>
                </c:pt>
                <c:pt idx="11">
                  <c:v>Kota Dumai</c:v>
                </c:pt>
                <c:pt idx="12">
                  <c:v>Total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72</c:v>
                </c:pt>
                <c:pt idx="1">
                  <c:v>56</c:v>
                </c:pt>
                <c:pt idx="2">
                  <c:v>32</c:v>
                </c:pt>
                <c:pt idx="3">
                  <c:v>32</c:v>
                </c:pt>
                <c:pt idx="4">
                  <c:v>21</c:v>
                </c:pt>
                <c:pt idx="5">
                  <c:v>46</c:v>
                </c:pt>
                <c:pt idx="6">
                  <c:v>47</c:v>
                </c:pt>
                <c:pt idx="7">
                  <c:v>29</c:v>
                </c:pt>
                <c:pt idx="8">
                  <c:v>47</c:v>
                </c:pt>
                <c:pt idx="9">
                  <c:v>12</c:v>
                </c:pt>
                <c:pt idx="10">
                  <c:v>37</c:v>
                </c:pt>
                <c:pt idx="11">
                  <c:v>20</c:v>
                </c:pt>
                <c:pt idx="12">
                  <c:v>451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Capaian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6.1728395061728392E-3"/>
                  <c:y val="-5.429249504580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592592592592587E-3"/>
                  <c:y val="-5.429249504580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Pekanbaru</c:v>
                </c:pt>
                <c:pt idx="1">
                  <c:v>Kampar</c:v>
                </c:pt>
                <c:pt idx="2">
                  <c:v>Siak</c:v>
                </c:pt>
                <c:pt idx="3">
                  <c:v>Pelalawan</c:v>
                </c:pt>
                <c:pt idx="4">
                  <c:v>Kuantan Singingi</c:v>
                </c:pt>
                <c:pt idx="5">
                  <c:v>Rokan Hulu</c:v>
                </c:pt>
                <c:pt idx="6">
                  <c:v>Rokan Hilir</c:v>
                </c:pt>
                <c:pt idx="7">
                  <c:v>Indragiri Hulu</c:v>
                </c:pt>
                <c:pt idx="8">
                  <c:v>Indragiri Hilir</c:v>
                </c:pt>
                <c:pt idx="9">
                  <c:v>Kab Kep Meranti</c:v>
                </c:pt>
                <c:pt idx="10">
                  <c:v>Bengkalis</c:v>
                </c:pt>
                <c:pt idx="11">
                  <c:v>Kota Dumai</c:v>
                </c:pt>
                <c:pt idx="12">
                  <c:v>Total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147</c:v>
                </c:pt>
                <c:pt idx="1">
                  <c:v>17</c:v>
                </c:pt>
                <c:pt idx="2">
                  <c:v>8</c:v>
                </c:pt>
                <c:pt idx="3">
                  <c:v>0</c:v>
                </c:pt>
                <c:pt idx="4">
                  <c:v>4</c:v>
                </c:pt>
                <c:pt idx="5">
                  <c:v>0</c:v>
                </c:pt>
                <c:pt idx="6">
                  <c:v>58</c:v>
                </c:pt>
                <c:pt idx="7">
                  <c:v>0</c:v>
                </c:pt>
                <c:pt idx="8">
                  <c:v>49</c:v>
                </c:pt>
                <c:pt idx="9">
                  <c:v>0</c:v>
                </c:pt>
                <c:pt idx="10">
                  <c:v>243</c:v>
                </c:pt>
                <c:pt idx="11">
                  <c:v>52</c:v>
                </c:pt>
                <c:pt idx="12">
                  <c:v>578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4149888"/>
        <c:axId val="54151808"/>
      </c:barChart>
      <c:catAx>
        <c:axId val="54149888"/>
        <c:scaling>
          <c:orientation val="minMax"/>
        </c:scaling>
        <c:delete val="0"/>
        <c:axPos val="b"/>
        <c:majorTickMark val="none"/>
        <c:minorTickMark val="none"/>
        <c:tickLblPos val="nextTo"/>
        <c:crossAx val="54151808"/>
        <c:crosses val="autoZero"/>
        <c:auto val="1"/>
        <c:lblAlgn val="ctr"/>
        <c:lblOffset val="100"/>
        <c:noMultiLvlLbl val="0"/>
      </c:catAx>
      <c:valAx>
        <c:axId val="54151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414988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 Per Hari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"/>
                  <c:y val="-1.9002373266033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93209876543209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Pekanbaru</c:v>
                </c:pt>
                <c:pt idx="1">
                  <c:v>Kampar</c:v>
                </c:pt>
                <c:pt idx="2">
                  <c:v>Siak</c:v>
                </c:pt>
                <c:pt idx="3">
                  <c:v>Pelalawan</c:v>
                </c:pt>
                <c:pt idx="4">
                  <c:v>Kuantan Singingi</c:v>
                </c:pt>
                <c:pt idx="5">
                  <c:v>Rokan Hulu</c:v>
                </c:pt>
                <c:pt idx="6">
                  <c:v>Rokan Hilir</c:v>
                </c:pt>
                <c:pt idx="7">
                  <c:v>Indragiri Hulu</c:v>
                </c:pt>
                <c:pt idx="8">
                  <c:v>Indragiri Hilir</c:v>
                </c:pt>
                <c:pt idx="9">
                  <c:v>Kab Kep Meranti</c:v>
                </c:pt>
                <c:pt idx="10">
                  <c:v>Bengkalis</c:v>
                </c:pt>
                <c:pt idx="11">
                  <c:v>Kota Dumai</c:v>
                </c:pt>
                <c:pt idx="12">
                  <c:v>Total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72</c:v>
                </c:pt>
                <c:pt idx="1">
                  <c:v>56</c:v>
                </c:pt>
                <c:pt idx="2">
                  <c:v>32</c:v>
                </c:pt>
                <c:pt idx="3">
                  <c:v>32</c:v>
                </c:pt>
                <c:pt idx="4">
                  <c:v>21</c:v>
                </c:pt>
                <c:pt idx="5">
                  <c:v>46</c:v>
                </c:pt>
                <c:pt idx="6">
                  <c:v>47</c:v>
                </c:pt>
                <c:pt idx="7">
                  <c:v>29</c:v>
                </c:pt>
                <c:pt idx="8">
                  <c:v>47</c:v>
                </c:pt>
                <c:pt idx="9">
                  <c:v>12</c:v>
                </c:pt>
                <c:pt idx="10">
                  <c:v>37</c:v>
                </c:pt>
                <c:pt idx="11">
                  <c:v>20</c:v>
                </c:pt>
                <c:pt idx="12">
                  <c:v>451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Capaian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6.1728395061728392E-3"/>
                  <c:y val="-5.429249504580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592592592592587E-3"/>
                  <c:y val="-5.429249504580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Pekanbaru</c:v>
                </c:pt>
                <c:pt idx="1">
                  <c:v>Kampar</c:v>
                </c:pt>
                <c:pt idx="2">
                  <c:v>Siak</c:v>
                </c:pt>
                <c:pt idx="3">
                  <c:v>Pelalawan</c:v>
                </c:pt>
                <c:pt idx="4">
                  <c:v>Kuantan Singingi</c:v>
                </c:pt>
                <c:pt idx="5">
                  <c:v>Rokan Hulu</c:v>
                </c:pt>
                <c:pt idx="6">
                  <c:v>Rokan Hilir</c:v>
                </c:pt>
                <c:pt idx="7">
                  <c:v>Indragiri Hulu</c:v>
                </c:pt>
                <c:pt idx="8">
                  <c:v>Indragiri Hilir</c:v>
                </c:pt>
                <c:pt idx="9">
                  <c:v>Kab Kep Meranti</c:v>
                </c:pt>
                <c:pt idx="10">
                  <c:v>Bengkalis</c:v>
                </c:pt>
                <c:pt idx="11">
                  <c:v>Kota Dumai</c:v>
                </c:pt>
                <c:pt idx="12">
                  <c:v>Total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319</c:v>
                </c:pt>
                <c:pt idx="1">
                  <c:v>1</c:v>
                </c:pt>
                <c:pt idx="2">
                  <c:v>28</c:v>
                </c:pt>
                <c:pt idx="3">
                  <c:v>8</c:v>
                </c:pt>
                <c:pt idx="4">
                  <c:v>0</c:v>
                </c:pt>
                <c:pt idx="5">
                  <c:v>2</c:v>
                </c:pt>
                <c:pt idx="6">
                  <c:v>8</c:v>
                </c:pt>
                <c:pt idx="7">
                  <c:v>0</c:v>
                </c:pt>
                <c:pt idx="8">
                  <c:v>0</c:v>
                </c:pt>
                <c:pt idx="9">
                  <c:v>3</c:v>
                </c:pt>
                <c:pt idx="10">
                  <c:v>10</c:v>
                </c:pt>
                <c:pt idx="11">
                  <c:v>0</c:v>
                </c:pt>
                <c:pt idx="12">
                  <c:v>379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5411072"/>
        <c:axId val="55412992"/>
      </c:barChart>
      <c:catAx>
        <c:axId val="55411072"/>
        <c:scaling>
          <c:orientation val="minMax"/>
        </c:scaling>
        <c:delete val="0"/>
        <c:axPos val="b"/>
        <c:majorTickMark val="none"/>
        <c:minorTickMark val="none"/>
        <c:tickLblPos val="nextTo"/>
        <c:crossAx val="55412992"/>
        <c:crosses val="autoZero"/>
        <c:auto val="1"/>
        <c:lblAlgn val="ctr"/>
        <c:lblOffset val="100"/>
        <c:noMultiLvlLbl val="0"/>
      </c:catAx>
      <c:valAx>
        <c:axId val="554129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41107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 Per Hari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"/>
                  <c:y val="-1.9002373266033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93209876543209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Pekanbaru</c:v>
                </c:pt>
                <c:pt idx="1">
                  <c:v>Kampar</c:v>
                </c:pt>
                <c:pt idx="2">
                  <c:v>Siak</c:v>
                </c:pt>
                <c:pt idx="3">
                  <c:v>Pelalawan</c:v>
                </c:pt>
                <c:pt idx="4">
                  <c:v>Kuantan Singingi</c:v>
                </c:pt>
                <c:pt idx="5">
                  <c:v>Rokan Hulu</c:v>
                </c:pt>
                <c:pt idx="6">
                  <c:v>Rokan Hilir</c:v>
                </c:pt>
                <c:pt idx="7">
                  <c:v>Indragiri Hulu</c:v>
                </c:pt>
                <c:pt idx="8">
                  <c:v>Indragiri Hilir</c:v>
                </c:pt>
                <c:pt idx="9">
                  <c:v>Kab Kep Meranti</c:v>
                </c:pt>
                <c:pt idx="10">
                  <c:v>Bengkalis</c:v>
                </c:pt>
                <c:pt idx="11">
                  <c:v>Kota Dumai</c:v>
                </c:pt>
                <c:pt idx="12">
                  <c:v>Total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72</c:v>
                </c:pt>
                <c:pt idx="1">
                  <c:v>56</c:v>
                </c:pt>
                <c:pt idx="2">
                  <c:v>32</c:v>
                </c:pt>
                <c:pt idx="3">
                  <c:v>32</c:v>
                </c:pt>
                <c:pt idx="4">
                  <c:v>21</c:v>
                </c:pt>
                <c:pt idx="5">
                  <c:v>46</c:v>
                </c:pt>
                <c:pt idx="6">
                  <c:v>47</c:v>
                </c:pt>
                <c:pt idx="7">
                  <c:v>29</c:v>
                </c:pt>
                <c:pt idx="8">
                  <c:v>47</c:v>
                </c:pt>
                <c:pt idx="9">
                  <c:v>12</c:v>
                </c:pt>
                <c:pt idx="10">
                  <c:v>37</c:v>
                </c:pt>
                <c:pt idx="11">
                  <c:v>20</c:v>
                </c:pt>
                <c:pt idx="12">
                  <c:v>451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Capaian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6.1728395061728392E-3"/>
                  <c:y val="-5.429249504580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592592592592587E-3"/>
                  <c:y val="-5.429249504580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Pekanbaru</c:v>
                </c:pt>
                <c:pt idx="1">
                  <c:v>Kampar</c:v>
                </c:pt>
                <c:pt idx="2">
                  <c:v>Siak</c:v>
                </c:pt>
                <c:pt idx="3">
                  <c:v>Pelalawan</c:v>
                </c:pt>
                <c:pt idx="4">
                  <c:v>Kuantan Singingi</c:v>
                </c:pt>
                <c:pt idx="5">
                  <c:v>Rokan Hulu</c:v>
                </c:pt>
                <c:pt idx="6">
                  <c:v>Rokan Hilir</c:v>
                </c:pt>
                <c:pt idx="7">
                  <c:v>Indragiri Hulu</c:v>
                </c:pt>
                <c:pt idx="8">
                  <c:v>Indragiri Hilir</c:v>
                </c:pt>
                <c:pt idx="9">
                  <c:v>Kab Kep Meranti</c:v>
                </c:pt>
                <c:pt idx="10">
                  <c:v>Bengkalis</c:v>
                </c:pt>
                <c:pt idx="11">
                  <c:v>Kota Dumai</c:v>
                </c:pt>
                <c:pt idx="12">
                  <c:v>Total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186</c:v>
                </c:pt>
                <c:pt idx="1">
                  <c:v>0</c:v>
                </c:pt>
                <c:pt idx="2">
                  <c:v>8</c:v>
                </c:pt>
                <c:pt idx="3">
                  <c:v>15</c:v>
                </c:pt>
                <c:pt idx="4">
                  <c:v>32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116</c:v>
                </c:pt>
                <c:pt idx="9">
                  <c:v>0</c:v>
                </c:pt>
                <c:pt idx="10">
                  <c:v>4</c:v>
                </c:pt>
                <c:pt idx="11">
                  <c:v>216</c:v>
                </c:pt>
                <c:pt idx="12">
                  <c:v>581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5300864"/>
        <c:axId val="55302400"/>
      </c:barChart>
      <c:catAx>
        <c:axId val="55300864"/>
        <c:scaling>
          <c:orientation val="minMax"/>
        </c:scaling>
        <c:delete val="0"/>
        <c:axPos val="b"/>
        <c:majorTickMark val="none"/>
        <c:minorTickMark val="none"/>
        <c:tickLblPos val="nextTo"/>
        <c:crossAx val="55302400"/>
        <c:crosses val="autoZero"/>
        <c:auto val="1"/>
        <c:lblAlgn val="ctr"/>
        <c:lblOffset val="100"/>
        <c:noMultiLvlLbl val="0"/>
      </c:catAx>
      <c:valAx>
        <c:axId val="55302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30086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 Per Hari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"/>
                  <c:y val="-1.9002373266033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93209876543209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Pekanbaru</c:v>
                </c:pt>
                <c:pt idx="1">
                  <c:v>Kampar</c:v>
                </c:pt>
                <c:pt idx="2">
                  <c:v>Siak</c:v>
                </c:pt>
                <c:pt idx="3">
                  <c:v>Pelalawan</c:v>
                </c:pt>
                <c:pt idx="4">
                  <c:v>Kuantan Singingi</c:v>
                </c:pt>
                <c:pt idx="5">
                  <c:v>Rokan Hulu</c:v>
                </c:pt>
                <c:pt idx="6">
                  <c:v>Rokan Hilir</c:v>
                </c:pt>
                <c:pt idx="7">
                  <c:v>Indragiri Hulu</c:v>
                </c:pt>
                <c:pt idx="8">
                  <c:v>Indragiri Hilir</c:v>
                </c:pt>
                <c:pt idx="9">
                  <c:v>Kab Kep Meranti</c:v>
                </c:pt>
                <c:pt idx="10">
                  <c:v>Bengkalis</c:v>
                </c:pt>
                <c:pt idx="11">
                  <c:v>Kota Dumai</c:v>
                </c:pt>
                <c:pt idx="12">
                  <c:v>Total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72</c:v>
                </c:pt>
                <c:pt idx="1">
                  <c:v>56</c:v>
                </c:pt>
                <c:pt idx="2">
                  <c:v>32</c:v>
                </c:pt>
                <c:pt idx="3">
                  <c:v>32</c:v>
                </c:pt>
                <c:pt idx="4">
                  <c:v>21</c:v>
                </c:pt>
                <c:pt idx="5">
                  <c:v>46</c:v>
                </c:pt>
                <c:pt idx="6">
                  <c:v>47</c:v>
                </c:pt>
                <c:pt idx="7">
                  <c:v>29</c:v>
                </c:pt>
                <c:pt idx="8">
                  <c:v>47</c:v>
                </c:pt>
                <c:pt idx="9">
                  <c:v>12</c:v>
                </c:pt>
                <c:pt idx="10">
                  <c:v>37</c:v>
                </c:pt>
                <c:pt idx="11">
                  <c:v>20</c:v>
                </c:pt>
                <c:pt idx="12">
                  <c:v>451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Capaian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6.1728395061728392E-3"/>
                  <c:y val="-5.429249504580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592592592592587E-3"/>
                  <c:y val="-5.429249504580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Pekanbaru</c:v>
                </c:pt>
                <c:pt idx="1">
                  <c:v>Kampar</c:v>
                </c:pt>
                <c:pt idx="2">
                  <c:v>Siak</c:v>
                </c:pt>
                <c:pt idx="3">
                  <c:v>Pelalawan</c:v>
                </c:pt>
                <c:pt idx="4">
                  <c:v>Kuantan Singingi</c:v>
                </c:pt>
                <c:pt idx="5">
                  <c:v>Rokan Hulu</c:v>
                </c:pt>
                <c:pt idx="6">
                  <c:v>Rokan Hilir</c:v>
                </c:pt>
                <c:pt idx="7">
                  <c:v>Indragiri Hulu</c:v>
                </c:pt>
                <c:pt idx="8">
                  <c:v>Indragiri Hilir</c:v>
                </c:pt>
                <c:pt idx="9">
                  <c:v>Kab Kep Meranti</c:v>
                </c:pt>
                <c:pt idx="10">
                  <c:v>Bengkalis</c:v>
                </c:pt>
                <c:pt idx="11">
                  <c:v>Kota Dumai</c:v>
                </c:pt>
                <c:pt idx="12">
                  <c:v>Total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218</c:v>
                </c:pt>
                <c:pt idx="1">
                  <c:v>23</c:v>
                </c:pt>
                <c:pt idx="2">
                  <c:v>0</c:v>
                </c:pt>
                <c:pt idx="3">
                  <c:v>45</c:v>
                </c:pt>
                <c:pt idx="4">
                  <c:v>0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301</c:v>
                </c:pt>
                <c:pt idx="9">
                  <c:v>8</c:v>
                </c:pt>
                <c:pt idx="10">
                  <c:v>75</c:v>
                </c:pt>
                <c:pt idx="11">
                  <c:v>3</c:v>
                </c:pt>
                <c:pt idx="12">
                  <c:v>677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1498752"/>
        <c:axId val="111500288"/>
      </c:barChart>
      <c:catAx>
        <c:axId val="1114987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11500288"/>
        <c:crosses val="autoZero"/>
        <c:auto val="1"/>
        <c:lblAlgn val="ctr"/>
        <c:lblOffset val="100"/>
        <c:noMultiLvlLbl val="0"/>
      </c:catAx>
      <c:valAx>
        <c:axId val="1115002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149875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 Per Hari</c:v>
                </c:pt>
              </c:strCache>
            </c:strRef>
          </c:tx>
          <c:invertIfNegative val="0"/>
          <c:cat>
            <c:strRef>
              <c:f>Sheet1!$A$2:$A$14</c:f>
              <c:strCache>
                <c:ptCount val="13"/>
                <c:pt idx="0">
                  <c:v>Pekanbaru</c:v>
                </c:pt>
                <c:pt idx="1">
                  <c:v>Kampar</c:v>
                </c:pt>
                <c:pt idx="2">
                  <c:v>Siak</c:v>
                </c:pt>
                <c:pt idx="3">
                  <c:v>Pelalawan</c:v>
                </c:pt>
                <c:pt idx="4">
                  <c:v>Kuantan Singingi</c:v>
                </c:pt>
                <c:pt idx="5">
                  <c:v>Rokan Hulu</c:v>
                </c:pt>
                <c:pt idx="6">
                  <c:v>Rokan Hilir</c:v>
                </c:pt>
                <c:pt idx="7">
                  <c:v>Indragiri Hulu</c:v>
                </c:pt>
                <c:pt idx="8">
                  <c:v>Indragiri Hilir</c:v>
                </c:pt>
                <c:pt idx="9">
                  <c:v>Kab Kep Meranti</c:v>
                </c:pt>
                <c:pt idx="10">
                  <c:v>Bengkalis</c:v>
                </c:pt>
                <c:pt idx="11">
                  <c:v>Kota Dumai</c:v>
                </c:pt>
                <c:pt idx="12">
                  <c:v>Total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72</c:v>
                </c:pt>
                <c:pt idx="1">
                  <c:v>56</c:v>
                </c:pt>
                <c:pt idx="2">
                  <c:v>32</c:v>
                </c:pt>
                <c:pt idx="3">
                  <c:v>32</c:v>
                </c:pt>
                <c:pt idx="4">
                  <c:v>21</c:v>
                </c:pt>
                <c:pt idx="5">
                  <c:v>46</c:v>
                </c:pt>
                <c:pt idx="6">
                  <c:v>47</c:v>
                </c:pt>
                <c:pt idx="7">
                  <c:v>29</c:v>
                </c:pt>
                <c:pt idx="8">
                  <c:v>47</c:v>
                </c:pt>
                <c:pt idx="9">
                  <c:v>12</c:v>
                </c:pt>
                <c:pt idx="10">
                  <c:v>37</c:v>
                </c:pt>
                <c:pt idx="11">
                  <c:v>20</c:v>
                </c:pt>
                <c:pt idx="12">
                  <c:v>451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Capaian</c:v>
                </c:pt>
              </c:strCache>
            </c:strRef>
          </c:tx>
          <c:invertIfNegative val="0"/>
          <c:dLbls>
            <c:dLbl>
              <c:idx val="8"/>
              <c:layout>
                <c:manualLayout>
                  <c:x val="1.6975308641975308E-2"/>
                  <c:y val="-5.429249504580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4773135996889277E-2"/>
                  <c:y val="-2.71462475229049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Pekanbaru</c:v>
                </c:pt>
                <c:pt idx="1">
                  <c:v>Kampar</c:v>
                </c:pt>
                <c:pt idx="2">
                  <c:v>Siak</c:v>
                </c:pt>
                <c:pt idx="3">
                  <c:v>Pelalawan</c:v>
                </c:pt>
                <c:pt idx="4">
                  <c:v>Kuantan Singingi</c:v>
                </c:pt>
                <c:pt idx="5">
                  <c:v>Rokan Hulu</c:v>
                </c:pt>
                <c:pt idx="6">
                  <c:v>Rokan Hilir</c:v>
                </c:pt>
                <c:pt idx="7">
                  <c:v>Indragiri Hulu</c:v>
                </c:pt>
                <c:pt idx="8">
                  <c:v>Indragiri Hilir</c:v>
                </c:pt>
                <c:pt idx="9">
                  <c:v>Kab Kep Meranti</c:v>
                </c:pt>
                <c:pt idx="10">
                  <c:v>Bengkalis</c:v>
                </c:pt>
                <c:pt idx="11">
                  <c:v>Kota Dumai</c:v>
                </c:pt>
                <c:pt idx="12">
                  <c:v>Total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168</c:v>
                </c:pt>
                <c:pt idx="1">
                  <c:v>24</c:v>
                </c:pt>
                <c:pt idx="2">
                  <c:v>16</c:v>
                </c:pt>
                <c:pt idx="3">
                  <c:v>37</c:v>
                </c:pt>
                <c:pt idx="4">
                  <c:v>0</c:v>
                </c:pt>
                <c:pt idx="5">
                  <c:v>23</c:v>
                </c:pt>
                <c:pt idx="6">
                  <c:v>0</c:v>
                </c:pt>
                <c:pt idx="7">
                  <c:v>0</c:v>
                </c:pt>
                <c:pt idx="8">
                  <c:v>48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1979904"/>
        <c:axId val="111993600"/>
      </c:barChart>
      <c:catAx>
        <c:axId val="1119799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11993600"/>
        <c:crosses val="autoZero"/>
        <c:auto val="1"/>
        <c:lblAlgn val="ctr"/>
        <c:lblOffset val="100"/>
        <c:noMultiLvlLbl val="0"/>
      </c:catAx>
      <c:valAx>
        <c:axId val="111993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197990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 Per Hari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3.0864197530864196E-3"/>
                  <c:y val="-2.4431622770614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Pekanbaru</c:v>
                </c:pt>
                <c:pt idx="1">
                  <c:v>Kampar</c:v>
                </c:pt>
                <c:pt idx="2">
                  <c:v>Siak</c:v>
                </c:pt>
                <c:pt idx="3">
                  <c:v>Pelalawan</c:v>
                </c:pt>
                <c:pt idx="4">
                  <c:v>Kuantan Singingi</c:v>
                </c:pt>
                <c:pt idx="5">
                  <c:v>Rokan Hulu</c:v>
                </c:pt>
                <c:pt idx="6">
                  <c:v>Rokan Hilir</c:v>
                </c:pt>
                <c:pt idx="7">
                  <c:v>Indragiri Hulu</c:v>
                </c:pt>
                <c:pt idx="8">
                  <c:v>Indragiri Hilir</c:v>
                </c:pt>
                <c:pt idx="9">
                  <c:v>Kab Kep Meranti</c:v>
                </c:pt>
                <c:pt idx="10">
                  <c:v>Bengkalis</c:v>
                </c:pt>
                <c:pt idx="11">
                  <c:v>Kota Dumai</c:v>
                </c:pt>
                <c:pt idx="12">
                  <c:v>Total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72</c:v>
                </c:pt>
                <c:pt idx="1">
                  <c:v>56</c:v>
                </c:pt>
                <c:pt idx="2">
                  <c:v>32</c:v>
                </c:pt>
                <c:pt idx="3">
                  <c:v>32</c:v>
                </c:pt>
                <c:pt idx="4">
                  <c:v>21</c:v>
                </c:pt>
                <c:pt idx="5">
                  <c:v>46</c:v>
                </c:pt>
                <c:pt idx="6">
                  <c:v>47</c:v>
                </c:pt>
                <c:pt idx="7">
                  <c:v>29</c:v>
                </c:pt>
                <c:pt idx="8">
                  <c:v>47</c:v>
                </c:pt>
                <c:pt idx="9">
                  <c:v>12</c:v>
                </c:pt>
                <c:pt idx="10">
                  <c:v>37</c:v>
                </c:pt>
                <c:pt idx="11">
                  <c:v>20</c:v>
                </c:pt>
                <c:pt idx="12">
                  <c:v>451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Capaian</c:v>
                </c:pt>
              </c:strCache>
            </c:strRef>
          </c:tx>
          <c:invertIfNegative val="0"/>
          <c:dLbls>
            <c:dLbl>
              <c:idx val="12"/>
              <c:layout>
                <c:manualLayout>
                  <c:x val="1.4773135996889277E-2"/>
                  <c:y val="8.1438742568714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Pekanbaru</c:v>
                </c:pt>
                <c:pt idx="1">
                  <c:v>Kampar</c:v>
                </c:pt>
                <c:pt idx="2">
                  <c:v>Siak</c:v>
                </c:pt>
                <c:pt idx="3">
                  <c:v>Pelalawan</c:v>
                </c:pt>
                <c:pt idx="4">
                  <c:v>Kuantan Singingi</c:v>
                </c:pt>
                <c:pt idx="5">
                  <c:v>Rokan Hulu</c:v>
                </c:pt>
                <c:pt idx="6">
                  <c:v>Rokan Hilir</c:v>
                </c:pt>
                <c:pt idx="7">
                  <c:v>Indragiri Hulu</c:v>
                </c:pt>
                <c:pt idx="8">
                  <c:v>Indragiri Hilir</c:v>
                </c:pt>
                <c:pt idx="9">
                  <c:v>Kab Kep Meranti</c:v>
                </c:pt>
                <c:pt idx="10">
                  <c:v>Bengkalis</c:v>
                </c:pt>
                <c:pt idx="11">
                  <c:v>Kota Dumai</c:v>
                </c:pt>
                <c:pt idx="12">
                  <c:v>Total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310</c:v>
                </c:pt>
                <c:pt idx="1">
                  <c:v>0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  <c:pt idx="5">
                  <c:v>33</c:v>
                </c:pt>
                <c:pt idx="6">
                  <c:v>0</c:v>
                </c:pt>
                <c:pt idx="7">
                  <c:v>0</c:v>
                </c:pt>
                <c:pt idx="8">
                  <c:v>48</c:v>
                </c:pt>
                <c:pt idx="9">
                  <c:v>0</c:v>
                </c:pt>
                <c:pt idx="10">
                  <c:v>5</c:v>
                </c:pt>
                <c:pt idx="11">
                  <c:v>0</c:v>
                </c:pt>
                <c:pt idx="12">
                  <c:v>402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3484160"/>
        <c:axId val="53490048"/>
      </c:barChart>
      <c:catAx>
        <c:axId val="53484160"/>
        <c:scaling>
          <c:orientation val="minMax"/>
        </c:scaling>
        <c:delete val="0"/>
        <c:axPos val="b"/>
        <c:majorTickMark val="none"/>
        <c:minorTickMark val="none"/>
        <c:tickLblPos val="nextTo"/>
        <c:crossAx val="53490048"/>
        <c:crosses val="autoZero"/>
        <c:auto val="1"/>
        <c:lblAlgn val="ctr"/>
        <c:lblOffset val="100"/>
        <c:noMultiLvlLbl val="0"/>
      </c:catAx>
      <c:valAx>
        <c:axId val="53490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348416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 Per Hari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"/>
                  <c:y val="-1.9002373266033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93209876543209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Pekanbaru</c:v>
                </c:pt>
                <c:pt idx="1">
                  <c:v>Kampar</c:v>
                </c:pt>
                <c:pt idx="2">
                  <c:v>Siak</c:v>
                </c:pt>
                <c:pt idx="3">
                  <c:v>Pelalawan</c:v>
                </c:pt>
                <c:pt idx="4">
                  <c:v>Kuantan Singingi</c:v>
                </c:pt>
                <c:pt idx="5">
                  <c:v>Rokan Hulu</c:v>
                </c:pt>
                <c:pt idx="6">
                  <c:v>Rokan Hilir</c:v>
                </c:pt>
                <c:pt idx="7">
                  <c:v>Indragiri Hulu</c:v>
                </c:pt>
                <c:pt idx="8">
                  <c:v>Indragiri Hilir</c:v>
                </c:pt>
                <c:pt idx="9">
                  <c:v>Kab Kep Meranti</c:v>
                </c:pt>
                <c:pt idx="10">
                  <c:v>Bengkalis</c:v>
                </c:pt>
                <c:pt idx="11">
                  <c:v>Kota Dumai</c:v>
                </c:pt>
                <c:pt idx="12">
                  <c:v>Total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72</c:v>
                </c:pt>
                <c:pt idx="1">
                  <c:v>56</c:v>
                </c:pt>
                <c:pt idx="2">
                  <c:v>32</c:v>
                </c:pt>
                <c:pt idx="3">
                  <c:v>32</c:v>
                </c:pt>
                <c:pt idx="4">
                  <c:v>21</c:v>
                </c:pt>
                <c:pt idx="5">
                  <c:v>46</c:v>
                </c:pt>
                <c:pt idx="6">
                  <c:v>47</c:v>
                </c:pt>
                <c:pt idx="7">
                  <c:v>29</c:v>
                </c:pt>
                <c:pt idx="8">
                  <c:v>47</c:v>
                </c:pt>
                <c:pt idx="9">
                  <c:v>12</c:v>
                </c:pt>
                <c:pt idx="10">
                  <c:v>37</c:v>
                </c:pt>
                <c:pt idx="11">
                  <c:v>20</c:v>
                </c:pt>
                <c:pt idx="12">
                  <c:v>451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Capaian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6.1728395061728392E-3"/>
                  <c:y val="-5.429249504580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592592592592587E-3"/>
                  <c:y val="-5.429249504580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Pekanbaru</c:v>
                </c:pt>
                <c:pt idx="1">
                  <c:v>Kampar</c:v>
                </c:pt>
                <c:pt idx="2">
                  <c:v>Siak</c:v>
                </c:pt>
                <c:pt idx="3">
                  <c:v>Pelalawan</c:v>
                </c:pt>
                <c:pt idx="4">
                  <c:v>Kuantan Singingi</c:v>
                </c:pt>
                <c:pt idx="5">
                  <c:v>Rokan Hulu</c:v>
                </c:pt>
                <c:pt idx="6">
                  <c:v>Rokan Hilir</c:v>
                </c:pt>
                <c:pt idx="7">
                  <c:v>Indragiri Hulu</c:v>
                </c:pt>
                <c:pt idx="8">
                  <c:v>Indragiri Hilir</c:v>
                </c:pt>
                <c:pt idx="9">
                  <c:v>Kab Kep Meranti</c:v>
                </c:pt>
                <c:pt idx="10">
                  <c:v>Bengkalis</c:v>
                </c:pt>
                <c:pt idx="11">
                  <c:v>Kota Dumai</c:v>
                </c:pt>
                <c:pt idx="12">
                  <c:v>Total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267</c:v>
                </c:pt>
                <c:pt idx="1">
                  <c:v>0</c:v>
                </c:pt>
                <c:pt idx="2">
                  <c:v>49</c:v>
                </c:pt>
                <c:pt idx="3">
                  <c:v>35</c:v>
                </c:pt>
                <c:pt idx="4">
                  <c:v>13</c:v>
                </c:pt>
                <c:pt idx="5">
                  <c:v>0</c:v>
                </c:pt>
                <c:pt idx="6">
                  <c:v>0</c:v>
                </c:pt>
                <c:pt idx="7">
                  <c:v>51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55</c:v>
                </c:pt>
                <c:pt idx="12">
                  <c:v>470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3537024"/>
        <c:axId val="47394816"/>
      </c:barChart>
      <c:catAx>
        <c:axId val="53537024"/>
        <c:scaling>
          <c:orientation val="minMax"/>
        </c:scaling>
        <c:delete val="0"/>
        <c:axPos val="b"/>
        <c:majorTickMark val="none"/>
        <c:minorTickMark val="none"/>
        <c:tickLblPos val="nextTo"/>
        <c:crossAx val="47394816"/>
        <c:crosses val="autoZero"/>
        <c:auto val="1"/>
        <c:lblAlgn val="ctr"/>
        <c:lblOffset val="100"/>
        <c:noMultiLvlLbl val="0"/>
      </c:catAx>
      <c:valAx>
        <c:axId val="47394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353702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 Per Hari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"/>
                  <c:y val="-1.9002373266033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93209876543209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Pekanbaru</c:v>
                </c:pt>
                <c:pt idx="1">
                  <c:v>Kampar</c:v>
                </c:pt>
                <c:pt idx="2">
                  <c:v>Siak</c:v>
                </c:pt>
                <c:pt idx="3">
                  <c:v>Pelalawan</c:v>
                </c:pt>
                <c:pt idx="4">
                  <c:v>Kuantan Singingi</c:v>
                </c:pt>
                <c:pt idx="5">
                  <c:v>Rokan Hulu</c:v>
                </c:pt>
                <c:pt idx="6">
                  <c:v>Rokan Hilir</c:v>
                </c:pt>
                <c:pt idx="7">
                  <c:v>Indragiri Hulu</c:v>
                </c:pt>
                <c:pt idx="8">
                  <c:v>Indragiri Hilir</c:v>
                </c:pt>
                <c:pt idx="9">
                  <c:v>Kab Kep Meranti</c:v>
                </c:pt>
                <c:pt idx="10">
                  <c:v>Bengkalis</c:v>
                </c:pt>
                <c:pt idx="11">
                  <c:v>Kota Dumai</c:v>
                </c:pt>
                <c:pt idx="12">
                  <c:v>Total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72</c:v>
                </c:pt>
                <c:pt idx="1">
                  <c:v>56</c:v>
                </c:pt>
                <c:pt idx="2">
                  <c:v>32</c:v>
                </c:pt>
                <c:pt idx="3">
                  <c:v>32</c:v>
                </c:pt>
                <c:pt idx="4">
                  <c:v>21</c:v>
                </c:pt>
                <c:pt idx="5">
                  <c:v>46</c:v>
                </c:pt>
                <c:pt idx="6">
                  <c:v>47</c:v>
                </c:pt>
                <c:pt idx="7">
                  <c:v>29</c:v>
                </c:pt>
                <c:pt idx="8">
                  <c:v>47</c:v>
                </c:pt>
                <c:pt idx="9">
                  <c:v>12</c:v>
                </c:pt>
                <c:pt idx="10">
                  <c:v>37</c:v>
                </c:pt>
                <c:pt idx="11">
                  <c:v>20</c:v>
                </c:pt>
                <c:pt idx="12">
                  <c:v>451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Capaian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6.1728395061728392E-3"/>
                  <c:y val="-5.429249504580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592592592592587E-3"/>
                  <c:y val="-5.429249504580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Pekanbaru</c:v>
                </c:pt>
                <c:pt idx="1">
                  <c:v>Kampar</c:v>
                </c:pt>
                <c:pt idx="2">
                  <c:v>Siak</c:v>
                </c:pt>
                <c:pt idx="3">
                  <c:v>Pelalawan</c:v>
                </c:pt>
                <c:pt idx="4">
                  <c:v>Kuantan Singingi</c:v>
                </c:pt>
                <c:pt idx="5">
                  <c:v>Rokan Hulu</c:v>
                </c:pt>
                <c:pt idx="6">
                  <c:v>Rokan Hilir</c:v>
                </c:pt>
                <c:pt idx="7">
                  <c:v>Indragiri Hulu</c:v>
                </c:pt>
                <c:pt idx="8">
                  <c:v>Indragiri Hilir</c:v>
                </c:pt>
                <c:pt idx="9">
                  <c:v>Kab Kep Meranti</c:v>
                </c:pt>
                <c:pt idx="10">
                  <c:v>Bengkalis</c:v>
                </c:pt>
                <c:pt idx="11">
                  <c:v>Kota Dumai</c:v>
                </c:pt>
                <c:pt idx="12">
                  <c:v>Total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302</c:v>
                </c:pt>
                <c:pt idx="1">
                  <c:v>2</c:v>
                </c:pt>
                <c:pt idx="2">
                  <c:v>33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144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482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8826240"/>
        <c:axId val="48827776"/>
      </c:barChart>
      <c:catAx>
        <c:axId val="48826240"/>
        <c:scaling>
          <c:orientation val="minMax"/>
        </c:scaling>
        <c:delete val="0"/>
        <c:axPos val="b"/>
        <c:majorTickMark val="none"/>
        <c:minorTickMark val="none"/>
        <c:tickLblPos val="nextTo"/>
        <c:crossAx val="48827776"/>
        <c:crosses val="autoZero"/>
        <c:auto val="1"/>
        <c:lblAlgn val="ctr"/>
        <c:lblOffset val="100"/>
        <c:noMultiLvlLbl val="0"/>
      </c:catAx>
      <c:valAx>
        <c:axId val="48827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882624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 Per Hari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"/>
                  <c:y val="-1.9002373266033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93209876543209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Pekanbaru</c:v>
                </c:pt>
                <c:pt idx="1">
                  <c:v>Kampar</c:v>
                </c:pt>
                <c:pt idx="2">
                  <c:v>Siak</c:v>
                </c:pt>
                <c:pt idx="3">
                  <c:v>Pelalawan</c:v>
                </c:pt>
                <c:pt idx="4">
                  <c:v>Kuantan Singingi</c:v>
                </c:pt>
                <c:pt idx="5">
                  <c:v>Rokan Hulu</c:v>
                </c:pt>
                <c:pt idx="6">
                  <c:v>Rokan Hilir</c:v>
                </c:pt>
                <c:pt idx="7">
                  <c:v>Indragiri Hulu</c:v>
                </c:pt>
                <c:pt idx="8">
                  <c:v>Indragiri Hilir</c:v>
                </c:pt>
                <c:pt idx="9">
                  <c:v>Kab Kep Meranti</c:v>
                </c:pt>
                <c:pt idx="10">
                  <c:v>Bengkalis</c:v>
                </c:pt>
                <c:pt idx="11">
                  <c:v>Kota Dumai</c:v>
                </c:pt>
                <c:pt idx="12">
                  <c:v>Total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72</c:v>
                </c:pt>
                <c:pt idx="1">
                  <c:v>56</c:v>
                </c:pt>
                <c:pt idx="2">
                  <c:v>32</c:v>
                </c:pt>
                <c:pt idx="3">
                  <c:v>32</c:v>
                </c:pt>
                <c:pt idx="4">
                  <c:v>21</c:v>
                </c:pt>
                <c:pt idx="5">
                  <c:v>46</c:v>
                </c:pt>
                <c:pt idx="6">
                  <c:v>47</c:v>
                </c:pt>
                <c:pt idx="7">
                  <c:v>29</c:v>
                </c:pt>
                <c:pt idx="8">
                  <c:v>47</c:v>
                </c:pt>
                <c:pt idx="9">
                  <c:v>12</c:v>
                </c:pt>
                <c:pt idx="10">
                  <c:v>37</c:v>
                </c:pt>
                <c:pt idx="11">
                  <c:v>20</c:v>
                </c:pt>
                <c:pt idx="12">
                  <c:v>451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Capaian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6.1728395061728392E-3"/>
                  <c:y val="-5.429249504580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592592592592587E-3"/>
                  <c:y val="-5.429249504580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Pekanbaru</c:v>
                </c:pt>
                <c:pt idx="1">
                  <c:v>Kampar</c:v>
                </c:pt>
                <c:pt idx="2">
                  <c:v>Siak</c:v>
                </c:pt>
                <c:pt idx="3">
                  <c:v>Pelalawan</c:v>
                </c:pt>
                <c:pt idx="4">
                  <c:v>Kuantan Singingi</c:v>
                </c:pt>
                <c:pt idx="5">
                  <c:v>Rokan Hulu</c:v>
                </c:pt>
                <c:pt idx="6">
                  <c:v>Rokan Hilir</c:v>
                </c:pt>
                <c:pt idx="7">
                  <c:v>Indragiri Hulu</c:v>
                </c:pt>
                <c:pt idx="8">
                  <c:v>Indragiri Hilir</c:v>
                </c:pt>
                <c:pt idx="9">
                  <c:v>Kab Kep Meranti</c:v>
                </c:pt>
                <c:pt idx="10">
                  <c:v>Bengkalis</c:v>
                </c:pt>
                <c:pt idx="11">
                  <c:v>Kota Dumai</c:v>
                </c:pt>
                <c:pt idx="12">
                  <c:v>Total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114</c:v>
                </c:pt>
                <c:pt idx="1">
                  <c:v>12</c:v>
                </c:pt>
                <c:pt idx="2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</c:v>
                </c:pt>
                <c:pt idx="8">
                  <c:v>131</c:v>
                </c:pt>
                <c:pt idx="9">
                  <c:v>18</c:v>
                </c:pt>
                <c:pt idx="10">
                  <c:v>10</c:v>
                </c:pt>
                <c:pt idx="11">
                  <c:v>0</c:v>
                </c:pt>
                <c:pt idx="12">
                  <c:v>290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8875008"/>
        <c:axId val="48876544"/>
      </c:barChart>
      <c:catAx>
        <c:axId val="48875008"/>
        <c:scaling>
          <c:orientation val="minMax"/>
        </c:scaling>
        <c:delete val="0"/>
        <c:axPos val="b"/>
        <c:majorTickMark val="none"/>
        <c:minorTickMark val="none"/>
        <c:tickLblPos val="nextTo"/>
        <c:crossAx val="48876544"/>
        <c:crosses val="autoZero"/>
        <c:auto val="1"/>
        <c:lblAlgn val="ctr"/>
        <c:lblOffset val="100"/>
        <c:noMultiLvlLbl val="0"/>
      </c:catAx>
      <c:valAx>
        <c:axId val="48876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887500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 Per Hari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"/>
                  <c:y val="-1.9002373266033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93209876543209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Pekanbaru</c:v>
                </c:pt>
                <c:pt idx="1">
                  <c:v>Kampar</c:v>
                </c:pt>
                <c:pt idx="2">
                  <c:v>Siak</c:v>
                </c:pt>
                <c:pt idx="3">
                  <c:v>Pelalawan</c:v>
                </c:pt>
                <c:pt idx="4">
                  <c:v>Kuantan Singingi</c:v>
                </c:pt>
                <c:pt idx="5">
                  <c:v>Rokan Hulu</c:v>
                </c:pt>
                <c:pt idx="6">
                  <c:v>Rokan Hilir</c:v>
                </c:pt>
                <c:pt idx="7">
                  <c:v>Indragiri Hulu</c:v>
                </c:pt>
                <c:pt idx="8">
                  <c:v>Indragiri Hilir</c:v>
                </c:pt>
                <c:pt idx="9">
                  <c:v>Kab Kep Meranti</c:v>
                </c:pt>
                <c:pt idx="10">
                  <c:v>Bengkalis</c:v>
                </c:pt>
                <c:pt idx="11">
                  <c:v>Kota Dumai</c:v>
                </c:pt>
                <c:pt idx="12">
                  <c:v>Total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72</c:v>
                </c:pt>
                <c:pt idx="1">
                  <c:v>56</c:v>
                </c:pt>
                <c:pt idx="2">
                  <c:v>32</c:v>
                </c:pt>
                <c:pt idx="3">
                  <c:v>32</c:v>
                </c:pt>
                <c:pt idx="4">
                  <c:v>21</c:v>
                </c:pt>
                <c:pt idx="5">
                  <c:v>46</c:v>
                </c:pt>
                <c:pt idx="6">
                  <c:v>47</c:v>
                </c:pt>
                <c:pt idx="7">
                  <c:v>29</c:v>
                </c:pt>
                <c:pt idx="8">
                  <c:v>47</c:v>
                </c:pt>
                <c:pt idx="9">
                  <c:v>12</c:v>
                </c:pt>
                <c:pt idx="10">
                  <c:v>37</c:v>
                </c:pt>
                <c:pt idx="11">
                  <c:v>20</c:v>
                </c:pt>
                <c:pt idx="12">
                  <c:v>451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Capaian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6.1728395061728392E-3"/>
                  <c:y val="-5.429249504580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592592592592587E-3"/>
                  <c:y val="-5.429249504580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Pekanbaru</c:v>
                </c:pt>
                <c:pt idx="1">
                  <c:v>Kampar</c:v>
                </c:pt>
                <c:pt idx="2">
                  <c:v>Siak</c:v>
                </c:pt>
                <c:pt idx="3">
                  <c:v>Pelalawan</c:v>
                </c:pt>
                <c:pt idx="4">
                  <c:v>Kuantan Singingi</c:v>
                </c:pt>
                <c:pt idx="5">
                  <c:v>Rokan Hulu</c:v>
                </c:pt>
                <c:pt idx="6">
                  <c:v>Rokan Hilir</c:v>
                </c:pt>
                <c:pt idx="7">
                  <c:v>Indragiri Hulu</c:v>
                </c:pt>
                <c:pt idx="8">
                  <c:v>Indragiri Hilir</c:v>
                </c:pt>
                <c:pt idx="9">
                  <c:v>Kab Kep Meranti</c:v>
                </c:pt>
                <c:pt idx="10">
                  <c:v>Bengkalis</c:v>
                </c:pt>
                <c:pt idx="11">
                  <c:v>Kota Dumai</c:v>
                </c:pt>
                <c:pt idx="12">
                  <c:v>Total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62</c:v>
                </c:pt>
                <c:pt idx="1">
                  <c:v>6</c:v>
                </c:pt>
                <c:pt idx="2">
                  <c:v>0</c:v>
                </c:pt>
                <c:pt idx="3">
                  <c:v>40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53</c:v>
                </c:pt>
                <c:pt idx="9">
                  <c:v>0</c:v>
                </c:pt>
                <c:pt idx="10">
                  <c:v>5</c:v>
                </c:pt>
                <c:pt idx="11">
                  <c:v>42</c:v>
                </c:pt>
                <c:pt idx="12">
                  <c:v>214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031424"/>
        <c:axId val="49041408"/>
      </c:barChart>
      <c:catAx>
        <c:axId val="49031424"/>
        <c:scaling>
          <c:orientation val="minMax"/>
        </c:scaling>
        <c:delete val="0"/>
        <c:axPos val="b"/>
        <c:majorTickMark val="none"/>
        <c:minorTickMark val="none"/>
        <c:tickLblPos val="nextTo"/>
        <c:crossAx val="49041408"/>
        <c:crosses val="autoZero"/>
        <c:auto val="1"/>
        <c:lblAlgn val="ctr"/>
        <c:lblOffset val="100"/>
        <c:noMultiLvlLbl val="0"/>
      </c:catAx>
      <c:valAx>
        <c:axId val="490414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903142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 Per Hari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"/>
                  <c:y val="-1.9002373266033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93209876543209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Pekanbaru</c:v>
                </c:pt>
                <c:pt idx="1">
                  <c:v>Kampar</c:v>
                </c:pt>
                <c:pt idx="2">
                  <c:v>Siak</c:v>
                </c:pt>
                <c:pt idx="3">
                  <c:v>Pelalawan</c:v>
                </c:pt>
                <c:pt idx="4">
                  <c:v>Kuantan Singingi</c:v>
                </c:pt>
                <c:pt idx="5">
                  <c:v>Rokan Hulu</c:v>
                </c:pt>
                <c:pt idx="6">
                  <c:v>Rokan Hilir</c:v>
                </c:pt>
                <c:pt idx="7">
                  <c:v>Indragiri Hulu</c:v>
                </c:pt>
                <c:pt idx="8">
                  <c:v>Indragiri Hilir</c:v>
                </c:pt>
                <c:pt idx="9">
                  <c:v>Kab Kep Meranti</c:v>
                </c:pt>
                <c:pt idx="10">
                  <c:v>Bengkalis</c:v>
                </c:pt>
                <c:pt idx="11">
                  <c:v>Kota Dumai</c:v>
                </c:pt>
                <c:pt idx="12">
                  <c:v>Total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72</c:v>
                </c:pt>
                <c:pt idx="1">
                  <c:v>56</c:v>
                </c:pt>
                <c:pt idx="2">
                  <c:v>32</c:v>
                </c:pt>
                <c:pt idx="3">
                  <c:v>32</c:v>
                </c:pt>
                <c:pt idx="4">
                  <c:v>21</c:v>
                </c:pt>
                <c:pt idx="5">
                  <c:v>46</c:v>
                </c:pt>
                <c:pt idx="6">
                  <c:v>47</c:v>
                </c:pt>
                <c:pt idx="7">
                  <c:v>29</c:v>
                </c:pt>
                <c:pt idx="8">
                  <c:v>47</c:v>
                </c:pt>
                <c:pt idx="9">
                  <c:v>12</c:v>
                </c:pt>
                <c:pt idx="10">
                  <c:v>37</c:v>
                </c:pt>
                <c:pt idx="11">
                  <c:v>20</c:v>
                </c:pt>
                <c:pt idx="12">
                  <c:v>451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Capaian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6.1728395061728392E-3"/>
                  <c:y val="-5.429249504580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592592592592587E-3"/>
                  <c:y val="-5.429249504580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Pekanbaru</c:v>
                </c:pt>
                <c:pt idx="1">
                  <c:v>Kampar</c:v>
                </c:pt>
                <c:pt idx="2">
                  <c:v>Siak</c:v>
                </c:pt>
                <c:pt idx="3">
                  <c:v>Pelalawan</c:v>
                </c:pt>
                <c:pt idx="4">
                  <c:v>Kuantan Singingi</c:v>
                </c:pt>
                <c:pt idx="5">
                  <c:v>Rokan Hulu</c:v>
                </c:pt>
                <c:pt idx="6">
                  <c:v>Rokan Hilir</c:v>
                </c:pt>
                <c:pt idx="7">
                  <c:v>Indragiri Hulu</c:v>
                </c:pt>
                <c:pt idx="8">
                  <c:v>Indragiri Hilir</c:v>
                </c:pt>
                <c:pt idx="9">
                  <c:v>Kab Kep Meranti</c:v>
                </c:pt>
                <c:pt idx="10">
                  <c:v>Bengkalis</c:v>
                </c:pt>
                <c:pt idx="11">
                  <c:v>Kota Dumai</c:v>
                </c:pt>
                <c:pt idx="12">
                  <c:v>Total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165</c:v>
                </c:pt>
                <c:pt idx="1">
                  <c:v>4</c:v>
                </c:pt>
                <c:pt idx="2">
                  <c:v>0</c:v>
                </c:pt>
                <c:pt idx="3">
                  <c:v>60</c:v>
                </c:pt>
                <c:pt idx="4">
                  <c:v>0</c:v>
                </c:pt>
                <c:pt idx="5">
                  <c:v>25</c:v>
                </c:pt>
                <c:pt idx="6">
                  <c:v>0</c:v>
                </c:pt>
                <c:pt idx="7">
                  <c:v>4</c:v>
                </c:pt>
                <c:pt idx="8">
                  <c:v>34</c:v>
                </c:pt>
                <c:pt idx="9">
                  <c:v>4</c:v>
                </c:pt>
                <c:pt idx="10">
                  <c:v>0</c:v>
                </c:pt>
                <c:pt idx="11">
                  <c:v>70</c:v>
                </c:pt>
                <c:pt idx="12">
                  <c:v>366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8966656"/>
        <c:axId val="48976640"/>
      </c:barChart>
      <c:catAx>
        <c:axId val="48966656"/>
        <c:scaling>
          <c:orientation val="minMax"/>
        </c:scaling>
        <c:delete val="0"/>
        <c:axPos val="b"/>
        <c:majorTickMark val="none"/>
        <c:minorTickMark val="none"/>
        <c:tickLblPos val="nextTo"/>
        <c:crossAx val="48976640"/>
        <c:crosses val="autoZero"/>
        <c:auto val="1"/>
        <c:lblAlgn val="ctr"/>
        <c:lblOffset val="100"/>
        <c:noMultiLvlLbl val="0"/>
      </c:catAx>
      <c:valAx>
        <c:axId val="489766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896665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 Per Hari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"/>
                  <c:y val="-1.9002373266033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93209876543209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Pekanbaru</c:v>
                </c:pt>
                <c:pt idx="1">
                  <c:v>Kampar</c:v>
                </c:pt>
                <c:pt idx="2">
                  <c:v>Siak</c:v>
                </c:pt>
                <c:pt idx="3">
                  <c:v>Pelalawan</c:v>
                </c:pt>
                <c:pt idx="4">
                  <c:v>Kuantan Singingi</c:v>
                </c:pt>
                <c:pt idx="5">
                  <c:v>Rokan Hulu</c:v>
                </c:pt>
                <c:pt idx="6">
                  <c:v>Rokan Hilir</c:v>
                </c:pt>
                <c:pt idx="7">
                  <c:v>Indragiri Hulu</c:v>
                </c:pt>
                <c:pt idx="8">
                  <c:v>Indragiri Hilir</c:v>
                </c:pt>
                <c:pt idx="9">
                  <c:v>Kab Kep Meranti</c:v>
                </c:pt>
                <c:pt idx="10">
                  <c:v>Bengkalis</c:v>
                </c:pt>
                <c:pt idx="11">
                  <c:v>Kota Dumai</c:v>
                </c:pt>
                <c:pt idx="12">
                  <c:v>Total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72</c:v>
                </c:pt>
                <c:pt idx="1">
                  <c:v>56</c:v>
                </c:pt>
                <c:pt idx="2">
                  <c:v>32</c:v>
                </c:pt>
                <c:pt idx="3">
                  <c:v>32</c:v>
                </c:pt>
                <c:pt idx="4">
                  <c:v>21</c:v>
                </c:pt>
                <c:pt idx="5">
                  <c:v>46</c:v>
                </c:pt>
                <c:pt idx="6">
                  <c:v>47</c:v>
                </c:pt>
                <c:pt idx="7">
                  <c:v>29</c:v>
                </c:pt>
                <c:pt idx="8">
                  <c:v>47</c:v>
                </c:pt>
                <c:pt idx="9">
                  <c:v>12</c:v>
                </c:pt>
                <c:pt idx="10">
                  <c:v>37</c:v>
                </c:pt>
                <c:pt idx="11">
                  <c:v>20</c:v>
                </c:pt>
                <c:pt idx="12">
                  <c:v>451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Capaian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6.1728395061728392E-3"/>
                  <c:y val="-5.429249504580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592592592592587E-3"/>
                  <c:y val="-5.42924950458098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Pekanbaru</c:v>
                </c:pt>
                <c:pt idx="1">
                  <c:v>Kampar</c:v>
                </c:pt>
                <c:pt idx="2">
                  <c:v>Siak</c:v>
                </c:pt>
                <c:pt idx="3">
                  <c:v>Pelalawan</c:v>
                </c:pt>
                <c:pt idx="4">
                  <c:v>Kuantan Singingi</c:v>
                </c:pt>
                <c:pt idx="5">
                  <c:v>Rokan Hulu</c:v>
                </c:pt>
                <c:pt idx="6">
                  <c:v>Rokan Hilir</c:v>
                </c:pt>
                <c:pt idx="7">
                  <c:v>Indragiri Hulu</c:v>
                </c:pt>
                <c:pt idx="8">
                  <c:v>Indragiri Hilir</c:v>
                </c:pt>
                <c:pt idx="9">
                  <c:v>Kab Kep Meranti</c:v>
                </c:pt>
                <c:pt idx="10">
                  <c:v>Bengkalis</c:v>
                </c:pt>
                <c:pt idx="11">
                  <c:v>Kota Dumai</c:v>
                </c:pt>
                <c:pt idx="12">
                  <c:v>Total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547</c:v>
                </c:pt>
                <c:pt idx="1">
                  <c:v>4</c:v>
                </c:pt>
                <c:pt idx="2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601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3977088"/>
        <c:axId val="53978624"/>
      </c:barChart>
      <c:catAx>
        <c:axId val="53977088"/>
        <c:scaling>
          <c:orientation val="minMax"/>
        </c:scaling>
        <c:delete val="0"/>
        <c:axPos val="b"/>
        <c:majorTickMark val="none"/>
        <c:minorTickMark val="none"/>
        <c:tickLblPos val="nextTo"/>
        <c:crossAx val="53978624"/>
        <c:crosses val="autoZero"/>
        <c:auto val="1"/>
        <c:lblAlgn val="ctr"/>
        <c:lblOffset val="100"/>
        <c:noMultiLvlLbl val="0"/>
      </c:catAx>
      <c:valAx>
        <c:axId val="539786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397708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EAFD8-3B3B-48D3-9795-394AA05B433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04162-4619-48C3-B72C-D25F5BD0C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0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04162-4619-48C3-B72C-D25F5BD0CA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8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04162-4619-48C3-B72C-D25F5BD0CA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8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04162-4619-48C3-B72C-D25F5BD0CA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8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04162-4619-48C3-B72C-D25F5BD0CA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8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04162-4619-48C3-B72C-D25F5BD0CA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8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04162-4619-48C3-B72C-D25F5BD0CA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8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04162-4619-48C3-B72C-D25F5BD0CA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8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04162-4619-48C3-B72C-D25F5BD0CA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8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04162-4619-48C3-B72C-D25F5BD0CA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3E02-BCB3-48FE-8AF6-905D0E7CB1D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CCAF-5458-41B9-BC83-ACD9A9BD4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0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3E02-BCB3-48FE-8AF6-905D0E7CB1D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CCAF-5458-41B9-BC83-ACD9A9BD4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8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3E02-BCB3-48FE-8AF6-905D0E7CB1D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CCAF-5458-41B9-BC83-ACD9A9BD4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6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3E02-BCB3-48FE-8AF6-905D0E7CB1D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CCAF-5458-41B9-BC83-ACD9A9BD4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3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3E02-BCB3-48FE-8AF6-905D0E7CB1D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CCAF-5458-41B9-BC83-ACD9A9BD4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5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3E02-BCB3-48FE-8AF6-905D0E7CB1D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CCAF-5458-41B9-BC83-ACD9A9BD4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9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3E02-BCB3-48FE-8AF6-905D0E7CB1D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CCAF-5458-41B9-BC83-ACD9A9BD4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1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3E02-BCB3-48FE-8AF6-905D0E7CB1D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CCAF-5458-41B9-BC83-ACD9A9BD4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7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3E02-BCB3-48FE-8AF6-905D0E7CB1D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CCAF-5458-41B9-BC83-ACD9A9BD4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2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3E02-BCB3-48FE-8AF6-905D0E7CB1D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CCAF-5458-41B9-BC83-ACD9A9BD4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4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3E02-BCB3-48FE-8AF6-905D0E7CB1D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CCAF-5458-41B9-BC83-ACD9A9BD4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9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F3E02-BCB3-48FE-8AF6-905D0E7CB1D6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1CCAF-5458-41B9-BC83-ACD9A9BD4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9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owner\Screenshot_20200629-141343_Chr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3999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2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8683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Sampel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Pemeriksaan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Swab 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Tanggal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 </a:t>
            </a:r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Juni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2020</a:t>
            </a:r>
            <a:endParaRPr lang="en-US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629395"/>
              </p:ext>
            </p:extLst>
          </p:nvPr>
        </p:nvGraphicFramePr>
        <p:xfrm>
          <a:off x="457200" y="1447800"/>
          <a:ext cx="82296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75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8683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Sampel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Pemeriksaan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Swab 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Tanggal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21 </a:t>
            </a:r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Juni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2020</a:t>
            </a:r>
            <a:endParaRPr lang="en-US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857716"/>
              </p:ext>
            </p:extLst>
          </p:nvPr>
        </p:nvGraphicFramePr>
        <p:xfrm>
          <a:off x="457200" y="1447800"/>
          <a:ext cx="82296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63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8683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Sampel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Pemeriksaan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Swab 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Tanggal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22 </a:t>
            </a:r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Juni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2020</a:t>
            </a:r>
            <a:endParaRPr lang="en-US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798634"/>
              </p:ext>
            </p:extLst>
          </p:nvPr>
        </p:nvGraphicFramePr>
        <p:xfrm>
          <a:off x="457200" y="1447800"/>
          <a:ext cx="82296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31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8683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Sampel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Pemeriksaan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Swab 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Tanggal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23 </a:t>
            </a:r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Juni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2020</a:t>
            </a:r>
            <a:endParaRPr lang="en-US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021809"/>
              </p:ext>
            </p:extLst>
          </p:nvPr>
        </p:nvGraphicFramePr>
        <p:xfrm>
          <a:off x="457200" y="1447800"/>
          <a:ext cx="82296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7247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8683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Sampel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Pemeriksaan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Swab 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Tanggal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24 </a:t>
            </a:r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Juni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2020</a:t>
            </a:r>
            <a:endParaRPr lang="en-US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925890"/>
              </p:ext>
            </p:extLst>
          </p:nvPr>
        </p:nvGraphicFramePr>
        <p:xfrm>
          <a:off x="457200" y="1447800"/>
          <a:ext cx="82296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8279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8683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Sampel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Pemeriksaan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Swab 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Tanggal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25 </a:t>
            </a:r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Juni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2020</a:t>
            </a:r>
            <a:endParaRPr lang="en-US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657117"/>
              </p:ext>
            </p:extLst>
          </p:nvPr>
        </p:nvGraphicFramePr>
        <p:xfrm>
          <a:off x="457200" y="1447800"/>
          <a:ext cx="82296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8279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8683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Sampel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Pemeriksaan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Swab 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Tanggal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26 </a:t>
            </a:r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Juni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2020</a:t>
            </a:r>
            <a:endParaRPr lang="en-US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349780"/>
              </p:ext>
            </p:extLst>
          </p:nvPr>
        </p:nvGraphicFramePr>
        <p:xfrm>
          <a:off x="457200" y="1447800"/>
          <a:ext cx="82296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0932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8683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Sampel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Pemeriksaan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Swab 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Tanggal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27 </a:t>
            </a:r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Juni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2020</a:t>
            </a:r>
            <a:endParaRPr lang="en-US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879058"/>
              </p:ext>
            </p:extLst>
          </p:nvPr>
        </p:nvGraphicFramePr>
        <p:xfrm>
          <a:off x="457200" y="1447800"/>
          <a:ext cx="82296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0929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8683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Sampel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Pemeriksaan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Swab 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Tanggal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28 </a:t>
            </a:r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Juni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2020</a:t>
            </a:r>
            <a:endParaRPr lang="en-US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571070"/>
              </p:ext>
            </p:extLst>
          </p:nvPr>
        </p:nvGraphicFramePr>
        <p:xfrm>
          <a:off x="457200" y="1447800"/>
          <a:ext cx="82296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806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owner\Screenshot_20200629-141543_Chr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874" y="152400"/>
            <a:ext cx="9294445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457200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Capaian</a:t>
            </a:r>
            <a:r>
              <a:rPr lang="en-US" sz="3600" dirty="0"/>
              <a:t> </a:t>
            </a:r>
            <a:r>
              <a:rPr lang="en-US" sz="3600" dirty="0" err="1"/>
              <a:t>Pemeriksaan</a:t>
            </a:r>
            <a:r>
              <a:rPr lang="en-US" sz="3600" dirty="0"/>
              <a:t> </a:t>
            </a:r>
            <a:r>
              <a:rPr lang="en-US" sz="3600" dirty="0" err="1"/>
              <a:t>Spesimen</a:t>
            </a:r>
            <a:r>
              <a:rPr lang="en-US" sz="3600" dirty="0"/>
              <a:t> Covid-19 di </a:t>
            </a:r>
            <a:r>
              <a:rPr lang="en-US" sz="3600" dirty="0" err="1"/>
              <a:t>Provinsi</a:t>
            </a:r>
            <a:r>
              <a:rPr lang="en-US" sz="3600" dirty="0"/>
              <a:t> Riau</a:t>
            </a:r>
            <a:br>
              <a:rPr lang="en-US" sz="3600" dirty="0"/>
            </a:br>
            <a:r>
              <a:rPr lang="en-US" sz="3600" dirty="0" err="1"/>
              <a:t>Tanggal</a:t>
            </a:r>
            <a:r>
              <a:rPr lang="en-US" sz="3600" dirty="0"/>
              <a:t> 16-28 </a:t>
            </a:r>
            <a:r>
              <a:rPr lang="en-US" sz="3600" dirty="0" err="1"/>
              <a:t>Juni</a:t>
            </a:r>
            <a:r>
              <a:rPr lang="en-US" sz="3600" dirty="0"/>
              <a:t> 2020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4743271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Oleh</a:t>
            </a:r>
            <a:r>
              <a:rPr lang="en-US" sz="3600" dirty="0"/>
              <a:t> : </a:t>
            </a:r>
          </a:p>
          <a:p>
            <a:r>
              <a:rPr lang="en-US" sz="3600" dirty="0" err="1"/>
              <a:t>Dinas</a:t>
            </a:r>
            <a:r>
              <a:rPr lang="en-US" sz="3600" dirty="0"/>
              <a:t> </a:t>
            </a:r>
            <a:r>
              <a:rPr lang="en-US" sz="3600" dirty="0" err="1"/>
              <a:t>Kesehatan</a:t>
            </a:r>
            <a:r>
              <a:rPr lang="en-US" sz="3600" dirty="0"/>
              <a:t> </a:t>
            </a:r>
            <a:r>
              <a:rPr lang="en-US" sz="3600" dirty="0" err="1"/>
              <a:t>Provinsi</a:t>
            </a:r>
            <a:r>
              <a:rPr lang="en-US" sz="3600" dirty="0"/>
              <a:t> Riau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16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838200"/>
            <a:ext cx="39624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Edaran</a:t>
            </a:r>
            <a:r>
              <a:rPr lang="en-US" dirty="0" smtClean="0"/>
              <a:t> </a:t>
            </a:r>
            <a:r>
              <a:rPr lang="en-US" dirty="0" err="1" smtClean="0"/>
              <a:t>Gubernur</a:t>
            </a:r>
            <a:r>
              <a:rPr lang="en-US" dirty="0" smtClean="0"/>
              <a:t> Riau </a:t>
            </a:r>
          </a:p>
          <a:p>
            <a:pPr marL="0" indent="0">
              <a:buNone/>
            </a:pPr>
            <a:r>
              <a:rPr lang="en-US" dirty="0" smtClean="0"/>
              <a:t>No: 179/SE/2020 </a:t>
            </a:r>
            <a:r>
              <a:rPr lang="en-US" dirty="0" err="1" smtClean="0"/>
              <a:t>tanggal</a:t>
            </a:r>
            <a:r>
              <a:rPr lang="en-US" dirty="0" smtClean="0"/>
              <a:t> 15 </a:t>
            </a:r>
            <a:r>
              <a:rPr lang="en-US" dirty="0" err="1" smtClean="0"/>
              <a:t>Juni</a:t>
            </a:r>
            <a:r>
              <a:rPr lang="en-US" dirty="0" smtClean="0"/>
              <a:t> 2020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b="1" dirty="0" err="1" smtClean="0"/>
              <a:t>Percepatan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peningkatan</a:t>
            </a:r>
            <a:r>
              <a:rPr lang="en-US" b="1" dirty="0" smtClean="0"/>
              <a:t> </a:t>
            </a:r>
            <a:r>
              <a:rPr lang="en-US" b="1" dirty="0" err="1" smtClean="0"/>
              <a:t>cakupan</a:t>
            </a:r>
            <a:r>
              <a:rPr lang="en-US" b="1" dirty="0" smtClean="0"/>
              <a:t> </a:t>
            </a:r>
            <a:r>
              <a:rPr lang="en-US" b="1" dirty="0" err="1" smtClean="0"/>
              <a:t>pemeriksaan</a:t>
            </a:r>
            <a:r>
              <a:rPr lang="en-US" b="1" dirty="0" smtClean="0"/>
              <a:t> Covid-19</a:t>
            </a:r>
          </a:p>
        </p:txBody>
      </p:sp>
      <p:pic>
        <p:nvPicPr>
          <p:cNvPr id="1028" name="Picture 4" descr="C:\Users\owner\Screenshot_20200629-140828_Driv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40"/>
          <a:stretch/>
        </p:blipFill>
        <p:spPr bwMode="auto">
          <a:xfrm>
            <a:off x="381000" y="203738"/>
            <a:ext cx="4267200" cy="591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1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685800"/>
            <a:ext cx="4191000" cy="5440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Kadinkes</a:t>
            </a:r>
            <a:r>
              <a:rPr lang="en-US" dirty="0" smtClean="0"/>
              <a:t> </a:t>
            </a:r>
            <a:r>
              <a:rPr lang="en-US" dirty="0" err="1" smtClean="0"/>
              <a:t>Prov</a:t>
            </a:r>
            <a:r>
              <a:rPr lang="en-US" dirty="0" smtClean="0"/>
              <a:t> Riau No: 443/dinkes.3.2/ 1620  </a:t>
            </a:r>
            <a:r>
              <a:rPr lang="en-US" dirty="0" err="1" smtClean="0"/>
              <a:t>tanggal</a:t>
            </a:r>
            <a:r>
              <a:rPr lang="en-US" dirty="0" smtClean="0"/>
              <a:t> 25 </a:t>
            </a:r>
            <a:r>
              <a:rPr lang="en-US" dirty="0" err="1" smtClean="0"/>
              <a:t>Juni</a:t>
            </a:r>
            <a:r>
              <a:rPr lang="en-US" dirty="0" smtClean="0"/>
              <a:t> 2020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b="1" dirty="0" smtClean="0"/>
              <a:t>Target </a:t>
            </a:r>
            <a:r>
              <a:rPr lang="en-US" b="1" dirty="0" err="1" smtClean="0"/>
              <a:t>Pemeriksaan</a:t>
            </a:r>
            <a:r>
              <a:rPr lang="en-US" b="1" dirty="0" smtClean="0"/>
              <a:t> Swab Covid-19</a:t>
            </a:r>
            <a:endParaRPr lang="en-US" b="1" dirty="0"/>
          </a:p>
        </p:txBody>
      </p:sp>
      <p:pic>
        <p:nvPicPr>
          <p:cNvPr id="1026" name="Picture 2" descr="C:\Users\owner\Screenshot_20200629-135612_Driv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 r="8064"/>
          <a:stretch/>
        </p:blipFill>
        <p:spPr bwMode="auto">
          <a:xfrm>
            <a:off x="533400" y="430161"/>
            <a:ext cx="3583859" cy="57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8683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Rekap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Sampel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Pemeriksaan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Swab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Tanggal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16 s/d 28 </a:t>
            </a:r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Juni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2020</a:t>
            </a:r>
            <a:endParaRPr lang="en-US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188385"/>
              </p:ext>
            </p:extLst>
          </p:nvPr>
        </p:nvGraphicFramePr>
        <p:xfrm>
          <a:off x="457200" y="1447800"/>
          <a:ext cx="82296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60198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Kabupaten</a:t>
            </a:r>
            <a:r>
              <a:rPr lang="en-US" dirty="0" smtClean="0"/>
              <a:t>/Kota Yang </a:t>
            </a:r>
            <a:r>
              <a:rPr lang="en-US" dirty="0" err="1" smtClean="0"/>
              <a:t>mencapai</a:t>
            </a:r>
            <a:r>
              <a:rPr lang="en-US" dirty="0" smtClean="0"/>
              <a:t> target </a:t>
            </a:r>
            <a:r>
              <a:rPr lang="en-US" dirty="0" err="1" smtClean="0"/>
              <a:t>adalah</a:t>
            </a:r>
            <a:r>
              <a:rPr lang="en-US" dirty="0" smtClean="0"/>
              <a:t>: Kota </a:t>
            </a:r>
            <a:r>
              <a:rPr lang="en-US" dirty="0" err="1" smtClean="0"/>
              <a:t>Pekanbaru</a:t>
            </a:r>
            <a:r>
              <a:rPr lang="en-US" dirty="0" smtClean="0"/>
              <a:t> (358 %), Indragiri </a:t>
            </a:r>
            <a:r>
              <a:rPr lang="en-US" dirty="0" err="1" smtClean="0"/>
              <a:t>Hilir</a:t>
            </a:r>
            <a:r>
              <a:rPr lang="en-US" dirty="0" smtClean="0"/>
              <a:t> ( 159 %) </a:t>
            </a:r>
            <a:r>
              <a:rPr lang="en-US" dirty="0" err="1" smtClean="0"/>
              <a:t>dan</a:t>
            </a:r>
            <a:r>
              <a:rPr lang="en-US" dirty="0" smtClean="0"/>
              <a:t> Kota </a:t>
            </a:r>
            <a:r>
              <a:rPr lang="en-US" dirty="0" err="1" smtClean="0"/>
              <a:t>Dumai</a:t>
            </a:r>
            <a:r>
              <a:rPr lang="en-US" dirty="0" smtClean="0"/>
              <a:t> (192%)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0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8683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Sampel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Pemeriksaan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Swab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Tanggal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16 </a:t>
            </a:r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Juni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2020</a:t>
            </a:r>
            <a:endParaRPr lang="en-US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577091"/>
              </p:ext>
            </p:extLst>
          </p:nvPr>
        </p:nvGraphicFramePr>
        <p:xfrm>
          <a:off x="457200" y="14478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14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8683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Sampel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Pemeriksaan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Swab 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Tanggal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17 </a:t>
            </a:r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Juni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2020</a:t>
            </a:r>
            <a:endParaRPr lang="en-US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09375"/>
              </p:ext>
            </p:extLst>
          </p:nvPr>
        </p:nvGraphicFramePr>
        <p:xfrm>
          <a:off x="457200" y="1447800"/>
          <a:ext cx="82296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57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8683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Sampel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Pemeriksaan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Swab 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Tanggal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18 </a:t>
            </a:r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Juni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2020</a:t>
            </a:r>
            <a:endParaRPr lang="en-US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378335"/>
              </p:ext>
            </p:extLst>
          </p:nvPr>
        </p:nvGraphicFramePr>
        <p:xfrm>
          <a:off x="457200" y="1447800"/>
          <a:ext cx="82296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77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8683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Sampel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Pemeriksaan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Swab 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Tanggal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19 </a:t>
            </a:r>
            <a:r>
              <a:rPr lang="en-US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Juni</a:t>
            </a:r>
            <a:r>
              <a:rPr lang="en-US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2020</a:t>
            </a:r>
            <a:endParaRPr lang="en-US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631952"/>
              </p:ext>
            </p:extLst>
          </p:nvPr>
        </p:nvGraphicFramePr>
        <p:xfrm>
          <a:off x="457200" y="1447800"/>
          <a:ext cx="82296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073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180</Words>
  <Application>Microsoft Office PowerPoint</Application>
  <PresentationFormat>On-screen Show (4:3)</PresentationFormat>
  <Paragraphs>89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Rekap Sampel Pemeriksaan Swab  Tanggal 16 s/d 28 Juni 2020</vt:lpstr>
      <vt:lpstr>Sampel Pemeriksaan Swab  Tanggal 16 Juni 2020</vt:lpstr>
      <vt:lpstr>Sampel Pemeriksaan Swab  Tanggal 17 Juni 2020</vt:lpstr>
      <vt:lpstr>Sampel Pemeriksaan Swab  Tanggal 18 Juni 2020</vt:lpstr>
      <vt:lpstr>Sampel Pemeriksaan Swab  Tanggal 19 Juni 2020</vt:lpstr>
      <vt:lpstr>Sampel Pemeriksaan Swab  Tanggal 20 Juni 2020</vt:lpstr>
      <vt:lpstr>Sampel Pemeriksaan Swab  Tanggal 21 Juni 2020</vt:lpstr>
      <vt:lpstr>Sampel Pemeriksaan Swab  Tanggal 22 Juni 2020</vt:lpstr>
      <vt:lpstr>Sampel Pemeriksaan Swab  Tanggal 23 Juni 2020</vt:lpstr>
      <vt:lpstr>Sampel Pemeriksaan Swab  Tanggal 24 Juni 2020</vt:lpstr>
      <vt:lpstr>Sampel Pemeriksaan Swab  Tanggal 25 Juni 2020</vt:lpstr>
      <vt:lpstr>Sampel Pemeriksaan Swab  Tanggal 26 Juni 2020</vt:lpstr>
      <vt:lpstr>Sampel Pemeriksaan Swab  Tanggal 27 Juni 2020</vt:lpstr>
      <vt:lpstr>Sampel Pemeriksaan Swab  Tanggal 28 Juni 2020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11</cp:revision>
  <dcterms:created xsi:type="dcterms:W3CDTF">2020-06-30T08:52:05Z</dcterms:created>
  <dcterms:modified xsi:type="dcterms:W3CDTF">2020-06-30T10:14:45Z</dcterms:modified>
</cp:coreProperties>
</file>