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4" r:id="rId7"/>
    <p:sldId id="2147376026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Robo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pUgTemy8wXw3T/riOIF0jNTy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15D1E4-F915-45AA-A4D7-559E2B90CD9F}">
  <a:tblStyle styleId="{4815D1E4-F915-45AA-A4D7-559E2B90C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84880" autoAdjust="0"/>
  </p:normalViewPr>
  <p:slideViewPr>
    <p:cSldViewPr snapToGrid="0">
      <p:cViewPr varScale="1">
        <p:scale>
          <a:sx n="62" d="100"/>
          <a:sy n="62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1002031" y="3314929"/>
            <a:ext cx="8016300" cy="27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pada </a:t>
            </a:r>
            <a:r>
              <a:rPr lang="en-US" dirty="0" err="1"/>
              <a:t>tanggal</a:t>
            </a:r>
            <a:r>
              <a:rPr lang="en-US" dirty="0"/>
              <a:t> 23 </a:t>
            </a:r>
            <a:r>
              <a:rPr lang="en-US" dirty="0" err="1"/>
              <a:t>Agustus</a:t>
            </a:r>
            <a:r>
              <a:rPr lang="en-US" dirty="0"/>
              <a:t> 2021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PPKM level 3 </a:t>
            </a:r>
            <a:r>
              <a:rPr lang="en-US" dirty="0" err="1"/>
              <a:t>tanggal</a:t>
            </a:r>
            <a:r>
              <a:rPr lang="en-US" dirty="0"/>
              <a:t> 26 - 30 </a:t>
            </a:r>
            <a:r>
              <a:rPr lang="en-US" dirty="0" err="1"/>
              <a:t>Agustus</a:t>
            </a:r>
            <a:r>
              <a:rPr lang="en-US" dirty="0"/>
              <a:t> 2021,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berdampingan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covid 19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strategi; 1.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prokes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dan </a:t>
            </a:r>
            <a:r>
              <a:rPr lang="en-US" dirty="0" err="1"/>
              <a:t>ekonomi</a:t>
            </a:r>
            <a:r>
              <a:rPr lang="en-US" dirty="0"/>
              <a:t>, 2. </a:t>
            </a:r>
            <a:r>
              <a:rPr lang="en-US" dirty="0" err="1"/>
              <a:t>memperkuat</a:t>
            </a:r>
            <a:r>
              <a:rPr lang="en-US" dirty="0"/>
              <a:t> testing dan tracing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dan 3. </a:t>
            </a:r>
            <a:r>
              <a:rPr lang="en-US" dirty="0" err="1"/>
              <a:t>memnfokuskan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(treatment)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agar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gejalan</a:t>
            </a:r>
            <a:r>
              <a:rPr lang="en-US" dirty="0"/>
              <a:t> </a:t>
            </a:r>
            <a:r>
              <a:rPr lang="en-US" dirty="0" err="1"/>
              <a:t>berat,pasien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dimaksimalkan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endParaRPr dirty="0"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5675851" y="6542560"/>
            <a:ext cx="43422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tindak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lanjut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arahan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Pemerintah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telah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menetapkan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aplikasi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PeduliLindungi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platform digital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resmi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pemerintah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digunakan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kegiatan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penelusuran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tracing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pelacakan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pemeriksaan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pembatasan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pergerakan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fencing)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penatalaksanaan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Vaksinasi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COVID-19.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Kebijakan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tersebut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secara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bertahap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diterapkan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beberapa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sektor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kegiatan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mulai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perdagangan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transportasi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pariwisata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kantor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pabrik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tempat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ibadah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sampai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sekolah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. Kita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berharap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kita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hidup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bersama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epidemi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menyeimbangkan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kesehatan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latin typeface="Arial"/>
                <a:ea typeface="Arial"/>
                <a:cs typeface="Arial"/>
                <a:sym typeface="Arial"/>
              </a:rPr>
              <a:t>Ekonomi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🟢 Hijau : </a:t>
            </a:r>
            <a:r>
              <a:rPr lang="en-US" dirty="0" err="1">
                <a:solidFill>
                  <a:schemeClr val="tx1"/>
                </a:solidFill>
              </a:rPr>
              <a:t>ybs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divaksin</a:t>
            </a:r>
            <a:r>
              <a:rPr lang="en-US" dirty="0">
                <a:solidFill>
                  <a:schemeClr val="tx1"/>
                </a:solidFill>
              </a:rPr>
              <a:t> 2x,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r>
              <a:rPr lang="en-US" dirty="0">
                <a:solidFill>
                  <a:schemeClr val="tx1"/>
                </a:solidFill>
              </a:rPr>
              <a:t> covid, dan/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🟡 </a:t>
            </a:r>
            <a:r>
              <a:rPr lang="en-US" dirty="0" err="1">
                <a:solidFill>
                  <a:schemeClr val="tx1"/>
                </a:solidFill>
              </a:rPr>
              <a:t>Kuning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ybs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divaksin</a:t>
            </a:r>
            <a:r>
              <a:rPr lang="en-US" dirty="0">
                <a:solidFill>
                  <a:schemeClr val="tx1"/>
                </a:solidFill>
              </a:rPr>
              <a:t> 1x,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r>
              <a:rPr lang="en-US" dirty="0">
                <a:solidFill>
                  <a:schemeClr val="tx1"/>
                </a:solidFill>
              </a:rPr>
              <a:t> covid, dan/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🔴 Merah : </a:t>
            </a:r>
            <a:r>
              <a:rPr lang="en-US" dirty="0" err="1">
                <a:solidFill>
                  <a:schemeClr val="tx1"/>
                </a:solidFill>
              </a:rPr>
              <a:t>ybs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divaksin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r>
              <a:rPr lang="en-US" dirty="0">
                <a:solidFill>
                  <a:schemeClr val="tx1"/>
                </a:solidFill>
              </a:rPr>
              <a:t> covid, dan/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⚫ </a:t>
            </a:r>
            <a:r>
              <a:rPr lang="en-US" dirty="0" err="1">
                <a:solidFill>
                  <a:schemeClr val="tx1"/>
                </a:solidFill>
              </a:rPr>
              <a:t>Hitam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ybs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r>
              <a:rPr lang="en-US" dirty="0">
                <a:solidFill>
                  <a:schemeClr val="tx1"/>
                </a:solidFill>
              </a:rPr>
              <a:t> covid dan/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positif</a:t>
            </a:r>
            <a:r>
              <a:rPr lang="en-US" dirty="0">
                <a:solidFill>
                  <a:schemeClr val="tx1"/>
                </a:solidFill>
              </a:rPr>
              <a:t> covid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64" name="Google Shape;2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QR code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ditempel</a:t>
            </a:r>
            <a:r>
              <a:rPr lang="en-US" dirty="0"/>
              <a:t> di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kemkes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data </a:t>
            </a:r>
            <a:r>
              <a:rPr lang="en-US" dirty="0" err="1"/>
              <a:t>lokasi</a:t>
            </a:r>
            <a:r>
              <a:rPr lang="en-US" dirty="0"/>
              <a:t> QR code, </a:t>
            </a:r>
            <a:r>
              <a:rPr lang="en-US" dirty="0" err="1"/>
              <a:t>disarankan</a:t>
            </a:r>
            <a:r>
              <a:rPr lang="en-US" dirty="0"/>
              <a:t> yang </a:t>
            </a:r>
            <a:r>
              <a:rPr lang="en-US" dirty="0" err="1"/>
              <a:t>mendaftarkan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/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Admin.  Setelah </a:t>
            </a:r>
            <a:r>
              <a:rPr lang="en-US" dirty="0" err="1"/>
              <a:t>dilakukan</a:t>
            </a:r>
            <a:r>
              <a:rPr lang="en-US" dirty="0"/>
              <a:t> approval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login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mengisikan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ditempel</a:t>
            </a:r>
            <a:r>
              <a:rPr lang="en-US" dirty="0"/>
              <a:t> QR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radius </a:t>
            </a:r>
            <a:r>
              <a:rPr lang="en-US" dirty="0" err="1"/>
              <a:t>petanya</a:t>
            </a:r>
            <a:r>
              <a:rPr lang="en-US" dirty="0"/>
              <a:t>.  QR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 dan </a:t>
            </a:r>
            <a:r>
              <a:rPr lang="en-US" dirty="0" err="1"/>
              <a:t>ditempel</a:t>
            </a:r>
            <a:r>
              <a:rPr lang="en-US" dirty="0"/>
              <a:t> di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.  Admin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data </a:t>
            </a:r>
            <a:r>
              <a:rPr lang="en-US" dirty="0" err="1"/>
              <a:t>pendaftaran</a:t>
            </a:r>
            <a:r>
              <a:rPr lang="en-US" dirty="0"/>
              <a:t> dan </a:t>
            </a:r>
            <a:r>
              <a:rPr lang="en-US" dirty="0" err="1"/>
              <a:t>memonitor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scan yang </a:t>
            </a:r>
            <a:r>
              <a:rPr lang="en-US" dirty="0" err="1"/>
              <a:t>dilaukan</a:t>
            </a:r>
            <a:r>
              <a:rPr lang="en-US" dirty="0"/>
              <a:t> di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individu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79" name="Google Shape;2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Scan QR, </a:t>
            </a:r>
            <a:r>
              <a:rPr lang="en-US" dirty="0" err="1"/>
              <a:t>PeduliLindungin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diari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dan </a:t>
            </a:r>
            <a:r>
              <a:rPr lang="en-US" dirty="0" err="1"/>
              <a:t>tersimpan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14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contact tracing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8" name="Google Shape;6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544286" y="3433664"/>
            <a:ext cx="11103428" cy="299326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524000" y="3773995"/>
            <a:ext cx="9144000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1513840"/>
            <a:ext cx="10515600" cy="72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2724945" y="5371331"/>
            <a:ext cx="6742111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/>
          <p:nvPr/>
        </p:nvSpPr>
        <p:spPr>
          <a:xfrm>
            <a:off x="5132161" y="231775"/>
            <a:ext cx="882650" cy="9683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4" descr="A green and white logo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b="-3902"/>
          <a:stretch/>
        </p:blipFill>
        <p:spPr>
          <a:xfrm>
            <a:off x="6195525" y="225596"/>
            <a:ext cx="951724" cy="996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3"/>
          </p:nvPr>
        </p:nvSpPr>
        <p:spPr>
          <a:xfrm>
            <a:off x="5023644" y="2654911"/>
            <a:ext cx="2144713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>
            <a:off x="8864082" y="-16934"/>
            <a:ext cx="3344851" cy="68986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80010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80010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9143999" y="1845469"/>
            <a:ext cx="2799184" cy="3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3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566928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566928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-17585" y="-11876"/>
            <a:ext cx="6126480" cy="69037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1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262429" y="171694"/>
            <a:ext cx="5685693" cy="4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3337221" y="-18288"/>
            <a:ext cx="8873067" cy="689457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2"/>
          </p:nvPr>
        </p:nvSpPr>
        <p:spPr>
          <a:xfrm>
            <a:off x="3668519" y="6429931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/>
          <p:nvPr/>
        </p:nvSpPr>
        <p:spPr>
          <a:xfrm>
            <a:off x="3337221" y="-18288"/>
            <a:ext cx="8873067" cy="6894576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2"/>
          </p:nvPr>
        </p:nvSpPr>
        <p:spPr>
          <a:xfrm>
            <a:off x="3660110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solidFill>
          <a:srgbClr val="408F88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5" name="Google Shape;1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bg>
      <p:bgPr>
        <a:solidFill>
          <a:srgbClr val="D8D8D8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F88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1" name="Google Shape;15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8F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0" y="3015197"/>
            <a:ext cx="1828800" cy="82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52736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9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4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43CE6DF-B1AA-0845-961B-D3E7760A0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BF61F4-98D1-6E44-A59E-5ABCCA705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44A2E56-00B1-2041-9B8C-7F65C39A9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15BB-F583-8749-B29D-F85A9B114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>
                <a:solidFill>
                  <a:srgbClr val="215150"/>
                </a:solidFill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</p:spTree>
    <p:extLst>
      <p:ext uri="{BB962C8B-B14F-4D97-AF65-F5344CB8AC3E}">
        <p14:creationId xmlns:p14="http://schemas.microsoft.com/office/powerpoint/2010/main" val="293559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14_Custom Layout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/Subdivider">
  <p:cSld name="Table of Content/Subdivi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76">
          <p15:clr>
            <a:srgbClr val="FBAE40"/>
          </p15:clr>
        </p15:guide>
        <p15:guide id="2" pos="7168">
          <p15:clr>
            <a:srgbClr val="FBAE40"/>
          </p15:clr>
        </p15:guide>
        <p15:guide id="3" orient="horz" pos="360">
          <p15:clr>
            <a:srgbClr val="FBAE40"/>
          </p15:clr>
        </p15:guide>
        <p15:guide id="4" pos="512">
          <p15:clr>
            <a:srgbClr val="FBAE40"/>
          </p15:clr>
        </p15:guide>
        <p15:guide id="5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-17585" y="-11876"/>
            <a:ext cx="6126480" cy="6903720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262429" y="171694"/>
            <a:ext cx="5685693" cy="42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324000" y="108000"/>
            <a:ext cx="8839033" cy="51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50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323999" y="1080000"/>
            <a:ext cx="11520000" cy="5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1"/>
          <p:cNvSpPr/>
          <p:nvPr/>
        </p:nvSpPr>
        <p:spPr>
          <a:xfrm>
            <a:off x="9506598" y="68961"/>
            <a:ext cx="2568436" cy="64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 txBox="1">
            <a:spLocks noGrp="1"/>
          </p:cNvSpPr>
          <p:nvPr>
            <p:ph type="subTitle" idx="2"/>
          </p:nvPr>
        </p:nvSpPr>
        <p:spPr>
          <a:xfrm>
            <a:off x="324000" y="600425"/>
            <a:ext cx="11520000" cy="40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3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4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/>
          <p:nvPr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9776" y="6189786"/>
            <a:ext cx="1282299" cy="58029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111125" y="1845469"/>
            <a:ext cx="3031067" cy="3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  <a:defRPr sz="25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3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7E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4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-1922684" y="-20061"/>
            <a:ext cx="1828800" cy="548640"/>
          </a:xfrm>
          <a:prstGeom prst="rect">
            <a:avLst/>
          </a:prstGeom>
          <a:solidFill>
            <a:srgbClr val="00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0 80 80</a:t>
            </a:r>
            <a:endParaRPr/>
          </a:p>
        </p:txBody>
      </p:sp>
      <p:sp>
        <p:nvSpPr>
          <p:cNvPr id="11" name="Google Shape;11;p13"/>
          <p:cNvSpPr/>
          <p:nvPr/>
        </p:nvSpPr>
        <p:spPr>
          <a:xfrm>
            <a:off x="-1922684" y="614187"/>
            <a:ext cx="1828800" cy="54864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0 126 120</a:t>
            </a:r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-1922684" y="1882683"/>
            <a:ext cx="1828800" cy="548640"/>
          </a:xfrm>
          <a:prstGeom prst="rect">
            <a:avLst/>
          </a:prstGeom>
          <a:solidFill>
            <a:srgbClr val="00B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0 179 172</a:t>
            </a:r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-1922684" y="2516931"/>
            <a:ext cx="1828800" cy="548640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199 237 235</a:t>
            </a:r>
            <a:endParaRPr/>
          </a:p>
        </p:txBody>
      </p:sp>
      <p:sp>
        <p:nvSpPr>
          <p:cNvPr id="14" name="Google Shape;14;p13"/>
          <p:cNvSpPr/>
          <p:nvPr/>
        </p:nvSpPr>
        <p:spPr>
          <a:xfrm>
            <a:off x="-1922684" y="1248435"/>
            <a:ext cx="1828800" cy="548640"/>
          </a:xfrm>
          <a:prstGeom prst="rect">
            <a:avLst/>
          </a:prstGeom>
          <a:solidFill>
            <a:srgbClr val="008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0 142 135</a:t>
            </a:r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1922684" y="3785427"/>
            <a:ext cx="1828800" cy="548640"/>
          </a:xfrm>
          <a:prstGeom prst="rect">
            <a:avLst/>
          </a:prstGeom>
          <a:solidFill>
            <a:srgbClr val="D2DE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210 222 0</a:t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-1922684" y="4419675"/>
            <a:ext cx="1828800" cy="548640"/>
          </a:xfrm>
          <a:prstGeom prst="rect">
            <a:avLst/>
          </a:prstGeom>
          <a:solidFill>
            <a:srgbClr val="F7F7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244 247 194</a:t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-1922684" y="3151179"/>
            <a:ext cx="1828800" cy="548640"/>
          </a:xfrm>
          <a:prstGeom prst="rect">
            <a:avLst/>
          </a:prstGeom>
          <a:solidFill>
            <a:srgbClr val="64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100 100 0</a:t>
            </a:r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-1922684" y="5688171"/>
            <a:ext cx="1828800" cy="548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127 127 127</a:t>
            </a: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922684" y="6322423"/>
            <a:ext cx="1828800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192 0 0</a:t>
            </a:r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-1922684" y="5053923"/>
            <a:ext cx="1828800" cy="5486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191 191 191</a:t>
            </a:r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711" r:id="rId19"/>
    <p:sldLayoutId id="2147483712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>
            <a:spLocks noGrp="1"/>
          </p:cNvSpPr>
          <p:nvPr>
            <p:ph type="subTitle" idx="1"/>
          </p:nvPr>
        </p:nvSpPr>
        <p:spPr>
          <a:xfrm>
            <a:off x="1524000" y="4397103"/>
            <a:ext cx="9144000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r>
              <a:rPr lang="en-US" dirty="0"/>
              <a:t>Kementerian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1"/>
          <p:cNvSpPr txBox="1">
            <a:spLocks noGrp="1"/>
          </p:cNvSpPr>
          <p:nvPr>
            <p:ph type="title"/>
          </p:nvPr>
        </p:nvSpPr>
        <p:spPr>
          <a:xfrm>
            <a:off x="838200" y="1539974"/>
            <a:ext cx="10515600" cy="142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Penerapan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Prokes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Berbasis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</a:t>
            </a:r>
            <a:b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Percepatan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Penanganan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Pandemi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Melalui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Aplikasi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PeduliLindungi</a:t>
            </a:r>
            <a:endParaRPr dirty="0"/>
          </a:p>
        </p:txBody>
      </p:sp>
      <p:sp>
        <p:nvSpPr>
          <p:cNvPr id="163" name="Google Shape;16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64" name="Google Shape;164;p1"/>
          <p:cNvSpPr txBox="1">
            <a:spLocks noGrp="1"/>
          </p:cNvSpPr>
          <p:nvPr>
            <p:ph type="body" idx="3"/>
          </p:nvPr>
        </p:nvSpPr>
        <p:spPr>
          <a:xfrm>
            <a:off x="5115084" y="5344160"/>
            <a:ext cx="2689973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>
                <a:solidFill>
                  <a:schemeClr val="lt1"/>
                </a:solidFill>
              </a:rPr>
              <a:t>21 September 2021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/>
          <p:nvPr/>
        </p:nvSpPr>
        <p:spPr>
          <a:xfrm>
            <a:off x="6096000" y="12525"/>
            <a:ext cx="6115500" cy="6858000"/>
          </a:xfrm>
          <a:prstGeom prst="rect">
            <a:avLst/>
          </a:prstGeom>
          <a:solidFill>
            <a:srgbClr val="007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7788" y="132375"/>
            <a:ext cx="5573200" cy="56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825" tIns="117825" rIns="117825" bIns="117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b="1" i="0" u="none" strike="noStrike" cap="none">
                <a:solidFill>
                  <a:srgbClr val="005050"/>
                </a:solidFill>
                <a:latin typeface="Arial"/>
                <a:ea typeface="Arial"/>
                <a:cs typeface="Arial"/>
                <a:sym typeface="Arial"/>
              </a:rPr>
              <a:t>ARAHAN PRESIDEN</a:t>
            </a:r>
            <a:endParaRPr sz="2100" b="1" i="0" u="none" strike="noStrike" cap="none">
              <a:solidFill>
                <a:srgbClr val="0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7028719" y="1919239"/>
            <a:ext cx="4699152" cy="132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 pertama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pemerintah dan warga diminta untuk sama-sama menyeimbangkan antara hidup sehat dan hidup yang bermanfaat secara ekonomi dengan cara menerapkan protokol kesehatan covid-19 secara disiplin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6530075" y="2094925"/>
            <a:ext cx="434700" cy="431100"/>
          </a:xfrm>
          <a:prstGeom prst="ellipse">
            <a:avLst/>
          </a:prstGeom>
          <a:solidFill>
            <a:srgbClr val="A0C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 b="21978"/>
          <a:stretch/>
        </p:blipFill>
        <p:spPr>
          <a:xfrm>
            <a:off x="6594019" y="2189697"/>
            <a:ext cx="292954" cy="24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/>
          <p:nvPr/>
        </p:nvSpPr>
        <p:spPr>
          <a:xfrm>
            <a:off x="6530075" y="3519719"/>
            <a:ext cx="434700" cy="431100"/>
          </a:xfrm>
          <a:prstGeom prst="ellipse">
            <a:avLst/>
          </a:prstGeom>
          <a:solidFill>
            <a:srgbClr val="A0C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"/>
          <p:cNvPicPr preferRelativeResize="0"/>
          <p:nvPr/>
        </p:nvPicPr>
        <p:blipFill rotWithShape="1">
          <a:blip r:embed="rId3">
            <a:alphaModFix/>
          </a:blip>
          <a:srcRect b="21978"/>
          <a:stretch/>
        </p:blipFill>
        <p:spPr>
          <a:xfrm>
            <a:off x="6594019" y="3614491"/>
            <a:ext cx="292954" cy="24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/>
          <p:nvPr/>
        </p:nvSpPr>
        <p:spPr>
          <a:xfrm>
            <a:off x="6530075" y="4609525"/>
            <a:ext cx="434700" cy="431100"/>
          </a:xfrm>
          <a:prstGeom prst="ellipse">
            <a:avLst/>
          </a:prstGeom>
          <a:solidFill>
            <a:srgbClr val="A0C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 b="21978"/>
          <a:stretch/>
        </p:blipFill>
        <p:spPr>
          <a:xfrm>
            <a:off x="6594019" y="4704297"/>
            <a:ext cx="292954" cy="24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0803" y="5940242"/>
            <a:ext cx="1504187" cy="6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010" y="982282"/>
            <a:ext cx="5720140" cy="509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 txBox="1"/>
          <p:nvPr/>
        </p:nvSpPr>
        <p:spPr>
          <a:xfrm>
            <a:off x="7085823" y="3390326"/>
            <a:ext cx="4699152" cy="100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 kedua, Presiden 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menginstruksikan agar pengetesan (testing) dan penulusuran (tracing) diperkuat agar lebih terarah dan spesifik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7085823" y="4522487"/>
            <a:ext cx="4699152" cy="100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 ketiga</a:t>
            </a: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konsep perawatan (treatment), rumah sakit hanya akan melayani pasien Covid-19 dengan gejala berat, sementara yang bergejala ringan akan dimaksimalkan perawatannya di Puskesmas</a:t>
            </a: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400800" y="414247"/>
            <a:ext cx="543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Tiga Strategi dari Presiden Joko Widodo perihal teknis singkat hidup berdampingan dengan Covid-19 untuk menjalani kehidupan new normal kala pandemi berubah menjadi epidemi : 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sldNum" idx="12"/>
          </p:nvPr>
        </p:nvSpPr>
        <p:spPr>
          <a:xfrm>
            <a:off x="9138139" y="62860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2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endParaRPr/>
          </a:p>
        </p:txBody>
      </p:sp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3579651" y="250346"/>
            <a:ext cx="8229600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400"/>
              <a:buFont typeface="Arial"/>
              <a:buNone/>
            </a:pPr>
            <a:r>
              <a:rPr lang="en-US" sz="2400"/>
              <a:t>TINDAK LANJUT ARAHAN PRESIDEN</a:t>
            </a:r>
            <a:endParaRPr sz="2400"/>
          </a:p>
        </p:txBody>
      </p:sp>
      <p:sp>
        <p:nvSpPr>
          <p:cNvPr id="191" name="Google Shape;191;p3"/>
          <p:cNvSpPr/>
          <p:nvPr/>
        </p:nvSpPr>
        <p:spPr>
          <a:xfrm>
            <a:off x="3437476" y="2550025"/>
            <a:ext cx="8695035" cy="282385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223849" y="3332977"/>
            <a:ext cx="597632" cy="639119"/>
          </a:xfrm>
          <a:prstGeom prst="ellipse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3508808" y="2621562"/>
            <a:ext cx="86115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Target Implementasi </a:t>
            </a:r>
            <a:r>
              <a:rPr lang="en-US" sz="18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Protokol Kesehatan di sekto</a:t>
            </a:r>
            <a:r>
              <a:rPr lang="en-US" sz="1800" b="1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r kegiatan :</a:t>
            </a:r>
            <a:endParaRPr sz="1800" b="1" i="0" u="none" strike="noStrike" cap="none">
              <a:solidFill>
                <a:srgbClr val="2151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726159" y="3368511"/>
            <a:ext cx="597632" cy="639119"/>
          </a:xfrm>
          <a:prstGeom prst="ellipse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" descr="Modern architectur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0852" y="3323999"/>
            <a:ext cx="688245" cy="68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3425352" y="4029514"/>
            <a:ext cx="160114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Perdagangan</a:t>
            </a:r>
            <a:endParaRPr sz="1400" b="1" i="0" u="none" strike="noStrike" cap="none">
              <a:solidFill>
                <a:srgbClr val="2151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988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Pasar/toko modern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0988" marR="0" lvl="0" indent="-104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Pasar/toko tradisional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4883391" y="4053773"/>
            <a:ext cx="160114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Transportasi</a:t>
            </a:r>
            <a:endParaRPr sz="1400" b="1" i="0" u="none" strike="noStrike" cap="none">
              <a:solidFill>
                <a:srgbClr val="2151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9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Darat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9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9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>
            <a:off x="7560506" y="3276958"/>
            <a:ext cx="1423255" cy="1813327"/>
            <a:chOff x="7632120" y="3325749"/>
            <a:chExt cx="1423255" cy="1813327"/>
          </a:xfrm>
        </p:grpSpPr>
        <p:sp>
          <p:nvSpPr>
            <p:cNvPr id="199" name="Google Shape;199;p3"/>
            <p:cNvSpPr/>
            <p:nvPr/>
          </p:nvSpPr>
          <p:spPr>
            <a:xfrm>
              <a:off x="7850806" y="3349989"/>
              <a:ext cx="597632" cy="639119"/>
            </a:xfrm>
            <a:prstGeom prst="ellipse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3" descr="Building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23405" y="3325749"/>
              <a:ext cx="639120" cy="63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"/>
            <p:cNvSpPr txBox="1"/>
            <p:nvPr/>
          </p:nvSpPr>
          <p:spPr>
            <a:xfrm>
              <a:off x="7632120" y="4092636"/>
              <a:ext cx="1423255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15150"/>
                  </a:solidFill>
                  <a:latin typeface="Arial"/>
                  <a:ea typeface="Arial"/>
                  <a:cs typeface="Arial"/>
                  <a:sym typeface="Arial"/>
                </a:rPr>
                <a:t>Kantor/Pabrik</a:t>
              </a:r>
              <a:endParaRPr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3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Pemerintah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3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Swasta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3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3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Pabrik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3" descr="Take Off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3888" y="3334661"/>
            <a:ext cx="688245" cy="688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"/>
          <p:cNvGrpSpPr/>
          <p:nvPr/>
        </p:nvGrpSpPr>
        <p:grpSpPr>
          <a:xfrm>
            <a:off x="6287903" y="3308284"/>
            <a:ext cx="1423255" cy="1821188"/>
            <a:chOff x="6359517" y="3357075"/>
            <a:chExt cx="1423255" cy="1821188"/>
          </a:xfrm>
        </p:grpSpPr>
        <p:sp>
          <p:nvSpPr>
            <p:cNvPr id="204" name="Google Shape;204;p3"/>
            <p:cNvSpPr txBox="1"/>
            <p:nvPr/>
          </p:nvSpPr>
          <p:spPr>
            <a:xfrm>
              <a:off x="6359517" y="4131823"/>
              <a:ext cx="1423255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15150"/>
                  </a:solidFill>
                  <a:latin typeface="Arial"/>
                  <a:ea typeface="Arial"/>
                  <a:cs typeface="Arial"/>
                  <a:sym typeface="Arial"/>
                </a:rPr>
                <a:t>Pariwisata</a:t>
              </a:r>
              <a:endParaRPr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Restoran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Event 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/ pertunjukan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6652468" y="3357075"/>
              <a:ext cx="597632" cy="639119"/>
            </a:xfrm>
            <a:prstGeom prst="ellipse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3" descr="Tropical scene outlin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72329" y="3377818"/>
              <a:ext cx="597632" cy="5976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3"/>
          <p:cNvGrpSpPr/>
          <p:nvPr/>
        </p:nvGrpSpPr>
        <p:grpSpPr>
          <a:xfrm>
            <a:off x="8877281" y="3234094"/>
            <a:ext cx="1584177" cy="2009217"/>
            <a:chOff x="8955485" y="3300194"/>
            <a:chExt cx="1584177" cy="2009217"/>
          </a:xfrm>
        </p:grpSpPr>
        <p:sp>
          <p:nvSpPr>
            <p:cNvPr id="208" name="Google Shape;208;p3"/>
            <p:cNvSpPr/>
            <p:nvPr/>
          </p:nvSpPr>
          <p:spPr>
            <a:xfrm>
              <a:off x="9451633" y="3348317"/>
              <a:ext cx="597632" cy="639119"/>
            </a:xfrm>
            <a:prstGeom prst="ellipse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8955485" y="4078305"/>
              <a:ext cx="1584177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215150"/>
                  </a:solidFill>
                  <a:latin typeface="Arial"/>
                  <a:ea typeface="Arial"/>
                  <a:cs typeface="Arial"/>
                  <a:sym typeface="Arial"/>
                </a:rPr>
                <a:t>Keagamaan</a:t>
              </a:r>
              <a:endParaRPr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Mesjid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Gereja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Vihara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0953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Kegiatan agama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9451633" y="3323418"/>
              <a:ext cx="597632" cy="639119"/>
            </a:xfrm>
            <a:prstGeom prst="ellipse">
              <a:avLst/>
            </a:prstGeom>
            <a:solidFill>
              <a:srgbClr val="C7ED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" name="Google Shape;211;p3" descr="Islamic Drum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19228" y="3300194"/>
              <a:ext cx="608994" cy="6089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3"/>
          <p:cNvGrpSpPr/>
          <p:nvPr/>
        </p:nvGrpSpPr>
        <p:grpSpPr>
          <a:xfrm>
            <a:off x="174734" y="664039"/>
            <a:ext cx="2916663" cy="5780336"/>
            <a:chOff x="678200" y="254800"/>
            <a:chExt cx="2176850" cy="4314150"/>
          </a:xfrm>
        </p:grpSpPr>
        <p:pic>
          <p:nvPicPr>
            <p:cNvPr id="213" name="Google Shape;213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78200" y="254800"/>
              <a:ext cx="2176850" cy="299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>
              <a:off x="678200" y="1575100"/>
              <a:ext cx="2176850" cy="2993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515" y="911401"/>
            <a:ext cx="2610539" cy="54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/>
          <p:nvPr/>
        </p:nvSpPr>
        <p:spPr>
          <a:xfrm>
            <a:off x="10811529" y="3276326"/>
            <a:ext cx="597632" cy="639119"/>
          </a:xfrm>
          <a:prstGeom prst="ellipse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10468387" y="4043526"/>
            <a:ext cx="165199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Pendidikan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3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3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3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SMP/SMA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3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Perguruan Tinggi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3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Lembaga kursus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" descr="Classroom out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61915" y="3308284"/>
            <a:ext cx="655135" cy="65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"/>
          <p:cNvSpPr txBox="1"/>
          <p:nvPr/>
        </p:nvSpPr>
        <p:spPr>
          <a:xfrm>
            <a:off x="3484841" y="921536"/>
            <a:ext cx="8682910" cy="1400343"/>
          </a:xfrm>
          <a:prstGeom prst="rect">
            <a:avLst/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Penerapan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Protokol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Kesehatan (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Prokes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berbasis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percepatan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penanganan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pandemi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beberapa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sektor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berbasis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melalui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Aplikasi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PeduliLindungi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TESTING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TRACING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TREAMENT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3409744" y="5512891"/>
            <a:ext cx="871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Kita Bisa Hidup Bersama Epidemi, </a:t>
            </a:r>
            <a:r>
              <a:rPr lang="en-US" sz="1800" b="1">
                <a:solidFill>
                  <a:schemeClr val="dk1"/>
                </a:solidFill>
              </a:rPr>
              <a:t>d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engan Menyeimbangkan Kesehatan </a:t>
            </a:r>
            <a:r>
              <a:rPr lang="en-US" sz="1800" b="1">
                <a:solidFill>
                  <a:schemeClr val="dk1"/>
                </a:solidFill>
              </a:rPr>
              <a:t>d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Ekonomi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6" descr="Logo Kesehatan | kumpulan materi pelajaran dan contoh soal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509" y="146254"/>
            <a:ext cx="1370750" cy="63914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"/>
          <p:cNvSpPr/>
          <p:nvPr/>
        </p:nvSpPr>
        <p:spPr>
          <a:xfrm>
            <a:off x="1945096" y="1936581"/>
            <a:ext cx="1392946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highlight>
                  <a:srgbClr val="008000"/>
                </a:highlight>
                <a:latin typeface="Arial"/>
                <a:ea typeface="Arial"/>
                <a:cs typeface="Arial"/>
                <a:sym typeface="Arial"/>
              </a:rPr>
              <a:t>Hijau: </a:t>
            </a:r>
            <a:endParaRPr sz="11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Fully Vaccinated (2x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vaksin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dan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hasil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positif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catatan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kontak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1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2x24 PCR result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negatif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1x24 Antigen result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negatif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7177"/>
          <a:stretch/>
        </p:blipFill>
        <p:spPr>
          <a:xfrm>
            <a:off x="6403736" y="1866233"/>
            <a:ext cx="1614024" cy="309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160" r="32823"/>
          <a:stretch/>
        </p:blipFill>
        <p:spPr>
          <a:xfrm>
            <a:off x="3338041" y="1923891"/>
            <a:ext cx="1672749" cy="309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67177"/>
          <a:stretch/>
        </p:blipFill>
        <p:spPr>
          <a:xfrm>
            <a:off x="331071" y="1936581"/>
            <a:ext cx="1614024" cy="3098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/>
          <p:nvPr/>
        </p:nvSpPr>
        <p:spPr>
          <a:xfrm>
            <a:off x="8005470" y="1862346"/>
            <a:ext cx="12557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Merah*</a:t>
            </a:r>
            <a:endParaRPr sz="1100" dirty="0">
              <a:solidFill>
                <a:schemeClr val="lt1"/>
              </a:solidFill>
            </a:endParaRP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Belum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Vaksin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200" dirty="0">
              <a:solidFill>
                <a:schemeClr val="dk1"/>
              </a:solidFill>
            </a:endParaRP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Tidak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bahwa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positif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kontak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5020527" y="1928540"/>
            <a:ext cx="1383210" cy="17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Kuning:</a:t>
            </a:r>
            <a:endParaRPr lang="fi-FI" sz="1100" b="1" dirty="0">
              <a:highlight>
                <a:srgbClr val="FFFF00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dirty="0">
                <a:solidFill>
                  <a:schemeClr val="dk1"/>
                </a:solidFill>
              </a:rPr>
              <a:t>a. B</a:t>
            </a:r>
            <a:r>
              <a:rPr lang="fi-FI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aru vaksin 1x (Kuning polos)</a:t>
            </a:r>
            <a:endParaRPr lang="fi-FI" sz="1100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endParaRPr lang="fi-FI" sz="11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i-FI" sz="1100" dirty="0">
                <a:solidFill>
                  <a:schemeClr val="dk1"/>
                </a:solidFill>
              </a:rPr>
              <a:t>b. </a:t>
            </a:r>
            <a:r>
              <a:rPr lang="en-US" sz="1200" dirty="0" err="1">
                <a:solidFill>
                  <a:schemeClr val="dk1"/>
                </a:solidFill>
              </a:rPr>
              <a:t>Penyintas</a:t>
            </a:r>
            <a:r>
              <a:rPr lang="en-US" sz="1200" dirty="0">
                <a:solidFill>
                  <a:schemeClr val="dk1"/>
                </a:solidFill>
              </a:rPr>
              <a:t> &lt; 3 </a:t>
            </a:r>
            <a:r>
              <a:rPr lang="en-US" sz="1200" dirty="0" err="1">
                <a:solidFill>
                  <a:schemeClr val="dk1"/>
                </a:solidFill>
              </a:rPr>
              <a:t>bulan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tidak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ada</a:t>
            </a:r>
            <a:r>
              <a:rPr lang="en-US" sz="1200" dirty="0">
                <a:solidFill>
                  <a:schemeClr val="dk1"/>
                </a:solidFill>
              </a:rPr>
              <a:t> data </a:t>
            </a:r>
            <a:r>
              <a:rPr lang="en-US" sz="1200" dirty="0" err="1">
                <a:solidFill>
                  <a:schemeClr val="dk1"/>
                </a:solidFill>
              </a:rPr>
              <a:t>bahwa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dia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positif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atau</a:t>
            </a:r>
            <a:r>
              <a:rPr lang="en-US" sz="1200" dirty="0">
                <a:solidFill>
                  <a:schemeClr val="dk1"/>
                </a:solidFill>
              </a:rPr>
              <a:t> kontak </a:t>
            </a:r>
            <a:r>
              <a:rPr lang="en-US" sz="1200" dirty="0" err="1">
                <a:solidFill>
                  <a:schemeClr val="dk1"/>
                </a:solidFill>
              </a:rPr>
              <a:t>erat</a:t>
            </a:r>
            <a:endParaRPr sz="1100" dirty="0"/>
          </a:p>
        </p:txBody>
      </p:sp>
      <p:pic>
        <p:nvPicPr>
          <p:cNvPr id="274" name="Google Shape;27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6375" y="176658"/>
            <a:ext cx="659555" cy="6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"/>
          <p:cNvSpPr txBox="1"/>
          <p:nvPr/>
        </p:nvSpPr>
        <p:spPr>
          <a:xfrm>
            <a:off x="350047" y="310930"/>
            <a:ext cx="6403178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KRITERIA WARNA HASIL SCAN</a:t>
            </a:r>
            <a:endParaRPr sz="2500" b="1">
              <a:solidFill>
                <a:srgbClr val="2151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68;p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DFDCFD-3F8D-46D3-A0B2-C83A4212F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7177"/>
          <a:stretch/>
        </p:blipFill>
        <p:spPr>
          <a:xfrm>
            <a:off x="9246045" y="1866233"/>
            <a:ext cx="1614024" cy="309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71;p6">
            <a:extLst>
              <a:ext uri="{FF2B5EF4-FFF2-40B4-BE49-F238E27FC236}">
                <a16:creationId xmlns:a16="http://schemas.microsoft.com/office/drawing/2014/main" id="{FF445083-FA6C-49DB-BAFF-0A431501EEEA}"/>
              </a:ext>
            </a:extLst>
          </p:cNvPr>
          <p:cNvSpPr/>
          <p:nvPr/>
        </p:nvSpPr>
        <p:spPr>
          <a:xfrm>
            <a:off x="10936239" y="1863751"/>
            <a:ext cx="12557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lt1"/>
                </a:solidFill>
                <a:highlight>
                  <a:srgbClr val="000000"/>
                </a:highlight>
              </a:rPr>
              <a:t>Hitam</a:t>
            </a:r>
            <a:r>
              <a:rPr lang="en-US" sz="1200" b="1" dirty="0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endParaRPr sz="1100" dirty="0">
              <a:solidFill>
                <a:schemeClr val="lt1"/>
              </a:solidFill>
              <a:highlight>
                <a:srgbClr val="000000"/>
              </a:highlight>
            </a:endParaRP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Positif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Covid</a:t>
            </a:r>
            <a:endParaRPr lang="en-US" sz="1200" dirty="0">
              <a:solidFill>
                <a:schemeClr val="dk1"/>
              </a:solidFill>
            </a:endParaRPr>
          </a:p>
          <a:p>
            <a:pPr marL="166688" marR="0" lvl="0" indent="-1666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Kontak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F7C7999-1C0D-4D7B-B137-56F0C5686714}"/>
              </a:ext>
            </a:extLst>
          </p:cNvPr>
          <p:cNvSpPr/>
          <p:nvPr/>
        </p:nvSpPr>
        <p:spPr>
          <a:xfrm>
            <a:off x="10001299" y="2279229"/>
            <a:ext cx="140676" cy="16000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7265B4-9058-4A18-B92B-452E25143E1E}"/>
              </a:ext>
            </a:extLst>
          </p:cNvPr>
          <p:cNvSpPr/>
          <p:nvPr/>
        </p:nvSpPr>
        <p:spPr>
          <a:xfrm>
            <a:off x="9410706" y="4496638"/>
            <a:ext cx="1279307" cy="2962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01768-D855-42B6-BDA2-10B648C746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3" t="4938" r="4930" b="3567"/>
          <a:stretch/>
        </p:blipFill>
        <p:spPr>
          <a:xfrm>
            <a:off x="9516240" y="4541316"/>
            <a:ext cx="166029" cy="19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5656C-711C-4CB5-A05F-65E4B2DD0AA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1974" y="4563997"/>
            <a:ext cx="485803" cy="166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/>
          <p:nvPr/>
        </p:nvSpPr>
        <p:spPr>
          <a:xfrm rot="10800000" flipH="1">
            <a:off x="682638" y="1390650"/>
            <a:ext cx="11114621" cy="2208507"/>
          </a:xfrm>
          <a:prstGeom prst="homePlate">
            <a:avLst>
              <a:gd name="adj" fmla="val 36813"/>
            </a:avLst>
          </a:prstGeom>
          <a:solidFill>
            <a:srgbClr val="C7ED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7" descr="Logo Kesehatan | kumpulan materi pelajaran dan contoh soal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509" y="146254"/>
            <a:ext cx="1370750" cy="639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7"/>
          <p:cNvGrpSpPr/>
          <p:nvPr/>
        </p:nvGrpSpPr>
        <p:grpSpPr>
          <a:xfrm>
            <a:off x="3499840" y="2053158"/>
            <a:ext cx="534762" cy="709573"/>
            <a:chOff x="6708419" y="1367460"/>
            <a:chExt cx="2478008" cy="3288055"/>
          </a:xfrm>
        </p:grpSpPr>
        <p:sp>
          <p:nvSpPr>
            <p:cNvPr id="284" name="Google Shape;284;p7"/>
            <p:cNvSpPr/>
            <p:nvPr/>
          </p:nvSpPr>
          <p:spPr>
            <a:xfrm>
              <a:off x="8202015" y="2297368"/>
              <a:ext cx="381017" cy="381148"/>
            </a:xfrm>
            <a:custGeom>
              <a:avLst/>
              <a:gdLst/>
              <a:ahLst/>
              <a:cxnLst/>
              <a:rect l="l" t="t" r="r" b="b"/>
              <a:pathLst>
                <a:path w="381017" h="381148" extrusionOk="0">
                  <a:moveTo>
                    <a:pt x="381018" y="190574"/>
                  </a:moveTo>
                  <a:cubicBezTo>
                    <a:pt x="381018" y="295826"/>
                    <a:pt x="295724" y="381149"/>
                    <a:pt x="190509" y="381149"/>
                  </a:cubicBezTo>
                  <a:cubicBezTo>
                    <a:pt x="85294" y="381149"/>
                    <a:pt x="0" y="295826"/>
                    <a:pt x="0" y="190574"/>
                  </a:cubicBezTo>
                  <a:cubicBezTo>
                    <a:pt x="0" y="85323"/>
                    <a:pt x="85294" y="0"/>
                    <a:pt x="190509" y="0"/>
                  </a:cubicBezTo>
                  <a:cubicBezTo>
                    <a:pt x="295724" y="0"/>
                    <a:pt x="381018" y="85323"/>
                    <a:pt x="381018" y="190574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296865" y="2274146"/>
              <a:ext cx="358131" cy="309492"/>
            </a:xfrm>
            <a:custGeom>
              <a:avLst/>
              <a:gdLst/>
              <a:ahLst/>
              <a:cxnLst/>
              <a:rect l="l" t="t" r="r" b="b"/>
              <a:pathLst>
                <a:path w="358131" h="309492" extrusionOk="0">
                  <a:moveTo>
                    <a:pt x="148620" y="28337"/>
                  </a:moveTo>
                  <a:cubicBezTo>
                    <a:pt x="253852" y="28347"/>
                    <a:pt x="339147" y="113697"/>
                    <a:pt x="339131" y="218960"/>
                  </a:cubicBezTo>
                  <a:cubicBezTo>
                    <a:pt x="339126" y="250518"/>
                    <a:pt x="331290" y="281579"/>
                    <a:pt x="316330" y="309357"/>
                  </a:cubicBezTo>
                  <a:cubicBezTo>
                    <a:pt x="382001" y="227154"/>
                    <a:pt x="368632" y="107267"/>
                    <a:pt x="286457" y="41568"/>
                  </a:cubicBezTo>
                  <a:cubicBezTo>
                    <a:pt x="204288" y="-24130"/>
                    <a:pt x="84437" y="-10752"/>
                    <a:pt x="18766" y="71446"/>
                  </a:cubicBezTo>
                  <a:cubicBezTo>
                    <a:pt x="11626" y="80379"/>
                    <a:pt x="5308" y="89935"/>
                    <a:pt x="-114" y="99999"/>
                  </a:cubicBezTo>
                  <a:cubicBezTo>
                    <a:pt x="35961" y="54690"/>
                    <a:pt x="90718" y="28310"/>
                    <a:pt x="148620" y="28337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476915" y="1367919"/>
              <a:ext cx="1119236" cy="1119620"/>
            </a:xfrm>
            <a:custGeom>
              <a:avLst/>
              <a:gdLst/>
              <a:ahLst/>
              <a:cxnLst/>
              <a:rect l="l" t="t" r="r" b="b"/>
              <a:pathLst>
                <a:path w="1119236" h="1119620" extrusionOk="0">
                  <a:moveTo>
                    <a:pt x="1119236" y="559810"/>
                  </a:moveTo>
                  <a:cubicBezTo>
                    <a:pt x="1119236" y="868985"/>
                    <a:pt x="868687" y="1119620"/>
                    <a:pt x="559618" y="1119620"/>
                  </a:cubicBezTo>
                  <a:cubicBezTo>
                    <a:pt x="250550" y="1119620"/>
                    <a:pt x="0" y="868985"/>
                    <a:pt x="0" y="559810"/>
                  </a:cubicBezTo>
                  <a:cubicBezTo>
                    <a:pt x="0" y="250636"/>
                    <a:pt x="250550" y="0"/>
                    <a:pt x="559618" y="0"/>
                  </a:cubicBezTo>
                  <a:cubicBezTo>
                    <a:pt x="868687" y="0"/>
                    <a:pt x="1119236" y="250636"/>
                    <a:pt x="1119236" y="559810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27764" y="1367460"/>
              <a:ext cx="945120" cy="990295"/>
            </a:xfrm>
            <a:custGeom>
              <a:avLst/>
              <a:gdLst/>
              <a:ahLst/>
              <a:cxnLst/>
              <a:rect l="l" t="t" r="r" b="b"/>
              <a:pathLst>
                <a:path w="945120" h="990295" extrusionOk="0">
                  <a:moveTo>
                    <a:pt x="169444" y="212797"/>
                  </a:moveTo>
                  <a:cubicBezTo>
                    <a:pt x="369884" y="-12699"/>
                    <a:pt x="712935" y="-38665"/>
                    <a:pt x="945006" y="154100"/>
                  </a:cubicBezTo>
                  <a:cubicBezTo>
                    <a:pt x="940431" y="149749"/>
                    <a:pt x="935903" y="145361"/>
                    <a:pt x="931145" y="141135"/>
                  </a:cubicBezTo>
                  <a:cubicBezTo>
                    <a:pt x="700068" y="-64186"/>
                    <a:pt x="346355" y="-43236"/>
                    <a:pt x="141105" y="187920"/>
                  </a:cubicBezTo>
                  <a:cubicBezTo>
                    <a:pt x="-64015" y="418940"/>
                    <a:pt x="-43245" y="772519"/>
                    <a:pt x="187518" y="977913"/>
                  </a:cubicBezTo>
                  <a:cubicBezTo>
                    <a:pt x="192276" y="982138"/>
                    <a:pt x="197160" y="986123"/>
                    <a:pt x="202017" y="990160"/>
                  </a:cubicBezTo>
                  <a:cubicBezTo>
                    <a:pt x="-16539" y="782185"/>
                    <a:pt x="-30949" y="438340"/>
                    <a:pt x="169444" y="212797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671357" y="1761680"/>
              <a:ext cx="720867" cy="721114"/>
            </a:xfrm>
            <a:custGeom>
              <a:avLst/>
              <a:gdLst/>
              <a:ahLst/>
              <a:cxnLst/>
              <a:rect l="l" t="t" r="r" b="b"/>
              <a:pathLst>
                <a:path w="720867" h="721114" extrusionOk="0">
                  <a:moveTo>
                    <a:pt x="720867" y="360557"/>
                  </a:moveTo>
                  <a:cubicBezTo>
                    <a:pt x="720867" y="559688"/>
                    <a:pt x="559496" y="721115"/>
                    <a:pt x="360434" y="721115"/>
                  </a:cubicBezTo>
                  <a:cubicBezTo>
                    <a:pt x="161372" y="721115"/>
                    <a:pt x="0" y="559688"/>
                    <a:pt x="0" y="360557"/>
                  </a:cubicBezTo>
                  <a:cubicBezTo>
                    <a:pt x="0" y="161427"/>
                    <a:pt x="161372" y="0"/>
                    <a:pt x="360434" y="0"/>
                  </a:cubicBezTo>
                  <a:cubicBezTo>
                    <a:pt x="559496" y="0"/>
                    <a:pt x="720867" y="161427"/>
                    <a:pt x="720867" y="360557"/>
                  </a:cubicBez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129279" y="2580681"/>
              <a:ext cx="1789671" cy="1605283"/>
            </a:xfrm>
            <a:custGeom>
              <a:avLst/>
              <a:gdLst/>
              <a:ahLst/>
              <a:cxnLst/>
              <a:rect l="l" t="t" r="r" b="b"/>
              <a:pathLst>
                <a:path w="1789671" h="1605283" extrusionOk="0">
                  <a:moveTo>
                    <a:pt x="1086517" y="-136"/>
                  </a:moveTo>
                  <a:lnTo>
                    <a:pt x="700806" y="17206"/>
                  </a:lnTo>
                  <a:cubicBezTo>
                    <a:pt x="700806" y="17206"/>
                    <a:pt x="732997" y="216747"/>
                    <a:pt x="524329" y="235728"/>
                  </a:cubicBezTo>
                  <a:cubicBezTo>
                    <a:pt x="315655" y="254704"/>
                    <a:pt x="125950" y="197771"/>
                    <a:pt x="50073" y="340095"/>
                  </a:cubicBezTo>
                  <a:cubicBezTo>
                    <a:pt x="-25810" y="482425"/>
                    <a:pt x="6894" y="989208"/>
                    <a:pt x="6894" y="989208"/>
                  </a:cubicBezTo>
                  <a:cubicBezTo>
                    <a:pt x="6894" y="989208"/>
                    <a:pt x="149175" y="1501579"/>
                    <a:pt x="262997" y="1577482"/>
                  </a:cubicBezTo>
                  <a:cubicBezTo>
                    <a:pt x="376813" y="1653391"/>
                    <a:pt x="1372748" y="1549019"/>
                    <a:pt x="1372748" y="1549019"/>
                  </a:cubicBezTo>
                  <a:lnTo>
                    <a:pt x="1789557" y="1022552"/>
                  </a:lnTo>
                  <a:lnTo>
                    <a:pt x="1775440" y="616545"/>
                  </a:lnTo>
                  <a:cubicBezTo>
                    <a:pt x="1768070" y="404526"/>
                    <a:pt x="1574560" y="245341"/>
                    <a:pt x="1366143" y="284581"/>
                  </a:cubicBezTo>
                  <a:cubicBezTo>
                    <a:pt x="1362049" y="285351"/>
                    <a:pt x="1357930" y="286178"/>
                    <a:pt x="1353779" y="287069"/>
                  </a:cubicBezTo>
                  <a:cubicBezTo>
                    <a:pt x="1353779" y="287069"/>
                    <a:pt x="1307994" y="252834"/>
                    <a:pt x="1182369" y="190000"/>
                  </a:cubicBezTo>
                  <a:cubicBezTo>
                    <a:pt x="1105544" y="151577"/>
                    <a:pt x="1086517" y="-136"/>
                    <a:pt x="1086517" y="-136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378650" y="2781753"/>
              <a:ext cx="288806" cy="1167805"/>
            </a:xfrm>
            <a:custGeom>
              <a:avLst/>
              <a:gdLst/>
              <a:ahLst/>
              <a:cxnLst/>
              <a:rect l="l" t="t" r="r" b="b"/>
              <a:pathLst>
                <a:path w="288806" h="1167805" extrusionOk="0">
                  <a:moveTo>
                    <a:pt x="-114" y="25168"/>
                  </a:moveTo>
                  <a:cubicBezTo>
                    <a:pt x="-114" y="25168"/>
                    <a:pt x="91560" y="191558"/>
                    <a:pt x="53622" y="428767"/>
                  </a:cubicBezTo>
                  <a:cubicBezTo>
                    <a:pt x="15683" y="665976"/>
                    <a:pt x="174871" y="1167670"/>
                    <a:pt x="174871" y="1167670"/>
                  </a:cubicBezTo>
                  <a:lnTo>
                    <a:pt x="288692" y="1139201"/>
                  </a:lnTo>
                  <a:cubicBezTo>
                    <a:pt x="288692" y="1139201"/>
                    <a:pt x="212810" y="645807"/>
                    <a:pt x="231779" y="531951"/>
                  </a:cubicBezTo>
                  <a:cubicBezTo>
                    <a:pt x="250754" y="418091"/>
                    <a:pt x="255988" y="82095"/>
                    <a:pt x="161136" y="25168"/>
                  </a:cubicBezTo>
                  <a:cubicBezTo>
                    <a:pt x="66284" y="-31765"/>
                    <a:pt x="-114" y="25168"/>
                    <a:pt x="-114" y="25168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8476436" y="2839421"/>
              <a:ext cx="184429" cy="1152833"/>
            </a:xfrm>
            <a:custGeom>
              <a:avLst/>
              <a:gdLst/>
              <a:ahLst/>
              <a:cxnLst/>
              <a:rect l="l" t="t" r="r" b="b"/>
              <a:pathLst>
                <a:path w="184429" h="1152833" extrusionOk="0">
                  <a:moveTo>
                    <a:pt x="-46" y="54744"/>
                  </a:moveTo>
                  <a:lnTo>
                    <a:pt x="39824" y="1105258"/>
                  </a:lnTo>
                  <a:lnTo>
                    <a:pt x="115701" y="1152698"/>
                  </a:lnTo>
                  <a:cubicBezTo>
                    <a:pt x="115701" y="1152698"/>
                    <a:pt x="224780" y="-136"/>
                    <a:pt x="167872" y="-136"/>
                  </a:cubicBezTo>
                  <a:lnTo>
                    <a:pt x="52072" y="-136"/>
                  </a:lnTo>
                  <a:cubicBezTo>
                    <a:pt x="23252" y="-136"/>
                    <a:pt x="-114" y="23238"/>
                    <a:pt x="-114" y="52069"/>
                  </a:cubicBezTo>
                  <a:cubicBezTo>
                    <a:pt x="-114" y="52959"/>
                    <a:pt x="-94" y="53854"/>
                    <a:pt x="-46" y="54744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558376" y="3830952"/>
              <a:ext cx="94851" cy="94883"/>
            </a:xfrm>
            <a:custGeom>
              <a:avLst/>
              <a:gdLst/>
              <a:ahLst/>
              <a:cxnLst/>
              <a:rect l="l" t="t" r="r" b="b"/>
              <a:pathLst>
                <a:path w="94851" h="94883" extrusionOk="0">
                  <a:moveTo>
                    <a:pt x="94851" y="47442"/>
                  </a:moveTo>
                  <a:cubicBezTo>
                    <a:pt x="94851" y="73643"/>
                    <a:pt x="73618" y="94884"/>
                    <a:pt x="47426" y="94884"/>
                  </a:cubicBezTo>
                  <a:cubicBezTo>
                    <a:pt x="21233" y="94884"/>
                    <a:pt x="0" y="73643"/>
                    <a:pt x="0" y="47442"/>
                  </a:cubicBezTo>
                  <a:cubicBezTo>
                    <a:pt x="0" y="21241"/>
                    <a:pt x="21233" y="0"/>
                    <a:pt x="47426" y="0"/>
                  </a:cubicBezTo>
                  <a:cubicBezTo>
                    <a:pt x="73618" y="0"/>
                    <a:pt x="94851" y="21241"/>
                    <a:pt x="94851" y="47442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506888" y="3878392"/>
              <a:ext cx="94850" cy="94883"/>
            </a:xfrm>
            <a:custGeom>
              <a:avLst/>
              <a:gdLst/>
              <a:ahLst/>
              <a:cxnLst/>
              <a:rect l="l" t="t" r="r" b="b"/>
              <a:pathLst>
                <a:path w="94850" h="94883" extrusionOk="0">
                  <a:moveTo>
                    <a:pt x="94851" y="47442"/>
                  </a:moveTo>
                  <a:cubicBezTo>
                    <a:pt x="94851" y="73643"/>
                    <a:pt x="73618" y="94884"/>
                    <a:pt x="47425" y="94884"/>
                  </a:cubicBezTo>
                  <a:cubicBezTo>
                    <a:pt x="21233" y="94884"/>
                    <a:pt x="0" y="73643"/>
                    <a:pt x="0" y="47442"/>
                  </a:cubicBezTo>
                  <a:cubicBezTo>
                    <a:pt x="0" y="21240"/>
                    <a:pt x="21233" y="0"/>
                    <a:pt x="47425" y="0"/>
                  </a:cubicBezTo>
                  <a:cubicBezTo>
                    <a:pt x="73618" y="0"/>
                    <a:pt x="94851" y="21240"/>
                    <a:pt x="94851" y="47442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23523" y="1671539"/>
              <a:ext cx="626016" cy="360557"/>
            </a:xfrm>
            <a:custGeom>
              <a:avLst/>
              <a:gdLst/>
              <a:ahLst/>
              <a:cxnLst/>
              <a:rect l="l" t="t" r="r" b="b"/>
              <a:pathLst>
                <a:path w="626016" h="360557" extrusionOk="0">
                  <a:moveTo>
                    <a:pt x="0" y="0"/>
                  </a:moveTo>
                  <a:lnTo>
                    <a:pt x="0" y="360558"/>
                  </a:lnTo>
                  <a:lnTo>
                    <a:pt x="83473" y="360558"/>
                  </a:lnTo>
                  <a:lnTo>
                    <a:pt x="189704" y="246697"/>
                  </a:lnTo>
                  <a:lnTo>
                    <a:pt x="175477" y="360558"/>
                  </a:lnTo>
                  <a:lnTo>
                    <a:pt x="544444" y="360558"/>
                  </a:lnTo>
                  <a:lnTo>
                    <a:pt x="521679" y="246697"/>
                  </a:lnTo>
                  <a:lnTo>
                    <a:pt x="567208" y="360558"/>
                  </a:lnTo>
                  <a:lnTo>
                    <a:pt x="626016" y="360558"/>
                  </a:lnTo>
                  <a:lnTo>
                    <a:pt x="626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638159" y="1994148"/>
              <a:ext cx="56910" cy="104371"/>
            </a:xfrm>
            <a:custGeom>
              <a:avLst/>
              <a:gdLst/>
              <a:ahLst/>
              <a:cxnLst/>
              <a:rect l="l" t="t" r="r" b="b"/>
              <a:pathLst>
                <a:path w="56910" h="104371" extrusionOk="0">
                  <a:moveTo>
                    <a:pt x="56910" y="52186"/>
                  </a:moveTo>
                  <a:cubicBezTo>
                    <a:pt x="56910" y="81007"/>
                    <a:pt x="44171" y="104372"/>
                    <a:pt x="28455" y="104372"/>
                  </a:cubicBezTo>
                  <a:cubicBezTo>
                    <a:pt x="12740" y="104372"/>
                    <a:pt x="0" y="81007"/>
                    <a:pt x="0" y="52186"/>
                  </a:cubicBezTo>
                  <a:cubicBezTo>
                    <a:pt x="0" y="23364"/>
                    <a:pt x="12740" y="0"/>
                    <a:pt x="28455" y="0"/>
                  </a:cubicBezTo>
                  <a:cubicBezTo>
                    <a:pt x="44171" y="0"/>
                    <a:pt x="56910" y="23364"/>
                    <a:pt x="56910" y="52186"/>
                  </a:cubicBez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368507" y="1994148"/>
              <a:ext cx="56910" cy="104371"/>
            </a:xfrm>
            <a:custGeom>
              <a:avLst/>
              <a:gdLst/>
              <a:ahLst/>
              <a:cxnLst/>
              <a:rect l="l" t="t" r="r" b="b"/>
              <a:pathLst>
                <a:path w="56910" h="104371" extrusionOk="0">
                  <a:moveTo>
                    <a:pt x="56911" y="52186"/>
                  </a:moveTo>
                  <a:cubicBezTo>
                    <a:pt x="56911" y="81007"/>
                    <a:pt x="44171" y="104372"/>
                    <a:pt x="28455" y="104372"/>
                  </a:cubicBezTo>
                  <a:cubicBezTo>
                    <a:pt x="12740" y="104372"/>
                    <a:pt x="0" y="81007"/>
                    <a:pt x="0" y="52186"/>
                  </a:cubicBezTo>
                  <a:cubicBezTo>
                    <a:pt x="0" y="23364"/>
                    <a:pt x="12740" y="0"/>
                    <a:pt x="28455" y="0"/>
                  </a:cubicBezTo>
                  <a:cubicBezTo>
                    <a:pt x="44171" y="0"/>
                    <a:pt x="56911" y="23364"/>
                    <a:pt x="56911" y="52186"/>
                  </a:cubicBez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6708419" y="4465338"/>
              <a:ext cx="2478008" cy="190177"/>
            </a:xfrm>
            <a:custGeom>
              <a:avLst/>
              <a:gdLst/>
              <a:ahLst/>
              <a:cxnLst/>
              <a:rect l="l" t="t" r="r" b="b"/>
              <a:pathLst>
                <a:path w="2478008" h="190177" extrusionOk="0">
                  <a:moveTo>
                    <a:pt x="2477894" y="87937"/>
                  </a:moveTo>
                  <a:lnTo>
                    <a:pt x="2477894" y="119720"/>
                  </a:lnTo>
                  <a:cubicBezTo>
                    <a:pt x="2477910" y="128444"/>
                    <a:pt x="2476297" y="137094"/>
                    <a:pt x="2473130" y="145221"/>
                  </a:cubicBezTo>
                  <a:cubicBezTo>
                    <a:pt x="2471722" y="148844"/>
                    <a:pt x="2470026" y="152347"/>
                    <a:pt x="2468053" y="155693"/>
                  </a:cubicBezTo>
                  <a:cubicBezTo>
                    <a:pt x="2455360" y="177004"/>
                    <a:pt x="2432391" y="190058"/>
                    <a:pt x="2407596" y="190042"/>
                  </a:cubicBezTo>
                  <a:lnTo>
                    <a:pt x="70183" y="190042"/>
                  </a:lnTo>
                  <a:cubicBezTo>
                    <a:pt x="45388" y="190058"/>
                    <a:pt x="22415" y="177004"/>
                    <a:pt x="9726" y="155693"/>
                  </a:cubicBezTo>
                  <a:cubicBezTo>
                    <a:pt x="7753" y="152347"/>
                    <a:pt x="6052" y="148844"/>
                    <a:pt x="4649" y="145221"/>
                  </a:cubicBezTo>
                  <a:cubicBezTo>
                    <a:pt x="1482" y="137094"/>
                    <a:pt x="-135" y="128444"/>
                    <a:pt x="-114" y="119720"/>
                  </a:cubicBezTo>
                  <a:lnTo>
                    <a:pt x="-114" y="87937"/>
                  </a:lnTo>
                  <a:cubicBezTo>
                    <a:pt x="-125" y="49111"/>
                    <a:pt x="31329" y="17625"/>
                    <a:pt x="70147" y="17615"/>
                  </a:cubicBezTo>
                  <a:lnTo>
                    <a:pt x="204916" y="17615"/>
                  </a:lnTo>
                  <a:lnTo>
                    <a:pt x="204916" y="2796"/>
                  </a:lnTo>
                  <a:cubicBezTo>
                    <a:pt x="204911" y="1184"/>
                    <a:pt x="206220" y="-131"/>
                    <a:pt x="207837" y="-136"/>
                  </a:cubicBezTo>
                  <a:cubicBezTo>
                    <a:pt x="207837" y="-136"/>
                    <a:pt x="207837" y="-136"/>
                    <a:pt x="207837" y="-136"/>
                  </a:cubicBezTo>
                  <a:lnTo>
                    <a:pt x="278145" y="-136"/>
                  </a:lnTo>
                  <a:cubicBezTo>
                    <a:pt x="279763" y="-136"/>
                    <a:pt x="281071" y="1173"/>
                    <a:pt x="281077" y="2791"/>
                  </a:cubicBezTo>
                  <a:lnTo>
                    <a:pt x="281077" y="17615"/>
                  </a:lnTo>
                  <a:lnTo>
                    <a:pt x="324993" y="17615"/>
                  </a:lnTo>
                  <a:lnTo>
                    <a:pt x="324993" y="2796"/>
                  </a:lnTo>
                  <a:cubicBezTo>
                    <a:pt x="324988" y="1184"/>
                    <a:pt x="326296" y="-131"/>
                    <a:pt x="327914" y="-136"/>
                  </a:cubicBezTo>
                  <a:cubicBezTo>
                    <a:pt x="327914" y="-136"/>
                    <a:pt x="327914" y="-136"/>
                    <a:pt x="327914" y="-136"/>
                  </a:cubicBezTo>
                  <a:lnTo>
                    <a:pt x="398222" y="-136"/>
                  </a:lnTo>
                  <a:cubicBezTo>
                    <a:pt x="399839" y="-136"/>
                    <a:pt x="401148" y="1173"/>
                    <a:pt x="401153" y="2791"/>
                  </a:cubicBezTo>
                  <a:lnTo>
                    <a:pt x="401153" y="17615"/>
                  </a:lnTo>
                  <a:lnTo>
                    <a:pt x="445122" y="17615"/>
                  </a:lnTo>
                  <a:lnTo>
                    <a:pt x="445122" y="2796"/>
                  </a:lnTo>
                  <a:cubicBezTo>
                    <a:pt x="445117" y="1184"/>
                    <a:pt x="446425" y="-131"/>
                    <a:pt x="448043" y="-136"/>
                  </a:cubicBezTo>
                  <a:cubicBezTo>
                    <a:pt x="448043" y="-136"/>
                    <a:pt x="448043" y="-136"/>
                    <a:pt x="448043" y="-136"/>
                  </a:cubicBezTo>
                  <a:lnTo>
                    <a:pt x="518351" y="-136"/>
                  </a:lnTo>
                  <a:cubicBezTo>
                    <a:pt x="519969" y="-136"/>
                    <a:pt x="521277" y="1173"/>
                    <a:pt x="521282" y="2791"/>
                  </a:cubicBezTo>
                  <a:lnTo>
                    <a:pt x="521282" y="17620"/>
                  </a:lnTo>
                  <a:lnTo>
                    <a:pt x="565199" y="17620"/>
                  </a:lnTo>
                  <a:lnTo>
                    <a:pt x="565199" y="2796"/>
                  </a:lnTo>
                  <a:cubicBezTo>
                    <a:pt x="565194" y="1184"/>
                    <a:pt x="566502" y="-131"/>
                    <a:pt x="568119" y="-136"/>
                  </a:cubicBezTo>
                  <a:cubicBezTo>
                    <a:pt x="568119" y="-136"/>
                    <a:pt x="568119" y="-136"/>
                    <a:pt x="568119" y="-136"/>
                  </a:cubicBezTo>
                  <a:lnTo>
                    <a:pt x="638428" y="-136"/>
                  </a:lnTo>
                  <a:cubicBezTo>
                    <a:pt x="640045" y="-136"/>
                    <a:pt x="641354" y="1173"/>
                    <a:pt x="641359" y="2791"/>
                  </a:cubicBezTo>
                  <a:lnTo>
                    <a:pt x="641359" y="17620"/>
                  </a:lnTo>
                  <a:lnTo>
                    <a:pt x="685275" y="17620"/>
                  </a:lnTo>
                  <a:lnTo>
                    <a:pt x="685275" y="2796"/>
                  </a:lnTo>
                  <a:cubicBezTo>
                    <a:pt x="685270" y="1184"/>
                    <a:pt x="686579" y="-131"/>
                    <a:pt x="688196" y="-136"/>
                  </a:cubicBezTo>
                  <a:cubicBezTo>
                    <a:pt x="688196" y="-136"/>
                    <a:pt x="688196" y="-136"/>
                    <a:pt x="688196" y="-136"/>
                  </a:cubicBezTo>
                  <a:lnTo>
                    <a:pt x="758504" y="-136"/>
                  </a:lnTo>
                  <a:cubicBezTo>
                    <a:pt x="760122" y="-136"/>
                    <a:pt x="761430" y="1173"/>
                    <a:pt x="761436" y="2791"/>
                  </a:cubicBezTo>
                  <a:lnTo>
                    <a:pt x="761436" y="17620"/>
                  </a:lnTo>
                  <a:lnTo>
                    <a:pt x="805404" y="17620"/>
                  </a:lnTo>
                  <a:lnTo>
                    <a:pt x="805404" y="2802"/>
                  </a:lnTo>
                  <a:cubicBezTo>
                    <a:pt x="805399" y="1184"/>
                    <a:pt x="806708" y="-131"/>
                    <a:pt x="808325" y="-131"/>
                  </a:cubicBezTo>
                  <a:cubicBezTo>
                    <a:pt x="808325" y="-131"/>
                    <a:pt x="808325" y="-131"/>
                    <a:pt x="808325" y="-131"/>
                  </a:cubicBezTo>
                  <a:lnTo>
                    <a:pt x="878634" y="-131"/>
                  </a:lnTo>
                  <a:cubicBezTo>
                    <a:pt x="880251" y="-136"/>
                    <a:pt x="881559" y="1173"/>
                    <a:pt x="881565" y="2791"/>
                  </a:cubicBezTo>
                  <a:lnTo>
                    <a:pt x="881565" y="17620"/>
                  </a:lnTo>
                  <a:lnTo>
                    <a:pt x="925481" y="17620"/>
                  </a:lnTo>
                  <a:lnTo>
                    <a:pt x="925481" y="2802"/>
                  </a:lnTo>
                  <a:cubicBezTo>
                    <a:pt x="925476" y="1184"/>
                    <a:pt x="926785" y="-131"/>
                    <a:pt x="928402" y="-131"/>
                  </a:cubicBezTo>
                  <a:cubicBezTo>
                    <a:pt x="928402" y="-131"/>
                    <a:pt x="928402" y="-131"/>
                    <a:pt x="928402" y="-131"/>
                  </a:cubicBezTo>
                  <a:lnTo>
                    <a:pt x="1479069" y="-131"/>
                  </a:lnTo>
                  <a:cubicBezTo>
                    <a:pt x="1480687" y="-136"/>
                    <a:pt x="1481995" y="1173"/>
                    <a:pt x="1482001" y="2791"/>
                  </a:cubicBezTo>
                  <a:cubicBezTo>
                    <a:pt x="1482001" y="2791"/>
                    <a:pt x="1482001" y="2791"/>
                    <a:pt x="1482001" y="2791"/>
                  </a:cubicBezTo>
                  <a:lnTo>
                    <a:pt x="1482001" y="17620"/>
                  </a:lnTo>
                  <a:lnTo>
                    <a:pt x="1525969" y="17620"/>
                  </a:lnTo>
                  <a:lnTo>
                    <a:pt x="1525969" y="2802"/>
                  </a:lnTo>
                  <a:cubicBezTo>
                    <a:pt x="1525964" y="1184"/>
                    <a:pt x="1527273" y="-131"/>
                    <a:pt x="1528890" y="-131"/>
                  </a:cubicBezTo>
                  <a:cubicBezTo>
                    <a:pt x="1528890" y="-131"/>
                    <a:pt x="1528890" y="-131"/>
                    <a:pt x="1528890" y="-131"/>
                  </a:cubicBezTo>
                  <a:lnTo>
                    <a:pt x="1599198" y="-131"/>
                  </a:lnTo>
                  <a:cubicBezTo>
                    <a:pt x="1600811" y="-115"/>
                    <a:pt x="1602114" y="1189"/>
                    <a:pt x="1602129" y="2802"/>
                  </a:cubicBezTo>
                  <a:lnTo>
                    <a:pt x="1602129" y="17620"/>
                  </a:lnTo>
                  <a:lnTo>
                    <a:pt x="1646046" y="17620"/>
                  </a:lnTo>
                  <a:lnTo>
                    <a:pt x="1646046" y="2802"/>
                  </a:lnTo>
                  <a:cubicBezTo>
                    <a:pt x="1646041" y="1184"/>
                    <a:pt x="1647349" y="-131"/>
                    <a:pt x="1648967" y="-131"/>
                  </a:cubicBezTo>
                  <a:cubicBezTo>
                    <a:pt x="1648967" y="-131"/>
                    <a:pt x="1648967" y="-131"/>
                    <a:pt x="1648967" y="-131"/>
                  </a:cubicBezTo>
                  <a:lnTo>
                    <a:pt x="1719275" y="-131"/>
                  </a:lnTo>
                  <a:cubicBezTo>
                    <a:pt x="1720892" y="-136"/>
                    <a:pt x="1722201" y="1173"/>
                    <a:pt x="1722206" y="2791"/>
                  </a:cubicBezTo>
                  <a:cubicBezTo>
                    <a:pt x="1722206" y="2791"/>
                    <a:pt x="1722206" y="2791"/>
                    <a:pt x="1722206" y="2791"/>
                  </a:cubicBezTo>
                  <a:lnTo>
                    <a:pt x="1722206" y="17620"/>
                  </a:lnTo>
                  <a:lnTo>
                    <a:pt x="1766123" y="17620"/>
                  </a:lnTo>
                  <a:lnTo>
                    <a:pt x="1766123" y="2802"/>
                  </a:lnTo>
                  <a:cubicBezTo>
                    <a:pt x="1766117" y="1184"/>
                    <a:pt x="1767426" y="-131"/>
                    <a:pt x="1769043" y="-131"/>
                  </a:cubicBezTo>
                  <a:lnTo>
                    <a:pt x="1839352" y="-131"/>
                  </a:lnTo>
                  <a:cubicBezTo>
                    <a:pt x="1840969" y="-136"/>
                    <a:pt x="1842278" y="1173"/>
                    <a:pt x="1842283" y="2791"/>
                  </a:cubicBezTo>
                  <a:cubicBezTo>
                    <a:pt x="1842283" y="2791"/>
                    <a:pt x="1842283" y="2791"/>
                    <a:pt x="1842283" y="2791"/>
                  </a:cubicBezTo>
                  <a:lnTo>
                    <a:pt x="1842283" y="17620"/>
                  </a:lnTo>
                  <a:lnTo>
                    <a:pt x="1886252" y="17620"/>
                  </a:lnTo>
                  <a:lnTo>
                    <a:pt x="1886252" y="2802"/>
                  </a:lnTo>
                  <a:cubicBezTo>
                    <a:pt x="1886246" y="1184"/>
                    <a:pt x="1887555" y="-131"/>
                    <a:pt x="1889172" y="-131"/>
                  </a:cubicBezTo>
                  <a:lnTo>
                    <a:pt x="1959481" y="-131"/>
                  </a:lnTo>
                  <a:cubicBezTo>
                    <a:pt x="1961082" y="-115"/>
                    <a:pt x="1962370" y="1199"/>
                    <a:pt x="1962359" y="2802"/>
                  </a:cubicBezTo>
                  <a:lnTo>
                    <a:pt x="1962359" y="17620"/>
                  </a:lnTo>
                  <a:lnTo>
                    <a:pt x="2006328" y="17620"/>
                  </a:lnTo>
                  <a:lnTo>
                    <a:pt x="2006328" y="2802"/>
                  </a:lnTo>
                  <a:cubicBezTo>
                    <a:pt x="2006323" y="1184"/>
                    <a:pt x="2007632" y="-131"/>
                    <a:pt x="2009249" y="-131"/>
                  </a:cubicBezTo>
                  <a:cubicBezTo>
                    <a:pt x="2009249" y="-131"/>
                    <a:pt x="2009249" y="-131"/>
                    <a:pt x="2009249" y="-131"/>
                  </a:cubicBezTo>
                  <a:lnTo>
                    <a:pt x="2079557" y="-131"/>
                  </a:lnTo>
                  <a:cubicBezTo>
                    <a:pt x="2081175" y="-136"/>
                    <a:pt x="2082483" y="1173"/>
                    <a:pt x="2082489" y="2791"/>
                  </a:cubicBezTo>
                  <a:cubicBezTo>
                    <a:pt x="2082489" y="2791"/>
                    <a:pt x="2082489" y="2791"/>
                    <a:pt x="2082489" y="2791"/>
                  </a:cubicBezTo>
                  <a:lnTo>
                    <a:pt x="2082489" y="17620"/>
                  </a:lnTo>
                  <a:lnTo>
                    <a:pt x="2126405" y="17620"/>
                  </a:lnTo>
                  <a:lnTo>
                    <a:pt x="2126405" y="2802"/>
                  </a:lnTo>
                  <a:cubicBezTo>
                    <a:pt x="2126400" y="1184"/>
                    <a:pt x="2127708" y="-131"/>
                    <a:pt x="2129326" y="-131"/>
                  </a:cubicBezTo>
                  <a:cubicBezTo>
                    <a:pt x="2129326" y="-131"/>
                    <a:pt x="2129326" y="-131"/>
                    <a:pt x="2129326" y="-131"/>
                  </a:cubicBezTo>
                  <a:lnTo>
                    <a:pt x="2199634" y="-131"/>
                  </a:lnTo>
                  <a:cubicBezTo>
                    <a:pt x="2201252" y="-136"/>
                    <a:pt x="2202560" y="1173"/>
                    <a:pt x="2202565" y="2791"/>
                  </a:cubicBezTo>
                  <a:cubicBezTo>
                    <a:pt x="2202565" y="2791"/>
                    <a:pt x="2202565" y="2791"/>
                    <a:pt x="2202565" y="2791"/>
                  </a:cubicBezTo>
                  <a:lnTo>
                    <a:pt x="2202565" y="17620"/>
                  </a:lnTo>
                  <a:lnTo>
                    <a:pt x="2407596" y="17620"/>
                  </a:lnTo>
                  <a:cubicBezTo>
                    <a:pt x="2446409" y="17609"/>
                    <a:pt x="2477883" y="49074"/>
                    <a:pt x="2477894" y="8790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798189" y="3214866"/>
              <a:ext cx="2258954" cy="1311290"/>
            </a:xfrm>
            <a:custGeom>
              <a:avLst/>
              <a:gdLst/>
              <a:ahLst/>
              <a:cxnLst/>
              <a:rect l="l" t="t" r="r" b="b"/>
              <a:pathLst>
                <a:path w="2258954" h="1311290" extrusionOk="0">
                  <a:moveTo>
                    <a:pt x="2199906" y="-136"/>
                  </a:moveTo>
                  <a:lnTo>
                    <a:pt x="58819" y="-136"/>
                  </a:lnTo>
                  <a:cubicBezTo>
                    <a:pt x="26272" y="-136"/>
                    <a:pt x="-114" y="26260"/>
                    <a:pt x="-114" y="58818"/>
                  </a:cubicBezTo>
                  <a:lnTo>
                    <a:pt x="-114" y="1252201"/>
                  </a:lnTo>
                  <a:cubicBezTo>
                    <a:pt x="-114" y="1284759"/>
                    <a:pt x="26272" y="1311155"/>
                    <a:pt x="58819" y="1311155"/>
                  </a:cubicBezTo>
                  <a:lnTo>
                    <a:pt x="2199906" y="1311155"/>
                  </a:lnTo>
                  <a:cubicBezTo>
                    <a:pt x="2232453" y="1311155"/>
                    <a:pt x="2258840" y="1284759"/>
                    <a:pt x="2258840" y="1252201"/>
                  </a:cubicBezTo>
                  <a:lnTo>
                    <a:pt x="2258840" y="58818"/>
                  </a:lnTo>
                  <a:cubicBezTo>
                    <a:pt x="2258840" y="26260"/>
                    <a:pt x="2232453" y="-136"/>
                    <a:pt x="2199906" y="-136"/>
                  </a:cubicBezTo>
                  <a:close/>
                </a:path>
              </a:pathLst>
            </a:custGeom>
            <a:solidFill>
              <a:srgbClr val="00B2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8521" y="3500598"/>
              <a:ext cx="261719" cy="261808"/>
            </a:xfrm>
            <a:custGeom>
              <a:avLst/>
              <a:gdLst/>
              <a:ahLst/>
              <a:cxnLst/>
              <a:rect l="l" t="t" r="r" b="b"/>
              <a:pathLst>
                <a:path w="261719" h="261808" extrusionOk="0">
                  <a:moveTo>
                    <a:pt x="261719" y="130904"/>
                  </a:moveTo>
                  <a:cubicBezTo>
                    <a:pt x="261719" y="203201"/>
                    <a:pt x="203131" y="261809"/>
                    <a:pt x="130860" y="261809"/>
                  </a:cubicBezTo>
                  <a:cubicBezTo>
                    <a:pt x="58588" y="261809"/>
                    <a:pt x="0" y="203201"/>
                    <a:pt x="0" y="130904"/>
                  </a:cubicBezTo>
                  <a:cubicBezTo>
                    <a:pt x="0" y="58608"/>
                    <a:pt x="58588" y="0"/>
                    <a:pt x="130860" y="0"/>
                  </a:cubicBezTo>
                  <a:cubicBezTo>
                    <a:pt x="203131" y="0"/>
                    <a:pt x="261719" y="58608"/>
                    <a:pt x="261719" y="130904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1090173" y="2058728"/>
            <a:ext cx="1121151" cy="758748"/>
            <a:chOff x="3685309" y="3227924"/>
            <a:chExt cx="4054412" cy="2743855"/>
          </a:xfrm>
        </p:grpSpPr>
        <p:cxnSp>
          <p:nvCxnSpPr>
            <p:cNvPr id="301" name="Google Shape;301;p7"/>
            <p:cNvCxnSpPr/>
            <p:nvPr/>
          </p:nvCxnSpPr>
          <p:spPr>
            <a:xfrm>
              <a:off x="3917091" y="3967723"/>
              <a:ext cx="74552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02" name="Google Shape;302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901110" y="5495053"/>
              <a:ext cx="139636" cy="419195"/>
            </a:xfrm>
            <a:custGeom>
              <a:avLst/>
              <a:gdLst/>
              <a:ahLst/>
              <a:cxnLst/>
              <a:rect l="l" t="t" r="r" b="b"/>
              <a:pathLst>
                <a:path w="139636" h="419195" extrusionOk="0">
                  <a:moveTo>
                    <a:pt x="139619" y="418452"/>
                  </a:moveTo>
                  <a:lnTo>
                    <a:pt x="113425" y="418452"/>
                  </a:lnTo>
                  <a:lnTo>
                    <a:pt x="112568" y="418452"/>
                  </a:lnTo>
                  <a:lnTo>
                    <a:pt x="80754" y="418452"/>
                  </a:lnTo>
                  <a:lnTo>
                    <a:pt x="36558" y="419023"/>
                  </a:lnTo>
                  <a:lnTo>
                    <a:pt x="31700" y="368826"/>
                  </a:lnTo>
                  <a:lnTo>
                    <a:pt x="27224" y="321201"/>
                  </a:lnTo>
                  <a:lnTo>
                    <a:pt x="6459" y="103936"/>
                  </a:lnTo>
                  <a:lnTo>
                    <a:pt x="5792" y="97269"/>
                  </a:lnTo>
                  <a:lnTo>
                    <a:pt x="5792" y="94316"/>
                  </a:lnTo>
                  <a:lnTo>
                    <a:pt x="-18" y="33165"/>
                  </a:lnTo>
                  <a:lnTo>
                    <a:pt x="88946" y="-172"/>
                  </a:lnTo>
                  <a:lnTo>
                    <a:pt x="99804" y="88506"/>
                  </a:lnTo>
                  <a:lnTo>
                    <a:pt x="100566" y="95078"/>
                  </a:lnTo>
                  <a:lnTo>
                    <a:pt x="100566" y="95840"/>
                  </a:lnTo>
                  <a:lnTo>
                    <a:pt x="122569" y="275862"/>
                  </a:lnTo>
                  <a:lnTo>
                    <a:pt x="129332" y="331108"/>
                  </a:lnTo>
                  <a:lnTo>
                    <a:pt x="133237" y="363207"/>
                  </a:lnTo>
                  <a:lnTo>
                    <a:pt x="136571" y="390734"/>
                  </a:lnTo>
                  <a:lnTo>
                    <a:pt x="136571" y="391687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6014363" y="4596699"/>
              <a:ext cx="1725358" cy="1315740"/>
            </a:xfrm>
            <a:custGeom>
              <a:avLst/>
              <a:gdLst/>
              <a:ahLst/>
              <a:cxnLst/>
              <a:rect l="l" t="t" r="r" b="b"/>
              <a:pathLst>
                <a:path w="1725358" h="1315740" extrusionOk="0">
                  <a:moveTo>
                    <a:pt x="1725340" y="107417"/>
                  </a:moveTo>
                  <a:cubicBezTo>
                    <a:pt x="1725340" y="109322"/>
                    <a:pt x="1725340" y="110370"/>
                    <a:pt x="1725340" y="110370"/>
                  </a:cubicBezTo>
                  <a:lnTo>
                    <a:pt x="1725340" y="111513"/>
                  </a:lnTo>
                  <a:cubicBezTo>
                    <a:pt x="1725340" y="111513"/>
                    <a:pt x="1642282" y="338494"/>
                    <a:pt x="1615231" y="532232"/>
                  </a:cubicBezTo>
                  <a:cubicBezTo>
                    <a:pt x="1613393" y="544929"/>
                    <a:pt x="1611869" y="557635"/>
                    <a:pt x="1610660" y="570332"/>
                  </a:cubicBezTo>
                  <a:cubicBezTo>
                    <a:pt x="1609326" y="583762"/>
                    <a:pt x="1608278" y="596907"/>
                    <a:pt x="1607707" y="609671"/>
                  </a:cubicBezTo>
                  <a:cubicBezTo>
                    <a:pt x="1606945" y="624625"/>
                    <a:pt x="1606754" y="639103"/>
                    <a:pt x="1607135" y="652914"/>
                  </a:cubicBezTo>
                  <a:cubicBezTo>
                    <a:pt x="1607135" y="656057"/>
                    <a:pt x="1607135" y="659295"/>
                    <a:pt x="1607135" y="662439"/>
                  </a:cubicBezTo>
                  <a:cubicBezTo>
                    <a:pt x="1607135" y="668820"/>
                    <a:pt x="1607802" y="675393"/>
                    <a:pt x="1608183" y="682156"/>
                  </a:cubicBezTo>
                  <a:cubicBezTo>
                    <a:pt x="1608564" y="688919"/>
                    <a:pt x="1609136" y="695681"/>
                    <a:pt x="1609707" y="702729"/>
                  </a:cubicBezTo>
                  <a:cubicBezTo>
                    <a:pt x="1610279" y="709778"/>
                    <a:pt x="1610850" y="715969"/>
                    <a:pt x="1611517" y="722732"/>
                  </a:cubicBezTo>
                  <a:cubicBezTo>
                    <a:pt x="1631996" y="932282"/>
                    <a:pt x="1709815" y="1239082"/>
                    <a:pt x="1709815" y="1239082"/>
                  </a:cubicBezTo>
                  <a:cubicBezTo>
                    <a:pt x="1709815" y="1239082"/>
                    <a:pt x="1712387" y="1247369"/>
                    <a:pt x="1715720" y="1261466"/>
                  </a:cubicBezTo>
                  <a:lnTo>
                    <a:pt x="1694194" y="1261466"/>
                  </a:lnTo>
                  <a:cubicBezTo>
                    <a:pt x="1560177" y="1263657"/>
                    <a:pt x="1425874" y="1267467"/>
                    <a:pt x="1291477" y="1272039"/>
                  </a:cubicBezTo>
                  <a:lnTo>
                    <a:pt x="1267283" y="1272801"/>
                  </a:lnTo>
                  <a:lnTo>
                    <a:pt x="1259282" y="1272801"/>
                  </a:lnTo>
                  <a:cubicBezTo>
                    <a:pt x="973532" y="1282898"/>
                    <a:pt x="687782" y="1296328"/>
                    <a:pt x="402794" y="1305948"/>
                  </a:cubicBezTo>
                  <a:lnTo>
                    <a:pt x="333166" y="1308234"/>
                  </a:lnTo>
                  <a:lnTo>
                    <a:pt x="323070" y="1308234"/>
                  </a:lnTo>
                  <a:cubicBezTo>
                    <a:pt x="224010" y="1311406"/>
                    <a:pt x="125045" y="1313854"/>
                    <a:pt x="26176" y="1315568"/>
                  </a:cubicBezTo>
                  <a:lnTo>
                    <a:pt x="-18" y="1315568"/>
                  </a:lnTo>
                  <a:cubicBezTo>
                    <a:pt x="6697" y="1306091"/>
                    <a:pt x="14431" y="1297375"/>
                    <a:pt x="23032" y="1289565"/>
                  </a:cubicBezTo>
                  <a:cubicBezTo>
                    <a:pt x="30262" y="1282859"/>
                    <a:pt x="38072" y="1276801"/>
                    <a:pt x="46369" y="1271467"/>
                  </a:cubicBezTo>
                  <a:cubicBezTo>
                    <a:pt x="91631" y="1243245"/>
                    <a:pt x="140933" y="1222071"/>
                    <a:pt x="192578" y="1208697"/>
                  </a:cubicBezTo>
                  <a:cubicBezTo>
                    <a:pt x="203465" y="1205716"/>
                    <a:pt x="214723" y="1204345"/>
                    <a:pt x="226010" y="1204602"/>
                  </a:cubicBezTo>
                  <a:lnTo>
                    <a:pt x="292685" y="1205935"/>
                  </a:lnTo>
                  <a:lnTo>
                    <a:pt x="302972" y="1205935"/>
                  </a:lnTo>
                  <a:lnTo>
                    <a:pt x="405271" y="1207936"/>
                  </a:lnTo>
                  <a:lnTo>
                    <a:pt x="1282714" y="1225366"/>
                  </a:lnTo>
                  <a:lnTo>
                    <a:pt x="1284905" y="1225366"/>
                  </a:lnTo>
                  <a:lnTo>
                    <a:pt x="1291096" y="1224128"/>
                  </a:lnTo>
                  <a:cubicBezTo>
                    <a:pt x="1301278" y="1221585"/>
                    <a:pt x="1311203" y="1218080"/>
                    <a:pt x="1320719" y="1213651"/>
                  </a:cubicBezTo>
                  <a:cubicBezTo>
                    <a:pt x="1354237" y="1199506"/>
                    <a:pt x="1377935" y="1168874"/>
                    <a:pt x="1383203" y="1132879"/>
                  </a:cubicBezTo>
                  <a:cubicBezTo>
                    <a:pt x="1383203" y="1129926"/>
                    <a:pt x="1383964" y="1126783"/>
                    <a:pt x="1384155" y="1123354"/>
                  </a:cubicBezTo>
                  <a:cubicBezTo>
                    <a:pt x="1384441" y="1118724"/>
                    <a:pt x="1384441" y="1114076"/>
                    <a:pt x="1384155" y="1109447"/>
                  </a:cubicBezTo>
                  <a:cubicBezTo>
                    <a:pt x="1384155" y="1106209"/>
                    <a:pt x="1384155" y="1102779"/>
                    <a:pt x="1383393" y="1099255"/>
                  </a:cubicBezTo>
                  <a:cubicBezTo>
                    <a:pt x="1382631" y="1095731"/>
                    <a:pt x="1382440" y="1092207"/>
                    <a:pt x="1381774" y="1088587"/>
                  </a:cubicBezTo>
                  <a:cubicBezTo>
                    <a:pt x="1360628" y="970382"/>
                    <a:pt x="1324624" y="606527"/>
                    <a:pt x="1324624" y="606527"/>
                  </a:cubicBezTo>
                  <a:lnTo>
                    <a:pt x="1324624" y="607670"/>
                  </a:lnTo>
                  <a:cubicBezTo>
                    <a:pt x="1324624" y="607670"/>
                    <a:pt x="1324624" y="592144"/>
                    <a:pt x="1325481" y="566046"/>
                  </a:cubicBezTo>
                  <a:cubicBezTo>
                    <a:pt x="1325481" y="564045"/>
                    <a:pt x="1325481" y="561855"/>
                    <a:pt x="1325481" y="559664"/>
                  </a:cubicBezTo>
                  <a:lnTo>
                    <a:pt x="1325481" y="554044"/>
                  </a:lnTo>
                  <a:cubicBezTo>
                    <a:pt x="1325481" y="548234"/>
                    <a:pt x="1326148" y="541947"/>
                    <a:pt x="1326529" y="534994"/>
                  </a:cubicBezTo>
                  <a:cubicBezTo>
                    <a:pt x="1326529" y="530899"/>
                    <a:pt x="1327100" y="526708"/>
                    <a:pt x="1327386" y="522326"/>
                  </a:cubicBezTo>
                  <a:cubicBezTo>
                    <a:pt x="1327862" y="515944"/>
                    <a:pt x="1328434" y="509372"/>
                    <a:pt x="1329005" y="502514"/>
                  </a:cubicBezTo>
                  <a:cubicBezTo>
                    <a:pt x="1328958" y="502104"/>
                    <a:pt x="1328958" y="501685"/>
                    <a:pt x="1329005" y="501276"/>
                  </a:cubicBezTo>
                  <a:cubicBezTo>
                    <a:pt x="1329386" y="496961"/>
                    <a:pt x="1329767" y="492579"/>
                    <a:pt x="1330148" y="488132"/>
                  </a:cubicBezTo>
                  <a:cubicBezTo>
                    <a:pt x="1330148" y="488132"/>
                    <a:pt x="1330148" y="487179"/>
                    <a:pt x="1330148" y="486703"/>
                  </a:cubicBezTo>
                  <a:cubicBezTo>
                    <a:pt x="1344340" y="346209"/>
                    <a:pt x="1389013" y="123800"/>
                    <a:pt x="1530173" y="41409"/>
                  </a:cubicBezTo>
                  <a:cubicBezTo>
                    <a:pt x="1596372" y="2642"/>
                    <a:pt x="1640187" y="-5169"/>
                    <a:pt x="1669048" y="2452"/>
                  </a:cubicBezTo>
                  <a:cubicBezTo>
                    <a:pt x="1711148" y="13501"/>
                    <a:pt x="1721721" y="57315"/>
                    <a:pt x="1724007" y="85796"/>
                  </a:cubicBezTo>
                  <a:cubicBezTo>
                    <a:pt x="1724007" y="87700"/>
                    <a:pt x="1724007" y="89510"/>
                    <a:pt x="1724007" y="91320"/>
                  </a:cubicBezTo>
                  <a:cubicBezTo>
                    <a:pt x="1724759" y="96654"/>
                    <a:pt x="1725207" y="102026"/>
                    <a:pt x="1725340" y="107417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6013696" y="4593060"/>
              <a:ext cx="1726025" cy="1319283"/>
            </a:xfrm>
            <a:custGeom>
              <a:avLst/>
              <a:gdLst/>
              <a:ahLst/>
              <a:cxnLst/>
              <a:rect l="l" t="t" r="r" b="b"/>
              <a:pathLst>
                <a:path w="1726025" h="1319283" extrusionOk="0">
                  <a:moveTo>
                    <a:pt x="1726007" y="111055"/>
                  </a:moveTo>
                  <a:cubicBezTo>
                    <a:pt x="1726007" y="112960"/>
                    <a:pt x="1726007" y="114008"/>
                    <a:pt x="1726007" y="114008"/>
                  </a:cubicBezTo>
                  <a:cubicBezTo>
                    <a:pt x="1726007" y="114008"/>
                    <a:pt x="1657522" y="301174"/>
                    <a:pt x="1624852" y="480626"/>
                  </a:cubicBezTo>
                  <a:lnTo>
                    <a:pt x="1624852" y="480626"/>
                  </a:lnTo>
                  <a:cubicBezTo>
                    <a:pt x="1622566" y="493322"/>
                    <a:pt x="1620470" y="505610"/>
                    <a:pt x="1618565" y="517487"/>
                  </a:cubicBezTo>
                  <a:cubicBezTo>
                    <a:pt x="1617613" y="523583"/>
                    <a:pt x="1616756" y="529679"/>
                    <a:pt x="1615898" y="535775"/>
                  </a:cubicBezTo>
                  <a:cubicBezTo>
                    <a:pt x="1614060" y="548472"/>
                    <a:pt x="1612536" y="561178"/>
                    <a:pt x="1611326" y="573875"/>
                  </a:cubicBezTo>
                  <a:cubicBezTo>
                    <a:pt x="1609993" y="587305"/>
                    <a:pt x="1608945" y="600450"/>
                    <a:pt x="1608374" y="613213"/>
                  </a:cubicBezTo>
                  <a:cubicBezTo>
                    <a:pt x="1607612" y="628168"/>
                    <a:pt x="1607421" y="642645"/>
                    <a:pt x="1607802" y="656457"/>
                  </a:cubicBezTo>
                  <a:cubicBezTo>
                    <a:pt x="1607802" y="659600"/>
                    <a:pt x="1607802" y="662838"/>
                    <a:pt x="1607802" y="665982"/>
                  </a:cubicBezTo>
                  <a:cubicBezTo>
                    <a:pt x="1607802" y="672363"/>
                    <a:pt x="1608469" y="678936"/>
                    <a:pt x="1608850" y="685699"/>
                  </a:cubicBezTo>
                  <a:cubicBezTo>
                    <a:pt x="1609231" y="692462"/>
                    <a:pt x="1609802" y="699319"/>
                    <a:pt x="1610374" y="706272"/>
                  </a:cubicBezTo>
                  <a:cubicBezTo>
                    <a:pt x="1610945" y="713226"/>
                    <a:pt x="1611517" y="719512"/>
                    <a:pt x="1612184" y="726275"/>
                  </a:cubicBezTo>
                  <a:cubicBezTo>
                    <a:pt x="1612850" y="733038"/>
                    <a:pt x="1613517" y="739515"/>
                    <a:pt x="1614279" y="746182"/>
                  </a:cubicBezTo>
                  <a:cubicBezTo>
                    <a:pt x="1617327" y="773138"/>
                    <a:pt x="1621137" y="801428"/>
                    <a:pt x="1625519" y="830193"/>
                  </a:cubicBezTo>
                  <a:cubicBezTo>
                    <a:pt x="1655332" y="1024217"/>
                    <a:pt x="1710481" y="1241577"/>
                    <a:pt x="1710481" y="1241577"/>
                  </a:cubicBezTo>
                  <a:cubicBezTo>
                    <a:pt x="1710481" y="1241577"/>
                    <a:pt x="1713244" y="1250341"/>
                    <a:pt x="1716578" y="1265009"/>
                  </a:cubicBezTo>
                  <a:lnTo>
                    <a:pt x="1716578" y="1265009"/>
                  </a:lnTo>
                  <a:lnTo>
                    <a:pt x="1695051" y="1265009"/>
                  </a:lnTo>
                  <a:cubicBezTo>
                    <a:pt x="1561034" y="1267200"/>
                    <a:pt x="1426732" y="1271010"/>
                    <a:pt x="1292334" y="1275582"/>
                  </a:cubicBezTo>
                  <a:lnTo>
                    <a:pt x="1268141" y="1276344"/>
                  </a:lnTo>
                  <a:lnTo>
                    <a:pt x="1260139" y="1276344"/>
                  </a:lnTo>
                  <a:cubicBezTo>
                    <a:pt x="974389" y="1286440"/>
                    <a:pt x="688639" y="1299870"/>
                    <a:pt x="403652" y="1309491"/>
                  </a:cubicBezTo>
                  <a:lnTo>
                    <a:pt x="334024" y="1311777"/>
                  </a:lnTo>
                  <a:lnTo>
                    <a:pt x="323927" y="1311777"/>
                  </a:lnTo>
                  <a:cubicBezTo>
                    <a:pt x="224867" y="1314949"/>
                    <a:pt x="125903" y="1317397"/>
                    <a:pt x="27033" y="1319111"/>
                  </a:cubicBezTo>
                  <a:lnTo>
                    <a:pt x="839" y="1319111"/>
                  </a:lnTo>
                  <a:lnTo>
                    <a:pt x="-18" y="1319111"/>
                  </a:lnTo>
                  <a:cubicBezTo>
                    <a:pt x="6907" y="1309281"/>
                    <a:pt x="14889" y="1300242"/>
                    <a:pt x="23795" y="1292155"/>
                  </a:cubicBezTo>
                  <a:cubicBezTo>
                    <a:pt x="31014" y="1285335"/>
                    <a:pt x="38854" y="1279211"/>
                    <a:pt x="47226" y="1273867"/>
                  </a:cubicBezTo>
                  <a:cubicBezTo>
                    <a:pt x="92537" y="1245721"/>
                    <a:pt x="141819" y="1224556"/>
                    <a:pt x="193435" y="1211097"/>
                  </a:cubicBezTo>
                  <a:cubicBezTo>
                    <a:pt x="204331" y="1208202"/>
                    <a:pt x="215590" y="1206849"/>
                    <a:pt x="226868" y="1207097"/>
                  </a:cubicBezTo>
                  <a:lnTo>
                    <a:pt x="293543" y="1208431"/>
                  </a:lnTo>
                  <a:lnTo>
                    <a:pt x="303829" y="1208431"/>
                  </a:lnTo>
                  <a:lnTo>
                    <a:pt x="406414" y="1210431"/>
                  </a:lnTo>
                  <a:lnTo>
                    <a:pt x="1284524" y="1227766"/>
                  </a:lnTo>
                  <a:lnTo>
                    <a:pt x="1286047" y="1227766"/>
                  </a:lnTo>
                  <a:cubicBezTo>
                    <a:pt x="1286047" y="1227766"/>
                    <a:pt x="1288619" y="1227766"/>
                    <a:pt x="1292906" y="1226338"/>
                  </a:cubicBezTo>
                  <a:cubicBezTo>
                    <a:pt x="1303183" y="1223785"/>
                    <a:pt x="1313175" y="1220175"/>
                    <a:pt x="1322719" y="1215574"/>
                  </a:cubicBezTo>
                  <a:cubicBezTo>
                    <a:pt x="1355475" y="1201506"/>
                    <a:pt x="1378745" y="1171626"/>
                    <a:pt x="1384346" y="1136422"/>
                  </a:cubicBezTo>
                  <a:cubicBezTo>
                    <a:pt x="1384346" y="1133469"/>
                    <a:pt x="1385108" y="1130326"/>
                    <a:pt x="1385298" y="1126897"/>
                  </a:cubicBezTo>
                  <a:cubicBezTo>
                    <a:pt x="1385584" y="1122267"/>
                    <a:pt x="1385584" y="1117619"/>
                    <a:pt x="1385298" y="1112990"/>
                  </a:cubicBezTo>
                  <a:cubicBezTo>
                    <a:pt x="1385298" y="1109752"/>
                    <a:pt x="1385298" y="1106322"/>
                    <a:pt x="1384536" y="1102798"/>
                  </a:cubicBezTo>
                  <a:cubicBezTo>
                    <a:pt x="1383774" y="1099274"/>
                    <a:pt x="1383584" y="1095083"/>
                    <a:pt x="1382917" y="1091083"/>
                  </a:cubicBezTo>
                  <a:cubicBezTo>
                    <a:pt x="1361771" y="972878"/>
                    <a:pt x="1325767" y="609022"/>
                    <a:pt x="1325767" y="609022"/>
                  </a:cubicBezTo>
                  <a:cubicBezTo>
                    <a:pt x="1325767" y="609022"/>
                    <a:pt x="1325767" y="593497"/>
                    <a:pt x="1326624" y="567398"/>
                  </a:cubicBezTo>
                  <a:cubicBezTo>
                    <a:pt x="1326624" y="565398"/>
                    <a:pt x="1326624" y="563207"/>
                    <a:pt x="1326624" y="561016"/>
                  </a:cubicBezTo>
                  <a:lnTo>
                    <a:pt x="1326624" y="555397"/>
                  </a:lnTo>
                  <a:cubicBezTo>
                    <a:pt x="1326624" y="549587"/>
                    <a:pt x="1327291" y="543300"/>
                    <a:pt x="1327672" y="536347"/>
                  </a:cubicBezTo>
                  <a:cubicBezTo>
                    <a:pt x="1327672" y="532251"/>
                    <a:pt x="1328243" y="528060"/>
                    <a:pt x="1328529" y="523678"/>
                  </a:cubicBezTo>
                  <a:cubicBezTo>
                    <a:pt x="1329005" y="517297"/>
                    <a:pt x="1329577" y="510724"/>
                    <a:pt x="1330148" y="503866"/>
                  </a:cubicBezTo>
                  <a:cubicBezTo>
                    <a:pt x="1330101" y="503457"/>
                    <a:pt x="1330101" y="503038"/>
                    <a:pt x="1330148" y="502628"/>
                  </a:cubicBezTo>
                  <a:cubicBezTo>
                    <a:pt x="1330529" y="498313"/>
                    <a:pt x="1330910" y="493932"/>
                    <a:pt x="1331291" y="489484"/>
                  </a:cubicBezTo>
                  <a:cubicBezTo>
                    <a:pt x="1331291" y="489484"/>
                    <a:pt x="1331291" y="488531"/>
                    <a:pt x="1331291" y="488055"/>
                  </a:cubicBezTo>
                  <a:cubicBezTo>
                    <a:pt x="1333006" y="470529"/>
                    <a:pt x="1335292" y="451669"/>
                    <a:pt x="1338149" y="431952"/>
                  </a:cubicBezTo>
                  <a:cubicBezTo>
                    <a:pt x="1357961" y="294031"/>
                    <a:pt x="1407491" y="113913"/>
                    <a:pt x="1530935" y="41427"/>
                  </a:cubicBezTo>
                  <a:cubicBezTo>
                    <a:pt x="1595420" y="3327"/>
                    <a:pt x="1638568" y="-4673"/>
                    <a:pt x="1667524" y="1899"/>
                  </a:cubicBezTo>
                  <a:cubicBezTo>
                    <a:pt x="1712101" y="12091"/>
                    <a:pt x="1722674" y="58001"/>
                    <a:pt x="1724674" y="86957"/>
                  </a:cubicBezTo>
                  <a:cubicBezTo>
                    <a:pt x="1724674" y="88862"/>
                    <a:pt x="1724674" y="90672"/>
                    <a:pt x="1724674" y="92482"/>
                  </a:cubicBezTo>
                  <a:cubicBezTo>
                    <a:pt x="1725531" y="98635"/>
                    <a:pt x="1725979" y="104845"/>
                    <a:pt x="1726007" y="11105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5981882" y="4585372"/>
              <a:ext cx="1733841" cy="1327924"/>
            </a:xfrm>
            <a:custGeom>
              <a:avLst/>
              <a:gdLst/>
              <a:ahLst/>
              <a:cxnLst/>
              <a:rect l="l" t="t" r="r" b="b"/>
              <a:pathLst>
                <a:path w="1733841" h="1327924" extrusionOk="0">
                  <a:moveTo>
                    <a:pt x="1733437" y="110648"/>
                  </a:moveTo>
                  <a:cubicBezTo>
                    <a:pt x="1733437" y="110648"/>
                    <a:pt x="1609136" y="450309"/>
                    <a:pt x="1615136" y="653573"/>
                  </a:cubicBezTo>
                  <a:cubicBezTo>
                    <a:pt x="1621137" y="856836"/>
                    <a:pt x="1718197" y="1238789"/>
                    <a:pt x="1718197" y="1238789"/>
                  </a:cubicBezTo>
                  <a:cubicBezTo>
                    <a:pt x="1718197" y="1238789"/>
                    <a:pt x="1722388" y="1252219"/>
                    <a:pt x="1726864" y="1273650"/>
                  </a:cubicBezTo>
                  <a:cubicBezTo>
                    <a:pt x="1592848" y="1275841"/>
                    <a:pt x="1458545" y="1279651"/>
                    <a:pt x="1324147" y="1284223"/>
                  </a:cubicBezTo>
                  <a:lnTo>
                    <a:pt x="1299954" y="1284985"/>
                  </a:lnTo>
                  <a:lnTo>
                    <a:pt x="1291953" y="1284985"/>
                  </a:lnTo>
                  <a:cubicBezTo>
                    <a:pt x="1006203" y="1295081"/>
                    <a:pt x="720453" y="1308512"/>
                    <a:pt x="435465" y="1318132"/>
                  </a:cubicBezTo>
                  <a:lnTo>
                    <a:pt x="365837" y="1320418"/>
                  </a:lnTo>
                  <a:lnTo>
                    <a:pt x="355741" y="1320418"/>
                  </a:lnTo>
                  <a:cubicBezTo>
                    <a:pt x="256681" y="1323590"/>
                    <a:pt x="157716" y="1326038"/>
                    <a:pt x="58846" y="1327752"/>
                  </a:cubicBezTo>
                  <a:lnTo>
                    <a:pt x="32653" y="1327752"/>
                  </a:lnTo>
                  <a:lnTo>
                    <a:pt x="31796" y="1327752"/>
                  </a:lnTo>
                  <a:lnTo>
                    <a:pt x="-18" y="1327752"/>
                  </a:lnTo>
                  <a:cubicBezTo>
                    <a:pt x="13089" y="1305759"/>
                    <a:pt x="30957" y="1286976"/>
                    <a:pt x="52274" y="1272793"/>
                  </a:cubicBezTo>
                  <a:lnTo>
                    <a:pt x="54846" y="1270984"/>
                  </a:lnTo>
                  <a:cubicBezTo>
                    <a:pt x="100195" y="1243295"/>
                    <a:pt x="149448" y="1222587"/>
                    <a:pt x="200960" y="1209547"/>
                  </a:cubicBezTo>
                  <a:cubicBezTo>
                    <a:pt x="211856" y="1206651"/>
                    <a:pt x="223115" y="1205299"/>
                    <a:pt x="234392" y="1205547"/>
                  </a:cubicBezTo>
                  <a:lnTo>
                    <a:pt x="322403" y="1207261"/>
                  </a:lnTo>
                  <a:lnTo>
                    <a:pt x="332690" y="1207261"/>
                  </a:lnTo>
                  <a:lnTo>
                    <a:pt x="438704" y="1209356"/>
                  </a:lnTo>
                  <a:lnTo>
                    <a:pt x="1293572" y="1226407"/>
                  </a:lnTo>
                  <a:cubicBezTo>
                    <a:pt x="1305802" y="1224111"/>
                    <a:pt x="1317680" y="1220234"/>
                    <a:pt x="1328910" y="1214881"/>
                  </a:cubicBezTo>
                  <a:cubicBezTo>
                    <a:pt x="1332644" y="1213167"/>
                    <a:pt x="1336273" y="1211224"/>
                    <a:pt x="1339769" y="1209071"/>
                  </a:cubicBezTo>
                  <a:lnTo>
                    <a:pt x="1339769" y="1209071"/>
                  </a:lnTo>
                  <a:cubicBezTo>
                    <a:pt x="1350494" y="1202889"/>
                    <a:pt x="1360143" y="1195012"/>
                    <a:pt x="1368344" y="1185735"/>
                  </a:cubicBezTo>
                  <a:cubicBezTo>
                    <a:pt x="1386346" y="1165256"/>
                    <a:pt x="1398347" y="1134776"/>
                    <a:pt x="1390346" y="1090485"/>
                  </a:cubicBezTo>
                  <a:cubicBezTo>
                    <a:pt x="1369106" y="972280"/>
                    <a:pt x="1333196" y="608425"/>
                    <a:pt x="1333196" y="608425"/>
                  </a:cubicBezTo>
                  <a:cubicBezTo>
                    <a:pt x="1333196" y="608425"/>
                    <a:pt x="1327100" y="165702"/>
                    <a:pt x="1539317" y="41401"/>
                  </a:cubicBezTo>
                  <a:cubicBezTo>
                    <a:pt x="1625042" y="-8795"/>
                    <a:pt x="1673239" y="-7081"/>
                    <a:pt x="1700195" y="12826"/>
                  </a:cubicBezTo>
                  <a:cubicBezTo>
                    <a:pt x="1701004" y="13340"/>
                    <a:pt x="1701766" y="13912"/>
                    <a:pt x="1702481" y="14540"/>
                  </a:cubicBezTo>
                  <a:cubicBezTo>
                    <a:pt x="1739628" y="44449"/>
                    <a:pt x="1733437" y="110648"/>
                    <a:pt x="1733437" y="110648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173561" y="5496292"/>
              <a:ext cx="121348" cy="286892"/>
            </a:xfrm>
            <a:custGeom>
              <a:avLst/>
              <a:gdLst/>
              <a:ahLst/>
              <a:cxnLst/>
              <a:rect l="l" t="t" r="r" b="b"/>
              <a:pathLst>
                <a:path w="121348" h="286892" extrusionOk="0">
                  <a:moveTo>
                    <a:pt x="121331" y="33165"/>
                  </a:moveTo>
                  <a:lnTo>
                    <a:pt x="117902" y="68694"/>
                  </a:lnTo>
                  <a:lnTo>
                    <a:pt x="97137" y="286721"/>
                  </a:lnTo>
                  <a:cubicBezTo>
                    <a:pt x="64685" y="279929"/>
                    <a:pt x="32300" y="272814"/>
                    <a:pt x="-18" y="265385"/>
                  </a:cubicBezTo>
                  <a:lnTo>
                    <a:pt x="24271" y="67170"/>
                  </a:lnTo>
                  <a:lnTo>
                    <a:pt x="32462" y="-172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3685309" y="4355101"/>
              <a:ext cx="2800826" cy="1104042"/>
            </a:xfrm>
            <a:custGeom>
              <a:avLst/>
              <a:gdLst/>
              <a:ahLst/>
              <a:cxnLst/>
              <a:rect l="l" t="t" r="r" b="b"/>
              <a:pathLst>
                <a:path w="2800826" h="1104042" extrusionOk="0">
                  <a:moveTo>
                    <a:pt x="0" y="1104043"/>
                  </a:moveTo>
                  <a:lnTo>
                    <a:pt x="518732" y="0"/>
                  </a:lnTo>
                  <a:lnTo>
                    <a:pt x="2608231" y="162973"/>
                  </a:lnTo>
                  <a:lnTo>
                    <a:pt x="2800827" y="1104043"/>
                  </a:lnTo>
                  <a:lnTo>
                    <a:pt x="0" y="1104043"/>
                  </a:lnTo>
                  <a:close/>
                </a:path>
              </a:pathLst>
            </a:custGeom>
            <a:solidFill>
              <a:srgbClr val="EFC6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3685309" y="5459144"/>
              <a:ext cx="2800826" cy="140779"/>
            </a:xfrm>
            <a:custGeom>
              <a:avLst/>
              <a:gdLst/>
              <a:ahLst/>
              <a:cxnLst/>
              <a:rect l="l" t="t" r="r" b="b"/>
              <a:pathLst>
                <a:path w="2800826" h="140779" extrusionOk="0">
                  <a:moveTo>
                    <a:pt x="0" y="96298"/>
                  </a:moveTo>
                  <a:lnTo>
                    <a:pt x="0" y="0"/>
                  </a:lnTo>
                  <a:lnTo>
                    <a:pt x="2800827" y="0"/>
                  </a:lnTo>
                  <a:lnTo>
                    <a:pt x="2800827" y="140779"/>
                  </a:lnTo>
                  <a:lnTo>
                    <a:pt x="0" y="96298"/>
                  </a:lnTo>
                  <a:close/>
                </a:path>
              </a:pathLst>
            </a:custGeom>
            <a:solidFill>
              <a:srgbClr val="D48A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4465026" y="4736292"/>
              <a:ext cx="1266062" cy="566260"/>
            </a:xfrm>
            <a:custGeom>
              <a:avLst/>
              <a:gdLst/>
              <a:ahLst/>
              <a:cxnLst/>
              <a:rect l="l" t="t" r="r" b="b"/>
              <a:pathLst>
                <a:path w="1266062" h="566260" extrusionOk="0">
                  <a:moveTo>
                    <a:pt x="-18" y="539419"/>
                  </a:moveTo>
                  <a:lnTo>
                    <a:pt x="1266045" y="566089"/>
                  </a:lnTo>
                  <a:lnTo>
                    <a:pt x="1093928" y="44786"/>
                  </a:lnTo>
                  <a:cubicBezTo>
                    <a:pt x="1088232" y="27469"/>
                    <a:pt x="1072240" y="15639"/>
                    <a:pt x="1054019" y="15258"/>
                  </a:cubicBezTo>
                  <a:lnTo>
                    <a:pt x="240393" y="-172"/>
                  </a:ln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4566016" y="4800395"/>
              <a:ext cx="609480" cy="441341"/>
            </a:xfrm>
            <a:custGeom>
              <a:avLst/>
              <a:gdLst/>
              <a:ahLst/>
              <a:cxnLst/>
              <a:rect l="l" t="t" r="r" b="b"/>
              <a:pathLst>
                <a:path w="609480" h="441341" extrusionOk="0">
                  <a:moveTo>
                    <a:pt x="3577" y="357301"/>
                  </a:moveTo>
                  <a:lnTo>
                    <a:pt x="155310" y="23450"/>
                  </a:lnTo>
                  <a:cubicBezTo>
                    <a:pt x="161901" y="9067"/>
                    <a:pt x="176255" y="-153"/>
                    <a:pt x="192077" y="-172"/>
                  </a:cubicBezTo>
                  <a:lnTo>
                    <a:pt x="569171" y="-172"/>
                  </a:lnTo>
                  <a:cubicBezTo>
                    <a:pt x="591422" y="-172"/>
                    <a:pt x="609462" y="17868"/>
                    <a:pt x="609462" y="40119"/>
                  </a:cubicBezTo>
                  <a:lnTo>
                    <a:pt x="609462" y="400830"/>
                  </a:lnTo>
                  <a:cubicBezTo>
                    <a:pt x="609433" y="423138"/>
                    <a:pt x="591327" y="441198"/>
                    <a:pt x="569028" y="441169"/>
                  </a:cubicBezTo>
                  <a:cubicBezTo>
                    <a:pt x="568409" y="441169"/>
                    <a:pt x="567790" y="441150"/>
                    <a:pt x="567171" y="441121"/>
                  </a:cubicBezTo>
                  <a:lnTo>
                    <a:pt x="38248" y="414165"/>
                  </a:lnTo>
                  <a:cubicBezTo>
                    <a:pt x="16026" y="413042"/>
                    <a:pt x="-1081" y="394116"/>
                    <a:pt x="34" y="371894"/>
                  </a:cubicBezTo>
                  <a:cubicBezTo>
                    <a:pt x="291" y="366855"/>
                    <a:pt x="1491" y="361902"/>
                    <a:pt x="3577" y="357301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313303" y="4896502"/>
              <a:ext cx="208853" cy="249174"/>
            </a:xfrm>
            <a:custGeom>
              <a:avLst/>
              <a:gdLst/>
              <a:ahLst/>
              <a:cxnLst/>
              <a:rect l="l" t="t" r="r" b="b"/>
              <a:pathLst>
                <a:path w="208853" h="249174" extrusionOk="0">
                  <a:moveTo>
                    <a:pt x="1" y="218903"/>
                  </a:moveTo>
                  <a:lnTo>
                    <a:pt x="6478" y="28403"/>
                  </a:lnTo>
                  <a:cubicBezTo>
                    <a:pt x="6840" y="12553"/>
                    <a:pt x="19766" y="-124"/>
                    <a:pt x="35625" y="-172"/>
                  </a:cubicBezTo>
                  <a:lnTo>
                    <a:pt x="147067" y="-172"/>
                  </a:lnTo>
                  <a:cubicBezTo>
                    <a:pt x="161193" y="-105"/>
                    <a:pt x="173242" y="10096"/>
                    <a:pt x="175642" y="24022"/>
                  </a:cubicBezTo>
                  <a:lnTo>
                    <a:pt x="208408" y="213474"/>
                  </a:lnTo>
                  <a:cubicBezTo>
                    <a:pt x="211142" y="229390"/>
                    <a:pt x="200464" y="244516"/>
                    <a:pt x="184538" y="247250"/>
                  </a:cubicBezTo>
                  <a:cubicBezTo>
                    <a:pt x="182986" y="247516"/>
                    <a:pt x="181414" y="247659"/>
                    <a:pt x="179833" y="247669"/>
                  </a:cubicBezTo>
                  <a:lnTo>
                    <a:pt x="29052" y="249002"/>
                  </a:lnTo>
                  <a:cubicBezTo>
                    <a:pt x="12955" y="248955"/>
                    <a:pt x="-56" y="235877"/>
                    <a:pt x="-18" y="219780"/>
                  </a:cubicBezTo>
                  <a:cubicBezTo>
                    <a:pt x="-18" y="219484"/>
                    <a:pt x="-8" y="219198"/>
                    <a:pt x="1" y="218903"/>
                  </a:cubicBezTo>
                  <a:close/>
                </a:path>
              </a:pathLst>
            </a:custGeom>
            <a:solidFill>
              <a:srgbClr val="D1D9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811507" y="3819930"/>
              <a:ext cx="894216" cy="1455953"/>
            </a:xfrm>
            <a:custGeom>
              <a:avLst/>
              <a:gdLst/>
              <a:ahLst/>
              <a:cxnLst/>
              <a:rect l="l" t="t" r="r" b="b"/>
              <a:pathLst>
                <a:path w="894216" h="1455953" extrusionOk="0">
                  <a:moveTo>
                    <a:pt x="25423" y="56463"/>
                  </a:moveTo>
                  <a:lnTo>
                    <a:pt x="466907" y="76"/>
                  </a:lnTo>
                  <a:cubicBezTo>
                    <a:pt x="479518" y="-1592"/>
                    <a:pt x="491710" y="5286"/>
                    <a:pt x="496815" y="16935"/>
                  </a:cubicBezTo>
                  <a:lnTo>
                    <a:pt x="894198" y="916190"/>
                  </a:lnTo>
                  <a:lnTo>
                    <a:pt x="653787" y="1455781"/>
                  </a:lnTo>
                  <a:lnTo>
                    <a:pt x="2849" y="97326"/>
                  </a:lnTo>
                  <a:cubicBezTo>
                    <a:pt x="-4033" y="83124"/>
                    <a:pt x="1901" y="66036"/>
                    <a:pt x="16104" y="59150"/>
                  </a:cubicBezTo>
                  <a:cubicBezTo>
                    <a:pt x="19034" y="57730"/>
                    <a:pt x="22186" y="56826"/>
                    <a:pt x="25423" y="56463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922737" y="3889739"/>
              <a:ext cx="710819" cy="1191384"/>
            </a:xfrm>
            <a:custGeom>
              <a:avLst/>
              <a:gdLst/>
              <a:ahLst/>
              <a:cxnLst/>
              <a:rect l="l" t="t" r="r" b="b"/>
              <a:pathLst>
                <a:path w="710819" h="1191384" extrusionOk="0">
                  <a:moveTo>
                    <a:pt x="24397" y="49901"/>
                  </a:moveTo>
                  <a:lnTo>
                    <a:pt x="343579" y="180"/>
                  </a:lnTo>
                  <a:cubicBezTo>
                    <a:pt x="356724" y="-1896"/>
                    <a:pt x="369554" y="5371"/>
                    <a:pt x="374536" y="17706"/>
                  </a:cubicBezTo>
                  <a:lnTo>
                    <a:pt x="708863" y="835523"/>
                  </a:lnTo>
                  <a:cubicBezTo>
                    <a:pt x="711635" y="842276"/>
                    <a:pt x="711425" y="849886"/>
                    <a:pt x="708292" y="856478"/>
                  </a:cubicBezTo>
                  <a:lnTo>
                    <a:pt x="555225" y="1176327"/>
                  </a:lnTo>
                  <a:cubicBezTo>
                    <a:pt x="549186" y="1189243"/>
                    <a:pt x="533822" y="1194815"/>
                    <a:pt x="520906" y="1188776"/>
                  </a:cubicBezTo>
                  <a:cubicBezTo>
                    <a:pt x="515429" y="1186214"/>
                    <a:pt x="511019" y="1181814"/>
                    <a:pt x="508457" y="1176327"/>
                  </a:cubicBezTo>
                  <a:lnTo>
                    <a:pt x="2775" y="90477"/>
                  </a:lnTo>
                  <a:cubicBezTo>
                    <a:pt x="-4022" y="76237"/>
                    <a:pt x="2014" y="59178"/>
                    <a:pt x="16256" y="52377"/>
                  </a:cubicBezTo>
                  <a:cubicBezTo>
                    <a:pt x="18831" y="51149"/>
                    <a:pt x="21577" y="50320"/>
                    <a:pt x="24397" y="49901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769231" y="3227924"/>
              <a:ext cx="2583584" cy="2686800"/>
            </a:xfrm>
            <a:custGeom>
              <a:avLst/>
              <a:gdLst/>
              <a:ahLst/>
              <a:cxnLst/>
              <a:rect l="l" t="t" r="r" b="b"/>
              <a:pathLst>
                <a:path w="2583584" h="2686800" extrusionOk="0">
                  <a:moveTo>
                    <a:pt x="2583567" y="2554421"/>
                  </a:moveTo>
                  <a:cubicBezTo>
                    <a:pt x="2583567" y="2554421"/>
                    <a:pt x="2576995" y="2565280"/>
                    <a:pt x="2567375" y="2582996"/>
                  </a:cubicBezTo>
                  <a:lnTo>
                    <a:pt x="2566517" y="2584616"/>
                  </a:lnTo>
                  <a:cubicBezTo>
                    <a:pt x="2557945" y="2599856"/>
                    <a:pt x="2547467" y="2619858"/>
                    <a:pt x="2536799" y="2641766"/>
                  </a:cubicBezTo>
                  <a:lnTo>
                    <a:pt x="2512606" y="2642528"/>
                  </a:lnTo>
                  <a:lnTo>
                    <a:pt x="2504605" y="2642528"/>
                  </a:lnTo>
                  <a:cubicBezTo>
                    <a:pt x="2218855" y="2652624"/>
                    <a:pt x="1933105" y="2666055"/>
                    <a:pt x="1648117" y="2675675"/>
                  </a:cubicBezTo>
                  <a:lnTo>
                    <a:pt x="1578489" y="2677961"/>
                  </a:lnTo>
                  <a:lnTo>
                    <a:pt x="1568393" y="2677961"/>
                  </a:lnTo>
                  <a:cubicBezTo>
                    <a:pt x="1469333" y="2681132"/>
                    <a:pt x="1370368" y="2683580"/>
                    <a:pt x="1271498" y="2685295"/>
                  </a:cubicBezTo>
                  <a:lnTo>
                    <a:pt x="1245305" y="2685295"/>
                  </a:lnTo>
                  <a:lnTo>
                    <a:pt x="1244447" y="2685295"/>
                  </a:lnTo>
                  <a:lnTo>
                    <a:pt x="1212634" y="2685295"/>
                  </a:lnTo>
                  <a:lnTo>
                    <a:pt x="1168438" y="2685866"/>
                  </a:lnTo>
                  <a:cubicBezTo>
                    <a:pt x="1122527" y="2686314"/>
                    <a:pt x="1076712" y="2686562"/>
                    <a:pt x="1030992" y="2686629"/>
                  </a:cubicBezTo>
                  <a:lnTo>
                    <a:pt x="976509" y="2686629"/>
                  </a:lnTo>
                  <a:cubicBezTo>
                    <a:pt x="808679" y="2686152"/>
                    <a:pt x="641515" y="2682437"/>
                    <a:pt x="475399" y="2673770"/>
                  </a:cubicBezTo>
                  <a:lnTo>
                    <a:pt x="456920" y="2672722"/>
                  </a:lnTo>
                  <a:cubicBezTo>
                    <a:pt x="489591" y="2601666"/>
                    <a:pt x="547979" y="2485175"/>
                    <a:pt x="595414" y="2447932"/>
                  </a:cubicBezTo>
                  <a:cubicBezTo>
                    <a:pt x="632085" y="2419357"/>
                    <a:pt x="895451" y="2387639"/>
                    <a:pt x="1137672" y="2364398"/>
                  </a:cubicBezTo>
                  <a:lnTo>
                    <a:pt x="1163199" y="2361921"/>
                  </a:lnTo>
                  <a:lnTo>
                    <a:pt x="1163771" y="2361921"/>
                  </a:lnTo>
                  <a:lnTo>
                    <a:pt x="1231398" y="2355635"/>
                  </a:lnTo>
                  <a:cubicBezTo>
                    <a:pt x="1324076" y="2347157"/>
                    <a:pt x="1408182" y="2340300"/>
                    <a:pt x="1468189" y="2335632"/>
                  </a:cubicBezTo>
                  <a:lnTo>
                    <a:pt x="1473714" y="2335156"/>
                  </a:lnTo>
                  <a:lnTo>
                    <a:pt x="1442472" y="2230381"/>
                  </a:lnTo>
                  <a:lnTo>
                    <a:pt x="1397228" y="2077981"/>
                  </a:lnTo>
                  <a:lnTo>
                    <a:pt x="1410087" y="1949965"/>
                  </a:lnTo>
                  <a:lnTo>
                    <a:pt x="1411135" y="1939678"/>
                  </a:lnTo>
                  <a:lnTo>
                    <a:pt x="1409706" y="1939678"/>
                  </a:lnTo>
                  <a:cubicBezTo>
                    <a:pt x="1396809" y="1941050"/>
                    <a:pt x="1383770" y="1939421"/>
                    <a:pt x="1371606" y="1934916"/>
                  </a:cubicBezTo>
                  <a:lnTo>
                    <a:pt x="919264" y="1919294"/>
                  </a:lnTo>
                  <a:lnTo>
                    <a:pt x="911072" y="1919294"/>
                  </a:lnTo>
                  <a:lnTo>
                    <a:pt x="911072" y="1919294"/>
                  </a:lnTo>
                  <a:lnTo>
                    <a:pt x="737336" y="1913103"/>
                  </a:lnTo>
                  <a:lnTo>
                    <a:pt x="737336" y="1913103"/>
                  </a:lnTo>
                  <a:cubicBezTo>
                    <a:pt x="644182" y="1909769"/>
                    <a:pt x="577983" y="1907293"/>
                    <a:pt x="575411" y="1906817"/>
                  </a:cubicBezTo>
                  <a:cubicBezTo>
                    <a:pt x="572678" y="1906360"/>
                    <a:pt x="570001" y="1905626"/>
                    <a:pt x="567410" y="1904626"/>
                  </a:cubicBezTo>
                  <a:cubicBezTo>
                    <a:pt x="563353" y="1903083"/>
                    <a:pt x="559609" y="1900825"/>
                    <a:pt x="556361" y="1897959"/>
                  </a:cubicBezTo>
                  <a:cubicBezTo>
                    <a:pt x="552561" y="1894711"/>
                    <a:pt x="549341" y="1890853"/>
                    <a:pt x="546836" y="1886528"/>
                  </a:cubicBezTo>
                  <a:lnTo>
                    <a:pt x="544931" y="1886528"/>
                  </a:lnTo>
                  <a:lnTo>
                    <a:pt x="540740" y="1886528"/>
                  </a:lnTo>
                  <a:lnTo>
                    <a:pt x="516166" y="1888148"/>
                  </a:lnTo>
                  <a:lnTo>
                    <a:pt x="503688" y="1889005"/>
                  </a:lnTo>
                  <a:cubicBezTo>
                    <a:pt x="503212" y="1887671"/>
                    <a:pt x="502831" y="1886338"/>
                    <a:pt x="502354" y="1885099"/>
                  </a:cubicBezTo>
                  <a:cubicBezTo>
                    <a:pt x="501212" y="1881385"/>
                    <a:pt x="500069" y="1877861"/>
                    <a:pt x="499021" y="1874241"/>
                  </a:cubicBezTo>
                  <a:lnTo>
                    <a:pt x="492449" y="1874241"/>
                  </a:lnTo>
                  <a:lnTo>
                    <a:pt x="406724" y="1872432"/>
                  </a:lnTo>
                  <a:lnTo>
                    <a:pt x="405200" y="1872432"/>
                  </a:lnTo>
                  <a:cubicBezTo>
                    <a:pt x="405200" y="1872432"/>
                    <a:pt x="184029" y="1889290"/>
                    <a:pt x="68491" y="1847190"/>
                  </a:cubicBezTo>
                  <a:lnTo>
                    <a:pt x="68491" y="1847190"/>
                  </a:lnTo>
                  <a:cubicBezTo>
                    <a:pt x="26104" y="1831760"/>
                    <a:pt x="-2089" y="1808423"/>
                    <a:pt x="101" y="1773467"/>
                  </a:cubicBezTo>
                  <a:cubicBezTo>
                    <a:pt x="578" y="1765513"/>
                    <a:pt x="2254" y="1757684"/>
                    <a:pt x="5054" y="1750226"/>
                  </a:cubicBezTo>
                  <a:cubicBezTo>
                    <a:pt x="-32093" y="1680789"/>
                    <a:pt x="149358" y="1554106"/>
                    <a:pt x="287661" y="1589063"/>
                  </a:cubicBezTo>
                  <a:cubicBezTo>
                    <a:pt x="325028" y="1599750"/>
                    <a:pt x="364404" y="1601378"/>
                    <a:pt x="402533" y="1593825"/>
                  </a:cubicBezTo>
                  <a:cubicBezTo>
                    <a:pt x="423221" y="1589348"/>
                    <a:pt x="442718" y="1580481"/>
                    <a:pt x="459683" y="1567822"/>
                  </a:cubicBezTo>
                  <a:cubicBezTo>
                    <a:pt x="461397" y="1566583"/>
                    <a:pt x="462921" y="1565346"/>
                    <a:pt x="464350" y="1564107"/>
                  </a:cubicBezTo>
                  <a:cubicBezTo>
                    <a:pt x="462064" y="1562678"/>
                    <a:pt x="459683" y="1561440"/>
                    <a:pt x="457492" y="1560297"/>
                  </a:cubicBezTo>
                  <a:cubicBezTo>
                    <a:pt x="448014" y="1555306"/>
                    <a:pt x="437832" y="1551772"/>
                    <a:pt x="427298" y="1549820"/>
                  </a:cubicBezTo>
                  <a:lnTo>
                    <a:pt x="464826" y="1538866"/>
                  </a:lnTo>
                  <a:lnTo>
                    <a:pt x="465398" y="1538866"/>
                  </a:lnTo>
                  <a:cubicBezTo>
                    <a:pt x="465398" y="1538866"/>
                    <a:pt x="598748" y="1526674"/>
                    <a:pt x="685520" y="1521816"/>
                  </a:cubicBezTo>
                  <a:lnTo>
                    <a:pt x="686092" y="1521816"/>
                  </a:lnTo>
                  <a:cubicBezTo>
                    <a:pt x="711905" y="1520483"/>
                    <a:pt x="733717" y="1519625"/>
                    <a:pt x="746671" y="1520007"/>
                  </a:cubicBezTo>
                  <a:cubicBezTo>
                    <a:pt x="803821" y="1521626"/>
                    <a:pt x="915168" y="1480764"/>
                    <a:pt x="919930" y="1468191"/>
                  </a:cubicBezTo>
                  <a:cubicBezTo>
                    <a:pt x="924693" y="1455618"/>
                    <a:pt x="975556" y="1468191"/>
                    <a:pt x="975556" y="1468191"/>
                  </a:cubicBezTo>
                  <a:lnTo>
                    <a:pt x="1020038" y="1450855"/>
                  </a:lnTo>
                  <a:cubicBezTo>
                    <a:pt x="1064520" y="1433615"/>
                    <a:pt x="1089952" y="1410088"/>
                    <a:pt x="1089952" y="1392752"/>
                  </a:cubicBezTo>
                  <a:cubicBezTo>
                    <a:pt x="1089952" y="1375417"/>
                    <a:pt x="1129671" y="1356653"/>
                    <a:pt x="1129671" y="1356653"/>
                  </a:cubicBezTo>
                  <a:cubicBezTo>
                    <a:pt x="1147578" y="1326554"/>
                    <a:pt x="1182725" y="1294264"/>
                    <a:pt x="1219587" y="1265689"/>
                  </a:cubicBezTo>
                  <a:cubicBezTo>
                    <a:pt x="1251496" y="1241019"/>
                    <a:pt x="1284643" y="1219016"/>
                    <a:pt x="1309217" y="1203681"/>
                  </a:cubicBezTo>
                  <a:cubicBezTo>
                    <a:pt x="1318742" y="1141979"/>
                    <a:pt x="1331458" y="1080809"/>
                    <a:pt x="1347317" y="1020420"/>
                  </a:cubicBezTo>
                  <a:cubicBezTo>
                    <a:pt x="1364177" y="964127"/>
                    <a:pt x="1416469" y="922408"/>
                    <a:pt x="1435233" y="908883"/>
                  </a:cubicBezTo>
                  <a:lnTo>
                    <a:pt x="1442091" y="904310"/>
                  </a:lnTo>
                  <a:cubicBezTo>
                    <a:pt x="1436833" y="880584"/>
                    <a:pt x="1429823" y="857285"/>
                    <a:pt x="1421136" y="834587"/>
                  </a:cubicBezTo>
                  <a:cubicBezTo>
                    <a:pt x="1420498" y="832683"/>
                    <a:pt x="1419736" y="830777"/>
                    <a:pt x="1418850" y="828872"/>
                  </a:cubicBezTo>
                  <a:cubicBezTo>
                    <a:pt x="1416945" y="824396"/>
                    <a:pt x="1414945" y="820014"/>
                    <a:pt x="1412945" y="815918"/>
                  </a:cubicBezTo>
                  <a:lnTo>
                    <a:pt x="1409992" y="810203"/>
                  </a:lnTo>
                  <a:cubicBezTo>
                    <a:pt x="1405134" y="811156"/>
                    <a:pt x="1400467" y="812013"/>
                    <a:pt x="1395323" y="812680"/>
                  </a:cubicBezTo>
                  <a:cubicBezTo>
                    <a:pt x="1379550" y="814994"/>
                    <a:pt x="1363634" y="816166"/>
                    <a:pt x="1347698" y="816204"/>
                  </a:cubicBezTo>
                  <a:cubicBezTo>
                    <a:pt x="1200909" y="816747"/>
                    <a:pt x="1071778" y="719354"/>
                    <a:pt x="1031945" y="578079"/>
                  </a:cubicBezTo>
                  <a:cubicBezTo>
                    <a:pt x="1031945" y="578079"/>
                    <a:pt x="1031945" y="578079"/>
                    <a:pt x="1031945" y="577508"/>
                  </a:cubicBezTo>
                  <a:cubicBezTo>
                    <a:pt x="1024306" y="549571"/>
                    <a:pt x="1020457" y="520739"/>
                    <a:pt x="1020514" y="491783"/>
                  </a:cubicBezTo>
                  <a:cubicBezTo>
                    <a:pt x="1020467" y="463989"/>
                    <a:pt x="1024124" y="436319"/>
                    <a:pt x="1031373" y="409487"/>
                  </a:cubicBezTo>
                  <a:cubicBezTo>
                    <a:pt x="1031373" y="409487"/>
                    <a:pt x="1031373" y="409487"/>
                    <a:pt x="1031373" y="409487"/>
                  </a:cubicBezTo>
                  <a:cubicBezTo>
                    <a:pt x="1032802" y="403772"/>
                    <a:pt x="1034516" y="398152"/>
                    <a:pt x="1036326" y="392532"/>
                  </a:cubicBezTo>
                  <a:cubicBezTo>
                    <a:pt x="1036507" y="391884"/>
                    <a:pt x="1036726" y="391246"/>
                    <a:pt x="1036993" y="390627"/>
                  </a:cubicBezTo>
                  <a:cubicBezTo>
                    <a:pt x="1037850" y="388055"/>
                    <a:pt x="1038707" y="385388"/>
                    <a:pt x="1039660" y="382817"/>
                  </a:cubicBezTo>
                  <a:cubicBezTo>
                    <a:pt x="1025563" y="384960"/>
                    <a:pt x="1011342" y="386198"/>
                    <a:pt x="997083" y="386531"/>
                  </a:cubicBezTo>
                  <a:lnTo>
                    <a:pt x="987558" y="386531"/>
                  </a:lnTo>
                  <a:cubicBezTo>
                    <a:pt x="960364" y="387541"/>
                    <a:pt x="933247" y="383045"/>
                    <a:pt x="907834" y="373292"/>
                  </a:cubicBezTo>
                  <a:lnTo>
                    <a:pt x="907834" y="373292"/>
                  </a:lnTo>
                  <a:cubicBezTo>
                    <a:pt x="901681" y="370672"/>
                    <a:pt x="895775" y="367481"/>
                    <a:pt x="890213" y="363767"/>
                  </a:cubicBezTo>
                  <a:cubicBezTo>
                    <a:pt x="889917" y="363633"/>
                    <a:pt x="889660" y="363433"/>
                    <a:pt x="889451" y="363195"/>
                  </a:cubicBezTo>
                  <a:cubicBezTo>
                    <a:pt x="882212" y="358966"/>
                    <a:pt x="875611" y="353737"/>
                    <a:pt x="869829" y="347669"/>
                  </a:cubicBezTo>
                  <a:cubicBezTo>
                    <a:pt x="891241" y="331268"/>
                    <a:pt x="905195" y="306988"/>
                    <a:pt x="908596" y="280233"/>
                  </a:cubicBezTo>
                  <a:cubicBezTo>
                    <a:pt x="911168" y="259659"/>
                    <a:pt x="907738" y="236703"/>
                    <a:pt x="920026" y="219939"/>
                  </a:cubicBezTo>
                  <a:cubicBezTo>
                    <a:pt x="926312" y="212367"/>
                    <a:pt x="933856" y="205928"/>
                    <a:pt x="942314" y="200889"/>
                  </a:cubicBezTo>
                  <a:cubicBezTo>
                    <a:pt x="992987" y="166313"/>
                    <a:pt x="1033183" y="118879"/>
                    <a:pt x="1078998" y="78017"/>
                  </a:cubicBezTo>
                  <a:cubicBezTo>
                    <a:pt x="1124813" y="37154"/>
                    <a:pt x="1180249" y="1817"/>
                    <a:pt x="1241876" y="-88"/>
                  </a:cubicBezTo>
                  <a:cubicBezTo>
                    <a:pt x="1324553" y="-2660"/>
                    <a:pt x="1397323" y="54871"/>
                    <a:pt x="1479239" y="65729"/>
                  </a:cubicBezTo>
                  <a:cubicBezTo>
                    <a:pt x="1504385" y="69063"/>
                    <a:pt x="1530197" y="67920"/>
                    <a:pt x="1554772" y="74207"/>
                  </a:cubicBezTo>
                  <a:cubicBezTo>
                    <a:pt x="1582309" y="82817"/>
                    <a:pt x="1608226" y="95952"/>
                    <a:pt x="1631448" y="113069"/>
                  </a:cubicBezTo>
                  <a:cubicBezTo>
                    <a:pt x="1652422" y="124994"/>
                    <a:pt x="1670967" y="140768"/>
                    <a:pt x="1686122" y="159551"/>
                  </a:cubicBezTo>
                  <a:cubicBezTo>
                    <a:pt x="1696637" y="175838"/>
                    <a:pt x="1704190" y="193869"/>
                    <a:pt x="1708410" y="212795"/>
                  </a:cubicBezTo>
                  <a:cubicBezTo>
                    <a:pt x="1719021" y="252686"/>
                    <a:pt x="1725403" y="293586"/>
                    <a:pt x="1727460" y="334811"/>
                  </a:cubicBezTo>
                  <a:cubicBezTo>
                    <a:pt x="1729651" y="377959"/>
                    <a:pt x="1727460" y="421393"/>
                    <a:pt x="1732032" y="464255"/>
                  </a:cubicBezTo>
                  <a:cubicBezTo>
                    <a:pt x="1735271" y="501479"/>
                    <a:pt x="1747853" y="537293"/>
                    <a:pt x="1768608" y="568364"/>
                  </a:cubicBezTo>
                  <a:lnTo>
                    <a:pt x="1769846" y="568364"/>
                  </a:lnTo>
                  <a:cubicBezTo>
                    <a:pt x="1773466" y="573441"/>
                    <a:pt x="1777409" y="578279"/>
                    <a:pt x="1781657" y="582842"/>
                  </a:cubicBezTo>
                  <a:cubicBezTo>
                    <a:pt x="1773561" y="585413"/>
                    <a:pt x="1765465" y="587700"/>
                    <a:pt x="1757178" y="589700"/>
                  </a:cubicBezTo>
                  <a:cubicBezTo>
                    <a:pt x="1743405" y="593234"/>
                    <a:pt x="1729441" y="595996"/>
                    <a:pt x="1715363" y="597986"/>
                  </a:cubicBezTo>
                  <a:cubicBezTo>
                    <a:pt x="1708905" y="599053"/>
                    <a:pt x="1702381" y="599587"/>
                    <a:pt x="1695837" y="599606"/>
                  </a:cubicBezTo>
                  <a:cubicBezTo>
                    <a:pt x="1691294" y="599720"/>
                    <a:pt x="1686760" y="599310"/>
                    <a:pt x="1682312" y="598368"/>
                  </a:cubicBezTo>
                  <a:lnTo>
                    <a:pt x="1690694" y="603987"/>
                  </a:lnTo>
                  <a:lnTo>
                    <a:pt x="1713935" y="619608"/>
                  </a:lnTo>
                  <a:lnTo>
                    <a:pt x="1713935" y="619608"/>
                  </a:lnTo>
                  <a:lnTo>
                    <a:pt x="1722697" y="625418"/>
                  </a:lnTo>
                  <a:lnTo>
                    <a:pt x="1740319" y="637134"/>
                  </a:lnTo>
                  <a:cubicBezTo>
                    <a:pt x="1744319" y="625418"/>
                    <a:pt x="1749844" y="622275"/>
                    <a:pt x="1756226" y="623037"/>
                  </a:cubicBezTo>
                  <a:cubicBezTo>
                    <a:pt x="1769180" y="610845"/>
                    <a:pt x="1788515" y="637229"/>
                    <a:pt x="1788515" y="637229"/>
                  </a:cubicBezTo>
                  <a:cubicBezTo>
                    <a:pt x="1799850" y="658946"/>
                    <a:pt x="1830330" y="680568"/>
                    <a:pt x="1857286" y="696570"/>
                  </a:cubicBezTo>
                  <a:cubicBezTo>
                    <a:pt x="1873135" y="705905"/>
                    <a:pt x="1889442" y="714420"/>
                    <a:pt x="1906149" y="722097"/>
                  </a:cubicBezTo>
                  <a:cubicBezTo>
                    <a:pt x="2262098" y="934219"/>
                    <a:pt x="2239524" y="1251592"/>
                    <a:pt x="2260479" y="1276738"/>
                  </a:cubicBezTo>
                  <a:cubicBezTo>
                    <a:pt x="2281434" y="1301884"/>
                    <a:pt x="2282768" y="1392943"/>
                    <a:pt x="2282768" y="1392943"/>
                  </a:cubicBezTo>
                  <a:cubicBezTo>
                    <a:pt x="2282768" y="1392943"/>
                    <a:pt x="2335250" y="1702410"/>
                    <a:pt x="2358968" y="1729175"/>
                  </a:cubicBezTo>
                  <a:cubicBezTo>
                    <a:pt x="2382685" y="1755940"/>
                    <a:pt x="2360492" y="1765275"/>
                    <a:pt x="2381161" y="1795183"/>
                  </a:cubicBezTo>
                  <a:cubicBezTo>
                    <a:pt x="2401830" y="1825092"/>
                    <a:pt x="2397068" y="1905102"/>
                    <a:pt x="2397068" y="1905102"/>
                  </a:cubicBezTo>
                  <a:cubicBezTo>
                    <a:pt x="2397068" y="1905102"/>
                    <a:pt x="2411355" y="2093602"/>
                    <a:pt x="2462219" y="2134465"/>
                  </a:cubicBezTo>
                  <a:cubicBezTo>
                    <a:pt x="2507844" y="2171136"/>
                    <a:pt x="2568803" y="2479650"/>
                    <a:pt x="2580900" y="25427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795334" y="4863793"/>
              <a:ext cx="556088" cy="251833"/>
            </a:xfrm>
            <a:custGeom>
              <a:avLst/>
              <a:gdLst/>
              <a:ahLst/>
              <a:cxnLst/>
              <a:rect l="l" t="t" r="r" b="b"/>
              <a:pathLst>
                <a:path w="556088" h="251833" extrusionOk="0">
                  <a:moveTo>
                    <a:pt x="556071" y="251612"/>
                  </a:moveTo>
                  <a:lnTo>
                    <a:pt x="482728" y="250184"/>
                  </a:lnTo>
                  <a:lnTo>
                    <a:pt x="397003" y="248374"/>
                  </a:lnTo>
                  <a:cubicBezTo>
                    <a:pt x="397003" y="248374"/>
                    <a:pt x="-7809" y="279521"/>
                    <a:pt x="96" y="150076"/>
                  </a:cubicBezTo>
                  <a:cubicBezTo>
                    <a:pt x="8002" y="20631"/>
                    <a:pt x="319374" y="-24803"/>
                    <a:pt x="362713" y="12344"/>
                  </a:cubicBezTo>
                  <a:cubicBezTo>
                    <a:pt x="395574" y="40443"/>
                    <a:pt x="471584" y="63112"/>
                    <a:pt x="506255" y="72352"/>
                  </a:cubicBezTo>
                  <a:cubicBezTo>
                    <a:pt x="517304" y="75305"/>
                    <a:pt x="524067" y="76924"/>
                    <a:pt x="524067" y="76924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266662" y="4936602"/>
              <a:ext cx="84760" cy="178974"/>
            </a:xfrm>
            <a:custGeom>
              <a:avLst/>
              <a:gdLst/>
              <a:ahLst/>
              <a:cxnLst/>
              <a:rect l="l" t="t" r="r" b="b"/>
              <a:pathLst>
                <a:path w="84760" h="178974" extrusionOk="0">
                  <a:moveTo>
                    <a:pt x="84743" y="178803"/>
                  </a:moveTo>
                  <a:lnTo>
                    <a:pt x="11400" y="177374"/>
                  </a:lnTo>
                  <a:cubicBezTo>
                    <a:pt x="-17841" y="76885"/>
                    <a:pt x="16068" y="21545"/>
                    <a:pt x="35308" y="-172"/>
                  </a:cubicBezTo>
                  <a:cubicBezTo>
                    <a:pt x="46357" y="2781"/>
                    <a:pt x="53120" y="4400"/>
                    <a:pt x="53120" y="440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272194" y="4924982"/>
              <a:ext cx="128663" cy="203929"/>
            </a:xfrm>
            <a:custGeom>
              <a:avLst/>
              <a:gdLst/>
              <a:ahLst/>
              <a:cxnLst/>
              <a:rect l="l" t="t" r="r" b="b"/>
              <a:pathLst>
                <a:path w="128663" h="203929" extrusionOk="0">
                  <a:moveTo>
                    <a:pt x="128645" y="195947"/>
                  </a:moveTo>
                  <a:lnTo>
                    <a:pt x="52445" y="201281"/>
                  </a:lnTo>
                  <a:lnTo>
                    <a:pt x="16250" y="203758"/>
                  </a:lnTo>
                  <a:cubicBezTo>
                    <a:pt x="-33565" y="57454"/>
                    <a:pt x="46921" y="-172"/>
                    <a:pt x="46921" y="-172"/>
                  </a:cubicBezTo>
                  <a:lnTo>
                    <a:pt x="70733" y="-172"/>
                  </a:lnTo>
                  <a:lnTo>
                    <a:pt x="109691" y="4495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6138786" y="3773505"/>
              <a:ext cx="469784" cy="547877"/>
            </a:xfrm>
            <a:custGeom>
              <a:avLst/>
              <a:gdLst/>
              <a:ahLst/>
              <a:cxnLst/>
              <a:rect l="l" t="t" r="r" b="b"/>
              <a:pathLst>
                <a:path w="469784" h="547877" extrusionOk="0">
                  <a:moveTo>
                    <a:pt x="185026" y="376256"/>
                  </a:moveTo>
                  <a:lnTo>
                    <a:pt x="94729" y="547706"/>
                  </a:lnTo>
                  <a:cubicBezTo>
                    <a:pt x="94729" y="547706"/>
                    <a:pt x="80918" y="374065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741" y="1352"/>
                    <a:pt x="234651" y="28403"/>
                    <a:pt x="285991" y="63360"/>
                  </a:cubicBezTo>
                  <a:cubicBezTo>
                    <a:pt x="342474" y="101460"/>
                    <a:pt x="410483" y="147942"/>
                    <a:pt x="456203" y="177660"/>
                  </a:cubicBezTo>
                  <a:cubicBezTo>
                    <a:pt x="542976" y="233000"/>
                    <a:pt x="185026" y="376256"/>
                    <a:pt x="185026" y="376256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161048" y="4236991"/>
              <a:ext cx="362807" cy="572357"/>
            </a:xfrm>
            <a:custGeom>
              <a:avLst/>
              <a:gdLst/>
              <a:ahLst/>
              <a:cxnLst/>
              <a:rect l="l" t="t" r="r" b="b"/>
              <a:pathLst>
                <a:path w="362807" h="572357" extrusionOk="0">
                  <a:moveTo>
                    <a:pt x="362807" y="572357"/>
                  </a:moveTo>
                  <a:lnTo>
                    <a:pt x="0" y="572357"/>
                  </a:lnTo>
                  <a:lnTo>
                    <a:pt x="58769" y="0"/>
                  </a:lnTo>
                  <a:lnTo>
                    <a:pt x="362807" y="0"/>
                  </a:lnTo>
                  <a:lnTo>
                    <a:pt x="362807" y="572357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8096" y="3143"/>
                  </a:move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lnTo>
                    <a:pt x="8096" y="314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745757" y="5597828"/>
              <a:ext cx="680751" cy="316896"/>
            </a:xfrm>
            <a:custGeom>
              <a:avLst/>
              <a:gdLst/>
              <a:ahLst/>
              <a:cxnLst/>
              <a:rect l="l" t="t" r="r" b="b"/>
              <a:pathLst>
                <a:path w="680751" h="316896" extrusionOk="0">
                  <a:moveTo>
                    <a:pt x="680734" y="1066"/>
                  </a:moveTo>
                  <a:lnTo>
                    <a:pt x="674828" y="197091"/>
                  </a:lnTo>
                  <a:lnTo>
                    <a:pt x="674828" y="207664"/>
                  </a:lnTo>
                  <a:lnTo>
                    <a:pt x="674828" y="208711"/>
                  </a:lnTo>
                  <a:lnTo>
                    <a:pt x="671876" y="305771"/>
                  </a:lnTo>
                  <a:lnTo>
                    <a:pt x="602248" y="308057"/>
                  </a:lnTo>
                  <a:lnTo>
                    <a:pt x="592151" y="308057"/>
                  </a:lnTo>
                  <a:cubicBezTo>
                    <a:pt x="493091" y="311229"/>
                    <a:pt x="394127" y="313677"/>
                    <a:pt x="295257" y="315391"/>
                  </a:cubicBezTo>
                  <a:lnTo>
                    <a:pt x="269063" y="315391"/>
                  </a:lnTo>
                  <a:lnTo>
                    <a:pt x="268206" y="315391"/>
                  </a:lnTo>
                  <a:lnTo>
                    <a:pt x="236393" y="315391"/>
                  </a:lnTo>
                  <a:lnTo>
                    <a:pt x="192196" y="315963"/>
                  </a:lnTo>
                  <a:cubicBezTo>
                    <a:pt x="146286" y="316410"/>
                    <a:pt x="100471" y="316658"/>
                    <a:pt x="54751" y="316725"/>
                  </a:cubicBezTo>
                  <a:lnTo>
                    <a:pt x="-18" y="316725"/>
                  </a:lnTo>
                  <a:cubicBezTo>
                    <a:pt x="49512" y="286055"/>
                    <a:pt x="113615" y="252240"/>
                    <a:pt x="182576" y="218427"/>
                  </a:cubicBezTo>
                  <a:cubicBezTo>
                    <a:pt x="213533" y="203187"/>
                    <a:pt x="245632" y="188042"/>
                    <a:pt x="277826" y="173088"/>
                  </a:cubicBezTo>
                  <a:cubicBezTo>
                    <a:pt x="363551" y="133273"/>
                    <a:pt x="450324" y="95649"/>
                    <a:pt x="521095" y="65646"/>
                  </a:cubicBezTo>
                  <a:lnTo>
                    <a:pt x="530144" y="61836"/>
                  </a:lnTo>
                  <a:cubicBezTo>
                    <a:pt x="557576" y="50216"/>
                    <a:pt x="582436" y="39833"/>
                    <a:pt x="603677" y="31070"/>
                  </a:cubicBezTo>
                  <a:cubicBezTo>
                    <a:pt x="649587" y="12020"/>
                    <a:pt x="678734" y="590"/>
                    <a:pt x="680734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778665" y="4753191"/>
              <a:ext cx="96081" cy="150276"/>
            </a:xfrm>
            <a:custGeom>
              <a:avLst/>
              <a:gdLst/>
              <a:ahLst/>
              <a:cxnLst/>
              <a:rect l="l" t="t" r="r" b="b"/>
              <a:pathLst>
                <a:path w="96081" h="150276" extrusionOk="0">
                  <a:moveTo>
                    <a:pt x="11652" y="40079"/>
                  </a:moveTo>
                  <a:cubicBezTo>
                    <a:pt x="29464" y="77226"/>
                    <a:pt x="47847" y="115135"/>
                    <a:pt x="77279" y="144092"/>
                  </a:cubicBezTo>
                  <a:cubicBezTo>
                    <a:pt x="81946" y="148664"/>
                    <a:pt x="90043" y="152855"/>
                    <a:pt x="94234" y="147807"/>
                  </a:cubicBezTo>
                  <a:cubicBezTo>
                    <a:pt x="95548" y="145701"/>
                    <a:pt x="96186" y="143234"/>
                    <a:pt x="96043" y="140758"/>
                  </a:cubicBezTo>
                  <a:cubicBezTo>
                    <a:pt x="95139" y="123251"/>
                    <a:pt x="89176" y="106382"/>
                    <a:pt x="78899" y="92180"/>
                  </a:cubicBezTo>
                  <a:cubicBezTo>
                    <a:pt x="69374" y="77512"/>
                    <a:pt x="58134" y="64177"/>
                    <a:pt x="49657" y="48937"/>
                  </a:cubicBezTo>
                  <a:cubicBezTo>
                    <a:pt x="41179" y="33697"/>
                    <a:pt x="31464" y="4360"/>
                    <a:pt x="12414" y="359"/>
                  </a:cubicBezTo>
                  <a:cubicBezTo>
                    <a:pt x="-12065" y="-4784"/>
                    <a:pt x="6223" y="28839"/>
                    <a:pt x="11652" y="40079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6138786" y="3773219"/>
              <a:ext cx="285627" cy="292417"/>
            </a:xfrm>
            <a:custGeom>
              <a:avLst/>
              <a:gdLst/>
              <a:ahLst/>
              <a:cxnLst/>
              <a:rect l="l" t="t" r="r" b="b"/>
              <a:pathLst>
                <a:path w="285627" h="292417" extrusionOk="0">
                  <a:moveTo>
                    <a:pt x="285610" y="63360"/>
                  </a:moveTo>
                  <a:cubicBezTo>
                    <a:pt x="284277" y="68122"/>
                    <a:pt x="282848" y="72885"/>
                    <a:pt x="281324" y="77457"/>
                  </a:cubicBezTo>
                  <a:cubicBezTo>
                    <a:pt x="245538" y="187080"/>
                    <a:pt x="153689" y="269080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360" y="1352"/>
                    <a:pt x="234270" y="28879"/>
                    <a:pt x="285610" y="6336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794621" y="3424603"/>
              <a:ext cx="641223" cy="641223"/>
            </a:xfrm>
            <a:custGeom>
              <a:avLst/>
              <a:gdLst/>
              <a:ahLst/>
              <a:cxnLst/>
              <a:rect l="l" t="t" r="r" b="b"/>
              <a:pathLst>
                <a:path w="641223" h="641223" extrusionOk="0">
                  <a:moveTo>
                    <a:pt x="641205" y="320440"/>
                  </a:moveTo>
                  <a:cubicBezTo>
                    <a:pt x="641205" y="497510"/>
                    <a:pt x="497663" y="641052"/>
                    <a:pt x="320594" y="641052"/>
                  </a:cubicBezTo>
                  <a:cubicBezTo>
                    <a:pt x="143524" y="641052"/>
                    <a:pt x="-18" y="497510"/>
                    <a:pt x="-18" y="320440"/>
                  </a:cubicBezTo>
                  <a:cubicBezTo>
                    <a:pt x="-18" y="143371"/>
                    <a:pt x="143524" y="-171"/>
                    <a:pt x="320594" y="-171"/>
                  </a:cubicBezTo>
                  <a:cubicBezTo>
                    <a:pt x="497292" y="-543"/>
                    <a:pt x="640834" y="142408"/>
                    <a:pt x="641205" y="319107"/>
                  </a:cubicBezTo>
                  <a:cubicBezTo>
                    <a:pt x="641205" y="319554"/>
                    <a:pt x="641205" y="319993"/>
                    <a:pt x="641205" y="320440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181037" y="4221466"/>
              <a:ext cx="141173" cy="133921"/>
            </a:xfrm>
            <a:custGeom>
              <a:avLst/>
              <a:gdLst/>
              <a:ahLst/>
              <a:cxnLst/>
              <a:rect l="l" t="t" r="r" b="b"/>
              <a:pathLst>
                <a:path w="141173" h="133921" extrusionOk="0">
                  <a:moveTo>
                    <a:pt x="57145" y="-172"/>
                  </a:moveTo>
                  <a:cubicBezTo>
                    <a:pt x="57145" y="-172"/>
                    <a:pt x="-9530" y="80790"/>
                    <a:pt x="1138" y="133749"/>
                  </a:cubicBezTo>
                  <a:lnTo>
                    <a:pt x="82005" y="133749"/>
                  </a:lnTo>
                  <a:lnTo>
                    <a:pt x="141156" y="67074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221055" y="3879613"/>
              <a:ext cx="305276" cy="447809"/>
            </a:xfrm>
            <a:custGeom>
              <a:avLst/>
              <a:gdLst/>
              <a:ahLst/>
              <a:cxnLst/>
              <a:rect l="l" t="t" r="r" b="b"/>
              <a:pathLst>
                <a:path w="305276" h="447809" extrusionOk="0">
                  <a:moveTo>
                    <a:pt x="254300" y="-172"/>
                  </a:moveTo>
                  <a:lnTo>
                    <a:pt x="-18" y="349491"/>
                  </a:lnTo>
                  <a:cubicBezTo>
                    <a:pt x="-18" y="349491"/>
                    <a:pt x="65324" y="442931"/>
                    <a:pt x="96470" y="447598"/>
                  </a:cubicBezTo>
                  <a:cubicBezTo>
                    <a:pt x="127617" y="452265"/>
                    <a:pt x="305258" y="34023"/>
                    <a:pt x="305258" y="3402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224198" y="3873327"/>
              <a:ext cx="305276" cy="448190"/>
            </a:xfrm>
            <a:custGeom>
              <a:avLst/>
              <a:gdLst/>
              <a:ahLst/>
              <a:cxnLst/>
              <a:rect l="l" t="t" r="r" b="b"/>
              <a:pathLst>
                <a:path w="305276" h="448190" extrusionOk="0">
                  <a:moveTo>
                    <a:pt x="254395" y="-172"/>
                  </a:moveTo>
                  <a:lnTo>
                    <a:pt x="-18" y="349967"/>
                  </a:lnTo>
                  <a:cubicBezTo>
                    <a:pt x="-18" y="349967"/>
                    <a:pt x="65323" y="443312"/>
                    <a:pt x="96470" y="447979"/>
                  </a:cubicBezTo>
                  <a:cubicBezTo>
                    <a:pt x="127617" y="452647"/>
                    <a:pt x="305258" y="34499"/>
                    <a:pt x="305258" y="34499"/>
                  </a:cubicBez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161026" y="4321192"/>
              <a:ext cx="122322" cy="631793"/>
            </a:xfrm>
            <a:custGeom>
              <a:avLst/>
              <a:gdLst/>
              <a:ahLst/>
              <a:cxnLst/>
              <a:rect l="l" t="t" r="r" b="b"/>
              <a:pathLst>
                <a:path w="122322" h="631793" extrusionOk="0">
                  <a:moveTo>
                    <a:pt x="30483" y="-172"/>
                  </a:moveTo>
                  <a:cubicBezTo>
                    <a:pt x="30483" y="-172"/>
                    <a:pt x="18006" y="195853"/>
                    <a:pt x="5528" y="234810"/>
                  </a:cubicBezTo>
                  <a:cubicBezTo>
                    <a:pt x="-6950" y="273767"/>
                    <a:pt x="5528" y="631621"/>
                    <a:pt x="5528" y="631621"/>
                  </a:cubicBezTo>
                  <a:lnTo>
                    <a:pt x="122304" y="583425"/>
                  </a:lnTo>
                  <a:lnTo>
                    <a:pt x="102016" y="3402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164476" y="3874648"/>
              <a:ext cx="1152334" cy="2030932"/>
            </a:xfrm>
            <a:custGeom>
              <a:avLst/>
              <a:gdLst/>
              <a:ahLst/>
              <a:cxnLst/>
              <a:rect l="l" t="t" r="r" b="b"/>
              <a:pathLst>
                <a:path w="1152334" h="2030932" extrusionOk="0">
                  <a:moveTo>
                    <a:pt x="1152317" y="1915604"/>
                  </a:moveTo>
                  <a:cubicBezTo>
                    <a:pt x="1152317" y="1915604"/>
                    <a:pt x="1150126" y="1919223"/>
                    <a:pt x="1146507" y="1925129"/>
                  </a:cubicBezTo>
                  <a:cubicBezTo>
                    <a:pt x="1142887" y="1931034"/>
                    <a:pt x="1138982" y="1938369"/>
                    <a:pt x="1133934" y="1947703"/>
                  </a:cubicBezTo>
                  <a:cubicBezTo>
                    <a:pt x="1133676" y="1948065"/>
                    <a:pt x="1133457" y="1948446"/>
                    <a:pt x="1133267" y="1948846"/>
                  </a:cubicBezTo>
                  <a:cubicBezTo>
                    <a:pt x="1126218" y="1961895"/>
                    <a:pt x="1117836" y="1977897"/>
                    <a:pt x="1109359" y="1995328"/>
                  </a:cubicBezTo>
                  <a:cubicBezTo>
                    <a:pt x="823609" y="2005424"/>
                    <a:pt x="537859" y="2018854"/>
                    <a:pt x="252871" y="2028475"/>
                  </a:cubicBezTo>
                  <a:lnTo>
                    <a:pt x="183243" y="2030761"/>
                  </a:lnTo>
                  <a:lnTo>
                    <a:pt x="173147" y="2030761"/>
                  </a:lnTo>
                  <a:lnTo>
                    <a:pt x="143238" y="1929796"/>
                  </a:lnTo>
                  <a:lnTo>
                    <a:pt x="143238" y="1928748"/>
                  </a:lnTo>
                  <a:lnTo>
                    <a:pt x="140095" y="1918080"/>
                  </a:lnTo>
                  <a:lnTo>
                    <a:pt x="121045" y="1854643"/>
                  </a:lnTo>
                  <a:lnTo>
                    <a:pt x="101995" y="1790160"/>
                  </a:lnTo>
                  <a:lnTo>
                    <a:pt x="82278" y="1721389"/>
                  </a:lnTo>
                  <a:lnTo>
                    <a:pt x="75039" y="1696433"/>
                  </a:lnTo>
                  <a:lnTo>
                    <a:pt x="73134" y="1690147"/>
                  </a:lnTo>
                  <a:lnTo>
                    <a:pt x="42083" y="1584419"/>
                  </a:lnTo>
                  <a:lnTo>
                    <a:pt x="-18" y="1440877"/>
                  </a:lnTo>
                  <a:lnTo>
                    <a:pt x="13603" y="1303908"/>
                  </a:lnTo>
                  <a:lnTo>
                    <a:pt x="13603" y="1303908"/>
                  </a:lnTo>
                  <a:lnTo>
                    <a:pt x="14556" y="1293526"/>
                  </a:lnTo>
                  <a:lnTo>
                    <a:pt x="26843" y="1170844"/>
                  </a:lnTo>
                  <a:lnTo>
                    <a:pt x="28557" y="1134458"/>
                  </a:lnTo>
                  <a:lnTo>
                    <a:pt x="28557" y="1134458"/>
                  </a:lnTo>
                  <a:lnTo>
                    <a:pt x="29510" y="1115408"/>
                  </a:lnTo>
                  <a:lnTo>
                    <a:pt x="29510" y="1109979"/>
                  </a:lnTo>
                  <a:lnTo>
                    <a:pt x="29510" y="1109979"/>
                  </a:lnTo>
                  <a:lnTo>
                    <a:pt x="31605" y="1065783"/>
                  </a:lnTo>
                  <a:lnTo>
                    <a:pt x="37892" y="934338"/>
                  </a:lnTo>
                  <a:lnTo>
                    <a:pt x="41130" y="867091"/>
                  </a:lnTo>
                  <a:lnTo>
                    <a:pt x="41130" y="867091"/>
                  </a:lnTo>
                  <a:lnTo>
                    <a:pt x="41702" y="856900"/>
                  </a:lnTo>
                  <a:lnTo>
                    <a:pt x="41702" y="856900"/>
                  </a:lnTo>
                  <a:lnTo>
                    <a:pt x="48179" y="721931"/>
                  </a:lnTo>
                  <a:lnTo>
                    <a:pt x="66562" y="666781"/>
                  </a:lnTo>
                  <a:lnTo>
                    <a:pt x="76087" y="639349"/>
                  </a:lnTo>
                  <a:lnTo>
                    <a:pt x="97233" y="575627"/>
                  </a:lnTo>
                  <a:lnTo>
                    <a:pt x="101804" y="559910"/>
                  </a:lnTo>
                  <a:lnTo>
                    <a:pt x="101804" y="559910"/>
                  </a:lnTo>
                  <a:cubicBezTo>
                    <a:pt x="108472" y="536002"/>
                    <a:pt x="121902" y="488758"/>
                    <a:pt x="134475" y="443324"/>
                  </a:cubicBezTo>
                  <a:lnTo>
                    <a:pt x="134475" y="443324"/>
                  </a:lnTo>
                  <a:lnTo>
                    <a:pt x="135618" y="439419"/>
                  </a:lnTo>
                  <a:lnTo>
                    <a:pt x="135618" y="439419"/>
                  </a:lnTo>
                  <a:lnTo>
                    <a:pt x="136475" y="436466"/>
                  </a:lnTo>
                  <a:lnTo>
                    <a:pt x="145429" y="404176"/>
                  </a:lnTo>
                  <a:lnTo>
                    <a:pt x="156573" y="362743"/>
                  </a:lnTo>
                  <a:cubicBezTo>
                    <a:pt x="160764" y="346836"/>
                    <a:pt x="163526" y="335501"/>
                    <a:pt x="164193" y="331596"/>
                  </a:cubicBezTo>
                  <a:cubicBezTo>
                    <a:pt x="165241" y="324833"/>
                    <a:pt x="183243" y="294925"/>
                    <a:pt x="206865" y="255396"/>
                  </a:cubicBezTo>
                  <a:lnTo>
                    <a:pt x="206865" y="255396"/>
                  </a:lnTo>
                  <a:cubicBezTo>
                    <a:pt x="254490" y="176624"/>
                    <a:pt x="326118" y="60705"/>
                    <a:pt x="334310" y="21843"/>
                  </a:cubicBezTo>
                  <a:cubicBezTo>
                    <a:pt x="334348" y="21529"/>
                    <a:pt x="334348" y="21205"/>
                    <a:pt x="334310" y="20890"/>
                  </a:cubicBezTo>
                  <a:cubicBezTo>
                    <a:pt x="334795" y="18528"/>
                    <a:pt x="335472" y="16204"/>
                    <a:pt x="336310" y="13937"/>
                  </a:cubicBezTo>
                  <a:cubicBezTo>
                    <a:pt x="340215" y="2317"/>
                    <a:pt x="345835" y="-827"/>
                    <a:pt x="351741" y="-64"/>
                  </a:cubicBezTo>
                  <a:cubicBezTo>
                    <a:pt x="354426" y="374"/>
                    <a:pt x="356998" y="1374"/>
                    <a:pt x="359265" y="2888"/>
                  </a:cubicBezTo>
                  <a:cubicBezTo>
                    <a:pt x="365009" y="6755"/>
                    <a:pt x="370038" y="11594"/>
                    <a:pt x="374124" y="17176"/>
                  </a:cubicBezTo>
                  <a:cubicBezTo>
                    <a:pt x="385268" y="38607"/>
                    <a:pt x="415082" y="60038"/>
                    <a:pt x="441466" y="75945"/>
                  </a:cubicBezTo>
                  <a:lnTo>
                    <a:pt x="446609" y="78898"/>
                  </a:lnTo>
                  <a:lnTo>
                    <a:pt x="449658" y="80707"/>
                  </a:lnTo>
                  <a:cubicBezTo>
                    <a:pt x="471565" y="93185"/>
                    <a:pt x="489282" y="101186"/>
                    <a:pt x="489282" y="101186"/>
                  </a:cubicBezTo>
                  <a:cubicBezTo>
                    <a:pt x="837896" y="311308"/>
                    <a:pt x="816179" y="625728"/>
                    <a:pt x="836373" y="650588"/>
                  </a:cubicBezTo>
                  <a:cubicBezTo>
                    <a:pt x="856566" y="675448"/>
                    <a:pt x="858185" y="765841"/>
                    <a:pt x="858185" y="765841"/>
                  </a:cubicBezTo>
                  <a:cubicBezTo>
                    <a:pt x="858185" y="765841"/>
                    <a:pt x="909525" y="1072450"/>
                    <a:pt x="932861" y="1099216"/>
                  </a:cubicBezTo>
                  <a:cubicBezTo>
                    <a:pt x="956197" y="1125981"/>
                    <a:pt x="934480" y="1135030"/>
                    <a:pt x="954673" y="1164652"/>
                  </a:cubicBezTo>
                  <a:cubicBezTo>
                    <a:pt x="974866" y="1194276"/>
                    <a:pt x="970199" y="1272571"/>
                    <a:pt x="970199" y="1272571"/>
                  </a:cubicBezTo>
                  <a:cubicBezTo>
                    <a:pt x="970199" y="1272571"/>
                    <a:pt x="984200" y="1459261"/>
                    <a:pt x="1034016" y="1499742"/>
                  </a:cubicBezTo>
                  <a:cubicBezTo>
                    <a:pt x="1083832" y="1540223"/>
                    <a:pt x="1152317" y="1915604"/>
                    <a:pt x="1152317" y="191560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73906" y="3871208"/>
              <a:ext cx="1152239" cy="2034754"/>
            </a:xfrm>
            <a:custGeom>
              <a:avLst/>
              <a:gdLst/>
              <a:ahLst/>
              <a:cxnLst/>
              <a:rect l="l" t="t" r="r" b="b"/>
              <a:pathLst>
                <a:path w="1152239" h="2034754" extrusionOk="0">
                  <a:moveTo>
                    <a:pt x="1152221" y="1915996"/>
                  </a:moveTo>
                  <a:lnTo>
                    <a:pt x="1148030" y="1923235"/>
                  </a:lnTo>
                  <a:lnTo>
                    <a:pt x="1148030" y="1923235"/>
                  </a:lnTo>
                  <a:cubicBezTo>
                    <a:pt x="1144697" y="1929140"/>
                    <a:pt x="1139363" y="1938475"/>
                    <a:pt x="1132981" y="1950191"/>
                  </a:cubicBezTo>
                  <a:lnTo>
                    <a:pt x="1132314" y="1951524"/>
                  </a:lnTo>
                  <a:cubicBezTo>
                    <a:pt x="1125075" y="1964954"/>
                    <a:pt x="1116503" y="1981242"/>
                    <a:pt x="1108025" y="1999149"/>
                  </a:cubicBezTo>
                  <a:lnTo>
                    <a:pt x="1100024" y="1999149"/>
                  </a:lnTo>
                  <a:cubicBezTo>
                    <a:pt x="814274" y="2009245"/>
                    <a:pt x="528524" y="2022676"/>
                    <a:pt x="243536" y="2032296"/>
                  </a:cubicBezTo>
                  <a:lnTo>
                    <a:pt x="173908" y="2034582"/>
                  </a:lnTo>
                  <a:lnTo>
                    <a:pt x="144095" y="1933236"/>
                  </a:lnTo>
                  <a:lnTo>
                    <a:pt x="144095" y="1932188"/>
                  </a:lnTo>
                  <a:lnTo>
                    <a:pt x="140952" y="1921520"/>
                  </a:lnTo>
                  <a:lnTo>
                    <a:pt x="121235" y="1854845"/>
                  </a:lnTo>
                  <a:lnTo>
                    <a:pt x="102185" y="1790075"/>
                  </a:lnTo>
                  <a:lnTo>
                    <a:pt x="83135" y="1725400"/>
                  </a:lnTo>
                  <a:lnTo>
                    <a:pt x="75611" y="1699493"/>
                  </a:lnTo>
                  <a:lnTo>
                    <a:pt x="75611" y="1699493"/>
                  </a:lnTo>
                  <a:lnTo>
                    <a:pt x="43035" y="1588241"/>
                  </a:lnTo>
                  <a:lnTo>
                    <a:pt x="-18" y="1441651"/>
                  </a:lnTo>
                  <a:lnTo>
                    <a:pt x="11888" y="1322493"/>
                  </a:lnTo>
                  <a:lnTo>
                    <a:pt x="13507" y="1306586"/>
                  </a:lnTo>
                  <a:lnTo>
                    <a:pt x="26652" y="1171236"/>
                  </a:lnTo>
                  <a:lnTo>
                    <a:pt x="26652" y="1171236"/>
                  </a:lnTo>
                  <a:lnTo>
                    <a:pt x="31700" y="1065699"/>
                  </a:lnTo>
                  <a:lnTo>
                    <a:pt x="37891" y="938160"/>
                  </a:lnTo>
                  <a:lnTo>
                    <a:pt x="39511" y="904727"/>
                  </a:lnTo>
                  <a:lnTo>
                    <a:pt x="41321" y="866055"/>
                  </a:lnTo>
                  <a:lnTo>
                    <a:pt x="42082" y="849767"/>
                  </a:lnTo>
                  <a:lnTo>
                    <a:pt x="48274" y="722323"/>
                  </a:lnTo>
                  <a:lnTo>
                    <a:pt x="66657" y="667268"/>
                  </a:lnTo>
                  <a:lnTo>
                    <a:pt x="74563" y="643551"/>
                  </a:lnTo>
                  <a:lnTo>
                    <a:pt x="93041" y="587830"/>
                  </a:lnTo>
                  <a:lnTo>
                    <a:pt x="96946" y="576019"/>
                  </a:lnTo>
                  <a:cubicBezTo>
                    <a:pt x="96946" y="576019"/>
                    <a:pt x="114758" y="513439"/>
                    <a:pt x="131998" y="451432"/>
                  </a:cubicBezTo>
                  <a:cubicBezTo>
                    <a:pt x="132665" y="449146"/>
                    <a:pt x="133332" y="446860"/>
                    <a:pt x="133904" y="444574"/>
                  </a:cubicBezTo>
                  <a:cubicBezTo>
                    <a:pt x="135428" y="439240"/>
                    <a:pt x="136856" y="433906"/>
                    <a:pt x="138380" y="428667"/>
                  </a:cubicBezTo>
                  <a:lnTo>
                    <a:pt x="138380" y="428667"/>
                  </a:lnTo>
                  <a:cubicBezTo>
                    <a:pt x="139904" y="423333"/>
                    <a:pt x="141333" y="418094"/>
                    <a:pt x="142666" y="412856"/>
                  </a:cubicBezTo>
                  <a:cubicBezTo>
                    <a:pt x="147524" y="395520"/>
                    <a:pt x="152191" y="379327"/>
                    <a:pt x="155430" y="365992"/>
                  </a:cubicBezTo>
                  <a:cubicBezTo>
                    <a:pt x="160097" y="348562"/>
                    <a:pt x="163240" y="335893"/>
                    <a:pt x="163907" y="331798"/>
                  </a:cubicBezTo>
                  <a:cubicBezTo>
                    <a:pt x="164955" y="325035"/>
                    <a:pt x="182957" y="294269"/>
                    <a:pt x="207437" y="254264"/>
                  </a:cubicBezTo>
                  <a:cubicBezTo>
                    <a:pt x="252490" y="179779"/>
                    <a:pt x="318212" y="73289"/>
                    <a:pt x="332119" y="29093"/>
                  </a:cubicBezTo>
                  <a:cubicBezTo>
                    <a:pt x="332871" y="26807"/>
                    <a:pt x="333509" y="24493"/>
                    <a:pt x="334024" y="22140"/>
                  </a:cubicBezTo>
                  <a:lnTo>
                    <a:pt x="334024" y="22140"/>
                  </a:lnTo>
                  <a:cubicBezTo>
                    <a:pt x="334871" y="15120"/>
                    <a:pt x="337748" y="8500"/>
                    <a:pt x="342311" y="3090"/>
                  </a:cubicBezTo>
                  <a:cubicBezTo>
                    <a:pt x="355074" y="-9197"/>
                    <a:pt x="374029" y="17187"/>
                    <a:pt x="374029" y="17187"/>
                  </a:cubicBezTo>
                  <a:cubicBezTo>
                    <a:pt x="385173" y="38618"/>
                    <a:pt x="414986" y="60145"/>
                    <a:pt x="441371" y="75956"/>
                  </a:cubicBezTo>
                  <a:cubicBezTo>
                    <a:pt x="456782" y="85214"/>
                    <a:pt x="472679" y="93635"/>
                    <a:pt x="488996" y="101197"/>
                  </a:cubicBezTo>
                  <a:cubicBezTo>
                    <a:pt x="837611" y="311319"/>
                    <a:pt x="815894" y="625739"/>
                    <a:pt x="836087" y="650694"/>
                  </a:cubicBezTo>
                  <a:cubicBezTo>
                    <a:pt x="856280" y="675650"/>
                    <a:pt x="857899" y="765852"/>
                    <a:pt x="857899" y="765852"/>
                  </a:cubicBezTo>
                  <a:cubicBezTo>
                    <a:pt x="857899" y="765852"/>
                    <a:pt x="909238" y="1072462"/>
                    <a:pt x="932575" y="1099227"/>
                  </a:cubicBezTo>
                  <a:cubicBezTo>
                    <a:pt x="955911" y="1125992"/>
                    <a:pt x="934194" y="1135041"/>
                    <a:pt x="954387" y="1164568"/>
                  </a:cubicBezTo>
                  <a:cubicBezTo>
                    <a:pt x="974580" y="1194096"/>
                    <a:pt x="969913" y="1273534"/>
                    <a:pt x="969913" y="1273534"/>
                  </a:cubicBezTo>
                  <a:cubicBezTo>
                    <a:pt x="969913" y="1273534"/>
                    <a:pt x="983914" y="1460320"/>
                    <a:pt x="1033730" y="1500801"/>
                  </a:cubicBezTo>
                  <a:cubicBezTo>
                    <a:pt x="1083546" y="1541282"/>
                    <a:pt x="1152221" y="1915996"/>
                    <a:pt x="1152221" y="191599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240772" y="3877822"/>
              <a:ext cx="374523" cy="667207"/>
            </a:xfrm>
            <a:custGeom>
              <a:avLst/>
              <a:gdLst/>
              <a:ahLst/>
              <a:cxnLst/>
              <a:rect l="l" t="t" r="r" b="b"/>
              <a:pathLst>
                <a:path w="374523" h="667207" extrusionOk="0">
                  <a:moveTo>
                    <a:pt x="374505" y="75438"/>
                  </a:moveTo>
                  <a:cubicBezTo>
                    <a:pt x="340310" y="125159"/>
                    <a:pt x="284589" y="212598"/>
                    <a:pt x="269730" y="275463"/>
                  </a:cubicBezTo>
                  <a:cubicBezTo>
                    <a:pt x="269730" y="275463"/>
                    <a:pt x="215247" y="331565"/>
                    <a:pt x="194959" y="328422"/>
                  </a:cubicBezTo>
                  <a:cubicBezTo>
                    <a:pt x="174671" y="325279"/>
                    <a:pt x="214009" y="370427"/>
                    <a:pt x="214009" y="370427"/>
                  </a:cubicBezTo>
                  <a:lnTo>
                    <a:pt x="-18" y="667036"/>
                  </a:lnTo>
                  <a:lnTo>
                    <a:pt x="30367" y="575882"/>
                  </a:lnTo>
                  <a:cubicBezTo>
                    <a:pt x="30367" y="575882"/>
                    <a:pt x="94184" y="351758"/>
                    <a:pt x="97042" y="331565"/>
                  </a:cubicBezTo>
                  <a:cubicBezTo>
                    <a:pt x="99899" y="311373"/>
                    <a:pt x="254871" y="80010"/>
                    <a:pt x="267158" y="21812"/>
                  </a:cubicBezTo>
                  <a:cubicBezTo>
                    <a:pt x="276683" y="-24765"/>
                    <a:pt x="307163" y="17145"/>
                    <a:pt x="307163" y="17145"/>
                  </a:cubicBezTo>
                  <a:cubicBezTo>
                    <a:pt x="318212" y="38100"/>
                    <a:pt x="348026" y="59722"/>
                    <a:pt x="374505" y="75438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240772" y="3871112"/>
              <a:ext cx="374523" cy="667250"/>
            </a:xfrm>
            <a:custGeom>
              <a:avLst/>
              <a:gdLst/>
              <a:ahLst/>
              <a:cxnLst/>
              <a:rect l="l" t="t" r="r" b="b"/>
              <a:pathLst>
                <a:path w="374523" h="667250" extrusionOk="0">
                  <a:moveTo>
                    <a:pt x="374505" y="75956"/>
                  </a:moveTo>
                  <a:cubicBezTo>
                    <a:pt x="340310" y="125582"/>
                    <a:pt x="284589" y="213116"/>
                    <a:pt x="269730" y="275505"/>
                  </a:cubicBezTo>
                  <a:cubicBezTo>
                    <a:pt x="269730" y="275505"/>
                    <a:pt x="215247" y="331512"/>
                    <a:pt x="194959" y="328464"/>
                  </a:cubicBezTo>
                  <a:cubicBezTo>
                    <a:pt x="174671" y="325416"/>
                    <a:pt x="214009" y="370470"/>
                    <a:pt x="214009" y="370470"/>
                  </a:cubicBezTo>
                  <a:lnTo>
                    <a:pt x="-18" y="667078"/>
                  </a:lnTo>
                  <a:lnTo>
                    <a:pt x="30367" y="575924"/>
                  </a:lnTo>
                  <a:cubicBezTo>
                    <a:pt x="30367" y="575924"/>
                    <a:pt x="94184" y="351800"/>
                    <a:pt x="97042" y="331512"/>
                  </a:cubicBezTo>
                  <a:cubicBezTo>
                    <a:pt x="99899" y="311224"/>
                    <a:pt x="254871" y="80052"/>
                    <a:pt x="267158" y="21855"/>
                  </a:cubicBezTo>
                  <a:cubicBezTo>
                    <a:pt x="276683" y="-24818"/>
                    <a:pt x="307163" y="17187"/>
                    <a:pt x="307163" y="17187"/>
                  </a:cubicBezTo>
                  <a:cubicBezTo>
                    <a:pt x="318212" y="38618"/>
                    <a:pt x="348026" y="60050"/>
                    <a:pt x="374505" y="7595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185527" y="4154410"/>
              <a:ext cx="743056" cy="1038511"/>
            </a:xfrm>
            <a:custGeom>
              <a:avLst/>
              <a:gdLst/>
              <a:ahLst/>
              <a:cxnLst/>
              <a:rect l="l" t="t" r="r" b="b"/>
              <a:pathLst>
                <a:path w="743056" h="1038511" extrusionOk="0">
                  <a:moveTo>
                    <a:pt x="717214" y="407212"/>
                  </a:moveTo>
                  <a:cubicBezTo>
                    <a:pt x="718834" y="475220"/>
                    <a:pt x="619202" y="568089"/>
                    <a:pt x="614535" y="573519"/>
                  </a:cubicBezTo>
                  <a:cubicBezTo>
                    <a:pt x="609868" y="578948"/>
                    <a:pt x="304782" y="830694"/>
                    <a:pt x="304782" y="830694"/>
                  </a:cubicBezTo>
                  <a:lnTo>
                    <a:pt x="85707" y="998715"/>
                  </a:lnTo>
                  <a:cubicBezTo>
                    <a:pt x="61018" y="1019070"/>
                    <a:pt x="31491" y="1032719"/>
                    <a:pt x="-18" y="1038339"/>
                  </a:cubicBezTo>
                  <a:lnTo>
                    <a:pt x="14936" y="888034"/>
                  </a:lnTo>
                  <a:lnTo>
                    <a:pt x="29700" y="583234"/>
                  </a:lnTo>
                  <a:cubicBezTo>
                    <a:pt x="63895" y="545134"/>
                    <a:pt x="97042" y="505129"/>
                    <a:pt x="97804" y="492366"/>
                  </a:cubicBezTo>
                  <a:cubicBezTo>
                    <a:pt x="99328" y="465982"/>
                    <a:pt x="154954" y="437883"/>
                    <a:pt x="154954" y="437883"/>
                  </a:cubicBezTo>
                  <a:cubicBezTo>
                    <a:pt x="154954" y="437883"/>
                    <a:pt x="193911" y="405212"/>
                    <a:pt x="187624" y="386543"/>
                  </a:cubicBezTo>
                  <a:cubicBezTo>
                    <a:pt x="181338" y="367874"/>
                    <a:pt x="208294" y="278434"/>
                    <a:pt x="208294" y="278434"/>
                  </a:cubicBezTo>
                  <a:cubicBezTo>
                    <a:pt x="222296" y="24688"/>
                    <a:pt x="483757" y="-172"/>
                    <a:pt x="483757" y="-172"/>
                  </a:cubicBezTo>
                  <a:cubicBezTo>
                    <a:pt x="483757" y="-172"/>
                    <a:pt x="609868" y="49644"/>
                    <a:pt x="698546" y="102507"/>
                  </a:cubicBezTo>
                  <a:cubicBezTo>
                    <a:pt x="787223" y="155371"/>
                    <a:pt x="715690" y="339299"/>
                    <a:pt x="717214" y="40721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312928" y="4924982"/>
              <a:ext cx="87928" cy="201453"/>
            </a:xfrm>
            <a:custGeom>
              <a:avLst/>
              <a:gdLst/>
              <a:ahLst/>
              <a:cxnLst/>
              <a:rect l="l" t="t" r="r" b="b"/>
              <a:pathLst>
                <a:path w="87928" h="201453" extrusionOk="0">
                  <a:moveTo>
                    <a:pt x="87911" y="195947"/>
                  </a:moveTo>
                  <a:lnTo>
                    <a:pt x="11711" y="201281"/>
                  </a:lnTo>
                  <a:cubicBezTo>
                    <a:pt x="-20484" y="146513"/>
                    <a:pt x="23808" y="-172"/>
                    <a:pt x="23808" y="-172"/>
                  </a:cubicBezTo>
                  <a:lnTo>
                    <a:pt x="29999" y="-172"/>
                  </a:lnTo>
                  <a:lnTo>
                    <a:pt x="68956" y="449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20183" y="4138979"/>
              <a:ext cx="1608577" cy="1040124"/>
            </a:xfrm>
            <a:custGeom>
              <a:avLst/>
              <a:gdLst/>
              <a:ahLst/>
              <a:cxnLst/>
              <a:rect l="l" t="t" r="r" b="b"/>
              <a:pathLst>
                <a:path w="1608577" h="1040124" extrusionOk="0">
                  <a:moveTo>
                    <a:pt x="1349100" y="-172"/>
                  </a:moveTo>
                  <a:cubicBezTo>
                    <a:pt x="1349100" y="-172"/>
                    <a:pt x="1087639" y="24783"/>
                    <a:pt x="1073637" y="278434"/>
                  </a:cubicBezTo>
                  <a:cubicBezTo>
                    <a:pt x="1073637" y="278434"/>
                    <a:pt x="1047158" y="367207"/>
                    <a:pt x="1053349" y="385876"/>
                  </a:cubicBezTo>
                  <a:cubicBezTo>
                    <a:pt x="1059540" y="404545"/>
                    <a:pt x="1020678" y="437216"/>
                    <a:pt x="1020678" y="437216"/>
                  </a:cubicBezTo>
                  <a:cubicBezTo>
                    <a:pt x="1020678" y="437216"/>
                    <a:pt x="964671" y="465219"/>
                    <a:pt x="963528" y="491699"/>
                  </a:cubicBezTo>
                  <a:cubicBezTo>
                    <a:pt x="962385" y="518178"/>
                    <a:pt x="820653" y="662578"/>
                    <a:pt x="820653" y="662578"/>
                  </a:cubicBezTo>
                  <a:cubicBezTo>
                    <a:pt x="820653" y="662578"/>
                    <a:pt x="761598" y="729824"/>
                    <a:pt x="624629" y="736873"/>
                  </a:cubicBezTo>
                  <a:cubicBezTo>
                    <a:pt x="487659" y="743921"/>
                    <a:pt x="423842" y="785831"/>
                    <a:pt x="423842" y="785831"/>
                  </a:cubicBezTo>
                  <a:cubicBezTo>
                    <a:pt x="423842" y="785831"/>
                    <a:pt x="357167" y="739158"/>
                    <a:pt x="308589" y="753160"/>
                  </a:cubicBezTo>
                  <a:cubicBezTo>
                    <a:pt x="260012" y="767162"/>
                    <a:pt x="23792" y="785831"/>
                    <a:pt x="23792" y="785831"/>
                  </a:cubicBezTo>
                  <a:cubicBezTo>
                    <a:pt x="23792" y="785831"/>
                    <a:pt x="-38978" y="993857"/>
                    <a:pt x="39317" y="1006906"/>
                  </a:cubicBezTo>
                  <a:cubicBezTo>
                    <a:pt x="48842" y="1008430"/>
                    <a:pt x="819415" y="1034910"/>
                    <a:pt x="819415" y="1034910"/>
                  </a:cubicBezTo>
                  <a:cubicBezTo>
                    <a:pt x="819415" y="1034910"/>
                    <a:pt x="872088" y="1059770"/>
                    <a:pt x="951431" y="999095"/>
                  </a:cubicBezTo>
                  <a:cubicBezTo>
                    <a:pt x="1030775" y="938421"/>
                    <a:pt x="1170506" y="830980"/>
                    <a:pt x="1170506" y="830980"/>
                  </a:cubicBezTo>
                  <a:cubicBezTo>
                    <a:pt x="1170506" y="830980"/>
                    <a:pt x="1475306" y="578853"/>
                    <a:pt x="1480260" y="573805"/>
                  </a:cubicBezTo>
                  <a:cubicBezTo>
                    <a:pt x="1485212" y="568756"/>
                    <a:pt x="1585035" y="475411"/>
                    <a:pt x="1582939" y="407498"/>
                  </a:cubicBezTo>
                  <a:cubicBezTo>
                    <a:pt x="1580844" y="339585"/>
                    <a:pt x="1653043" y="155848"/>
                    <a:pt x="1563889" y="102698"/>
                  </a:cubicBezTo>
                  <a:cubicBezTo>
                    <a:pt x="1474735" y="49548"/>
                    <a:pt x="1349100" y="-172"/>
                    <a:pt x="1349100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09956" y="3423536"/>
              <a:ext cx="625887" cy="429430"/>
            </a:xfrm>
            <a:custGeom>
              <a:avLst/>
              <a:gdLst/>
              <a:ahLst/>
              <a:cxnLst/>
              <a:rect l="l" t="t" r="r" b="b"/>
              <a:pathLst>
                <a:path w="625887" h="429430" extrusionOk="0">
                  <a:moveTo>
                    <a:pt x="625870" y="321508"/>
                  </a:moveTo>
                  <a:cubicBezTo>
                    <a:pt x="625898" y="355246"/>
                    <a:pt x="620593" y="388773"/>
                    <a:pt x="610154" y="420854"/>
                  </a:cubicBezTo>
                  <a:cubicBezTo>
                    <a:pt x="605810" y="415729"/>
                    <a:pt x="601867" y="410281"/>
                    <a:pt x="598342" y="404566"/>
                  </a:cubicBezTo>
                  <a:cubicBezTo>
                    <a:pt x="583483" y="381706"/>
                    <a:pt x="568596" y="358846"/>
                    <a:pt x="553670" y="335986"/>
                  </a:cubicBezTo>
                  <a:cubicBezTo>
                    <a:pt x="542078" y="315412"/>
                    <a:pt x="526657" y="297238"/>
                    <a:pt x="508236" y="282455"/>
                  </a:cubicBezTo>
                  <a:cubicBezTo>
                    <a:pt x="489186" y="268930"/>
                    <a:pt x="462135" y="263405"/>
                    <a:pt x="441561" y="275407"/>
                  </a:cubicBezTo>
                  <a:cubicBezTo>
                    <a:pt x="423463" y="286075"/>
                    <a:pt x="414605" y="307887"/>
                    <a:pt x="412986" y="328842"/>
                  </a:cubicBezTo>
                  <a:cubicBezTo>
                    <a:pt x="412433" y="349873"/>
                    <a:pt x="412976" y="370924"/>
                    <a:pt x="414605" y="391898"/>
                  </a:cubicBezTo>
                  <a:cubicBezTo>
                    <a:pt x="415367" y="399927"/>
                    <a:pt x="413319" y="407976"/>
                    <a:pt x="408795" y="414663"/>
                  </a:cubicBezTo>
                  <a:cubicBezTo>
                    <a:pt x="402032" y="420720"/>
                    <a:pt x="393298" y="424102"/>
                    <a:pt x="384221" y="424188"/>
                  </a:cubicBezTo>
                  <a:lnTo>
                    <a:pt x="355646" y="428093"/>
                  </a:lnTo>
                  <a:cubicBezTo>
                    <a:pt x="344977" y="431845"/>
                    <a:pt x="333281" y="426235"/>
                    <a:pt x="329538" y="415567"/>
                  </a:cubicBezTo>
                  <a:cubicBezTo>
                    <a:pt x="329471" y="415396"/>
                    <a:pt x="329414" y="415215"/>
                    <a:pt x="329356" y="415043"/>
                  </a:cubicBezTo>
                  <a:cubicBezTo>
                    <a:pt x="305639" y="372086"/>
                    <a:pt x="289256" y="318746"/>
                    <a:pt x="244774" y="298076"/>
                  </a:cubicBezTo>
                  <a:cubicBezTo>
                    <a:pt x="217342" y="285313"/>
                    <a:pt x="181147" y="286170"/>
                    <a:pt x="163526" y="261596"/>
                  </a:cubicBezTo>
                  <a:cubicBezTo>
                    <a:pt x="151525" y="244832"/>
                    <a:pt x="153144" y="222067"/>
                    <a:pt x="156668" y="201683"/>
                  </a:cubicBezTo>
                  <a:cubicBezTo>
                    <a:pt x="160545" y="178700"/>
                    <a:pt x="166117" y="156030"/>
                    <a:pt x="173337" y="133865"/>
                  </a:cubicBezTo>
                  <a:cubicBezTo>
                    <a:pt x="178385" y="118245"/>
                    <a:pt x="189625" y="87098"/>
                    <a:pt x="164669" y="83954"/>
                  </a:cubicBezTo>
                  <a:cubicBezTo>
                    <a:pt x="147715" y="81764"/>
                    <a:pt x="124283" y="99766"/>
                    <a:pt x="115711" y="112529"/>
                  </a:cubicBezTo>
                  <a:cubicBezTo>
                    <a:pt x="107138" y="125293"/>
                    <a:pt x="105043" y="142343"/>
                    <a:pt x="98947" y="156916"/>
                  </a:cubicBezTo>
                  <a:cubicBezTo>
                    <a:pt x="87269" y="181995"/>
                    <a:pt x="66247" y="201512"/>
                    <a:pt x="40368" y="211304"/>
                  </a:cubicBezTo>
                  <a:cubicBezTo>
                    <a:pt x="27414" y="216628"/>
                    <a:pt x="13850" y="220305"/>
                    <a:pt x="-18" y="222257"/>
                  </a:cubicBezTo>
                  <a:cubicBezTo>
                    <a:pt x="54255" y="53712"/>
                    <a:pt x="234878" y="-38928"/>
                    <a:pt x="403432" y="15346"/>
                  </a:cubicBezTo>
                  <a:cubicBezTo>
                    <a:pt x="536020" y="58037"/>
                    <a:pt x="625870" y="181452"/>
                    <a:pt x="625774" y="32074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647745" y="3257552"/>
              <a:ext cx="892206" cy="593689"/>
            </a:xfrm>
            <a:custGeom>
              <a:avLst/>
              <a:gdLst/>
              <a:ahLst/>
              <a:cxnLst/>
              <a:rect l="l" t="t" r="r" b="b"/>
              <a:pathLst>
                <a:path w="892206" h="593689" extrusionOk="0">
                  <a:moveTo>
                    <a:pt x="278017" y="270416"/>
                  </a:moveTo>
                  <a:cubicBezTo>
                    <a:pt x="269349" y="283656"/>
                    <a:pt x="267349" y="300134"/>
                    <a:pt x="261253" y="314707"/>
                  </a:cubicBezTo>
                  <a:cubicBezTo>
                    <a:pt x="249585" y="339758"/>
                    <a:pt x="228601" y="359275"/>
                    <a:pt x="202769" y="369095"/>
                  </a:cubicBezTo>
                  <a:cubicBezTo>
                    <a:pt x="177099" y="378706"/>
                    <a:pt x="149887" y="383554"/>
                    <a:pt x="122474" y="383383"/>
                  </a:cubicBezTo>
                  <a:cubicBezTo>
                    <a:pt x="78087" y="384716"/>
                    <a:pt x="28557" y="377954"/>
                    <a:pt x="-18" y="343949"/>
                  </a:cubicBezTo>
                  <a:cubicBezTo>
                    <a:pt x="21023" y="327662"/>
                    <a:pt x="34729" y="303678"/>
                    <a:pt x="38082" y="277274"/>
                  </a:cubicBezTo>
                  <a:cubicBezTo>
                    <a:pt x="40559" y="256891"/>
                    <a:pt x="37225" y="234126"/>
                    <a:pt x="49322" y="217457"/>
                  </a:cubicBezTo>
                  <a:cubicBezTo>
                    <a:pt x="55484" y="210161"/>
                    <a:pt x="62828" y="203951"/>
                    <a:pt x="71039" y="199074"/>
                  </a:cubicBezTo>
                  <a:cubicBezTo>
                    <a:pt x="120759" y="164784"/>
                    <a:pt x="160002" y="117731"/>
                    <a:pt x="204960" y="77345"/>
                  </a:cubicBezTo>
                  <a:cubicBezTo>
                    <a:pt x="249918" y="36958"/>
                    <a:pt x="304116" y="1811"/>
                    <a:pt x="364504" y="-94"/>
                  </a:cubicBezTo>
                  <a:cubicBezTo>
                    <a:pt x="445371" y="-2570"/>
                    <a:pt x="516904" y="54389"/>
                    <a:pt x="596914" y="65153"/>
                  </a:cubicBezTo>
                  <a:cubicBezTo>
                    <a:pt x="621488" y="68486"/>
                    <a:pt x="646825" y="67343"/>
                    <a:pt x="670828" y="73534"/>
                  </a:cubicBezTo>
                  <a:cubicBezTo>
                    <a:pt x="697841" y="81926"/>
                    <a:pt x="723244" y="94804"/>
                    <a:pt x="745980" y="111634"/>
                  </a:cubicBezTo>
                  <a:cubicBezTo>
                    <a:pt x="766554" y="123550"/>
                    <a:pt x="784737" y="139190"/>
                    <a:pt x="799606" y="157736"/>
                  </a:cubicBezTo>
                  <a:cubicBezTo>
                    <a:pt x="809874" y="173928"/>
                    <a:pt x="817256" y="191787"/>
                    <a:pt x="821418" y="210504"/>
                  </a:cubicBezTo>
                  <a:cubicBezTo>
                    <a:pt x="831943" y="250023"/>
                    <a:pt x="838335" y="290533"/>
                    <a:pt x="840468" y="331376"/>
                  </a:cubicBezTo>
                  <a:cubicBezTo>
                    <a:pt x="842659" y="374048"/>
                    <a:pt x="840468" y="417101"/>
                    <a:pt x="845040" y="459583"/>
                  </a:cubicBezTo>
                  <a:cubicBezTo>
                    <a:pt x="849612" y="502064"/>
                    <a:pt x="863138" y="545308"/>
                    <a:pt x="892189" y="576740"/>
                  </a:cubicBezTo>
                  <a:cubicBezTo>
                    <a:pt x="870996" y="583436"/>
                    <a:pt x="849308" y="588437"/>
                    <a:pt x="827324" y="591695"/>
                  </a:cubicBezTo>
                  <a:cubicBezTo>
                    <a:pt x="813579" y="594952"/>
                    <a:pt x="799149" y="593828"/>
                    <a:pt x="786081" y="588456"/>
                  </a:cubicBezTo>
                  <a:cubicBezTo>
                    <a:pt x="775498" y="581731"/>
                    <a:pt x="766830" y="572378"/>
                    <a:pt x="760934" y="561310"/>
                  </a:cubicBezTo>
                  <a:lnTo>
                    <a:pt x="716262" y="492730"/>
                  </a:lnTo>
                  <a:cubicBezTo>
                    <a:pt x="704670" y="472156"/>
                    <a:pt x="689249" y="453982"/>
                    <a:pt x="670828" y="439199"/>
                  </a:cubicBezTo>
                  <a:cubicBezTo>
                    <a:pt x="651778" y="425674"/>
                    <a:pt x="624727" y="420149"/>
                    <a:pt x="604153" y="432151"/>
                  </a:cubicBezTo>
                  <a:cubicBezTo>
                    <a:pt x="586056" y="442819"/>
                    <a:pt x="577292" y="464631"/>
                    <a:pt x="575578" y="485586"/>
                  </a:cubicBezTo>
                  <a:cubicBezTo>
                    <a:pt x="575025" y="506617"/>
                    <a:pt x="575568" y="527667"/>
                    <a:pt x="577197" y="548641"/>
                  </a:cubicBezTo>
                  <a:cubicBezTo>
                    <a:pt x="577959" y="556671"/>
                    <a:pt x="575911" y="564720"/>
                    <a:pt x="571387" y="571406"/>
                  </a:cubicBezTo>
                  <a:cubicBezTo>
                    <a:pt x="564596" y="577474"/>
                    <a:pt x="555823" y="580865"/>
                    <a:pt x="546717" y="580931"/>
                  </a:cubicBezTo>
                  <a:lnTo>
                    <a:pt x="518142" y="584837"/>
                  </a:lnTo>
                  <a:cubicBezTo>
                    <a:pt x="507474" y="588589"/>
                    <a:pt x="495777" y="582979"/>
                    <a:pt x="492034" y="572311"/>
                  </a:cubicBezTo>
                  <a:cubicBezTo>
                    <a:pt x="491967" y="572140"/>
                    <a:pt x="491910" y="571959"/>
                    <a:pt x="491853" y="571787"/>
                  </a:cubicBezTo>
                  <a:cubicBezTo>
                    <a:pt x="468136" y="528734"/>
                    <a:pt x="451753" y="475490"/>
                    <a:pt x="407271" y="454820"/>
                  </a:cubicBezTo>
                  <a:cubicBezTo>
                    <a:pt x="379839" y="442057"/>
                    <a:pt x="343644" y="442914"/>
                    <a:pt x="326023" y="418340"/>
                  </a:cubicBezTo>
                  <a:cubicBezTo>
                    <a:pt x="314021" y="401575"/>
                    <a:pt x="315641" y="378811"/>
                    <a:pt x="319165" y="358427"/>
                  </a:cubicBezTo>
                  <a:cubicBezTo>
                    <a:pt x="323042" y="335443"/>
                    <a:pt x="328614" y="312774"/>
                    <a:pt x="335834" y="290609"/>
                  </a:cubicBezTo>
                  <a:cubicBezTo>
                    <a:pt x="340882" y="274988"/>
                    <a:pt x="352121" y="243841"/>
                    <a:pt x="327166" y="240603"/>
                  </a:cubicBezTo>
                  <a:cubicBezTo>
                    <a:pt x="310021" y="238793"/>
                    <a:pt x="286590" y="256796"/>
                    <a:pt x="278017" y="27041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515092" y="4271449"/>
              <a:ext cx="207930" cy="34271"/>
            </a:xfrm>
            <a:custGeom>
              <a:avLst/>
              <a:gdLst/>
              <a:ahLst/>
              <a:cxnLst/>
              <a:rect l="l" t="t" r="r" b="b"/>
              <a:pathLst>
                <a:path w="207930" h="34271" extrusionOk="0">
                  <a:moveTo>
                    <a:pt x="135904" y="9661"/>
                  </a:moveTo>
                  <a:cubicBezTo>
                    <a:pt x="160002" y="6328"/>
                    <a:pt x="185338" y="4137"/>
                    <a:pt x="207913" y="13376"/>
                  </a:cubicBezTo>
                  <a:cubicBezTo>
                    <a:pt x="149143" y="-10722"/>
                    <a:pt x="53512" y="-1483"/>
                    <a:pt x="-18" y="31664"/>
                  </a:cubicBezTo>
                  <a:cubicBezTo>
                    <a:pt x="4840" y="42808"/>
                    <a:pt x="117235" y="12233"/>
                    <a:pt x="135904" y="966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519564" y="4330590"/>
              <a:ext cx="334141" cy="54324"/>
            </a:xfrm>
            <a:custGeom>
              <a:avLst/>
              <a:gdLst/>
              <a:ahLst/>
              <a:cxnLst/>
              <a:rect l="l" t="t" r="r" b="b"/>
              <a:pathLst>
                <a:path w="334141" h="54324" extrusionOk="0">
                  <a:moveTo>
                    <a:pt x="159531" y="28625"/>
                  </a:moveTo>
                  <a:cubicBezTo>
                    <a:pt x="218109" y="32530"/>
                    <a:pt x="278593" y="40722"/>
                    <a:pt x="334124" y="21672"/>
                  </a:cubicBezTo>
                  <a:cubicBezTo>
                    <a:pt x="287642" y="5670"/>
                    <a:pt x="236493" y="15766"/>
                    <a:pt x="187534" y="10909"/>
                  </a:cubicBezTo>
                  <a:cubicBezTo>
                    <a:pt x="148482" y="7003"/>
                    <a:pt x="108762" y="-6522"/>
                    <a:pt x="70662" y="3384"/>
                  </a:cubicBezTo>
                  <a:cubicBezTo>
                    <a:pt x="54756" y="7479"/>
                    <a:pt x="-3823" y="34435"/>
                    <a:pt x="177" y="54152"/>
                  </a:cubicBezTo>
                  <a:cubicBezTo>
                    <a:pt x="50193" y="32016"/>
                    <a:pt x="105095" y="23224"/>
                    <a:pt x="159531" y="2862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523950" y="4477402"/>
              <a:ext cx="267271" cy="28613"/>
            </a:xfrm>
            <a:custGeom>
              <a:avLst/>
              <a:gdLst/>
              <a:ahLst/>
              <a:cxnLst/>
              <a:rect l="l" t="t" r="r" b="b"/>
              <a:pathLst>
                <a:path w="267271" h="28613" extrusionOk="0">
                  <a:moveTo>
                    <a:pt x="-18" y="9830"/>
                  </a:moveTo>
                  <a:cubicBezTo>
                    <a:pt x="12241" y="8534"/>
                    <a:pt x="24642" y="9839"/>
                    <a:pt x="36368" y="13639"/>
                  </a:cubicBezTo>
                  <a:cubicBezTo>
                    <a:pt x="80306" y="23983"/>
                    <a:pt x="125340" y="28937"/>
                    <a:pt x="170479" y="28403"/>
                  </a:cubicBezTo>
                  <a:cubicBezTo>
                    <a:pt x="204960" y="28403"/>
                    <a:pt x="242107" y="23164"/>
                    <a:pt x="267254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335260" y="4754675"/>
              <a:ext cx="313753" cy="55248"/>
            </a:xfrm>
            <a:custGeom>
              <a:avLst/>
              <a:gdLst/>
              <a:ahLst/>
              <a:cxnLst/>
              <a:rect l="l" t="t" r="r" b="b"/>
              <a:pathLst>
                <a:path w="313753" h="55248" extrusionOk="0">
                  <a:moveTo>
                    <a:pt x="-18" y="30594"/>
                  </a:moveTo>
                  <a:cubicBezTo>
                    <a:pt x="40949" y="49405"/>
                    <a:pt x="85983" y="57587"/>
                    <a:pt x="130951" y="54406"/>
                  </a:cubicBezTo>
                  <a:cubicBezTo>
                    <a:pt x="175728" y="51110"/>
                    <a:pt x="219971" y="42604"/>
                    <a:pt x="262777" y="29070"/>
                  </a:cubicBezTo>
                  <a:cubicBezTo>
                    <a:pt x="281827" y="23450"/>
                    <a:pt x="302591" y="16401"/>
                    <a:pt x="313736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727309" y="4814587"/>
              <a:ext cx="320325" cy="102774"/>
            </a:xfrm>
            <a:custGeom>
              <a:avLst/>
              <a:gdLst/>
              <a:ahLst/>
              <a:cxnLst/>
              <a:rect l="l" t="t" r="r" b="b"/>
              <a:pathLst>
                <a:path w="320325" h="102774" extrusionOk="0">
                  <a:moveTo>
                    <a:pt x="29605" y="12592"/>
                  </a:moveTo>
                  <a:cubicBezTo>
                    <a:pt x="118730" y="63560"/>
                    <a:pt x="217981" y="94287"/>
                    <a:pt x="320308" y="102603"/>
                  </a:cubicBezTo>
                  <a:cubicBezTo>
                    <a:pt x="268682" y="81905"/>
                    <a:pt x="216676" y="62312"/>
                    <a:pt x="164288" y="43833"/>
                  </a:cubicBezTo>
                  <a:cubicBezTo>
                    <a:pt x="110701" y="25060"/>
                    <a:pt x="55780" y="10344"/>
                    <a:pt x="-18" y="-172"/>
                  </a:cubicBezTo>
                  <a:cubicBezTo>
                    <a:pt x="10593" y="2114"/>
                    <a:pt x="20651" y="6457"/>
                    <a:pt x="29605" y="1259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819225" y="4743167"/>
              <a:ext cx="162306" cy="32946"/>
            </a:xfrm>
            <a:custGeom>
              <a:avLst/>
              <a:gdLst/>
              <a:ahLst/>
              <a:cxnLst/>
              <a:rect l="l" t="t" r="r" b="b"/>
              <a:pathLst>
                <a:path w="162306" h="32946" extrusionOk="0">
                  <a:moveTo>
                    <a:pt x="81611" y="29434"/>
                  </a:moveTo>
                  <a:cubicBezTo>
                    <a:pt x="99509" y="32415"/>
                    <a:pt x="117692" y="33406"/>
                    <a:pt x="135808" y="32386"/>
                  </a:cubicBezTo>
                  <a:cubicBezTo>
                    <a:pt x="145333" y="32386"/>
                    <a:pt x="156668" y="31053"/>
                    <a:pt x="162288" y="22861"/>
                  </a:cubicBezTo>
                  <a:cubicBezTo>
                    <a:pt x="121426" y="24576"/>
                    <a:pt x="81135" y="14099"/>
                    <a:pt x="41225" y="5050"/>
                  </a:cubicBezTo>
                  <a:cubicBezTo>
                    <a:pt x="29890" y="2383"/>
                    <a:pt x="9507" y="-3904"/>
                    <a:pt x="-18" y="2859"/>
                  </a:cubicBezTo>
                  <a:cubicBezTo>
                    <a:pt x="18079" y="15813"/>
                    <a:pt x="58751" y="24862"/>
                    <a:pt x="81611" y="2943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7082699" y="5463716"/>
              <a:ext cx="191153" cy="311562"/>
            </a:xfrm>
            <a:custGeom>
              <a:avLst/>
              <a:gdLst/>
              <a:ahLst/>
              <a:cxnLst/>
              <a:rect l="l" t="t" r="r" b="b"/>
              <a:pathLst>
                <a:path w="191153" h="311562" extrusionOk="0">
                  <a:moveTo>
                    <a:pt x="63787" y="159753"/>
                  </a:moveTo>
                  <a:cubicBezTo>
                    <a:pt x="85218" y="196519"/>
                    <a:pt x="106935" y="233667"/>
                    <a:pt x="136558" y="264528"/>
                  </a:cubicBezTo>
                  <a:cubicBezTo>
                    <a:pt x="153674" y="281358"/>
                    <a:pt x="171915" y="297017"/>
                    <a:pt x="191136" y="311390"/>
                  </a:cubicBezTo>
                  <a:cubicBezTo>
                    <a:pt x="155798" y="221284"/>
                    <a:pt x="119889" y="130415"/>
                    <a:pt x="63310" y="51644"/>
                  </a:cubicBezTo>
                  <a:cubicBezTo>
                    <a:pt x="49023" y="31832"/>
                    <a:pt x="27687" y="3448"/>
                    <a:pt x="1684" y="-172"/>
                  </a:cubicBezTo>
                  <a:cubicBezTo>
                    <a:pt x="-5746" y="21831"/>
                    <a:pt x="13018" y="60788"/>
                    <a:pt x="22067" y="81457"/>
                  </a:cubicBezTo>
                  <a:cubicBezTo>
                    <a:pt x="34488" y="108317"/>
                    <a:pt x="48413" y="134463"/>
                    <a:pt x="63787" y="15975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103987" y="4909837"/>
              <a:ext cx="25247" cy="97059"/>
            </a:xfrm>
            <a:custGeom>
              <a:avLst/>
              <a:gdLst/>
              <a:ahLst/>
              <a:cxnLst/>
              <a:rect l="l" t="t" r="r" b="b"/>
              <a:pathLst>
                <a:path w="25247" h="97059" extrusionOk="0">
                  <a:moveTo>
                    <a:pt x="1131" y="39833"/>
                  </a:moveTo>
                  <a:cubicBezTo>
                    <a:pt x="-488" y="55073"/>
                    <a:pt x="-1727" y="71932"/>
                    <a:pt x="7132" y="84410"/>
                  </a:cubicBezTo>
                  <a:cubicBezTo>
                    <a:pt x="11513" y="90563"/>
                    <a:pt x="17924" y="94983"/>
                    <a:pt x="25229" y="96888"/>
                  </a:cubicBezTo>
                  <a:cubicBezTo>
                    <a:pt x="20657" y="95745"/>
                    <a:pt x="15704" y="50977"/>
                    <a:pt x="14561" y="44881"/>
                  </a:cubicBezTo>
                  <a:cubicBezTo>
                    <a:pt x="12466" y="32403"/>
                    <a:pt x="14561" y="9068"/>
                    <a:pt x="5703" y="-172"/>
                  </a:cubicBezTo>
                  <a:cubicBezTo>
                    <a:pt x="3417" y="12973"/>
                    <a:pt x="2560" y="26498"/>
                    <a:pt x="1131" y="3983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146665" y="4907551"/>
              <a:ext cx="55625" cy="89249"/>
            </a:xfrm>
            <a:custGeom>
              <a:avLst/>
              <a:gdLst/>
              <a:ahLst/>
              <a:cxnLst/>
              <a:rect l="l" t="t" r="r" b="b"/>
              <a:pathLst>
                <a:path w="55625" h="89249" extrusionOk="0">
                  <a:moveTo>
                    <a:pt x="7983" y="24593"/>
                  </a:moveTo>
                  <a:cubicBezTo>
                    <a:pt x="14346" y="51711"/>
                    <a:pt x="31557" y="75028"/>
                    <a:pt x="55608" y="89077"/>
                  </a:cubicBezTo>
                  <a:cubicBezTo>
                    <a:pt x="38939" y="68503"/>
                    <a:pt x="33510" y="41452"/>
                    <a:pt x="19032" y="18878"/>
                  </a:cubicBezTo>
                  <a:cubicBezTo>
                    <a:pt x="14365" y="11639"/>
                    <a:pt x="8936" y="1256"/>
                    <a:pt x="-18" y="-172"/>
                  </a:cubicBezTo>
                  <a:cubicBezTo>
                    <a:pt x="2239" y="8210"/>
                    <a:pt x="4906" y="16478"/>
                    <a:pt x="7983" y="2459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998035" y="4644293"/>
              <a:ext cx="114720" cy="30420"/>
            </a:xfrm>
            <a:custGeom>
              <a:avLst/>
              <a:gdLst/>
              <a:ahLst/>
              <a:cxnLst/>
              <a:rect l="l" t="t" r="r" b="b"/>
              <a:pathLst>
                <a:path w="114720" h="30420" extrusionOk="0">
                  <a:moveTo>
                    <a:pt x="114703" y="13531"/>
                  </a:moveTo>
                  <a:cubicBezTo>
                    <a:pt x="86290" y="30429"/>
                    <a:pt x="52124" y="34744"/>
                    <a:pt x="20405" y="25438"/>
                  </a:cubicBezTo>
                  <a:cubicBezTo>
                    <a:pt x="13262" y="23342"/>
                    <a:pt x="-3407" y="15913"/>
                    <a:pt x="594" y="5435"/>
                  </a:cubicBezTo>
                  <a:cubicBezTo>
                    <a:pt x="4594" y="-5042"/>
                    <a:pt x="23930" y="2197"/>
                    <a:pt x="31836" y="3150"/>
                  </a:cubicBezTo>
                  <a:lnTo>
                    <a:pt x="73269" y="8388"/>
                  </a:lnTo>
                  <a:cubicBezTo>
                    <a:pt x="80889" y="9340"/>
                    <a:pt x="108512" y="17151"/>
                    <a:pt x="114703" y="1353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72548" y="4723992"/>
              <a:ext cx="147542" cy="28858"/>
            </a:xfrm>
            <a:custGeom>
              <a:avLst/>
              <a:gdLst/>
              <a:ahLst/>
              <a:cxnLst/>
              <a:rect l="l" t="t" r="r" b="b"/>
              <a:pathLst>
                <a:path w="147542" h="28858" extrusionOk="0">
                  <a:moveTo>
                    <a:pt x="-18" y="1650"/>
                  </a:moveTo>
                  <a:cubicBezTo>
                    <a:pt x="19508" y="-827"/>
                    <a:pt x="37034" y="12699"/>
                    <a:pt x="55322" y="20033"/>
                  </a:cubicBezTo>
                  <a:cubicBezTo>
                    <a:pt x="75563" y="26777"/>
                    <a:pt x="96890" y="29625"/>
                    <a:pt x="118187" y="28415"/>
                  </a:cubicBezTo>
                  <a:cubicBezTo>
                    <a:pt x="128855" y="28415"/>
                    <a:pt x="140952" y="27558"/>
                    <a:pt x="147524" y="18890"/>
                  </a:cubicBezTo>
                  <a:cubicBezTo>
                    <a:pt x="97899" y="7555"/>
                    <a:pt x="51512" y="-4923"/>
                    <a:pt x="-18" y="165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208006" y="4153076"/>
              <a:ext cx="26479" cy="112109"/>
            </a:xfrm>
            <a:custGeom>
              <a:avLst/>
              <a:gdLst/>
              <a:ahLst/>
              <a:cxnLst/>
              <a:rect l="l" t="t" r="r" b="b"/>
              <a:pathLst>
                <a:path w="26479" h="112109" extrusionOk="0">
                  <a:moveTo>
                    <a:pt x="0" y="0"/>
                  </a:moveTo>
                  <a:lnTo>
                    <a:pt x="3143" y="0"/>
                  </a:lnTo>
                  <a:lnTo>
                    <a:pt x="26479" y="83916"/>
                  </a:lnTo>
                  <a:lnTo>
                    <a:pt x="0" y="11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7"/>
            <p:cNvGrpSpPr/>
            <p:nvPr/>
          </p:nvGrpSpPr>
          <p:grpSpPr>
            <a:xfrm>
              <a:off x="5649079" y="3479396"/>
              <a:ext cx="892016" cy="371748"/>
              <a:chOff x="5649079" y="3479396"/>
              <a:chExt cx="892016" cy="371748"/>
            </a:xfrm>
          </p:grpSpPr>
          <p:sp>
            <p:nvSpPr>
              <p:cNvPr id="381" name="Google Shape;381;p7"/>
              <p:cNvSpPr/>
              <p:nvPr/>
            </p:nvSpPr>
            <p:spPr>
              <a:xfrm>
                <a:off x="5687654" y="3487755"/>
                <a:ext cx="4287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1433" extrusionOk="0">
                    <a:moveTo>
                      <a:pt x="4269" y="-172"/>
                    </a:moveTo>
                    <a:cubicBezTo>
                      <a:pt x="1374" y="13449"/>
                      <a:pt x="-55" y="27336"/>
                      <a:pt x="-17" y="41261"/>
                    </a:cubicBezTo>
                    <a:cubicBezTo>
                      <a:pt x="1173" y="36890"/>
                      <a:pt x="2031" y="32432"/>
                      <a:pt x="2555" y="27927"/>
                    </a:cubicBezTo>
                    <a:cubicBezTo>
                      <a:pt x="3698" y="18783"/>
                      <a:pt x="3602" y="9162"/>
                      <a:pt x="4269" y="-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5649079" y="3479396"/>
                <a:ext cx="345759" cy="161105"/>
              </a:xfrm>
              <a:custGeom>
                <a:avLst/>
                <a:gdLst/>
                <a:ahLst/>
                <a:cxnLst/>
                <a:rect l="l" t="t" r="r" b="b"/>
                <a:pathLst>
                  <a:path w="345759" h="161105" extrusionOk="0">
                    <a:moveTo>
                      <a:pt x="326975" y="19046"/>
                    </a:moveTo>
                    <a:cubicBezTo>
                      <a:pt x="336214" y="19589"/>
                      <a:pt x="343272" y="27523"/>
                      <a:pt x="342730" y="36762"/>
                    </a:cubicBezTo>
                    <a:cubicBezTo>
                      <a:pt x="342701" y="37210"/>
                      <a:pt x="342654" y="37658"/>
                      <a:pt x="342596" y="38096"/>
                    </a:cubicBezTo>
                    <a:cubicBezTo>
                      <a:pt x="347073" y="22284"/>
                      <a:pt x="349550" y="2853"/>
                      <a:pt x="330119" y="-4"/>
                    </a:cubicBezTo>
                    <a:cubicBezTo>
                      <a:pt x="313164" y="-2100"/>
                      <a:pt x="289733" y="15902"/>
                      <a:pt x="281160" y="29047"/>
                    </a:cubicBezTo>
                    <a:cubicBezTo>
                      <a:pt x="272588" y="42191"/>
                      <a:pt x="270492" y="58860"/>
                      <a:pt x="264396" y="73433"/>
                    </a:cubicBezTo>
                    <a:cubicBezTo>
                      <a:pt x="252756" y="98503"/>
                      <a:pt x="231764" y="118029"/>
                      <a:pt x="205913" y="127821"/>
                    </a:cubicBezTo>
                    <a:cubicBezTo>
                      <a:pt x="180243" y="137432"/>
                      <a:pt x="153030" y="142271"/>
                      <a:pt x="125617" y="142109"/>
                    </a:cubicBezTo>
                    <a:cubicBezTo>
                      <a:pt x="85231" y="143347"/>
                      <a:pt x="40559" y="137727"/>
                      <a:pt x="11317" y="111057"/>
                    </a:cubicBezTo>
                    <a:cubicBezTo>
                      <a:pt x="7812" y="114781"/>
                      <a:pt x="4030" y="118220"/>
                      <a:pt x="-18" y="121344"/>
                    </a:cubicBezTo>
                    <a:cubicBezTo>
                      <a:pt x="28557" y="155348"/>
                      <a:pt x="78087" y="162111"/>
                      <a:pt x="122569" y="160778"/>
                    </a:cubicBezTo>
                    <a:cubicBezTo>
                      <a:pt x="149953" y="160940"/>
                      <a:pt x="177128" y="156091"/>
                      <a:pt x="202769" y="146490"/>
                    </a:cubicBezTo>
                    <a:cubicBezTo>
                      <a:pt x="228630" y="136670"/>
                      <a:pt x="249642" y="117163"/>
                      <a:pt x="261348" y="92102"/>
                    </a:cubicBezTo>
                    <a:cubicBezTo>
                      <a:pt x="267444" y="77529"/>
                      <a:pt x="269349" y="61051"/>
                      <a:pt x="278017" y="47811"/>
                    </a:cubicBezTo>
                    <a:cubicBezTo>
                      <a:pt x="286685" y="34571"/>
                      <a:pt x="310021" y="16950"/>
                      <a:pt x="326975" y="19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6227056" y="3664473"/>
                <a:ext cx="314039" cy="186671"/>
              </a:xfrm>
              <a:custGeom>
                <a:avLst/>
                <a:gdLst/>
                <a:ahLst/>
                <a:cxnLst/>
                <a:rect l="l" t="t" r="r" b="b"/>
                <a:pathLst>
                  <a:path w="314039" h="186671" extrusionOk="0">
                    <a:moveTo>
                      <a:pt x="252109" y="166010"/>
                    </a:moveTo>
                    <a:cubicBezTo>
                      <a:pt x="238364" y="169267"/>
                      <a:pt x="223934" y="168143"/>
                      <a:pt x="210866" y="162771"/>
                    </a:cubicBezTo>
                    <a:cubicBezTo>
                      <a:pt x="200302" y="156018"/>
                      <a:pt x="191654" y="146674"/>
                      <a:pt x="185720" y="135625"/>
                    </a:cubicBezTo>
                    <a:cubicBezTo>
                      <a:pt x="170861" y="112765"/>
                      <a:pt x="155973" y="89905"/>
                      <a:pt x="141047" y="67045"/>
                    </a:cubicBezTo>
                    <a:cubicBezTo>
                      <a:pt x="129513" y="46452"/>
                      <a:pt x="114120" y="28278"/>
                      <a:pt x="95708" y="13515"/>
                    </a:cubicBezTo>
                    <a:cubicBezTo>
                      <a:pt x="76658" y="-106"/>
                      <a:pt x="49512" y="-5535"/>
                      <a:pt x="29033" y="6466"/>
                    </a:cubicBezTo>
                    <a:cubicBezTo>
                      <a:pt x="10841" y="17134"/>
                      <a:pt x="2078" y="38946"/>
                      <a:pt x="-18" y="59901"/>
                    </a:cubicBezTo>
                    <a:cubicBezTo>
                      <a:pt x="-18" y="60758"/>
                      <a:pt x="-18" y="61616"/>
                      <a:pt x="-18" y="62473"/>
                    </a:cubicBezTo>
                    <a:cubicBezTo>
                      <a:pt x="3430" y="47109"/>
                      <a:pt x="12765" y="33698"/>
                      <a:pt x="25985" y="25135"/>
                    </a:cubicBezTo>
                    <a:cubicBezTo>
                      <a:pt x="46274" y="13133"/>
                      <a:pt x="73610" y="18658"/>
                      <a:pt x="92660" y="32183"/>
                    </a:cubicBezTo>
                    <a:cubicBezTo>
                      <a:pt x="111053" y="46995"/>
                      <a:pt x="126465" y="65159"/>
                      <a:pt x="138095" y="85714"/>
                    </a:cubicBezTo>
                    <a:cubicBezTo>
                      <a:pt x="152954" y="108574"/>
                      <a:pt x="167841" y="131434"/>
                      <a:pt x="182767" y="154294"/>
                    </a:cubicBezTo>
                    <a:cubicBezTo>
                      <a:pt x="188634" y="165381"/>
                      <a:pt x="197302" y="174744"/>
                      <a:pt x="207913" y="181440"/>
                    </a:cubicBezTo>
                    <a:cubicBezTo>
                      <a:pt x="220953" y="186803"/>
                      <a:pt x="235345" y="187936"/>
                      <a:pt x="249061" y="184679"/>
                    </a:cubicBezTo>
                    <a:cubicBezTo>
                      <a:pt x="271073" y="181412"/>
                      <a:pt x="292800" y="176411"/>
                      <a:pt x="314021" y="169724"/>
                    </a:cubicBezTo>
                    <a:cubicBezTo>
                      <a:pt x="309830" y="165191"/>
                      <a:pt x="305954" y="160390"/>
                      <a:pt x="302401" y="155342"/>
                    </a:cubicBezTo>
                    <a:cubicBezTo>
                      <a:pt x="285875" y="159952"/>
                      <a:pt x="269082" y="163514"/>
                      <a:pt x="252109" y="1660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5965266" y="3607389"/>
                <a:ext cx="260724" cy="236512"/>
              </a:xfrm>
              <a:custGeom>
                <a:avLst/>
                <a:gdLst/>
                <a:ahLst/>
                <a:cxnLst/>
                <a:rect l="l" t="t" r="r" b="b"/>
                <a:pathLst>
                  <a:path w="260724" h="236512" extrusionOk="0">
                    <a:moveTo>
                      <a:pt x="257771" y="202806"/>
                    </a:moveTo>
                    <a:cubicBezTo>
                      <a:pt x="250970" y="208807"/>
                      <a:pt x="242265" y="212178"/>
                      <a:pt x="233197" y="212331"/>
                    </a:cubicBezTo>
                    <a:lnTo>
                      <a:pt x="204622" y="216236"/>
                    </a:lnTo>
                    <a:cubicBezTo>
                      <a:pt x="193954" y="219989"/>
                      <a:pt x="182257" y="214379"/>
                      <a:pt x="178514" y="203711"/>
                    </a:cubicBezTo>
                    <a:cubicBezTo>
                      <a:pt x="178447" y="203539"/>
                      <a:pt x="178390" y="203358"/>
                      <a:pt x="178333" y="203187"/>
                    </a:cubicBezTo>
                    <a:cubicBezTo>
                      <a:pt x="154616" y="160134"/>
                      <a:pt x="138233" y="106889"/>
                      <a:pt x="93751" y="86220"/>
                    </a:cubicBezTo>
                    <a:cubicBezTo>
                      <a:pt x="66319" y="73456"/>
                      <a:pt x="30219" y="74314"/>
                      <a:pt x="12598" y="49739"/>
                    </a:cubicBezTo>
                    <a:cubicBezTo>
                      <a:pt x="3654" y="34737"/>
                      <a:pt x="635" y="16944"/>
                      <a:pt x="4121" y="-172"/>
                    </a:cubicBezTo>
                    <a:cubicBezTo>
                      <a:pt x="3644" y="2781"/>
                      <a:pt x="2978" y="5638"/>
                      <a:pt x="2501" y="8496"/>
                    </a:cubicBezTo>
                    <a:cubicBezTo>
                      <a:pt x="-928" y="28879"/>
                      <a:pt x="-2642" y="51644"/>
                      <a:pt x="9455" y="68408"/>
                    </a:cubicBezTo>
                    <a:cubicBezTo>
                      <a:pt x="27076" y="92982"/>
                      <a:pt x="63271" y="92125"/>
                      <a:pt x="90608" y="104889"/>
                    </a:cubicBezTo>
                    <a:cubicBezTo>
                      <a:pt x="135185" y="125558"/>
                      <a:pt x="151567" y="178803"/>
                      <a:pt x="175285" y="221856"/>
                    </a:cubicBezTo>
                    <a:cubicBezTo>
                      <a:pt x="177447" y="227266"/>
                      <a:pt x="181286" y="231838"/>
                      <a:pt x="186239" y="234905"/>
                    </a:cubicBezTo>
                    <a:cubicBezTo>
                      <a:pt x="191191" y="236553"/>
                      <a:pt x="196497" y="236791"/>
                      <a:pt x="201574" y="235572"/>
                    </a:cubicBezTo>
                    <a:lnTo>
                      <a:pt x="230149" y="231666"/>
                    </a:lnTo>
                    <a:cubicBezTo>
                      <a:pt x="239226" y="231581"/>
                      <a:pt x="247961" y="228199"/>
                      <a:pt x="254723" y="222141"/>
                    </a:cubicBezTo>
                    <a:cubicBezTo>
                      <a:pt x="259286" y="215474"/>
                      <a:pt x="261343" y="207416"/>
                      <a:pt x="260533" y="199377"/>
                    </a:cubicBezTo>
                    <a:lnTo>
                      <a:pt x="260533" y="199377"/>
                    </a:lnTo>
                    <a:cubicBezTo>
                      <a:pt x="259705" y="200586"/>
                      <a:pt x="258781" y="201739"/>
                      <a:pt x="257771" y="2028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5" name="Google Shape;385;p7"/>
          <p:cNvSpPr/>
          <p:nvPr/>
        </p:nvSpPr>
        <p:spPr>
          <a:xfrm>
            <a:off x="741926" y="2813314"/>
            <a:ext cx="1779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Register</a:t>
            </a:r>
            <a:b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 building</a:t>
            </a:r>
            <a:endParaRPr/>
          </a:p>
        </p:txBody>
      </p:sp>
      <p:sp>
        <p:nvSpPr>
          <p:cNvPr id="386" name="Google Shape;386;p7"/>
          <p:cNvSpPr/>
          <p:nvPr/>
        </p:nvSpPr>
        <p:spPr>
          <a:xfrm>
            <a:off x="3205737" y="2773488"/>
            <a:ext cx="1098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Approval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endParaRPr/>
          </a:p>
        </p:txBody>
      </p:sp>
      <p:grpSp>
        <p:nvGrpSpPr>
          <p:cNvPr id="387" name="Google Shape;387;p7"/>
          <p:cNvGrpSpPr/>
          <p:nvPr/>
        </p:nvGrpSpPr>
        <p:grpSpPr>
          <a:xfrm>
            <a:off x="5462428" y="2024586"/>
            <a:ext cx="1121151" cy="758748"/>
            <a:chOff x="3685309" y="3227924"/>
            <a:chExt cx="4054412" cy="2743855"/>
          </a:xfrm>
        </p:grpSpPr>
        <p:cxnSp>
          <p:nvCxnSpPr>
            <p:cNvPr id="388" name="Google Shape;388;p7"/>
            <p:cNvCxnSpPr/>
            <p:nvPr/>
          </p:nvCxnSpPr>
          <p:spPr>
            <a:xfrm>
              <a:off x="3917091" y="3967723"/>
              <a:ext cx="74552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89" name="Google Shape;389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901110" y="5495053"/>
              <a:ext cx="139636" cy="419195"/>
            </a:xfrm>
            <a:custGeom>
              <a:avLst/>
              <a:gdLst/>
              <a:ahLst/>
              <a:cxnLst/>
              <a:rect l="l" t="t" r="r" b="b"/>
              <a:pathLst>
                <a:path w="139636" h="419195" extrusionOk="0">
                  <a:moveTo>
                    <a:pt x="139619" y="418452"/>
                  </a:moveTo>
                  <a:lnTo>
                    <a:pt x="113425" y="418452"/>
                  </a:lnTo>
                  <a:lnTo>
                    <a:pt x="112568" y="418452"/>
                  </a:lnTo>
                  <a:lnTo>
                    <a:pt x="80754" y="418452"/>
                  </a:lnTo>
                  <a:lnTo>
                    <a:pt x="36558" y="419023"/>
                  </a:lnTo>
                  <a:lnTo>
                    <a:pt x="31700" y="368826"/>
                  </a:lnTo>
                  <a:lnTo>
                    <a:pt x="27224" y="321201"/>
                  </a:lnTo>
                  <a:lnTo>
                    <a:pt x="6459" y="103936"/>
                  </a:lnTo>
                  <a:lnTo>
                    <a:pt x="5792" y="97269"/>
                  </a:lnTo>
                  <a:lnTo>
                    <a:pt x="5792" y="94316"/>
                  </a:lnTo>
                  <a:lnTo>
                    <a:pt x="-18" y="33165"/>
                  </a:lnTo>
                  <a:lnTo>
                    <a:pt x="88946" y="-172"/>
                  </a:lnTo>
                  <a:lnTo>
                    <a:pt x="99804" y="88506"/>
                  </a:lnTo>
                  <a:lnTo>
                    <a:pt x="100566" y="95078"/>
                  </a:lnTo>
                  <a:lnTo>
                    <a:pt x="100566" y="95840"/>
                  </a:lnTo>
                  <a:lnTo>
                    <a:pt x="122569" y="275862"/>
                  </a:lnTo>
                  <a:lnTo>
                    <a:pt x="129332" y="331108"/>
                  </a:lnTo>
                  <a:lnTo>
                    <a:pt x="133237" y="363207"/>
                  </a:lnTo>
                  <a:lnTo>
                    <a:pt x="136571" y="390734"/>
                  </a:lnTo>
                  <a:lnTo>
                    <a:pt x="136571" y="391687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14363" y="4596699"/>
              <a:ext cx="1725358" cy="1315740"/>
            </a:xfrm>
            <a:custGeom>
              <a:avLst/>
              <a:gdLst/>
              <a:ahLst/>
              <a:cxnLst/>
              <a:rect l="l" t="t" r="r" b="b"/>
              <a:pathLst>
                <a:path w="1725358" h="1315740" extrusionOk="0">
                  <a:moveTo>
                    <a:pt x="1725340" y="107417"/>
                  </a:moveTo>
                  <a:cubicBezTo>
                    <a:pt x="1725340" y="109322"/>
                    <a:pt x="1725340" y="110370"/>
                    <a:pt x="1725340" y="110370"/>
                  </a:cubicBezTo>
                  <a:lnTo>
                    <a:pt x="1725340" y="111513"/>
                  </a:lnTo>
                  <a:cubicBezTo>
                    <a:pt x="1725340" y="111513"/>
                    <a:pt x="1642282" y="338494"/>
                    <a:pt x="1615231" y="532232"/>
                  </a:cubicBezTo>
                  <a:cubicBezTo>
                    <a:pt x="1613393" y="544929"/>
                    <a:pt x="1611869" y="557635"/>
                    <a:pt x="1610660" y="570332"/>
                  </a:cubicBezTo>
                  <a:cubicBezTo>
                    <a:pt x="1609326" y="583762"/>
                    <a:pt x="1608278" y="596907"/>
                    <a:pt x="1607707" y="609671"/>
                  </a:cubicBezTo>
                  <a:cubicBezTo>
                    <a:pt x="1606945" y="624625"/>
                    <a:pt x="1606754" y="639103"/>
                    <a:pt x="1607135" y="652914"/>
                  </a:cubicBezTo>
                  <a:cubicBezTo>
                    <a:pt x="1607135" y="656057"/>
                    <a:pt x="1607135" y="659295"/>
                    <a:pt x="1607135" y="662439"/>
                  </a:cubicBezTo>
                  <a:cubicBezTo>
                    <a:pt x="1607135" y="668820"/>
                    <a:pt x="1607802" y="675393"/>
                    <a:pt x="1608183" y="682156"/>
                  </a:cubicBezTo>
                  <a:cubicBezTo>
                    <a:pt x="1608564" y="688919"/>
                    <a:pt x="1609136" y="695681"/>
                    <a:pt x="1609707" y="702729"/>
                  </a:cubicBezTo>
                  <a:cubicBezTo>
                    <a:pt x="1610279" y="709778"/>
                    <a:pt x="1610850" y="715969"/>
                    <a:pt x="1611517" y="722732"/>
                  </a:cubicBezTo>
                  <a:cubicBezTo>
                    <a:pt x="1631996" y="932282"/>
                    <a:pt x="1709815" y="1239082"/>
                    <a:pt x="1709815" y="1239082"/>
                  </a:cubicBezTo>
                  <a:cubicBezTo>
                    <a:pt x="1709815" y="1239082"/>
                    <a:pt x="1712387" y="1247369"/>
                    <a:pt x="1715720" y="1261466"/>
                  </a:cubicBezTo>
                  <a:lnTo>
                    <a:pt x="1694194" y="1261466"/>
                  </a:lnTo>
                  <a:cubicBezTo>
                    <a:pt x="1560177" y="1263657"/>
                    <a:pt x="1425874" y="1267467"/>
                    <a:pt x="1291477" y="1272039"/>
                  </a:cubicBezTo>
                  <a:lnTo>
                    <a:pt x="1267283" y="1272801"/>
                  </a:lnTo>
                  <a:lnTo>
                    <a:pt x="1259282" y="1272801"/>
                  </a:lnTo>
                  <a:cubicBezTo>
                    <a:pt x="973532" y="1282898"/>
                    <a:pt x="687782" y="1296328"/>
                    <a:pt x="402794" y="1305948"/>
                  </a:cubicBezTo>
                  <a:lnTo>
                    <a:pt x="333166" y="1308234"/>
                  </a:lnTo>
                  <a:lnTo>
                    <a:pt x="323070" y="1308234"/>
                  </a:lnTo>
                  <a:cubicBezTo>
                    <a:pt x="224010" y="1311406"/>
                    <a:pt x="125045" y="1313854"/>
                    <a:pt x="26176" y="1315568"/>
                  </a:cubicBezTo>
                  <a:lnTo>
                    <a:pt x="-18" y="1315568"/>
                  </a:lnTo>
                  <a:cubicBezTo>
                    <a:pt x="6697" y="1306091"/>
                    <a:pt x="14431" y="1297375"/>
                    <a:pt x="23032" y="1289565"/>
                  </a:cubicBezTo>
                  <a:cubicBezTo>
                    <a:pt x="30262" y="1282859"/>
                    <a:pt x="38072" y="1276801"/>
                    <a:pt x="46369" y="1271467"/>
                  </a:cubicBezTo>
                  <a:cubicBezTo>
                    <a:pt x="91631" y="1243245"/>
                    <a:pt x="140933" y="1222071"/>
                    <a:pt x="192578" y="1208697"/>
                  </a:cubicBezTo>
                  <a:cubicBezTo>
                    <a:pt x="203465" y="1205716"/>
                    <a:pt x="214723" y="1204345"/>
                    <a:pt x="226010" y="1204602"/>
                  </a:cubicBezTo>
                  <a:lnTo>
                    <a:pt x="292685" y="1205935"/>
                  </a:lnTo>
                  <a:lnTo>
                    <a:pt x="302972" y="1205935"/>
                  </a:lnTo>
                  <a:lnTo>
                    <a:pt x="405271" y="1207936"/>
                  </a:lnTo>
                  <a:lnTo>
                    <a:pt x="1282714" y="1225366"/>
                  </a:lnTo>
                  <a:lnTo>
                    <a:pt x="1284905" y="1225366"/>
                  </a:lnTo>
                  <a:lnTo>
                    <a:pt x="1291096" y="1224128"/>
                  </a:lnTo>
                  <a:cubicBezTo>
                    <a:pt x="1301278" y="1221585"/>
                    <a:pt x="1311203" y="1218080"/>
                    <a:pt x="1320719" y="1213651"/>
                  </a:cubicBezTo>
                  <a:cubicBezTo>
                    <a:pt x="1354237" y="1199506"/>
                    <a:pt x="1377935" y="1168874"/>
                    <a:pt x="1383203" y="1132879"/>
                  </a:cubicBezTo>
                  <a:cubicBezTo>
                    <a:pt x="1383203" y="1129926"/>
                    <a:pt x="1383964" y="1126783"/>
                    <a:pt x="1384155" y="1123354"/>
                  </a:cubicBezTo>
                  <a:cubicBezTo>
                    <a:pt x="1384441" y="1118724"/>
                    <a:pt x="1384441" y="1114076"/>
                    <a:pt x="1384155" y="1109447"/>
                  </a:cubicBezTo>
                  <a:cubicBezTo>
                    <a:pt x="1384155" y="1106209"/>
                    <a:pt x="1384155" y="1102779"/>
                    <a:pt x="1383393" y="1099255"/>
                  </a:cubicBezTo>
                  <a:cubicBezTo>
                    <a:pt x="1382631" y="1095731"/>
                    <a:pt x="1382440" y="1092207"/>
                    <a:pt x="1381774" y="1088587"/>
                  </a:cubicBezTo>
                  <a:cubicBezTo>
                    <a:pt x="1360628" y="970382"/>
                    <a:pt x="1324624" y="606527"/>
                    <a:pt x="1324624" y="606527"/>
                  </a:cubicBezTo>
                  <a:lnTo>
                    <a:pt x="1324624" y="607670"/>
                  </a:lnTo>
                  <a:cubicBezTo>
                    <a:pt x="1324624" y="607670"/>
                    <a:pt x="1324624" y="592144"/>
                    <a:pt x="1325481" y="566046"/>
                  </a:cubicBezTo>
                  <a:cubicBezTo>
                    <a:pt x="1325481" y="564045"/>
                    <a:pt x="1325481" y="561855"/>
                    <a:pt x="1325481" y="559664"/>
                  </a:cubicBezTo>
                  <a:lnTo>
                    <a:pt x="1325481" y="554044"/>
                  </a:lnTo>
                  <a:cubicBezTo>
                    <a:pt x="1325481" y="548234"/>
                    <a:pt x="1326148" y="541947"/>
                    <a:pt x="1326529" y="534994"/>
                  </a:cubicBezTo>
                  <a:cubicBezTo>
                    <a:pt x="1326529" y="530899"/>
                    <a:pt x="1327100" y="526708"/>
                    <a:pt x="1327386" y="522326"/>
                  </a:cubicBezTo>
                  <a:cubicBezTo>
                    <a:pt x="1327862" y="515944"/>
                    <a:pt x="1328434" y="509372"/>
                    <a:pt x="1329005" y="502514"/>
                  </a:cubicBezTo>
                  <a:cubicBezTo>
                    <a:pt x="1328958" y="502104"/>
                    <a:pt x="1328958" y="501685"/>
                    <a:pt x="1329005" y="501276"/>
                  </a:cubicBezTo>
                  <a:cubicBezTo>
                    <a:pt x="1329386" y="496961"/>
                    <a:pt x="1329767" y="492579"/>
                    <a:pt x="1330148" y="488132"/>
                  </a:cubicBezTo>
                  <a:cubicBezTo>
                    <a:pt x="1330148" y="488132"/>
                    <a:pt x="1330148" y="487179"/>
                    <a:pt x="1330148" y="486703"/>
                  </a:cubicBezTo>
                  <a:cubicBezTo>
                    <a:pt x="1344340" y="346209"/>
                    <a:pt x="1389013" y="123800"/>
                    <a:pt x="1530173" y="41409"/>
                  </a:cubicBezTo>
                  <a:cubicBezTo>
                    <a:pt x="1596372" y="2642"/>
                    <a:pt x="1640187" y="-5169"/>
                    <a:pt x="1669048" y="2452"/>
                  </a:cubicBezTo>
                  <a:cubicBezTo>
                    <a:pt x="1711148" y="13501"/>
                    <a:pt x="1721721" y="57315"/>
                    <a:pt x="1724007" y="85796"/>
                  </a:cubicBezTo>
                  <a:cubicBezTo>
                    <a:pt x="1724007" y="87700"/>
                    <a:pt x="1724007" y="89510"/>
                    <a:pt x="1724007" y="91320"/>
                  </a:cubicBezTo>
                  <a:cubicBezTo>
                    <a:pt x="1724759" y="96654"/>
                    <a:pt x="1725207" y="102026"/>
                    <a:pt x="1725340" y="107417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013696" y="4593060"/>
              <a:ext cx="1726025" cy="1319283"/>
            </a:xfrm>
            <a:custGeom>
              <a:avLst/>
              <a:gdLst/>
              <a:ahLst/>
              <a:cxnLst/>
              <a:rect l="l" t="t" r="r" b="b"/>
              <a:pathLst>
                <a:path w="1726025" h="1319283" extrusionOk="0">
                  <a:moveTo>
                    <a:pt x="1726007" y="111055"/>
                  </a:moveTo>
                  <a:cubicBezTo>
                    <a:pt x="1726007" y="112960"/>
                    <a:pt x="1726007" y="114008"/>
                    <a:pt x="1726007" y="114008"/>
                  </a:cubicBezTo>
                  <a:cubicBezTo>
                    <a:pt x="1726007" y="114008"/>
                    <a:pt x="1657522" y="301174"/>
                    <a:pt x="1624852" y="480626"/>
                  </a:cubicBezTo>
                  <a:lnTo>
                    <a:pt x="1624852" y="480626"/>
                  </a:lnTo>
                  <a:cubicBezTo>
                    <a:pt x="1622566" y="493322"/>
                    <a:pt x="1620470" y="505610"/>
                    <a:pt x="1618565" y="517487"/>
                  </a:cubicBezTo>
                  <a:cubicBezTo>
                    <a:pt x="1617613" y="523583"/>
                    <a:pt x="1616756" y="529679"/>
                    <a:pt x="1615898" y="535775"/>
                  </a:cubicBezTo>
                  <a:cubicBezTo>
                    <a:pt x="1614060" y="548472"/>
                    <a:pt x="1612536" y="561178"/>
                    <a:pt x="1611326" y="573875"/>
                  </a:cubicBezTo>
                  <a:cubicBezTo>
                    <a:pt x="1609993" y="587305"/>
                    <a:pt x="1608945" y="600450"/>
                    <a:pt x="1608374" y="613213"/>
                  </a:cubicBezTo>
                  <a:cubicBezTo>
                    <a:pt x="1607612" y="628168"/>
                    <a:pt x="1607421" y="642645"/>
                    <a:pt x="1607802" y="656457"/>
                  </a:cubicBezTo>
                  <a:cubicBezTo>
                    <a:pt x="1607802" y="659600"/>
                    <a:pt x="1607802" y="662838"/>
                    <a:pt x="1607802" y="665982"/>
                  </a:cubicBezTo>
                  <a:cubicBezTo>
                    <a:pt x="1607802" y="672363"/>
                    <a:pt x="1608469" y="678936"/>
                    <a:pt x="1608850" y="685699"/>
                  </a:cubicBezTo>
                  <a:cubicBezTo>
                    <a:pt x="1609231" y="692462"/>
                    <a:pt x="1609802" y="699319"/>
                    <a:pt x="1610374" y="706272"/>
                  </a:cubicBezTo>
                  <a:cubicBezTo>
                    <a:pt x="1610945" y="713226"/>
                    <a:pt x="1611517" y="719512"/>
                    <a:pt x="1612184" y="726275"/>
                  </a:cubicBezTo>
                  <a:cubicBezTo>
                    <a:pt x="1612850" y="733038"/>
                    <a:pt x="1613517" y="739515"/>
                    <a:pt x="1614279" y="746182"/>
                  </a:cubicBezTo>
                  <a:cubicBezTo>
                    <a:pt x="1617327" y="773138"/>
                    <a:pt x="1621137" y="801428"/>
                    <a:pt x="1625519" y="830193"/>
                  </a:cubicBezTo>
                  <a:cubicBezTo>
                    <a:pt x="1655332" y="1024217"/>
                    <a:pt x="1710481" y="1241577"/>
                    <a:pt x="1710481" y="1241577"/>
                  </a:cubicBezTo>
                  <a:cubicBezTo>
                    <a:pt x="1710481" y="1241577"/>
                    <a:pt x="1713244" y="1250341"/>
                    <a:pt x="1716578" y="1265009"/>
                  </a:cubicBezTo>
                  <a:lnTo>
                    <a:pt x="1716578" y="1265009"/>
                  </a:lnTo>
                  <a:lnTo>
                    <a:pt x="1695051" y="1265009"/>
                  </a:lnTo>
                  <a:cubicBezTo>
                    <a:pt x="1561034" y="1267200"/>
                    <a:pt x="1426732" y="1271010"/>
                    <a:pt x="1292334" y="1275582"/>
                  </a:cubicBezTo>
                  <a:lnTo>
                    <a:pt x="1268141" y="1276344"/>
                  </a:lnTo>
                  <a:lnTo>
                    <a:pt x="1260139" y="1276344"/>
                  </a:lnTo>
                  <a:cubicBezTo>
                    <a:pt x="974389" y="1286440"/>
                    <a:pt x="688639" y="1299870"/>
                    <a:pt x="403652" y="1309491"/>
                  </a:cubicBezTo>
                  <a:lnTo>
                    <a:pt x="334024" y="1311777"/>
                  </a:lnTo>
                  <a:lnTo>
                    <a:pt x="323927" y="1311777"/>
                  </a:lnTo>
                  <a:cubicBezTo>
                    <a:pt x="224867" y="1314949"/>
                    <a:pt x="125903" y="1317397"/>
                    <a:pt x="27033" y="1319111"/>
                  </a:cubicBezTo>
                  <a:lnTo>
                    <a:pt x="839" y="1319111"/>
                  </a:lnTo>
                  <a:lnTo>
                    <a:pt x="-18" y="1319111"/>
                  </a:lnTo>
                  <a:cubicBezTo>
                    <a:pt x="6907" y="1309281"/>
                    <a:pt x="14889" y="1300242"/>
                    <a:pt x="23795" y="1292155"/>
                  </a:cubicBezTo>
                  <a:cubicBezTo>
                    <a:pt x="31014" y="1285335"/>
                    <a:pt x="38854" y="1279211"/>
                    <a:pt x="47226" y="1273867"/>
                  </a:cubicBezTo>
                  <a:cubicBezTo>
                    <a:pt x="92537" y="1245721"/>
                    <a:pt x="141819" y="1224556"/>
                    <a:pt x="193435" y="1211097"/>
                  </a:cubicBezTo>
                  <a:cubicBezTo>
                    <a:pt x="204331" y="1208202"/>
                    <a:pt x="215590" y="1206849"/>
                    <a:pt x="226868" y="1207097"/>
                  </a:cubicBezTo>
                  <a:lnTo>
                    <a:pt x="293543" y="1208431"/>
                  </a:lnTo>
                  <a:lnTo>
                    <a:pt x="303829" y="1208431"/>
                  </a:lnTo>
                  <a:lnTo>
                    <a:pt x="406414" y="1210431"/>
                  </a:lnTo>
                  <a:lnTo>
                    <a:pt x="1284524" y="1227766"/>
                  </a:lnTo>
                  <a:lnTo>
                    <a:pt x="1286047" y="1227766"/>
                  </a:lnTo>
                  <a:cubicBezTo>
                    <a:pt x="1286047" y="1227766"/>
                    <a:pt x="1288619" y="1227766"/>
                    <a:pt x="1292906" y="1226338"/>
                  </a:cubicBezTo>
                  <a:cubicBezTo>
                    <a:pt x="1303183" y="1223785"/>
                    <a:pt x="1313175" y="1220175"/>
                    <a:pt x="1322719" y="1215574"/>
                  </a:cubicBezTo>
                  <a:cubicBezTo>
                    <a:pt x="1355475" y="1201506"/>
                    <a:pt x="1378745" y="1171626"/>
                    <a:pt x="1384346" y="1136422"/>
                  </a:cubicBezTo>
                  <a:cubicBezTo>
                    <a:pt x="1384346" y="1133469"/>
                    <a:pt x="1385108" y="1130326"/>
                    <a:pt x="1385298" y="1126897"/>
                  </a:cubicBezTo>
                  <a:cubicBezTo>
                    <a:pt x="1385584" y="1122267"/>
                    <a:pt x="1385584" y="1117619"/>
                    <a:pt x="1385298" y="1112990"/>
                  </a:cubicBezTo>
                  <a:cubicBezTo>
                    <a:pt x="1385298" y="1109752"/>
                    <a:pt x="1385298" y="1106322"/>
                    <a:pt x="1384536" y="1102798"/>
                  </a:cubicBezTo>
                  <a:cubicBezTo>
                    <a:pt x="1383774" y="1099274"/>
                    <a:pt x="1383584" y="1095083"/>
                    <a:pt x="1382917" y="1091083"/>
                  </a:cubicBezTo>
                  <a:cubicBezTo>
                    <a:pt x="1361771" y="972878"/>
                    <a:pt x="1325767" y="609022"/>
                    <a:pt x="1325767" y="609022"/>
                  </a:cubicBezTo>
                  <a:cubicBezTo>
                    <a:pt x="1325767" y="609022"/>
                    <a:pt x="1325767" y="593497"/>
                    <a:pt x="1326624" y="567398"/>
                  </a:cubicBezTo>
                  <a:cubicBezTo>
                    <a:pt x="1326624" y="565398"/>
                    <a:pt x="1326624" y="563207"/>
                    <a:pt x="1326624" y="561016"/>
                  </a:cubicBezTo>
                  <a:lnTo>
                    <a:pt x="1326624" y="555397"/>
                  </a:lnTo>
                  <a:cubicBezTo>
                    <a:pt x="1326624" y="549587"/>
                    <a:pt x="1327291" y="543300"/>
                    <a:pt x="1327672" y="536347"/>
                  </a:cubicBezTo>
                  <a:cubicBezTo>
                    <a:pt x="1327672" y="532251"/>
                    <a:pt x="1328243" y="528060"/>
                    <a:pt x="1328529" y="523678"/>
                  </a:cubicBezTo>
                  <a:cubicBezTo>
                    <a:pt x="1329005" y="517297"/>
                    <a:pt x="1329577" y="510724"/>
                    <a:pt x="1330148" y="503866"/>
                  </a:cubicBezTo>
                  <a:cubicBezTo>
                    <a:pt x="1330101" y="503457"/>
                    <a:pt x="1330101" y="503038"/>
                    <a:pt x="1330148" y="502628"/>
                  </a:cubicBezTo>
                  <a:cubicBezTo>
                    <a:pt x="1330529" y="498313"/>
                    <a:pt x="1330910" y="493932"/>
                    <a:pt x="1331291" y="489484"/>
                  </a:cubicBezTo>
                  <a:cubicBezTo>
                    <a:pt x="1331291" y="489484"/>
                    <a:pt x="1331291" y="488531"/>
                    <a:pt x="1331291" y="488055"/>
                  </a:cubicBezTo>
                  <a:cubicBezTo>
                    <a:pt x="1333006" y="470529"/>
                    <a:pt x="1335292" y="451669"/>
                    <a:pt x="1338149" y="431952"/>
                  </a:cubicBezTo>
                  <a:cubicBezTo>
                    <a:pt x="1357961" y="294031"/>
                    <a:pt x="1407491" y="113913"/>
                    <a:pt x="1530935" y="41427"/>
                  </a:cubicBezTo>
                  <a:cubicBezTo>
                    <a:pt x="1595420" y="3327"/>
                    <a:pt x="1638568" y="-4673"/>
                    <a:pt x="1667524" y="1899"/>
                  </a:cubicBezTo>
                  <a:cubicBezTo>
                    <a:pt x="1712101" y="12091"/>
                    <a:pt x="1722674" y="58001"/>
                    <a:pt x="1724674" y="86957"/>
                  </a:cubicBezTo>
                  <a:cubicBezTo>
                    <a:pt x="1724674" y="88862"/>
                    <a:pt x="1724674" y="90672"/>
                    <a:pt x="1724674" y="92482"/>
                  </a:cubicBezTo>
                  <a:cubicBezTo>
                    <a:pt x="1725531" y="98635"/>
                    <a:pt x="1725979" y="104845"/>
                    <a:pt x="1726007" y="11105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5981882" y="4585372"/>
              <a:ext cx="1733841" cy="1327924"/>
            </a:xfrm>
            <a:custGeom>
              <a:avLst/>
              <a:gdLst/>
              <a:ahLst/>
              <a:cxnLst/>
              <a:rect l="l" t="t" r="r" b="b"/>
              <a:pathLst>
                <a:path w="1733841" h="1327924" extrusionOk="0">
                  <a:moveTo>
                    <a:pt x="1733437" y="110648"/>
                  </a:moveTo>
                  <a:cubicBezTo>
                    <a:pt x="1733437" y="110648"/>
                    <a:pt x="1609136" y="450309"/>
                    <a:pt x="1615136" y="653573"/>
                  </a:cubicBezTo>
                  <a:cubicBezTo>
                    <a:pt x="1621137" y="856836"/>
                    <a:pt x="1718197" y="1238789"/>
                    <a:pt x="1718197" y="1238789"/>
                  </a:cubicBezTo>
                  <a:cubicBezTo>
                    <a:pt x="1718197" y="1238789"/>
                    <a:pt x="1722388" y="1252219"/>
                    <a:pt x="1726864" y="1273650"/>
                  </a:cubicBezTo>
                  <a:cubicBezTo>
                    <a:pt x="1592848" y="1275841"/>
                    <a:pt x="1458545" y="1279651"/>
                    <a:pt x="1324147" y="1284223"/>
                  </a:cubicBezTo>
                  <a:lnTo>
                    <a:pt x="1299954" y="1284985"/>
                  </a:lnTo>
                  <a:lnTo>
                    <a:pt x="1291953" y="1284985"/>
                  </a:lnTo>
                  <a:cubicBezTo>
                    <a:pt x="1006203" y="1295081"/>
                    <a:pt x="720453" y="1308512"/>
                    <a:pt x="435465" y="1318132"/>
                  </a:cubicBezTo>
                  <a:lnTo>
                    <a:pt x="365837" y="1320418"/>
                  </a:lnTo>
                  <a:lnTo>
                    <a:pt x="355741" y="1320418"/>
                  </a:lnTo>
                  <a:cubicBezTo>
                    <a:pt x="256681" y="1323590"/>
                    <a:pt x="157716" y="1326038"/>
                    <a:pt x="58846" y="1327752"/>
                  </a:cubicBezTo>
                  <a:lnTo>
                    <a:pt x="32653" y="1327752"/>
                  </a:lnTo>
                  <a:lnTo>
                    <a:pt x="31796" y="1327752"/>
                  </a:lnTo>
                  <a:lnTo>
                    <a:pt x="-18" y="1327752"/>
                  </a:lnTo>
                  <a:cubicBezTo>
                    <a:pt x="13089" y="1305759"/>
                    <a:pt x="30957" y="1286976"/>
                    <a:pt x="52274" y="1272793"/>
                  </a:cubicBezTo>
                  <a:lnTo>
                    <a:pt x="54846" y="1270984"/>
                  </a:lnTo>
                  <a:cubicBezTo>
                    <a:pt x="100195" y="1243295"/>
                    <a:pt x="149448" y="1222587"/>
                    <a:pt x="200960" y="1209547"/>
                  </a:cubicBezTo>
                  <a:cubicBezTo>
                    <a:pt x="211856" y="1206651"/>
                    <a:pt x="223115" y="1205299"/>
                    <a:pt x="234392" y="1205547"/>
                  </a:cubicBezTo>
                  <a:lnTo>
                    <a:pt x="322403" y="1207261"/>
                  </a:lnTo>
                  <a:lnTo>
                    <a:pt x="332690" y="1207261"/>
                  </a:lnTo>
                  <a:lnTo>
                    <a:pt x="438704" y="1209356"/>
                  </a:lnTo>
                  <a:lnTo>
                    <a:pt x="1293572" y="1226407"/>
                  </a:lnTo>
                  <a:cubicBezTo>
                    <a:pt x="1305802" y="1224111"/>
                    <a:pt x="1317680" y="1220234"/>
                    <a:pt x="1328910" y="1214881"/>
                  </a:cubicBezTo>
                  <a:cubicBezTo>
                    <a:pt x="1332644" y="1213167"/>
                    <a:pt x="1336273" y="1211224"/>
                    <a:pt x="1339769" y="1209071"/>
                  </a:cubicBezTo>
                  <a:lnTo>
                    <a:pt x="1339769" y="1209071"/>
                  </a:lnTo>
                  <a:cubicBezTo>
                    <a:pt x="1350494" y="1202889"/>
                    <a:pt x="1360143" y="1195012"/>
                    <a:pt x="1368344" y="1185735"/>
                  </a:cubicBezTo>
                  <a:cubicBezTo>
                    <a:pt x="1386346" y="1165256"/>
                    <a:pt x="1398347" y="1134776"/>
                    <a:pt x="1390346" y="1090485"/>
                  </a:cubicBezTo>
                  <a:cubicBezTo>
                    <a:pt x="1369106" y="972280"/>
                    <a:pt x="1333196" y="608425"/>
                    <a:pt x="1333196" y="608425"/>
                  </a:cubicBezTo>
                  <a:cubicBezTo>
                    <a:pt x="1333196" y="608425"/>
                    <a:pt x="1327100" y="165702"/>
                    <a:pt x="1539317" y="41401"/>
                  </a:cubicBezTo>
                  <a:cubicBezTo>
                    <a:pt x="1625042" y="-8795"/>
                    <a:pt x="1673239" y="-7081"/>
                    <a:pt x="1700195" y="12826"/>
                  </a:cubicBezTo>
                  <a:cubicBezTo>
                    <a:pt x="1701004" y="13340"/>
                    <a:pt x="1701766" y="13912"/>
                    <a:pt x="1702481" y="14540"/>
                  </a:cubicBezTo>
                  <a:cubicBezTo>
                    <a:pt x="1739628" y="44449"/>
                    <a:pt x="1733437" y="110648"/>
                    <a:pt x="1733437" y="110648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173561" y="5496292"/>
              <a:ext cx="121348" cy="286892"/>
            </a:xfrm>
            <a:custGeom>
              <a:avLst/>
              <a:gdLst/>
              <a:ahLst/>
              <a:cxnLst/>
              <a:rect l="l" t="t" r="r" b="b"/>
              <a:pathLst>
                <a:path w="121348" h="286892" extrusionOk="0">
                  <a:moveTo>
                    <a:pt x="121331" y="33165"/>
                  </a:moveTo>
                  <a:lnTo>
                    <a:pt x="117902" y="68694"/>
                  </a:lnTo>
                  <a:lnTo>
                    <a:pt x="97137" y="286721"/>
                  </a:lnTo>
                  <a:cubicBezTo>
                    <a:pt x="64685" y="279929"/>
                    <a:pt x="32300" y="272814"/>
                    <a:pt x="-18" y="265385"/>
                  </a:cubicBezTo>
                  <a:lnTo>
                    <a:pt x="24271" y="67170"/>
                  </a:lnTo>
                  <a:lnTo>
                    <a:pt x="32462" y="-172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85309" y="4355101"/>
              <a:ext cx="2800826" cy="1104042"/>
            </a:xfrm>
            <a:custGeom>
              <a:avLst/>
              <a:gdLst/>
              <a:ahLst/>
              <a:cxnLst/>
              <a:rect l="l" t="t" r="r" b="b"/>
              <a:pathLst>
                <a:path w="2800826" h="1104042" extrusionOk="0">
                  <a:moveTo>
                    <a:pt x="0" y="1104043"/>
                  </a:moveTo>
                  <a:lnTo>
                    <a:pt x="518732" y="0"/>
                  </a:lnTo>
                  <a:lnTo>
                    <a:pt x="2608231" y="162973"/>
                  </a:lnTo>
                  <a:lnTo>
                    <a:pt x="2800827" y="1104043"/>
                  </a:lnTo>
                  <a:lnTo>
                    <a:pt x="0" y="1104043"/>
                  </a:lnTo>
                  <a:close/>
                </a:path>
              </a:pathLst>
            </a:custGeom>
            <a:solidFill>
              <a:srgbClr val="EFC6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85309" y="5459144"/>
              <a:ext cx="2800826" cy="140779"/>
            </a:xfrm>
            <a:custGeom>
              <a:avLst/>
              <a:gdLst/>
              <a:ahLst/>
              <a:cxnLst/>
              <a:rect l="l" t="t" r="r" b="b"/>
              <a:pathLst>
                <a:path w="2800826" h="140779" extrusionOk="0">
                  <a:moveTo>
                    <a:pt x="0" y="96298"/>
                  </a:moveTo>
                  <a:lnTo>
                    <a:pt x="0" y="0"/>
                  </a:lnTo>
                  <a:lnTo>
                    <a:pt x="2800827" y="0"/>
                  </a:lnTo>
                  <a:lnTo>
                    <a:pt x="2800827" y="140779"/>
                  </a:lnTo>
                  <a:lnTo>
                    <a:pt x="0" y="96298"/>
                  </a:lnTo>
                  <a:close/>
                </a:path>
              </a:pathLst>
            </a:custGeom>
            <a:solidFill>
              <a:srgbClr val="D48A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465026" y="4736292"/>
              <a:ext cx="1266062" cy="566260"/>
            </a:xfrm>
            <a:custGeom>
              <a:avLst/>
              <a:gdLst/>
              <a:ahLst/>
              <a:cxnLst/>
              <a:rect l="l" t="t" r="r" b="b"/>
              <a:pathLst>
                <a:path w="1266062" h="566260" extrusionOk="0">
                  <a:moveTo>
                    <a:pt x="-18" y="539419"/>
                  </a:moveTo>
                  <a:lnTo>
                    <a:pt x="1266045" y="566089"/>
                  </a:lnTo>
                  <a:lnTo>
                    <a:pt x="1093928" y="44786"/>
                  </a:lnTo>
                  <a:cubicBezTo>
                    <a:pt x="1088232" y="27469"/>
                    <a:pt x="1072240" y="15639"/>
                    <a:pt x="1054019" y="15258"/>
                  </a:cubicBezTo>
                  <a:lnTo>
                    <a:pt x="240393" y="-172"/>
                  </a:ln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566016" y="4800395"/>
              <a:ext cx="609480" cy="441341"/>
            </a:xfrm>
            <a:custGeom>
              <a:avLst/>
              <a:gdLst/>
              <a:ahLst/>
              <a:cxnLst/>
              <a:rect l="l" t="t" r="r" b="b"/>
              <a:pathLst>
                <a:path w="609480" h="441341" extrusionOk="0">
                  <a:moveTo>
                    <a:pt x="3577" y="357301"/>
                  </a:moveTo>
                  <a:lnTo>
                    <a:pt x="155310" y="23450"/>
                  </a:lnTo>
                  <a:cubicBezTo>
                    <a:pt x="161901" y="9067"/>
                    <a:pt x="176255" y="-153"/>
                    <a:pt x="192077" y="-172"/>
                  </a:cubicBezTo>
                  <a:lnTo>
                    <a:pt x="569171" y="-172"/>
                  </a:lnTo>
                  <a:cubicBezTo>
                    <a:pt x="591422" y="-172"/>
                    <a:pt x="609462" y="17868"/>
                    <a:pt x="609462" y="40119"/>
                  </a:cubicBezTo>
                  <a:lnTo>
                    <a:pt x="609462" y="400830"/>
                  </a:lnTo>
                  <a:cubicBezTo>
                    <a:pt x="609433" y="423138"/>
                    <a:pt x="591327" y="441198"/>
                    <a:pt x="569028" y="441169"/>
                  </a:cubicBezTo>
                  <a:cubicBezTo>
                    <a:pt x="568409" y="441169"/>
                    <a:pt x="567790" y="441150"/>
                    <a:pt x="567171" y="441121"/>
                  </a:cubicBezTo>
                  <a:lnTo>
                    <a:pt x="38248" y="414165"/>
                  </a:lnTo>
                  <a:cubicBezTo>
                    <a:pt x="16026" y="413042"/>
                    <a:pt x="-1081" y="394116"/>
                    <a:pt x="34" y="371894"/>
                  </a:cubicBezTo>
                  <a:cubicBezTo>
                    <a:pt x="291" y="366855"/>
                    <a:pt x="1491" y="361902"/>
                    <a:pt x="3577" y="357301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313303" y="4896502"/>
              <a:ext cx="208853" cy="249174"/>
            </a:xfrm>
            <a:custGeom>
              <a:avLst/>
              <a:gdLst/>
              <a:ahLst/>
              <a:cxnLst/>
              <a:rect l="l" t="t" r="r" b="b"/>
              <a:pathLst>
                <a:path w="208853" h="249174" extrusionOk="0">
                  <a:moveTo>
                    <a:pt x="1" y="218903"/>
                  </a:moveTo>
                  <a:lnTo>
                    <a:pt x="6478" y="28403"/>
                  </a:lnTo>
                  <a:cubicBezTo>
                    <a:pt x="6840" y="12553"/>
                    <a:pt x="19766" y="-124"/>
                    <a:pt x="35625" y="-172"/>
                  </a:cubicBezTo>
                  <a:lnTo>
                    <a:pt x="147067" y="-172"/>
                  </a:lnTo>
                  <a:cubicBezTo>
                    <a:pt x="161193" y="-105"/>
                    <a:pt x="173242" y="10096"/>
                    <a:pt x="175642" y="24022"/>
                  </a:cubicBezTo>
                  <a:lnTo>
                    <a:pt x="208408" y="213474"/>
                  </a:lnTo>
                  <a:cubicBezTo>
                    <a:pt x="211142" y="229390"/>
                    <a:pt x="200464" y="244516"/>
                    <a:pt x="184538" y="247250"/>
                  </a:cubicBezTo>
                  <a:cubicBezTo>
                    <a:pt x="182986" y="247516"/>
                    <a:pt x="181414" y="247659"/>
                    <a:pt x="179833" y="247669"/>
                  </a:cubicBezTo>
                  <a:lnTo>
                    <a:pt x="29052" y="249002"/>
                  </a:lnTo>
                  <a:cubicBezTo>
                    <a:pt x="12955" y="248955"/>
                    <a:pt x="-56" y="235877"/>
                    <a:pt x="-18" y="219780"/>
                  </a:cubicBezTo>
                  <a:cubicBezTo>
                    <a:pt x="-18" y="219484"/>
                    <a:pt x="-8" y="219198"/>
                    <a:pt x="1" y="218903"/>
                  </a:cubicBezTo>
                  <a:close/>
                </a:path>
              </a:pathLst>
            </a:custGeom>
            <a:solidFill>
              <a:srgbClr val="D1D9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811507" y="3819930"/>
              <a:ext cx="894216" cy="1455953"/>
            </a:xfrm>
            <a:custGeom>
              <a:avLst/>
              <a:gdLst/>
              <a:ahLst/>
              <a:cxnLst/>
              <a:rect l="l" t="t" r="r" b="b"/>
              <a:pathLst>
                <a:path w="894216" h="1455953" extrusionOk="0">
                  <a:moveTo>
                    <a:pt x="25423" y="56463"/>
                  </a:moveTo>
                  <a:lnTo>
                    <a:pt x="466907" y="76"/>
                  </a:lnTo>
                  <a:cubicBezTo>
                    <a:pt x="479518" y="-1592"/>
                    <a:pt x="491710" y="5286"/>
                    <a:pt x="496815" y="16935"/>
                  </a:cubicBezTo>
                  <a:lnTo>
                    <a:pt x="894198" y="916190"/>
                  </a:lnTo>
                  <a:lnTo>
                    <a:pt x="653787" y="1455781"/>
                  </a:lnTo>
                  <a:lnTo>
                    <a:pt x="2849" y="97326"/>
                  </a:lnTo>
                  <a:cubicBezTo>
                    <a:pt x="-4033" y="83124"/>
                    <a:pt x="1901" y="66036"/>
                    <a:pt x="16104" y="59150"/>
                  </a:cubicBezTo>
                  <a:cubicBezTo>
                    <a:pt x="19034" y="57730"/>
                    <a:pt x="22186" y="56826"/>
                    <a:pt x="25423" y="56463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922737" y="3889739"/>
              <a:ext cx="710819" cy="1191384"/>
            </a:xfrm>
            <a:custGeom>
              <a:avLst/>
              <a:gdLst/>
              <a:ahLst/>
              <a:cxnLst/>
              <a:rect l="l" t="t" r="r" b="b"/>
              <a:pathLst>
                <a:path w="710819" h="1191384" extrusionOk="0">
                  <a:moveTo>
                    <a:pt x="24397" y="49901"/>
                  </a:moveTo>
                  <a:lnTo>
                    <a:pt x="343579" y="180"/>
                  </a:lnTo>
                  <a:cubicBezTo>
                    <a:pt x="356724" y="-1896"/>
                    <a:pt x="369554" y="5371"/>
                    <a:pt x="374536" y="17706"/>
                  </a:cubicBezTo>
                  <a:lnTo>
                    <a:pt x="708863" y="835523"/>
                  </a:lnTo>
                  <a:cubicBezTo>
                    <a:pt x="711635" y="842276"/>
                    <a:pt x="711425" y="849886"/>
                    <a:pt x="708292" y="856478"/>
                  </a:cubicBezTo>
                  <a:lnTo>
                    <a:pt x="555225" y="1176327"/>
                  </a:lnTo>
                  <a:cubicBezTo>
                    <a:pt x="549186" y="1189243"/>
                    <a:pt x="533822" y="1194815"/>
                    <a:pt x="520906" y="1188776"/>
                  </a:cubicBezTo>
                  <a:cubicBezTo>
                    <a:pt x="515429" y="1186214"/>
                    <a:pt x="511019" y="1181814"/>
                    <a:pt x="508457" y="1176327"/>
                  </a:cubicBezTo>
                  <a:lnTo>
                    <a:pt x="2775" y="90477"/>
                  </a:lnTo>
                  <a:cubicBezTo>
                    <a:pt x="-4022" y="76237"/>
                    <a:pt x="2014" y="59178"/>
                    <a:pt x="16256" y="52377"/>
                  </a:cubicBezTo>
                  <a:cubicBezTo>
                    <a:pt x="18831" y="51149"/>
                    <a:pt x="21577" y="50320"/>
                    <a:pt x="24397" y="49901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769231" y="3227924"/>
              <a:ext cx="2583584" cy="2686800"/>
            </a:xfrm>
            <a:custGeom>
              <a:avLst/>
              <a:gdLst/>
              <a:ahLst/>
              <a:cxnLst/>
              <a:rect l="l" t="t" r="r" b="b"/>
              <a:pathLst>
                <a:path w="2583584" h="2686800" extrusionOk="0">
                  <a:moveTo>
                    <a:pt x="2583567" y="2554421"/>
                  </a:moveTo>
                  <a:cubicBezTo>
                    <a:pt x="2583567" y="2554421"/>
                    <a:pt x="2576995" y="2565280"/>
                    <a:pt x="2567375" y="2582996"/>
                  </a:cubicBezTo>
                  <a:lnTo>
                    <a:pt x="2566517" y="2584616"/>
                  </a:lnTo>
                  <a:cubicBezTo>
                    <a:pt x="2557945" y="2599856"/>
                    <a:pt x="2547467" y="2619858"/>
                    <a:pt x="2536799" y="2641766"/>
                  </a:cubicBezTo>
                  <a:lnTo>
                    <a:pt x="2512606" y="2642528"/>
                  </a:lnTo>
                  <a:lnTo>
                    <a:pt x="2504605" y="2642528"/>
                  </a:lnTo>
                  <a:cubicBezTo>
                    <a:pt x="2218855" y="2652624"/>
                    <a:pt x="1933105" y="2666055"/>
                    <a:pt x="1648117" y="2675675"/>
                  </a:cubicBezTo>
                  <a:lnTo>
                    <a:pt x="1578489" y="2677961"/>
                  </a:lnTo>
                  <a:lnTo>
                    <a:pt x="1568393" y="2677961"/>
                  </a:lnTo>
                  <a:cubicBezTo>
                    <a:pt x="1469333" y="2681132"/>
                    <a:pt x="1370368" y="2683580"/>
                    <a:pt x="1271498" y="2685295"/>
                  </a:cubicBezTo>
                  <a:lnTo>
                    <a:pt x="1245305" y="2685295"/>
                  </a:lnTo>
                  <a:lnTo>
                    <a:pt x="1244447" y="2685295"/>
                  </a:lnTo>
                  <a:lnTo>
                    <a:pt x="1212634" y="2685295"/>
                  </a:lnTo>
                  <a:lnTo>
                    <a:pt x="1168438" y="2685866"/>
                  </a:lnTo>
                  <a:cubicBezTo>
                    <a:pt x="1122527" y="2686314"/>
                    <a:pt x="1076712" y="2686562"/>
                    <a:pt x="1030992" y="2686629"/>
                  </a:cubicBezTo>
                  <a:lnTo>
                    <a:pt x="976509" y="2686629"/>
                  </a:lnTo>
                  <a:cubicBezTo>
                    <a:pt x="808679" y="2686152"/>
                    <a:pt x="641515" y="2682437"/>
                    <a:pt x="475399" y="2673770"/>
                  </a:cubicBezTo>
                  <a:lnTo>
                    <a:pt x="456920" y="2672722"/>
                  </a:lnTo>
                  <a:cubicBezTo>
                    <a:pt x="489591" y="2601666"/>
                    <a:pt x="547979" y="2485175"/>
                    <a:pt x="595414" y="2447932"/>
                  </a:cubicBezTo>
                  <a:cubicBezTo>
                    <a:pt x="632085" y="2419357"/>
                    <a:pt x="895451" y="2387639"/>
                    <a:pt x="1137672" y="2364398"/>
                  </a:cubicBezTo>
                  <a:lnTo>
                    <a:pt x="1163199" y="2361921"/>
                  </a:lnTo>
                  <a:lnTo>
                    <a:pt x="1163771" y="2361921"/>
                  </a:lnTo>
                  <a:lnTo>
                    <a:pt x="1231398" y="2355635"/>
                  </a:lnTo>
                  <a:cubicBezTo>
                    <a:pt x="1324076" y="2347157"/>
                    <a:pt x="1408182" y="2340300"/>
                    <a:pt x="1468189" y="2335632"/>
                  </a:cubicBezTo>
                  <a:lnTo>
                    <a:pt x="1473714" y="2335156"/>
                  </a:lnTo>
                  <a:lnTo>
                    <a:pt x="1442472" y="2230381"/>
                  </a:lnTo>
                  <a:lnTo>
                    <a:pt x="1397228" y="2077981"/>
                  </a:lnTo>
                  <a:lnTo>
                    <a:pt x="1410087" y="1949965"/>
                  </a:lnTo>
                  <a:lnTo>
                    <a:pt x="1411135" y="1939678"/>
                  </a:lnTo>
                  <a:lnTo>
                    <a:pt x="1409706" y="1939678"/>
                  </a:lnTo>
                  <a:cubicBezTo>
                    <a:pt x="1396809" y="1941050"/>
                    <a:pt x="1383770" y="1939421"/>
                    <a:pt x="1371606" y="1934916"/>
                  </a:cubicBezTo>
                  <a:lnTo>
                    <a:pt x="919264" y="1919294"/>
                  </a:lnTo>
                  <a:lnTo>
                    <a:pt x="911072" y="1919294"/>
                  </a:lnTo>
                  <a:lnTo>
                    <a:pt x="911072" y="1919294"/>
                  </a:lnTo>
                  <a:lnTo>
                    <a:pt x="737336" y="1913103"/>
                  </a:lnTo>
                  <a:lnTo>
                    <a:pt x="737336" y="1913103"/>
                  </a:lnTo>
                  <a:cubicBezTo>
                    <a:pt x="644182" y="1909769"/>
                    <a:pt x="577983" y="1907293"/>
                    <a:pt x="575411" y="1906817"/>
                  </a:cubicBezTo>
                  <a:cubicBezTo>
                    <a:pt x="572678" y="1906360"/>
                    <a:pt x="570001" y="1905626"/>
                    <a:pt x="567410" y="1904626"/>
                  </a:cubicBezTo>
                  <a:cubicBezTo>
                    <a:pt x="563353" y="1903083"/>
                    <a:pt x="559609" y="1900825"/>
                    <a:pt x="556361" y="1897959"/>
                  </a:cubicBezTo>
                  <a:cubicBezTo>
                    <a:pt x="552561" y="1894711"/>
                    <a:pt x="549341" y="1890853"/>
                    <a:pt x="546836" y="1886528"/>
                  </a:cubicBezTo>
                  <a:lnTo>
                    <a:pt x="544931" y="1886528"/>
                  </a:lnTo>
                  <a:lnTo>
                    <a:pt x="540740" y="1886528"/>
                  </a:lnTo>
                  <a:lnTo>
                    <a:pt x="516166" y="1888148"/>
                  </a:lnTo>
                  <a:lnTo>
                    <a:pt x="503688" y="1889005"/>
                  </a:lnTo>
                  <a:cubicBezTo>
                    <a:pt x="503212" y="1887671"/>
                    <a:pt x="502831" y="1886338"/>
                    <a:pt x="502354" y="1885099"/>
                  </a:cubicBezTo>
                  <a:cubicBezTo>
                    <a:pt x="501212" y="1881385"/>
                    <a:pt x="500069" y="1877861"/>
                    <a:pt x="499021" y="1874241"/>
                  </a:cubicBezTo>
                  <a:lnTo>
                    <a:pt x="492449" y="1874241"/>
                  </a:lnTo>
                  <a:lnTo>
                    <a:pt x="406724" y="1872432"/>
                  </a:lnTo>
                  <a:lnTo>
                    <a:pt x="405200" y="1872432"/>
                  </a:lnTo>
                  <a:cubicBezTo>
                    <a:pt x="405200" y="1872432"/>
                    <a:pt x="184029" y="1889290"/>
                    <a:pt x="68491" y="1847190"/>
                  </a:cubicBezTo>
                  <a:lnTo>
                    <a:pt x="68491" y="1847190"/>
                  </a:lnTo>
                  <a:cubicBezTo>
                    <a:pt x="26104" y="1831760"/>
                    <a:pt x="-2089" y="1808423"/>
                    <a:pt x="101" y="1773467"/>
                  </a:cubicBezTo>
                  <a:cubicBezTo>
                    <a:pt x="578" y="1765513"/>
                    <a:pt x="2254" y="1757684"/>
                    <a:pt x="5054" y="1750226"/>
                  </a:cubicBezTo>
                  <a:cubicBezTo>
                    <a:pt x="-32093" y="1680789"/>
                    <a:pt x="149358" y="1554106"/>
                    <a:pt x="287661" y="1589063"/>
                  </a:cubicBezTo>
                  <a:cubicBezTo>
                    <a:pt x="325028" y="1599750"/>
                    <a:pt x="364404" y="1601378"/>
                    <a:pt x="402533" y="1593825"/>
                  </a:cubicBezTo>
                  <a:cubicBezTo>
                    <a:pt x="423221" y="1589348"/>
                    <a:pt x="442718" y="1580481"/>
                    <a:pt x="459683" y="1567822"/>
                  </a:cubicBezTo>
                  <a:cubicBezTo>
                    <a:pt x="461397" y="1566583"/>
                    <a:pt x="462921" y="1565346"/>
                    <a:pt x="464350" y="1564107"/>
                  </a:cubicBezTo>
                  <a:cubicBezTo>
                    <a:pt x="462064" y="1562678"/>
                    <a:pt x="459683" y="1561440"/>
                    <a:pt x="457492" y="1560297"/>
                  </a:cubicBezTo>
                  <a:cubicBezTo>
                    <a:pt x="448014" y="1555306"/>
                    <a:pt x="437832" y="1551772"/>
                    <a:pt x="427298" y="1549820"/>
                  </a:cubicBezTo>
                  <a:lnTo>
                    <a:pt x="464826" y="1538866"/>
                  </a:lnTo>
                  <a:lnTo>
                    <a:pt x="465398" y="1538866"/>
                  </a:lnTo>
                  <a:cubicBezTo>
                    <a:pt x="465398" y="1538866"/>
                    <a:pt x="598748" y="1526674"/>
                    <a:pt x="685520" y="1521816"/>
                  </a:cubicBezTo>
                  <a:lnTo>
                    <a:pt x="686092" y="1521816"/>
                  </a:lnTo>
                  <a:cubicBezTo>
                    <a:pt x="711905" y="1520483"/>
                    <a:pt x="733717" y="1519625"/>
                    <a:pt x="746671" y="1520007"/>
                  </a:cubicBezTo>
                  <a:cubicBezTo>
                    <a:pt x="803821" y="1521626"/>
                    <a:pt x="915168" y="1480764"/>
                    <a:pt x="919930" y="1468191"/>
                  </a:cubicBezTo>
                  <a:cubicBezTo>
                    <a:pt x="924693" y="1455618"/>
                    <a:pt x="975556" y="1468191"/>
                    <a:pt x="975556" y="1468191"/>
                  </a:cubicBezTo>
                  <a:lnTo>
                    <a:pt x="1020038" y="1450855"/>
                  </a:lnTo>
                  <a:cubicBezTo>
                    <a:pt x="1064520" y="1433615"/>
                    <a:pt x="1089952" y="1410088"/>
                    <a:pt x="1089952" y="1392752"/>
                  </a:cubicBezTo>
                  <a:cubicBezTo>
                    <a:pt x="1089952" y="1375417"/>
                    <a:pt x="1129671" y="1356653"/>
                    <a:pt x="1129671" y="1356653"/>
                  </a:cubicBezTo>
                  <a:cubicBezTo>
                    <a:pt x="1147578" y="1326554"/>
                    <a:pt x="1182725" y="1294264"/>
                    <a:pt x="1219587" y="1265689"/>
                  </a:cubicBezTo>
                  <a:cubicBezTo>
                    <a:pt x="1251496" y="1241019"/>
                    <a:pt x="1284643" y="1219016"/>
                    <a:pt x="1309217" y="1203681"/>
                  </a:cubicBezTo>
                  <a:cubicBezTo>
                    <a:pt x="1318742" y="1141979"/>
                    <a:pt x="1331458" y="1080809"/>
                    <a:pt x="1347317" y="1020420"/>
                  </a:cubicBezTo>
                  <a:cubicBezTo>
                    <a:pt x="1364177" y="964127"/>
                    <a:pt x="1416469" y="922408"/>
                    <a:pt x="1435233" y="908883"/>
                  </a:cubicBezTo>
                  <a:lnTo>
                    <a:pt x="1442091" y="904310"/>
                  </a:lnTo>
                  <a:cubicBezTo>
                    <a:pt x="1436833" y="880584"/>
                    <a:pt x="1429823" y="857285"/>
                    <a:pt x="1421136" y="834587"/>
                  </a:cubicBezTo>
                  <a:cubicBezTo>
                    <a:pt x="1420498" y="832683"/>
                    <a:pt x="1419736" y="830777"/>
                    <a:pt x="1418850" y="828872"/>
                  </a:cubicBezTo>
                  <a:cubicBezTo>
                    <a:pt x="1416945" y="824396"/>
                    <a:pt x="1414945" y="820014"/>
                    <a:pt x="1412945" y="815918"/>
                  </a:cubicBezTo>
                  <a:lnTo>
                    <a:pt x="1409992" y="810203"/>
                  </a:lnTo>
                  <a:cubicBezTo>
                    <a:pt x="1405134" y="811156"/>
                    <a:pt x="1400467" y="812013"/>
                    <a:pt x="1395323" y="812680"/>
                  </a:cubicBezTo>
                  <a:cubicBezTo>
                    <a:pt x="1379550" y="814994"/>
                    <a:pt x="1363634" y="816166"/>
                    <a:pt x="1347698" y="816204"/>
                  </a:cubicBezTo>
                  <a:cubicBezTo>
                    <a:pt x="1200909" y="816747"/>
                    <a:pt x="1071778" y="719354"/>
                    <a:pt x="1031945" y="578079"/>
                  </a:cubicBezTo>
                  <a:cubicBezTo>
                    <a:pt x="1031945" y="578079"/>
                    <a:pt x="1031945" y="578079"/>
                    <a:pt x="1031945" y="577508"/>
                  </a:cubicBezTo>
                  <a:cubicBezTo>
                    <a:pt x="1024306" y="549571"/>
                    <a:pt x="1020457" y="520739"/>
                    <a:pt x="1020514" y="491783"/>
                  </a:cubicBezTo>
                  <a:cubicBezTo>
                    <a:pt x="1020467" y="463989"/>
                    <a:pt x="1024124" y="436319"/>
                    <a:pt x="1031373" y="409487"/>
                  </a:cubicBezTo>
                  <a:cubicBezTo>
                    <a:pt x="1031373" y="409487"/>
                    <a:pt x="1031373" y="409487"/>
                    <a:pt x="1031373" y="409487"/>
                  </a:cubicBezTo>
                  <a:cubicBezTo>
                    <a:pt x="1032802" y="403772"/>
                    <a:pt x="1034516" y="398152"/>
                    <a:pt x="1036326" y="392532"/>
                  </a:cubicBezTo>
                  <a:cubicBezTo>
                    <a:pt x="1036507" y="391884"/>
                    <a:pt x="1036726" y="391246"/>
                    <a:pt x="1036993" y="390627"/>
                  </a:cubicBezTo>
                  <a:cubicBezTo>
                    <a:pt x="1037850" y="388055"/>
                    <a:pt x="1038707" y="385388"/>
                    <a:pt x="1039660" y="382817"/>
                  </a:cubicBezTo>
                  <a:cubicBezTo>
                    <a:pt x="1025563" y="384960"/>
                    <a:pt x="1011342" y="386198"/>
                    <a:pt x="997083" y="386531"/>
                  </a:cubicBezTo>
                  <a:lnTo>
                    <a:pt x="987558" y="386531"/>
                  </a:lnTo>
                  <a:cubicBezTo>
                    <a:pt x="960364" y="387541"/>
                    <a:pt x="933247" y="383045"/>
                    <a:pt x="907834" y="373292"/>
                  </a:cubicBezTo>
                  <a:lnTo>
                    <a:pt x="907834" y="373292"/>
                  </a:lnTo>
                  <a:cubicBezTo>
                    <a:pt x="901681" y="370672"/>
                    <a:pt x="895775" y="367481"/>
                    <a:pt x="890213" y="363767"/>
                  </a:cubicBezTo>
                  <a:cubicBezTo>
                    <a:pt x="889917" y="363633"/>
                    <a:pt x="889660" y="363433"/>
                    <a:pt x="889451" y="363195"/>
                  </a:cubicBezTo>
                  <a:cubicBezTo>
                    <a:pt x="882212" y="358966"/>
                    <a:pt x="875611" y="353737"/>
                    <a:pt x="869829" y="347669"/>
                  </a:cubicBezTo>
                  <a:cubicBezTo>
                    <a:pt x="891241" y="331268"/>
                    <a:pt x="905195" y="306988"/>
                    <a:pt x="908596" y="280233"/>
                  </a:cubicBezTo>
                  <a:cubicBezTo>
                    <a:pt x="911168" y="259659"/>
                    <a:pt x="907738" y="236703"/>
                    <a:pt x="920026" y="219939"/>
                  </a:cubicBezTo>
                  <a:cubicBezTo>
                    <a:pt x="926312" y="212367"/>
                    <a:pt x="933856" y="205928"/>
                    <a:pt x="942314" y="200889"/>
                  </a:cubicBezTo>
                  <a:cubicBezTo>
                    <a:pt x="992987" y="166313"/>
                    <a:pt x="1033183" y="118879"/>
                    <a:pt x="1078998" y="78017"/>
                  </a:cubicBezTo>
                  <a:cubicBezTo>
                    <a:pt x="1124813" y="37154"/>
                    <a:pt x="1180249" y="1817"/>
                    <a:pt x="1241876" y="-88"/>
                  </a:cubicBezTo>
                  <a:cubicBezTo>
                    <a:pt x="1324553" y="-2660"/>
                    <a:pt x="1397323" y="54871"/>
                    <a:pt x="1479239" y="65729"/>
                  </a:cubicBezTo>
                  <a:cubicBezTo>
                    <a:pt x="1504385" y="69063"/>
                    <a:pt x="1530197" y="67920"/>
                    <a:pt x="1554772" y="74207"/>
                  </a:cubicBezTo>
                  <a:cubicBezTo>
                    <a:pt x="1582309" y="82817"/>
                    <a:pt x="1608226" y="95952"/>
                    <a:pt x="1631448" y="113069"/>
                  </a:cubicBezTo>
                  <a:cubicBezTo>
                    <a:pt x="1652422" y="124994"/>
                    <a:pt x="1670967" y="140768"/>
                    <a:pt x="1686122" y="159551"/>
                  </a:cubicBezTo>
                  <a:cubicBezTo>
                    <a:pt x="1696637" y="175838"/>
                    <a:pt x="1704190" y="193869"/>
                    <a:pt x="1708410" y="212795"/>
                  </a:cubicBezTo>
                  <a:cubicBezTo>
                    <a:pt x="1719021" y="252686"/>
                    <a:pt x="1725403" y="293586"/>
                    <a:pt x="1727460" y="334811"/>
                  </a:cubicBezTo>
                  <a:cubicBezTo>
                    <a:pt x="1729651" y="377959"/>
                    <a:pt x="1727460" y="421393"/>
                    <a:pt x="1732032" y="464255"/>
                  </a:cubicBezTo>
                  <a:cubicBezTo>
                    <a:pt x="1735271" y="501479"/>
                    <a:pt x="1747853" y="537293"/>
                    <a:pt x="1768608" y="568364"/>
                  </a:cubicBezTo>
                  <a:lnTo>
                    <a:pt x="1769846" y="568364"/>
                  </a:lnTo>
                  <a:cubicBezTo>
                    <a:pt x="1773466" y="573441"/>
                    <a:pt x="1777409" y="578279"/>
                    <a:pt x="1781657" y="582842"/>
                  </a:cubicBezTo>
                  <a:cubicBezTo>
                    <a:pt x="1773561" y="585413"/>
                    <a:pt x="1765465" y="587700"/>
                    <a:pt x="1757178" y="589700"/>
                  </a:cubicBezTo>
                  <a:cubicBezTo>
                    <a:pt x="1743405" y="593234"/>
                    <a:pt x="1729441" y="595996"/>
                    <a:pt x="1715363" y="597986"/>
                  </a:cubicBezTo>
                  <a:cubicBezTo>
                    <a:pt x="1708905" y="599053"/>
                    <a:pt x="1702381" y="599587"/>
                    <a:pt x="1695837" y="599606"/>
                  </a:cubicBezTo>
                  <a:cubicBezTo>
                    <a:pt x="1691294" y="599720"/>
                    <a:pt x="1686760" y="599310"/>
                    <a:pt x="1682312" y="598368"/>
                  </a:cubicBezTo>
                  <a:lnTo>
                    <a:pt x="1690694" y="603987"/>
                  </a:lnTo>
                  <a:lnTo>
                    <a:pt x="1713935" y="619608"/>
                  </a:lnTo>
                  <a:lnTo>
                    <a:pt x="1713935" y="619608"/>
                  </a:lnTo>
                  <a:lnTo>
                    <a:pt x="1722697" y="625418"/>
                  </a:lnTo>
                  <a:lnTo>
                    <a:pt x="1740319" y="637134"/>
                  </a:lnTo>
                  <a:cubicBezTo>
                    <a:pt x="1744319" y="625418"/>
                    <a:pt x="1749844" y="622275"/>
                    <a:pt x="1756226" y="623037"/>
                  </a:cubicBezTo>
                  <a:cubicBezTo>
                    <a:pt x="1769180" y="610845"/>
                    <a:pt x="1788515" y="637229"/>
                    <a:pt x="1788515" y="637229"/>
                  </a:cubicBezTo>
                  <a:cubicBezTo>
                    <a:pt x="1799850" y="658946"/>
                    <a:pt x="1830330" y="680568"/>
                    <a:pt x="1857286" y="696570"/>
                  </a:cubicBezTo>
                  <a:cubicBezTo>
                    <a:pt x="1873135" y="705905"/>
                    <a:pt x="1889442" y="714420"/>
                    <a:pt x="1906149" y="722097"/>
                  </a:cubicBezTo>
                  <a:cubicBezTo>
                    <a:pt x="2262098" y="934219"/>
                    <a:pt x="2239524" y="1251592"/>
                    <a:pt x="2260479" y="1276738"/>
                  </a:cubicBezTo>
                  <a:cubicBezTo>
                    <a:pt x="2281434" y="1301884"/>
                    <a:pt x="2282768" y="1392943"/>
                    <a:pt x="2282768" y="1392943"/>
                  </a:cubicBezTo>
                  <a:cubicBezTo>
                    <a:pt x="2282768" y="1392943"/>
                    <a:pt x="2335250" y="1702410"/>
                    <a:pt x="2358968" y="1729175"/>
                  </a:cubicBezTo>
                  <a:cubicBezTo>
                    <a:pt x="2382685" y="1755940"/>
                    <a:pt x="2360492" y="1765275"/>
                    <a:pt x="2381161" y="1795183"/>
                  </a:cubicBezTo>
                  <a:cubicBezTo>
                    <a:pt x="2401830" y="1825092"/>
                    <a:pt x="2397068" y="1905102"/>
                    <a:pt x="2397068" y="1905102"/>
                  </a:cubicBezTo>
                  <a:cubicBezTo>
                    <a:pt x="2397068" y="1905102"/>
                    <a:pt x="2411355" y="2093602"/>
                    <a:pt x="2462219" y="2134465"/>
                  </a:cubicBezTo>
                  <a:cubicBezTo>
                    <a:pt x="2507844" y="2171136"/>
                    <a:pt x="2568803" y="2479650"/>
                    <a:pt x="2580900" y="25427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95334" y="4863793"/>
              <a:ext cx="556088" cy="251833"/>
            </a:xfrm>
            <a:custGeom>
              <a:avLst/>
              <a:gdLst/>
              <a:ahLst/>
              <a:cxnLst/>
              <a:rect l="l" t="t" r="r" b="b"/>
              <a:pathLst>
                <a:path w="556088" h="251833" extrusionOk="0">
                  <a:moveTo>
                    <a:pt x="556071" y="251612"/>
                  </a:moveTo>
                  <a:lnTo>
                    <a:pt x="482728" y="250184"/>
                  </a:lnTo>
                  <a:lnTo>
                    <a:pt x="397003" y="248374"/>
                  </a:lnTo>
                  <a:cubicBezTo>
                    <a:pt x="397003" y="248374"/>
                    <a:pt x="-7809" y="279521"/>
                    <a:pt x="96" y="150076"/>
                  </a:cubicBezTo>
                  <a:cubicBezTo>
                    <a:pt x="8002" y="20631"/>
                    <a:pt x="319374" y="-24803"/>
                    <a:pt x="362713" y="12344"/>
                  </a:cubicBezTo>
                  <a:cubicBezTo>
                    <a:pt x="395574" y="40443"/>
                    <a:pt x="471584" y="63112"/>
                    <a:pt x="506255" y="72352"/>
                  </a:cubicBezTo>
                  <a:cubicBezTo>
                    <a:pt x="517304" y="75305"/>
                    <a:pt x="524067" y="76924"/>
                    <a:pt x="524067" y="76924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266662" y="4936602"/>
              <a:ext cx="84760" cy="178974"/>
            </a:xfrm>
            <a:custGeom>
              <a:avLst/>
              <a:gdLst/>
              <a:ahLst/>
              <a:cxnLst/>
              <a:rect l="l" t="t" r="r" b="b"/>
              <a:pathLst>
                <a:path w="84760" h="178974" extrusionOk="0">
                  <a:moveTo>
                    <a:pt x="84743" y="178803"/>
                  </a:moveTo>
                  <a:lnTo>
                    <a:pt x="11400" y="177374"/>
                  </a:lnTo>
                  <a:cubicBezTo>
                    <a:pt x="-17841" y="76885"/>
                    <a:pt x="16068" y="21545"/>
                    <a:pt x="35308" y="-172"/>
                  </a:cubicBezTo>
                  <a:cubicBezTo>
                    <a:pt x="46357" y="2781"/>
                    <a:pt x="53120" y="4400"/>
                    <a:pt x="53120" y="440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272194" y="4924982"/>
              <a:ext cx="128663" cy="203929"/>
            </a:xfrm>
            <a:custGeom>
              <a:avLst/>
              <a:gdLst/>
              <a:ahLst/>
              <a:cxnLst/>
              <a:rect l="l" t="t" r="r" b="b"/>
              <a:pathLst>
                <a:path w="128663" h="203929" extrusionOk="0">
                  <a:moveTo>
                    <a:pt x="128645" y="195947"/>
                  </a:moveTo>
                  <a:lnTo>
                    <a:pt x="52445" y="201281"/>
                  </a:lnTo>
                  <a:lnTo>
                    <a:pt x="16250" y="203758"/>
                  </a:lnTo>
                  <a:cubicBezTo>
                    <a:pt x="-33565" y="57454"/>
                    <a:pt x="46921" y="-172"/>
                    <a:pt x="46921" y="-172"/>
                  </a:cubicBezTo>
                  <a:lnTo>
                    <a:pt x="70733" y="-172"/>
                  </a:lnTo>
                  <a:lnTo>
                    <a:pt x="109691" y="4495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6138786" y="3773505"/>
              <a:ext cx="469784" cy="547877"/>
            </a:xfrm>
            <a:custGeom>
              <a:avLst/>
              <a:gdLst/>
              <a:ahLst/>
              <a:cxnLst/>
              <a:rect l="l" t="t" r="r" b="b"/>
              <a:pathLst>
                <a:path w="469784" h="547877" extrusionOk="0">
                  <a:moveTo>
                    <a:pt x="185026" y="376256"/>
                  </a:moveTo>
                  <a:lnTo>
                    <a:pt x="94729" y="547706"/>
                  </a:lnTo>
                  <a:cubicBezTo>
                    <a:pt x="94729" y="547706"/>
                    <a:pt x="80918" y="374065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741" y="1352"/>
                    <a:pt x="234651" y="28403"/>
                    <a:pt x="285991" y="63360"/>
                  </a:cubicBezTo>
                  <a:cubicBezTo>
                    <a:pt x="342474" y="101460"/>
                    <a:pt x="410483" y="147942"/>
                    <a:pt x="456203" y="177660"/>
                  </a:cubicBezTo>
                  <a:cubicBezTo>
                    <a:pt x="542976" y="233000"/>
                    <a:pt x="185026" y="376256"/>
                    <a:pt x="185026" y="376256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161048" y="4236991"/>
              <a:ext cx="362807" cy="572357"/>
            </a:xfrm>
            <a:custGeom>
              <a:avLst/>
              <a:gdLst/>
              <a:ahLst/>
              <a:cxnLst/>
              <a:rect l="l" t="t" r="r" b="b"/>
              <a:pathLst>
                <a:path w="362807" h="572357" extrusionOk="0">
                  <a:moveTo>
                    <a:pt x="362807" y="572357"/>
                  </a:moveTo>
                  <a:lnTo>
                    <a:pt x="0" y="572357"/>
                  </a:lnTo>
                  <a:lnTo>
                    <a:pt x="58769" y="0"/>
                  </a:lnTo>
                  <a:lnTo>
                    <a:pt x="362807" y="0"/>
                  </a:lnTo>
                  <a:lnTo>
                    <a:pt x="362807" y="572357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8096" y="3143"/>
                  </a:move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lnTo>
                    <a:pt x="8096" y="314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5745757" y="5597828"/>
              <a:ext cx="680751" cy="316896"/>
            </a:xfrm>
            <a:custGeom>
              <a:avLst/>
              <a:gdLst/>
              <a:ahLst/>
              <a:cxnLst/>
              <a:rect l="l" t="t" r="r" b="b"/>
              <a:pathLst>
                <a:path w="680751" h="316896" extrusionOk="0">
                  <a:moveTo>
                    <a:pt x="680734" y="1066"/>
                  </a:moveTo>
                  <a:lnTo>
                    <a:pt x="674828" y="197091"/>
                  </a:lnTo>
                  <a:lnTo>
                    <a:pt x="674828" y="207664"/>
                  </a:lnTo>
                  <a:lnTo>
                    <a:pt x="674828" y="208711"/>
                  </a:lnTo>
                  <a:lnTo>
                    <a:pt x="671876" y="305771"/>
                  </a:lnTo>
                  <a:lnTo>
                    <a:pt x="602248" y="308057"/>
                  </a:lnTo>
                  <a:lnTo>
                    <a:pt x="592151" y="308057"/>
                  </a:lnTo>
                  <a:cubicBezTo>
                    <a:pt x="493091" y="311229"/>
                    <a:pt x="394127" y="313677"/>
                    <a:pt x="295257" y="315391"/>
                  </a:cubicBezTo>
                  <a:lnTo>
                    <a:pt x="269063" y="315391"/>
                  </a:lnTo>
                  <a:lnTo>
                    <a:pt x="268206" y="315391"/>
                  </a:lnTo>
                  <a:lnTo>
                    <a:pt x="236393" y="315391"/>
                  </a:lnTo>
                  <a:lnTo>
                    <a:pt x="192196" y="315963"/>
                  </a:lnTo>
                  <a:cubicBezTo>
                    <a:pt x="146286" y="316410"/>
                    <a:pt x="100471" y="316658"/>
                    <a:pt x="54751" y="316725"/>
                  </a:cubicBezTo>
                  <a:lnTo>
                    <a:pt x="-18" y="316725"/>
                  </a:lnTo>
                  <a:cubicBezTo>
                    <a:pt x="49512" y="286055"/>
                    <a:pt x="113615" y="252240"/>
                    <a:pt x="182576" y="218427"/>
                  </a:cubicBezTo>
                  <a:cubicBezTo>
                    <a:pt x="213533" y="203187"/>
                    <a:pt x="245632" y="188042"/>
                    <a:pt x="277826" y="173088"/>
                  </a:cubicBezTo>
                  <a:cubicBezTo>
                    <a:pt x="363551" y="133273"/>
                    <a:pt x="450324" y="95649"/>
                    <a:pt x="521095" y="65646"/>
                  </a:cubicBezTo>
                  <a:lnTo>
                    <a:pt x="530144" y="61836"/>
                  </a:lnTo>
                  <a:cubicBezTo>
                    <a:pt x="557576" y="50216"/>
                    <a:pt x="582436" y="39833"/>
                    <a:pt x="603677" y="31070"/>
                  </a:cubicBezTo>
                  <a:cubicBezTo>
                    <a:pt x="649587" y="12020"/>
                    <a:pt x="678734" y="590"/>
                    <a:pt x="680734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778665" y="4753191"/>
              <a:ext cx="96081" cy="150276"/>
            </a:xfrm>
            <a:custGeom>
              <a:avLst/>
              <a:gdLst/>
              <a:ahLst/>
              <a:cxnLst/>
              <a:rect l="l" t="t" r="r" b="b"/>
              <a:pathLst>
                <a:path w="96081" h="150276" extrusionOk="0">
                  <a:moveTo>
                    <a:pt x="11652" y="40079"/>
                  </a:moveTo>
                  <a:cubicBezTo>
                    <a:pt x="29464" y="77226"/>
                    <a:pt x="47847" y="115135"/>
                    <a:pt x="77279" y="144092"/>
                  </a:cubicBezTo>
                  <a:cubicBezTo>
                    <a:pt x="81946" y="148664"/>
                    <a:pt x="90043" y="152855"/>
                    <a:pt x="94234" y="147807"/>
                  </a:cubicBezTo>
                  <a:cubicBezTo>
                    <a:pt x="95548" y="145701"/>
                    <a:pt x="96186" y="143234"/>
                    <a:pt x="96043" y="140758"/>
                  </a:cubicBezTo>
                  <a:cubicBezTo>
                    <a:pt x="95139" y="123251"/>
                    <a:pt x="89176" y="106382"/>
                    <a:pt x="78899" y="92180"/>
                  </a:cubicBezTo>
                  <a:cubicBezTo>
                    <a:pt x="69374" y="77512"/>
                    <a:pt x="58134" y="64177"/>
                    <a:pt x="49657" y="48937"/>
                  </a:cubicBezTo>
                  <a:cubicBezTo>
                    <a:pt x="41179" y="33697"/>
                    <a:pt x="31464" y="4360"/>
                    <a:pt x="12414" y="359"/>
                  </a:cubicBezTo>
                  <a:cubicBezTo>
                    <a:pt x="-12065" y="-4784"/>
                    <a:pt x="6223" y="28839"/>
                    <a:pt x="11652" y="40079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138786" y="3773219"/>
              <a:ext cx="285627" cy="292417"/>
            </a:xfrm>
            <a:custGeom>
              <a:avLst/>
              <a:gdLst/>
              <a:ahLst/>
              <a:cxnLst/>
              <a:rect l="l" t="t" r="r" b="b"/>
              <a:pathLst>
                <a:path w="285627" h="292417" extrusionOk="0">
                  <a:moveTo>
                    <a:pt x="285610" y="63360"/>
                  </a:moveTo>
                  <a:cubicBezTo>
                    <a:pt x="284277" y="68122"/>
                    <a:pt x="282848" y="72885"/>
                    <a:pt x="281324" y="77457"/>
                  </a:cubicBezTo>
                  <a:cubicBezTo>
                    <a:pt x="245538" y="187080"/>
                    <a:pt x="153689" y="269080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360" y="1352"/>
                    <a:pt x="234270" y="28879"/>
                    <a:pt x="285610" y="6336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794621" y="3424603"/>
              <a:ext cx="641223" cy="641223"/>
            </a:xfrm>
            <a:custGeom>
              <a:avLst/>
              <a:gdLst/>
              <a:ahLst/>
              <a:cxnLst/>
              <a:rect l="l" t="t" r="r" b="b"/>
              <a:pathLst>
                <a:path w="641223" h="641223" extrusionOk="0">
                  <a:moveTo>
                    <a:pt x="641205" y="320440"/>
                  </a:moveTo>
                  <a:cubicBezTo>
                    <a:pt x="641205" y="497510"/>
                    <a:pt x="497663" y="641052"/>
                    <a:pt x="320594" y="641052"/>
                  </a:cubicBezTo>
                  <a:cubicBezTo>
                    <a:pt x="143524" y="641052"/>
                    <a:pt x="-18" y="497510"/>
                    <a:pt x="-18" y="320440"/>
                  </a:cubicBezTo>
                  <a:cubicBezTo>
                    <a:pt x="-18" y="143371"/>
                    <a:pt x="143524" y="-171"/>
                    <a:pt x="320594" y="-171"/>
                  </a:cubicBezTo>
                  <a:cubicBezTo>
                    <a:pt x="497292" y="-543"/>
                    <a:pt x="640834" y="142408"/>
                    <a:pt x="641205" y="319107"/>
                  </a:cubicBezTo>
                  <a:cubicBezTo>
                    <a:pt x="641205" y="319554"/>
                    <a:pt x="641205" y="319993"/>
                    <a:pt x="641205" y="320440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181037" y="4221466"/>
              <a:ext cx="141173" cy="133921"/>
            </a:xfrm>
            <a:custGeom>
              <a:avLst/>
              <a:gdLst/>
              <a:ahLst/>
              <a:cxnLst/>
              <a:rect l="l" t="t" r="r" b="b"/>
              <a:pathLst>
                <a:path w="141173" h="133921" extrusionOk="0">
                  <a:moveTo>
                    <a:pt x="57145" y="-172"/>
                  </a:moveTo>
                  <a:cubicBezTo>
                    <a:pt x="57145" y="-172"/>
                    <a:pt x="-9530" y="80790"/>
                    <a:pt x="1138" y="133749"/>
                  </a:cubicBezTo>
                  <a:lnTo>
                    <a:pt x="82005" y="133749"/>
                  </a:lnTo>
                  <a:lnTo>
                    <a:pt x="141156" y="67074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221055" y="3879613"/>
              <a:ext cx="305276" cy="447809"/>
            </a:xfrm>
            <a:custGeom>
              <a:avLst/>
              <a:gdLst/>
              <a:ahLst/>
              <a:cxnLst/>
              <a:rect l="l" t="t" r="r" b="b"/>
              <a:pathLst>
                <a:path w="305276" h="447809" extrusionOk="0">
                  <a:moveTo>
                    <a:pt x="254300" y="-172"/>
                  </a:moveTo>
                  <a:lnTo>
                    <a:pt x="-18" y="349491"/>
                  </a:lnTo>
                  <a:cubicBezTo>
                    <a:pt x="-18" y="349491"/>
                    <a:pt x="65324" y="442931"/>
                    <a:pt x="96470" y="447598"/>
                  </a:cubicBezTo>
                  <a:cubicBezTo>
                    <a:pt x="127617" y="452265"/>
                    <a:pt x="305258" y="34023"/>
                    <a:pt x="305258" y="3402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224198" y="3873327"/>
              <a:ext cx="305276" cy="448190"/>
            </a:xfrm>
            <a:custGeom>
              <a:avLst/>
              <a:gdLst/>
              <a:ahLst/>
              <a:cxnLst/>
              <a:rect l="l" t="t" r="r" b="b"/>
              <a:pathLst>
                <a:path w="305276" h="448190" extrusionOk="0">
                  <a:moveTo>
                    <a:pt x="254395" y="-172"/>
                  </a:moveTo>
                  <a:lnTo>
                    <a:pt x="-18" y="349967"/>
                  </a:lnTo>
                  <a:cubicBezTo>
                    <a:pt x="-18" y="349967"/>
                    <a:pt x="65323" y="443312"/>
                    <a:pt x="96470" y="447979"/>
                  </a:cubicBezTo>
                  <a:cubicBezTo>
                    <a:pt x="127617" y="452647"/>
                    <a:pt x="305258" y="34499"/>
                    <a:pt x="305258" y="34499"/>
                  </a:cubicBez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161026" y="4321192"/>
              <a:ext cx="122322" cy="631793"/>
            </a:xfrm>
            <a:custGeom>
              <a:avLst/>
              <a:gdLst/>
              <a:ahLst/>
              <a:cxnLst/>
              <a:rect l="l" t="t" r="r" b="b"/>
              <a:pathLst>
                <a:path w="122322" h="631793" extrusionOk="0">
                  <a:moveTo>
                    <a:pt x="30483" y="-172"/>
                  </a:moveTo>
                  <a:cubicBezTo>
                    <a:pt x="30483" y="-172"/>
                    <a:pt x="18006" y="195853"/>
                    <a:pt x="5528" y="234810"/>
                  </a:cubicBezTo>
                  <a:cubicBezTo>
                    <a:pt x="-6950" y="273767"/>
                    <a:pt x="5528" y="631621"/>
                    <a:pt x="5528" y="631621"/>
                  </a:cubicBezTo>
                  <a:lnTo>
                    <a:pt x="122304" y="583425"/>
                  </a:lnTo>
                  <a:lnTo>
                    <a:pt x="102016" y="3402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164476" y="3874648"/>
              <a:ext cx="1152334" cy="2030932"/>
            </a:xfrm>
            <a:custGeom>
              <a:avLst/>
              <a:gdLst/>
              <a:ahLst/>
              <a:cxnLst/>
              <a:rect l="l" t="t" r="r" b="b"/>
              <a:pathLst>
                <a:path w="1152334" h="2030932" extrusionOk="0">
                  <a:moveTo>
                    <a:pt x="1152317" y="1915604"/>
                  </a:moveTo>
                  <a:cubicBezTo>
                    <a:pt x="1152317" y="1915604"/>
                    <a:pt x="1150126" y="1919223"/>
                    <a:pt x="1146507" y="1925129"/>
                  </a:cubicBezTo>
                  <a:cubicBezTo>
                    <a:pt x="1142887" y="1931034"/>
                    <a:pt x="1138982" y="1938369"/>
                    <a:pt x="1133934" y="1947703"/>
                  </a:cubicBezTo>
                  <a:cubicBezTo>
                    <a:pt x="1133676" y="1948065"/>
                    <a:pt x="1133457" y="1948446"/>
                    <a:pt x="1133267" y="1948846"/>
                  </a:cubicBezTo>
                  <a:cubicBezTo>
                    <a:pt x="1126218" y="1961895"/>
                    <a:pt x="1117836" y="1977897"/>
                    <a:pt x="1109359" y="1995328"/>
                  </a:cubicBezTo>
                  <a:cubicBezTo>
                    <a:pt x="823609" y="2005424"/>
                    <a:pt x="537859" y="2018854"/>
                    <a:pt x="252871" y="2028475"/>
                  </a:cubicBezTo>
                  <a:lnTo>
                    <a:pt x="183243" y="2030761"/>
                  </a:lnTo>
                  <a:lnTo>
                    <a:pt x="173147" y="2030761"/>
                  </a:lnTo>
                  <a:lnTo>
                    <a:pt x="143238" y="1929796"/>
                  </a:lnTo>
                  <a:lnTo>
                    <a:pt x="143238" y="1928748"/>
                  </a:lnTo>
                  <a:lnTo>
                    <a:pt x="140095" y="1918080"/>
                  </a:lnTo>
                  <a:lnTo>
                    <a:pt x="121045" y="1854643"/>
                  </a:lnTo>
                  <a:lnTo>
                    <a:pt x="101995" y="1790160"/>
                  </a:lnTo>
                  <a:lnTo>
                    <a:pt x="82278" y="1721389"/>
                  </a:lnTo>
                  <a:lnTo>
                    <a:pt x="75039" y="1696433"/>
                  </a:lnTo>
                  <a:lnTo>
                    <a:pt x="73134" y="1690147"/>
                  </a:lnTo>
                  <a:lnTo>
                    <a:pt x="42083" y="1584419"/>
                  </a:lnTo>
                  <a:lnTo>
                    <a:pt x="-18" y="1440877"/>
                  </a:lnTo>
                  <a:lnTo>
                    <a:pt x="13603" y="1303908"/>
                  </a:lnTo>
                  <a:lnTo>
                    <a:pt x="13603" y="1303908"/>
                  </a:lnTo>
                  <a:lnTo>
                    <a:pt x="14556" y="1293526"/>
                  </a:lnTo>
                  <a:lnTo>
                    <a:pt x="26843" y="1170844"/>
                  </a:lnTo>
                  <a:lnTo>
                    <a:pt x="28557" y="1134458"/>
                  </a:lnTo>
                  <a:lnTo>
                    <a:pt x="28557" y="1134458"/>
                  </a:lnTo>
                  <a:lnTo>
                    <a:pt x="29510" y="1115408"/>
                  </a:lnTo>
                  <a:lnTo>
                    <a:pt x="29510" y="1109979"/>
                  </a:lnTo>
                  <a:lnTo>
                    <a:pt x="29510" y="1109979"/>
                  </a:lnTo>
                  <a:lnTo>
                    <a:pt x="31605" y="1065783"/>
                  </a:lnTo>
                  <a:lnTo>
                    <a:pt x="37892" y="934338"/>
                  </a:lnTo>
                  <a:lnTo>
                    <a:pt x="41130" y="867091"/>
                  </a:lnTo>
                  <a:lnTo>
                    <a:pt x="41130" y="867091"/>
                  </a:lnTo>
                  <a:lnTo>
                    <a:pt x="41702" y="856900"/>
                  </a:lnTo>
                  <a:lnTo>
                    <a:pt x="41702" y="856900"/>
                  </a:lnTo>
                  <a:lnTo>
                    <a:pt x="48179" y="721931"/>
                  </a:lnTo>
                  <a:lnTo>
                    <a:pt x="66562" y="666781"/>
                  </a:lnTo>
                  <a:lnTo>
                    <a:pt x="76087" y="639349"/>
                  </a:lnTo>
                  <a:lnTo>
                    <a:pt x="97233" y="575627"/>
                  </a:lnTo>
                  <a:lnTo>
                    <a:pt x="101804" y="559910"/>
                  </a:lnTo>
                  <a:lnTo>
                    <a:pt x="101804" y="559910"/>
                  </a:lnTo>
                  <a:cubicBezTo>
                    <a:pt x="108472" y="536002"/>
                    <a:pt x="121902" y="488758"/>
                    <a:pt x="134475" y="443324"/>
                  </a:cubicBezTo>
                  <a:lnTo>
                    <a:pt x="134475" y="443324"/>
                  </a:lnTo>
                  <a:lnTo>
                    <a:pt x="135618" y="439419"/>
                  </a:lnTo>
                  <a:lnTo>
                    <a:pt x="135618" y="439419"/>
                  </a:lnTo>
                  <a:lnTo>
                    <a:pt x="136475" y="436466"/>
                  </a:lnTo>
                  <a:lnTo>
                    <a:pt x="145429" y="404176"/>
                  </a:lnTo>
                  <a:lnTo>
                    <a:pt x="156573" y="362743"/>
                  </a:lnTo>
                  <a:cubicBezTo>
                    <a:pt x="160764" y="346836"/>
                    <a:pt x="163526" y="335501"/>
                    <a:pt x="164193" y="331596"/>
                  </a:cubicBezTo>
                  <a:cubicBezTo>
                    <a:pt x="165241" y="324833"/>
                    <a:pt x="183243" y="294925"/>
                    <a:pt x="206865" y="255396"/>
                  </a:cubicBezTo>
                  <a:lnTo>
                    <a:pt x="206865" y="255396"/>
                  </a:lnTo>
                  <a:cubicBezTo>
                    <a:pt x="254490" y="176624"/>
                    <a:pt x="326118" y="60705"/>
                    <a:pt x="334310" y="21843"/>
                  </a:cubicBezTo>
                  <a:cubicBezTo>
                    <a:pt x="334348" y="21529"/>
                    <a:pt x="334348" y="21205"/>
                    <a:pt x="334310" y="20890"/>
                  </a:cubicBezTo>
                  <a:cubicBezTo>
                    <a:pt x="334795" y="18528"/>
                    <a:pt x="335472" y="16204"/>
                    <a:pt x="336310" y="13937"/>
                  </a:cubicBezTo>
                  <a:cubicBezTo>
                    <a:pt x="340215" y="2317"/>
                    <a:pt x="345835" y="-827"/>
                    <a:pt x="351741" y="-64"/>
                  </a:cubicBezTo>
                  <a:cubicBezTo>
                    <a:pt x="354426" y="374"/>
                    <a:pt x="356998" y="1374"/>
                    <a:pt x="359265" y="2888"/>
                  </a:cubicBezTo>
                  <a:cubicBezTo>
                    <a:pt x="365009" y="6755"/>
                    <a:pt x="370038" y="11594"/>
                    <a:pt x="374124" y="17176"/>
                  </a:cubicBezTo>
                  <a:cubicBezTo>
                    <a:pt x="385268" y="38607"/>
                    <a:pt x="415082" y="60038"/>
                    <a:pt x="441466" y="75945"/>
                  </a:cubicBezTo>
                  <a:lnTo>
                    <a:pt x="446609" y="78898"/>
                  </a:lnTo>
                  <a:lnTo>
                    <a:pt x="449658" y="80707"/>
                  </a:lnTo>
                  <a:cubicBezTo>
                    <a:pt x="471565" y="93185"/>
                    <a:pt x="489282" y="101186"/>
                    <a:pt x="489282" y="101186"/>
                  </a:cubicBezTo>
                  <a:cubicBezTo>
                    <a:pt x="837896" y="311308"/>
                    <a:pt x="816179" y="625728"/>
                    <a:pt x="836373" y="650588"/>
                  </a:cubicBezTo>
                  <a:cubicBezTo>
                    <a:pt x="856566" y="675448"/>
                    <a:pt x="858185" y="765841"/>
                    <a:pt x="858185" y="765841"/>
                  </a:cubicBezTo>
                  <a:cubicBezTo>
                    <a:pt x="858185" y="765841"/>
                    <a:pt x="909525" y="1072450"/>
                    <a:pt x="932861" y="1099216"/>
                  </a:cubicBezTo>
                  <a:cubicBezTo>
                    <a:pt x="956197" y="1125981"/>
                    <a:pt x="934480" y="1135030"/>
                    <a:pt x="954673" y="1164652"/>
                  </a:cubicBezTo>
                  <a:cubicBezTo>
                    <a:pt x="974866" y="1194276"/>
                    <a:pt x="970199" y="1272571"/>
                    <a:pt x="970199" y="1272571"/>
                  </a:cubicBezTo>
                  <a:cubicBezTo>
                    <a:pt x="970199" y="1272571"/>
                    <a:pt x="984200" y="1459261"/>
                    <a:pt x="1034016" y="1499742"/>
                  </a:cubicBezTo>
                  <a:cubicBezTo>
                    <a:pt x="1083832" y="1540223"/>
                    <a:pt x="1152317" y="1915604"/>
                    <a:pt x="1152317" y="191560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173906" y="3871208"/>
              <a:ext cx="1152239" cy="2034754"/>
            </a:xfrm>
            <a:custGeom>
              <a:avLst/>
              <a:gdLst/>
              <a:ahLst/>
              <a:cxnLst/>
              <a:rect l="l" t="t" r="r" b="b"/>
              <a:pathLst>
                <a:path w="1152239" h="2034754" extrusionOk="0">
                  <a:moveTo>
                    <a:pt x="1152221" y="1915996"/>
                  </a:moveTo>
                  <a:lnTo>
                    <a:pt x="1148030" y="1923235"/>
                  </a:lnTo>
                  <a:lnTo>
                    <a:pt x="1148030" y="1923235"/>
                  </a:lnTo>
                  <a:cubicBezTo>
                    <a:pt x="1144697" y="1929140"/>
                    <a:pt x="1139363" y="1938475"/>
                    <a:pt x="1132981" y="1950191"/>
                  </a:cubicBezTo>
                  <a:lnTo>
                    <a:pt x="1132314" y="1951524"/>
                  </a:lnTo>
                  <a:cubicBezTo>
                    <a:pt x="1125075" y="1964954"/>
                    <a:pt x="1116503" y="1981242"/>
                    <a:pt x="1108025" y="1999149"/>
                  </a:cubicBezTo>
                  <a:lnTo>
                    <a:pt x="1100024" y="1999149"/>
                  </a:lnTo>
                  <a:cubicBezTo>
                    <a:pt x="814274" y="2009245"/>
                    <a:pt x="528524" y="2022676"/>
                    <a:pt x="243536" y="2032296"/>
                  </a:cubicBezTo>
                  <a:lnTo>
                    <a:pt x="173908" y="2034582"/>
                  </a:lnTo>
                  <a:lnTo>
                    <a:pt x="144095" y="1933236"/>
                  </a:lnTo>
                  <a:lnTo>
                    <a:pt x="144095" y="1932188"/>
                  </a:lnTo>
                  <a:lnTo>
                    <a:pt x="140952" y="1921520"/>
                  </a:lnTo>
                  <a:lnTo>
                    <a:pt x="121235" y="1854845"/>
                  </a:lnTo>
                  <a:lnTo>
                    <a:pt x="102185" y="1790075"/>
                  </a:lnTo>
                  <a:lnTo>
                    <a:pt x="83135" y="1725400"/>
                  </a:lnTo>
                  <a:lnTo>
                    <a:pt x="75611" y="1699493"/>
                  </a:lnTo>
                  <a:lnTo>
                    <a:pt x="75611" y="1699493"/>
                  </a:lnTo>
                  <a:lnTo>
                    <a:pt x="43035" y="1588241"/>
                  </a:lnTo>
                  <a:lnTo>
                    <a:pt x="-18" y="1441651"/>
                  </a:lnTo>
                  <a:lnTo>
                    <a:pt x="11888" y="1322493"/>
                  </a:lnTo>
                  <a:lnTo>
                    <a:pt x="13507" y="1306586"/>
                  </a:lnTo>
                  <a:lnTo>
                    <a:pt x="26652" y="1171236"/>
                  </a:lnTo>
                  <a:lnTo>
                    <a:pt x="26652" y="1171236"/>
                  </a:lnTo>
                  <a:lnTo>
                    <a:pt x="31700" y="1065699"/>
                  </a:lnTo>
                  <a:lnTo>
                    <a:pt x="37891" y="938160"/>
                  </a:lnTo>
                  <a:lnTo>
                    <a:pt x="39511" y="904727"/>
                  </a:lnTo>
                  <a:lnTo>
                    <a:pt x="41321" y="866055"/>
                  </a:lnTo>
                  <a:lnTo>
                    <a:pt x="42082" y="849767"/>
                  </a:lnTo>
                  <a:lnTo>
                    <a:pt x="48274" y="722323"/>
                  </a:lnTo>
                  <a:lnTo>
                    <a:pt x="66657" y="667268"/>
                  </a:lnTo>
                  <a:lnTo>
                    <a:pt x="74563" y="643551"/>
                  </a:lnTo>
                  <a:lnTo>
                    <a:pt x="93041" y="587830"/>
                  </a:lnTo>
                  <a:lnTo>
                    <a:pt x="96946" y="576019"/>
                  </a:lnTo>
                  <a:cubicBezTo>
                    <a:pt x="96946" y="576019"/>
                    <a:pt x="114758" y="513439"/>
                    <a:pt x="131998" y="451432"/>
                  </a:cubicBezTo>
                  <a:cubicBezTo>
                    <a:pt x="132665" y="449146"/>
                    <a:pt x="133332" y="446860"/>
                    <a:pt x="133904" y="444574"/>
                  </a:cubicBezTo>
                  <a:cubicBezTo>
                    <a:pt x="135428" y="439240"/>
                    <a:pt x="136856" y="433906"/>
                    <a:pt x="138380" y="428667"/>
                  </a:cubicBezTo>
                  <a:lnTo>
                    <a:pt x="138380" y="428667"/>
                  </a:lnTo>
                  <a:cubicBezTo>
                    <a:pt x="139904" y="423333"/>
                    <a:pt x="141333" y="418094"/>
                    <a:pt x="142666" y="412856"/>
                  </a:cubicBezTo>
                  <a:cubicBezTo>
                    <a:pt x="147524" y="395520"/>
                    <a:pt x="152191" y="379327"/>
                    <a:pt x="155430" y="365992"/>
                  </a:cubicBezTo>
                  <a:cubicBezTo>
                    <a:pt x="160097" y="348562"/>
                    <a:pt x="163240" y="335893"/>
                    <a:pt x="163907" y="331798"/>
                  </a:cubicBezTo>
                  <a:cubicBezTo>
                    <a:pt x="164955" y="325035"/>
                    <a:pt x="182957" y="294269"/>
                    <a:pt x="207437" y="254264"/>
                  </a:cubicBezTo>
                  <a:cubicBezTo>
                    <a:pt x="252490" y="179779"/>
                    <a:pt x="318212" y="73289"/>
                    <a:pt x="332119" y="29093"/>
                  </a:cubicBezTo>
                  <a:cubicBezTo>
                    <a:pt x="332871" y="26807"/>
                    <a:pt x="333509" y="24493"/>
                    <a:pt x="334024" y="22140"/>
                  </a:cubicBezTo>
                  <a:lnTo>
                    <a:pt x="334024" y="22140"/>
                  </a:lnTo>
                  <a:cubicBezTo>
                    <a:pt x="334871" y="15120"/>
                    <a:pt x="337748" y="8500"/>
                    <a:pt x="342311" y="3090"/>
                  </a:cubicBezTo>
                  <a:cubicBezTo>
                    <a:pt x="355074" y="-9197"/>
                    <a:pt x="374029" y="17187"/>
                    <a:pt x="374029" y="17187"/>
                  </a:cubicBezTo>
                  <a:cubicBezTo>
                    <a:pt x="385173" y="38618"/>
                    <a:pt x="414986" y="60145"/>
                    <a:pt x="441371" y="75956"/>
                  </a:cubicBezTo>
                  <a:cubicBezTo>
                    <a:pt x="456782" y="85214"/>
                    <a:pt x="472679" y="93635"/>
                    <a:pt x="488996" y="101197"/>
                  </a:cubicBezTo>
                  <a:cubicBezTo>
                    <a:pt x="837611" y="311319"/>
                    <a:pt x="815894" y="625739"/>
                    <a:pt x="836087" y="650694"/>
                  </a:cubicBezTo>
                  <a:cubicBezTo>
                    <a:pt x="856280" y="675650"/>
                    <a:pt x="857899" y="765852"/>
                    <a:pt x="857899" y="765852"/>
                  </a:cubicBezTo>
                  <a:cubicBezTo>
                    <a:pt x="857899" y="765852"/>
                    <a:pt x="909238" y="1072462"/>
                    <a:pt x="932575" y="1099227"/>
                  </a:cubicBezTo>
                  <a:cubicBezTo>
                    <a:pt x="955911" y="1125992"/>
                    <a:pt x="934194" y="1135041"/>
                    <a:pt x="954387" y="1164568"/>
                  </a:cubicBezTo>
                  <a:cubicBezTo>
                    <a:pt x="974580" y="1194096"/>
                    <a:pt x="969913" y="1273534"/>
                    <a:pt x="969913" y="1273534"/>
                  </a:cubicBezTo>
                  <a:cubicBezTo>
                    <a:pt x="969913" y="1273534"/>
                    <a:pt x="983914" y="1460320"/>
                    <a:pt x="1033730" y="1500801"/>
                  </a:cubicBezTo>
                  <a:cubicBezTo>
                    <a:pt x="1083546" y="1541282"/>
                    <a:pt x="1152221" y="1915996"/>
                    <a:pt x="1152221" y="191599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40772" y="3877822"/>
              <a:ext cx="374523" cy="667207"/>
            </a:xfrm>
            <a:custGeom>
              <a:avLst/>
              <a:gdLst/>
              <a:ahLst/>
              <a:cxnLst/>
              <a:rect l="l" t="t" r="r" b="b"/>
              <a:pathLst>
                <a:path w="374523" h="667207" extrusionOk="0">
                  <a:moveTo>
                    <a:pt x="374505" y="75438"/>
                  </a:moveTo>
                  <a:cubicBezTo>
                    <a:pt x="340310" y="125159"/>
                    <a:pt x="284589" y="212598"/>
                    <a:pt x="269730" y="275463"/>
                  </a:cubicBezTo>
                  <a:cubicBezTo>
                    <a:pt x="269730" y="275463"/>
                    <a:pt x="215247" y="331565"/>
                    <a:pt x="194959" y="328422"/>
                  </a:cubicBezTo>
                  <a:cubicBezTo>
                    <a:pt x="174671" y="325279"/>
                    <a:pt x="214009" y="370427"/>
                    <a:pt x="214009" y="370427"/>
                  </a:cubicBezTo>
                  <a:lnTo>
                    <a:pt x="-18" y="667036"/>
                  </a:lnTo>
                  <a:lnTo>
                    <a:pt x="30367" y="575882"/>
                  </a:lnTo>
                  <a:cubicBezTo>
                    <a:pt x="30367" y="575882"/>
                    <a:pt x="94184" y="351758"/>
                    <a:pt x="97042" y="331565"/>
                  </a:cubicBezTo>
                  <a:cubicBezTo>
                    <a:pt x="99899" y="311373"/>
                    <a:pt x="254871" y="80010"/>
                    <a:pt x="267158" y="21812"/>
                  </a:cubicBezTo>
                  <a:cubicBezTo>
                    <a:pt x="276683" y="-24765"/>
                    <a:pt x="307163" y="17145"/>
                    <a:pt x="307163" y="17145"/>
                  </a:cubicBezTo>
                  <a:cubicBezTo>
                    <a:pt x="318212" y="38100"/>
                    <a:pt x="348026" y="59722"/>
                    <a:pt x="374505" y="75438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40772" y="3871112"/>
              <a:ext cx="374523" cy="667250"/>
            </a:xfrm>
            <a:custGeom>
              <a:avLst/>
              <a:gdLst/>
              <a:ahLst/>
              <a:cxnLst/>
              <a:rect l="l" t="t" r="r" b="b"/>
              <a:pathLst>
                <a:path w="374523" h="667250" extrusionOk="0">
                  <a:moveTo>
                    <a:pt x="374505" y="75956"/>
                  </a:moveTo>
                  <a:cubicBezTo>
                    <a:pt x="340310" y="125582"/>
                    <a:pt x="284589" y="213116"/>
                    <a:pt x="269730" y="275505"/>
                  </a:cubicBezTo>
                  <a:cubicBezTo>
                    <a:pt x="269730" y="275505"/>
                    <a:pt x="215247" y="331512"/>
                    <a:pt x="194959" y="328464"/>
                  </a:cubicBezTo>
                  <a:cubicBezTo>
                    <a:pt x="174671" y="325416"/>
                    <a:pt x="214009" y="370470"/>
                    <a:pt x="214009" y="370470"/>
                  </a:cubicBezTo>
                  <a:lnTo>
                    <a:pt x="-18" y="667078"/>
                  </a:lnTo>
                  <a:lnTo>
                    <a:pt x="30367" y="575924"/>
                  </a:lnTo>
                  <a:cubicBezTo>
                    <a:pt x="30367" y="575924"/>
                    <a:pt x="94184" y="351800"/>
                    <a:pt x="97042" y="331512"/>
                  </a:cubicBezTo>
                  <a:cubicBezTo>
                    <a:pt x="99899" y="311224"/>
                    <a:pt x="254871" y="80052"/>
                    <a:pt x="267158" y="21855"/>
                  </a:cubicBezTo>
                  <a:cubicBezTo>
                    <a:pt x="276683" y="-24818"/>
                    <a:pt x="307163" y="17187"/>
                    <a:pt x="307163" y="17187"/>
                  </a:cubicBezTo>
                  <a:cubicBezTo>
                    <a:pt x="318212" y="38618"/>
                    <a:pt x="348026" y="60050"/>
                    <a:pt x="374505" y="7595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185527" y="4154410"/>
              <a:ext cx="743056" cy="1038511"/>
            </a:xfrm>
            <a:custGeom>
              <a:avLst/>
              <a:gdLst/>
              <a:ahLst/>
              <a:cxnLst/>
              <a:rect l="l" t="t" r="r" b="b"/>
              <a:pathLst>
                <a:path w="743056" h="1038511" extrusionOk="0">
                  <a:moveTo>
                    <a:pt x="717214" y="407212"/>
                  </a:moveTo>
                  <a:cubicBezTo>
                    <a:pt x="718834" y="475220"/>
                    <a:pt x="619202" y="568089"/>
                    <a:pt x="614535" y="573519"/>
                  </a:cubicBezTo>
                  <a:cubicBezTo>
                    <a:pt x="609868" y="578948"/>
                    <a:pt x="304782" y="830694"/>
                    <a:pt x="304782" y="830694"/>
                  </a:cubicBezTo>
                  <a:lnTo>
                    <a:pt x="85707" y="998715"/>
                  </a:lnTo>
                  <a:cubicBezTo>
                    <a:pt x="61018" y="1019070"/>
                    <a:pt x="31491" y="1032719"/>
                    <a:pt x="-18" y="1038339"/>
                  </a:cubicBezTo>
                  <a:lnTo>
                    <a:pt x="14936" y="888034"/>
                  </a:lnTo>
                  <a:lnTo>
                    <a:pt x="29700" y="583234"/>
                  </a:lnTo>
                  <a:cubicBezTo>
                    <a:pt x="63895" y="545134"/>
                    <a:pt x="97042" y="505129"/>
                    <a:pt x="97804" y="492366"/>
                  </a:cubicBezTo>
                  <a:cubicBezTo>
                    <a:pt x="99328" y="465982"/>
                    <a:pt x="154954" y="437883"/>
                    <a:pt x="154954" y="437883"/>
                  </a:cubicBezTo>
                  <a:cubicBezTo>
                    <a:pt x="154954" y="437883"/>
                    <a:pt x="193911" y="405212"/>
                    <a:pt x="187624" y="386543"/>
                  </a:cubicBezTo>
                  <a:cubicBezTo>
                    <a:pt x="181338" y="367874"/>
                    <a:pt x="208294" y="278434"/>
                    <a:pt x="208294" y="278434"/>
                  </a:cubicBezTo>
                  <a:cubicBezTo>
                    <a:pt x="222296" y="24688"/>
                    <a:pt x="483757" y="-172"/>
                    <a:pt x="483757" y="-172"/>
                  </a:cubicBezTo>
                  <a:cubicBezTo>
                    <a:pt x="483757" y="-172"/>
                    <a:pt x="609868" y="49644"/>
                    <a:pt x="698546" y="102507"/>
                  </a:cubicBezTo>
                  <a:cubicBezTo>
                    <a:pt x="787223" y="155371"/>
                    <a:pt x="715690" y="339299"/>
                    <a:pt x="717214" y="40721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312928" y="4924982"/>
              <a:ext cx="87928" cy="201453"/>
            </a:xfrm>
            <a:custGeom>
              <a:avLst/>
              <a:gdLst/>
              <a:ahLst/>
              <a:cxnLst/>
              <a:rect l="l" t="t" r="r" b="b"/>
              <a:pathLst>
                <a:path w="87928" h="201453" extrusionOk="0">
                  <a:moveTo>
                    <a:pt x="87911" y="195947"/>
                  </a:moveTo>
                  <a:lnTo>
                    <a:pt x="11711" y="201281"/>
                  </a:lnTo>
                  <a:cubicBezTo>
                    <a:pt x="-20484" y="146513"/>
                    <a:pt x="23808" y="-172"/>
                    <a:pt x="23808" y="-172"/>
                  </a:cubicBezTo>
                  <a:lnTo>
                    <a:pt x="29999" y="-172"/>
                  </a:lnTo>
                  <a:lnTo>
                    <a:pt x="68956" y="449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320183" y="4138979"/>
              <a:ext cx="1608577" cy="1040124"/>
            </a:xfrm>
            <a:custGeom>
              <a:avLst/>
              <a:gdLst/>
              <a:ahLst/>
              <a:cxnLst/>
              <a:rect l="l" t="t" r="r" b="b"/>
              <a:pathLst>
                <a:path w="1608577" h="1040124" extrusionOk="0">
                  <a:moveTo>
                    <a:pt x="1349100" y="-172"/>
                  </a:moveTo>
                  <a:cubicBezTo>
                    <a:pt x="1349100" y="-172"/>
                    <a:pt x="1087639" y="24783"/>
                    <a:pt x="1073637" y="278434"/>
                  </a:cubicBezTo>
                  <a:cubicBezTo>
                    <a:pt x="1073637" y="278434"/>
                    <a:pt x="1047158" y="367207"/>
                    <a:pt x="1053349" y="385876"/>
                  </a:cubicBezTo>
                  <a:cubicBezTo>
                    <a:pt x="1059540" y="404545"/>
                    <a:pt x="1020678" y="437216"/>
                    <a:pt x="1020678" y="437216"/>
                  </a:cubicBezTo>
                  <a:cubicBezTo>
                    <a:pt x="1020678" y="437216"/>
                    <a:pt x="964671" y="465219"/>
                    <a:pt x="963528" y="491699"/>
                  </a:cubicBezTo>
                  <a:cubicBezTo>
                    <a:pt x="962385" y="518178"/>
                    <a:pt x="820653" y="662578"/>
                    <a:pt x="820653" y="662578"/>
                  </a:cubicBezTo>
                  <a:cubicBezTo>
                    <a:pt x="820653" y="662578"/>
                    <a:pt x="761598" y="729824"/>
                    <a:pt x="624629" y="736873"/>
                  </a:cubicBezTo>
                  <a:cubicBezTo>
                    <a:pt x="487659" y="743921"/>
                    <a:pt x="423842" y="785831"/>
                    <a:pt x="423842" y="785831"/>
                  </a:cubicBezTo>
                  <a:cubicBezTo>
                    <a:pt x="423842" y="785831"/>
                    <a:pt x="357167" y="739158"/>
                    <a:pt x="308589" y="753160"/>
                  </a:cubicBezTo>
                  <a:cubicBezTo>
                    <a:pt x="260012" y="767162"/>
                    <a:pt x="23792" y="785831"/>
                    <a:pt x="23792" y="785831"/>
                  </a:cubicBezTo>
                  <a:cubicBezTo>
                    <a:pt x="23792" y="785831"/>
                    <a:pt x="-38978" y="993857"/>
                    <a:pt x="39317" y="1006906"/>
                  </a:cubicBezTo>
                  <a:cubicBezTo>
                    <a:pt x="48842" y="1008430"/>
                    <a:pt x="819415" y="1034910"/>
                    <a:pt x="819415" y="1034910"/>
                  </a:cubicBezTo>
                  <a:cubicBezTo>
                    <a:pt x="819415" y="1034910"/>
                    <a:pt x="872088" y="1059770"/>
                    <a:pt x="951431" y="999095"/>
                  </a:cubicBezTo>
                  <a:cubicBezTo>
                    <a:pt x="1030775" y="938421"/>
                    <a:pt x="1170506" y="830980"/>
                    <a:pt x="1170506" y="830980"/>
                  </a:cubicBezTo>
                  <a:cubicBezTo>
                    <a:pt x="1170506" y="830980"/>
                    <a:pt x="1475306" y="578853"/>
                    <a:pt x="1480260" y="573805"/>
                  </a:cubicBezTo>
                  <a:cubicBezTo>
                    <a:pt x="1485212" y="568756"/>
                    <a:pt x="1585035" y="475411"/>
                    <a:pt x="1582939" y="407498"/>
                  </a:cubicBezTo>
                  <a:cubicBezTo>
                    <a:pt x="1580844" y="339585"/>
                    <a:pt x="1653043" y="155848"/>
                    <a:pt x="1563889" y="102698"/>
                  </a:cubicBezTo>
                  <a:cubicBezTo>
                    <a:pt x="1474735" y="49548"/>
                    <a:pt x="1349100" y="-172"/>
                    <a:pt x="1349100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809956" y="3423536"/>
              <a:ext cx="625887" cy="429430"/>
            </a:xfrm>
            <a:custGeom>
              <a:avLst/>
              <a:gdLst/>
              <a:ahLst/>
              <a:cxnLst/>
              <a:rect l="l" t="t" r="r" b="b"/>
              <a:pathLst>
                <a:path w="625887" h="429430" extrusionOk="0">
                  <a:moveTo>
                    <a:pt x="625870" y="321508"/>
                  </a:moveTo>
                  <a:cubicBezTo>
                    <a:pt x="625898" y="355246"/>
                    <a:pt x="620593" y="388773"/>
                    <a:pt x="610154" y="420854"/>
                  </a:cubicBezTo>
                  <a:cubicBezTo>
                    <a:pt x="605810" y="415729"/>
                    <a:pt x="601867" y="410281"/>
                    <a:pt x="598342" y="404566"/>
                  </a:cubicBezTo>
                  <a:cubicBezTo>
                    <a:pt x="583483" y="381706"/>
                    <a:pt x="568596" y="358846"/>
                    <a:pt x="553670" y="335986"/>
                  </a:cubicBezTo>
                  <a:cubicBezTo>
                    <a:pt x="542078" y="315412"/>
                    <a:pt x="526657" y="297238"/>
                    <a:pt x="508236" y="282455"/>
                  </a:cubicBezTo>
                  <a:cubicBezTo>
                    <a:pt x="489186" y="268930"/>
                    <a:pt x="462135" y="263405"/>
                    <a:pt x="441561" y="275407"/>
                  </a:cubicBezTo>
                  <a:cubicBezTo>
                    <a:pt x="423463" y="286075"/>
                    <a:pt x="414605" y="307887"/>
                    <a:pt x="412986" y="328842"/>
                  </a:cubicBezTo>
                  <a:cubicBezTo>
                    <a:pt x="412433" y="349873"/>
                    <a:pt x="412976" y="370924"/>
                    <a:pt x="414605" y="391898"/>
                  </a:cubicBezTo>
                  <a:cubicBezTo>
                    <a:pt x="415367" y="399927"/>
                    <a:pt x="413319" y="407976"/>
                    <a:pt x="408795" y="414663"/>
                  </a:cubicBezTo>
                  <a:cubicBezTo>
                    <a:pt x="402032" y="420720"/>
                    <a:pt x="393298" y="424102"/>
                    <a:pt x="384221" y="424188"/>
                  </a:cubicBezTo>
                  <a:lnTo>
                    <a:pt x="355646" y="428093"/>
                  </a:lnTo>
                  <a:cubicBezTo>
                    <a:pt x="344977" y="431845"/>
                    <a:pt x="333281" y="426235"/>
                    <a:pt x="329538" y="415567"/>
                  </a:cubicBezTo>
                  <a:cubicBezTo>
                    <a:pt x="329471" y="415396"/>
                    <a:pt x="329414" y="415215"/>
                    <a:pt x="329356" y="415043"/>
                  </a:cubicBezTo>
                  <a:cubicBezTo>
                    <a:pt x="305639" y="372086"/>
                    <a:pt x="289256" y="318746"/>
                    <a:pt x="244774" y="298076"/>
                  </a:cubicBezTo>
                  <a:cubicBezTo>
                    <a:pt x="217342" y="285313"/>
                    <a:pt x="181147" y="286170"/>
                    <a:pt x="163526" y="261596"/>
                  </a:cubicBezTo>
                  <a:cubicBezTo>
                    <a:pt x="151525" y="244832"/>
                    <a:pt x="153144" y="222067"/>
                    <a:pt x="156668" y="201683"/>
                  </a:cubicBezTo>
                  <a:cubicBezTo>
                    <a:pt x="160545" y="178700"/>
                    <a:pt x="166117" y="156030"/>
                    <a:pt x="173337" y="133865"/>
                  </a:cubicBezTo>
                  <a:cubicBezTo>
                    <a:pt x="178385" y="118245"/>
                    <a:pt x="189625" y="87098"/>
                    <a:pt x="164669" y="83954"/>
                  </a:cubicBezTo>
                  <a:cubicBezTo>
                    <a:pt x="147715" y="81764"/>
                    <a:pt x="124283" y="99766"/>
                    <a:pt x="115711" y="112529"/>
                  </a:cubicBezTo>
                  <a:cubicBezTo>
                    <a:pt x="107138" y="125293"/>
                    <a:pt x="105043" y="142343"/>
                    <a:pt x="98947" y="156916"/>
                  </a:cubicBezTo>
                  <a:cubicBezTo>
                    <a:pt x="87269" y="181995"/>
                    <a:pt x="66247" y="201512"/>
                    <a:pt x="40368" y="211304"/>
                  </a:cubicBezTo>
                  <a:cubicBezTo>
                    <a:pt x="27414" y="216628"/>
                    <a:pt x="13850" y="220305"/>
                    <a:pt x="-18" y="222257"/>
                  </a:cubicBezTo>
                  <a:cubicBezTo>
                    <a:pt x="54255" y="53712"/>
                    <a:pt x="234878" y="-38928"/>
                    <a:pt x="403432" y="15346"/>
                  </a:cubicBezTo>
                  <a:cubicBezTo>
                    <a:pt x="536020" y="58037"/>
                    <a:pt x="625870" y="181452"/>
                    <a:pt x="625774" y="32074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5647745" y="3257552"/>
              <a:ext cx="892206" cy="593689"/>
            </a:xfrm>
            <a:custGeom>
              <a:avLst/>
              <a:gdLst/>
              <a:ahLst/>
              <a:cxnLst/>
              <a:rect l="l" t="t" r="r" b="b"/>
              <a:pathLst>
                <a:path w="892206" h="593689" extrusionOk="0">
                  <a:moveTo>
                    <a:pt x="278017" y="270416"/>
                  </a:moveTo>
                  <a:cubicBezTo>
                    <a:pt x="269349" y="283656"/>
                    <a:pt x="267349" y="300134"/>
                    <a:pt x="261253" y="314707"/>
                  </a:cubicBezTo>
                  <a:cubicBezTo>
                    <a:pt x="249585" y="339758"/>
                    <a:pt x="228601" y="359275"/>
                    <a:pt x="202769" y="369095"/>
                  </a:cubicBezTo>
                  <a:cubicBezTo>
                    <a:pt x="177099" y="378706"/>
                    <a:pt x="149887" y="383554"/>
                    <a:pt x="122474" y="383383"/>
                  </a:cubicBezTo>
                  <a:cubicBezTo>
                    <a:pt x="78087" y="384716"/>
                    <a:pt x="28557" y="377954"/>
                    <a:pt x="-18" y="343949"/>
                  </a:cubicBezTo>
                  <a:cubicBezTo>
                    <a:pt x="21023" y="327662"/>
                    <a:pt x="34729" y="303678"/>
                    <a:pt x="38082" y="277274"/>
                  </a:cubicBezTo>
                  <a:cubicBezTo>
                    <a:pt x="40559" y="256891"/>
                    <a:pt x="37225" y="234126"/>
                    <a:pt x="49322" y="217457"/>
                  </a:cubicBezTo>
                  <a:cubicBezTo>
                    <a:pt x="55484" y="210161"/>
                    <a:pt x="62828" y="203951"/>
                    <a:pt x="71039" y="199074"/>
                  </a:cubicBezTo>
                  <a:cubicBezTo>
                    <a:pt x="120759" y="164784"/>
                    <a:pt x="160002" y="117731"/>
                    <a:pt x="204960" y="77345"/>
                  </a:cubicBezTo>
                  <a:cubicBezTo>
                    <a:pt x="249918" y="36958"/>
                    <a:pt x="304116" y="1811"/>
                    <a:pt x="364504" y="-94"/>
                  </a:cubicBezTo>
                  <a:cubicBezTo>
                    <a:pt x="445371" y="-2570"/>
                    <a:pt x="516904" y="54389"/>
                    <a:pt x="596914" y="65153"/>
                  </a:cubicBezTo>
                  <a:cubicBezTo>
                    <a:pt x="621488" y="68486"/>
                    <a:pt x="646825" y="67343"/>
                    <a:pt x="670828" y="73534"/>
                  </a:cubicBezTo>
                  <a:cubicBezTo>
                    <a:pt x="697841" y="81926"/>
                    <a:pt x="723244" y="94804"/>
                    <a:pt x="745980" y="111634"/>
                  </a:cubicBezTo>
                  <a:cubicBezTo>
                    <a:pt x="766554" y="123550"/>
                    <a:pt x="784737" y="139190"/>
                    <a:pt x="799606" y="157736"/>
                  </a:cubicBezTo>
                  <a:cubicBezTo>
                    <a:pt x="809874" y="173928"/>
                    <a:pt x="817256" y="191787"/>
                    <a:pt x="821418" y="210504"/>
                  </a:cubicBezTo>
                  <a:cubicBezTo>
                    <a:pt x="831943" y="250023"/>
                    <a:pt x="838335" y="290533"/>
                    <a:pt x="840468" y="331376"/>
                  </a:cubicBezTo>
                  <a:cubicBezTo>
                    <a:pt x="842659" y="374048"/>
                    <a:pt x="840468" y="417101"/>
                    <a:pt x="845040" y="459583"/>
                  </a:cubicBezTo>
                  <a:cubicBezTo>
                    <a:pt x="849612" y="502064"/>
                    <a:pt x="863138" y="545308"/>
                    <a:pt x="892189" y="576740"/>
                  </a:cubicBezTo>
                  <a:cubicBezTo>
                    <a:pt x="870996" y="583436"/>
                    <a:pt x="849308" y="588437"/>
                    <a:pt x="827324" y="591695"/>
                  </a:cubicBezTo>
                  <a:cubicBezTo>
                    <a:pt x="813579" y="594952"/>
                    <a:pt x="799149" y="593828"/>
                    <a:pt x="786081" y="588456"/>
                  </a:cubicBezTo>
                  <a:cubicBezTo>
                    <a:pt x="775498" y="581731"/>
                    <a:pt x="766830" y="572378"/>
                    <a:pt x="760934" y="561310"/>
                  </a:cubicBezTo>
                  <a:lnTo>
                    <a:pt x="716262" y="492730"/>
                  </a:lnTo>
                  <a:cubicBezTo>
                    <a:pt x="704670" y="472156"/>
                    <a:pt x="689249" y="453982"/>
                    <a:pt x="670828" y="439199"/>
                  </a:cubicBezTo>
                  <a:cubicBezTo>
                    <a:pt x="651778" y="425674"/>
                    <a:pt x="624727" y="420149"/>
                    <a:pt x="604153" y="432151"/>
                  </a:cubicBezTo>
                  <a:cubicBezTo>
                    <a:pt x="586056" y="442819"/>
                    <a:pt x="577292" y="464631"/>
                    <a:pt x="575578" y="485586"/>
                  </a:cubicBezTo>
                  <a:cubicBezTo>
                    <a:pt x="575025" y="506617"/>
                    <a:pt x="575568" y="527667"/>
                    <a:pt x="577197" y="548641"/>
                  </a:cubicBezTo>
                  <a:cubicBezTo>
                    <a:pt x="577959" y="556671"/>
                    <a:pt x="575911" y="564720"/>
                    <a:pt x="571387" y="571406"/>
                  </a:cubicBezTo>
                  <a:cubicBezTo>
                    <a:pt x="564596" y="577474"/>
                    <a:pt x="555823" y="580865"/>
                    <a:pt x="546717" y="580931"/>
                  </a:cubicBezTo>
                  <a:lnTo>
                    <a:pt x="518142" y="584837"/>
                  </a:lnTo>
                  <a:cubicBezTo>
                    <a:pt x="507474" y="588589"/>
                    <a:pt x="495777" y="582979"/>
                    <a:pt x="492034" y="572311"/>
                  </a:cubicBezTo>
                  <a:cubicBezTo>
                    <a:pt x="491967" y="572140"/>
                    <a:pt x="491910" y="571959"/>
                    <a:pt x="491853" y="571787"/>
                  </a:cubicBezTo>
                  <a:cubicBezTo>
                    <a:pt x="468136" y="528734"/>
                    <a:pt x="451753" y="475490"/>
                    <a:pt x="407271" y="454820"/>
                  </a:cubicBezTo>
                  <a:cubicBezTo>
                    <a:pt x="379839" y="442057"/>
                    <a:pt x="343644" y="442914"/>
                    <a:pt x="326023" y="418340"/>
                  </a:cubicBezTo>
                  <a:cubicBezTo>
                    <a:pt x="314021" y="401575"/>
                    <a:pt x="315641" y="378811"/>
                    <a:pt x="319165" y="358427"/>
                  </a:cubicBezTo>
                  <a:cubicBezTo>
                    <a:pt x="323042" y="335443"/>
                    <a:pt x="328614" y="312774"/>
                    <a:pt x="335834" y="290609"/>
                  </a:cubicBezTo>
                  <a:cubicBezTo>
                    <a:pt x="340882" y="274988"/>
                    <a:pt x="352121" y="243841"/>
                    <a:pt x="327166" y="240603"/>
                  </a:cubicBezTo>
                  <a:cubicBezTo>
                    <a:pt x="310021" y="238793"/>
                    <a:pt x="286590" y="256796"/>
                    <a:pt x="278017" y="27041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515092" y="4271449"/>
              <a:ext cx="207930" cy="34271"/>
            </a:xfrm>
            <a:custGeom>
              <a:avLst/>
              <a:gdLst/>
              <a:ahLst/>
              <a:cxnLst/>
              <a:rect l="l" t="t" r="r" b="b"/>
              <a:pathLst>
                <a:path w="207930" h="34271" extrusionOk="0">
                  <a:moveTo>
                    <a:pt x="135904" y="9661"/>
                  </a:moveTo>
                  <a:cubicBezTo>
                    <a:pt x="160002" y="6328"/>
                    <a:pt x="185338" y="4137"/>
                    <a:pt x="207913" y="13376"/>
                  </a:cubicBezTo>
                  <a:cubicBezTo>
                    <a:pt x="149143" y="-10722"/>
                    <a:pt x="53512" y="-1483"/>
                    <a:pt x="-18" y="31664"/>
                  </a:cubicBezTo>
                  <a:cubicBezTo>
                    <a:pt x="4840" y="42808"/>
                    <a:pt x="117235" y="12233"/>
                    <a:pt x="135904" y="966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519564" y="4330590"/>
              <a:ext cx="334141" cy="54324"/>
            </a:xfrm>
            <a:custGeom>
              <a:avLst/>
              <a:gdLst/>
              <a:ahLst/>
              <a:cxnLst/>
              <a:rect l="l" t="t" r="r" b="b"/>
              <a:pathLst>
                <a:path w="334141" h="54324" extrusionOk="0">
                  <a:moveTo>
                    <a:pt x="159531" y="28625"/>
                  </a:moveTo>
                  <a:cubicBezTo>
                    <a:pt x="218109" y="32530"/>
                    <a:pt x="278593" y="40722"/>
                    <a:pt x="334124" y="21672"/>
                  </a:cubicBezTo>
                  <a:cubicBezTo>
                    <a:pt x="287642" y="5670"/>
                    <a:pt x="236493" y="15766"/>
                    <a:pt x="187534" y="10909"/>
                  </a:cubicBezTo>
                  <a:cubicBezTo>
                    <a:pt x="148482" y="7003"/>
                    <a:pt x="108762" y="-6522"/>
                    <a:pt x="70662" y="3384"/>
                  </a:cubicBezTo>
                  <a:cubicBezTo>
                    <a:pt x="54756" y="7479"/>
                    <a:pt x="-3823" y="34435"/>
                    <a:pt x="177" y="54152"/>
                  </a:cubicBezTo>
                  <a:cubicBezTo>
                    <a:pt x="50193" y="32016"/>
                    <a:pt x="105095" y="23224"/>
                    <a:pt x="159531" y="2862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523950" y="4477402"/>
              <a:ext cx="267271" cy="28613"/>
            </a:xfrm>
            <a:custGeom>
              <a:avLst/>
              <a:gdLst/>
              <a:ahLst/>
              <a:cxnLst/>
              <a:rect l="l" t="t" r="r" b="b"/>
              <a:pathLst>
                <a:path w="267271" h="28613" extrusionOk="0">
                  <a:moveTo>
                    <a:pt x="-18" y="9830"/>
                  </a:moveTo>
                  <a:cubicBezTo>
                    <a:pt x="12241" y="8534"/>
                    <a:pt x="24642" y="9839"/>
                    <a:pt x="36368" y="13639"/>
                  </a:cubicBezTo>
                  <a:cubicBezTo>
                    <a:pt x="80306" y="23983"/>
                    <a:pt x="125340" y="28937"/>
                    <a:pt x="170479" y="28403"/>
                  </a:cubicBezTo>
                  <a:cubicBezTo>
                    <a:pt x="204960" y="28403"/>
                    <a:pt x="242107" y="23164"/>
                    <a:pt x="267254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335260" y="4754675"/>
              <a:ext cx="313753" cy="55248"/>
            </a:xfrm>
            <a:custGeom>
              <a:avLst/>
              <a:gdLst/>
              <a:ahLst/>
              <a:cxnLst/>
              <a:rect l="l" t="t" r="r" b="b"/>
              <a:pathLst>
                <a:path w="313753" h="55248" extrusionOk="0">
                  <a:moveTo>
                    <a:pt x="-18" y="30594"/>
                  </a:moveTo>
                  <a:cubicBezTo>
                    <a:pt x="40949" y="49405"/>
                    <a:pt x="85983" y="57587"/>
                    <a:pt x="130951" y="54406"/>
                  </a:cubicBezTo>
                  <a:cubicBezTo>
                    <a:pt x="175728" y="51110"/>
                    <a:pt x="219971" y="42604"/>
                    <a:pt x="262777" y="29070"/>
                  </a:cubicBezTo>
                  <a:cubicBezTo>
                    <a:pt x="281827" y="23450"/>
                    <a:pt x="302591" y="16401"/>
                    <a:pt x="313736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727309" y="4814587"/>
              <a:ext cx="320325" cy="102774"/>
            </a:xfrm>
            <a:custGeom>
              <a:avLst/>
              <a:gdLst/>
              <a:ahLst/>
              <a:cxnLst/>
              <a:rect l="l" t="t" r="r" b="b"/>
              <a:pathLst>
                <a:path w="320325" h="102774" extrusionOk="0">
                  <a:moveTo>
                    <a:pt x="29605" y="12592"/>
                  </a:moveTo>
                  <a:cubicBezTo>
                    <a:pt x="118730" y="63560"/>
                    <a:pt x="217981" y="94287"/>
                    <a:pt x="320308" y="102603"/>
                  </a:cubicBezTo>
                  <a:cubicBezTo>
                    <a:pt x="268682" y="81905"/>
                    <a:pt x="216676" y="62312"/>
                    <a:pt x="164288" y="43833"/>
                  </a:cubicBezTo>
                  <a:cubicBezTo>
                    <a:pt x="110701" y="25060"/>
                    <a:pt x="55780" y="10344"/>
                    <a:pt x="-18" y="-172"/>
                  </a:cubicBezTo>
                  <a:cubicBezTo>
                    <a:pt x="10593" y="2114"/>
                    <a:pt x="20651" y="6457"/>
                    <a:pt x="29605" y="1259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819225" y="4743167"/>
              <a:ext cx="162306" cy="32946"/>
            </a:xfrm>
            <a:custGeom>
              <a:avLst/>
              <a:gdLst/>
              <a:ahLst/>
              <a:cxnLst/>
              <a:rect l="l" t="t" r="r" b="b"/>
              <a:pathLst>
                <a:path w="162306" h="32946" extrusionOk="0">
                  <a:moveTo>
                    <a:pt x="81611" y="29434"/>
                  </a:moveTo>
                  <a:cubicBezTo>
                    <a:pt x="99509" y="32415"/>
                    <a:pt x="117692" y="33406"/>
                    <a:pt x="135808" y="32386"/>
                  </a:cubicBezTo>
                  <a:cubicBezTo>
                    <a:pt x="145333" y="32386"/>
                    <a:pt x="156668" y="31053"/>
                    <a:pt x="162288" y="22861"/>
                  </a:cubicBezTo>
                  <a:cubicBezTo>
                    <a:pt x="121426" y="24576"/>
                    <a:pt x="81135" y="14099"/>
                    <a:pt x="41225" y="5050"/>
                  </a:cubicBezTo>
                  <a:cubicBezTo>
                    <a:pt x="29890" y="2383"/>
                    <a:pt x="9507" y="-3904"/>
                    <a:pt x="-18" y="2859"/>
                  </a:cubicBezTo>
                  <a:cubicBezTo>
                    <a:pt x="18079" y="15813"/>
                    <a:pt x="58751" y="24862"/>
                    <a:pt x="81611" y="2943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082699" y="5463716"/>
              <a:ext cx="191153" cy="311562"/>
            </a:xfrm>
            <a:custGeom>
              <a:avLst/>
              <a:gdLst/>
              <a:ahLst/>
              <a:cxnLst/>
              <a:rect l="l" t="t" r="r" b="b"/>
              <a:pathLst>
                <a:path w="191153" h="311562" extrusionOk="0">
                  <a:moveTo>
                    <a:pt x="63787" y="159753"/>
                  </a:moveTo>
                  <a:cubicBezTo>
                    <a:pt x="85218" y="196519"/>
                    <a:pt x="106935" y="233667"/>
                    <a:pt x="136558" y="264528"/>
                  </a:cubicBezTo>
                  <a:cubicBezTo>
                    <a:pt x="153674" y="281358"/>
                    <a:pt x="171915" y="297017"/>
                    <a:pt x="191136" y="311390"/>
                  </a:cubicBezTo>
                  <a:cubicBezTo>
                    <a:pt x="155798" y="221284"/>
                    <a:pt x="119889" y="130415"/>
                    <a:pt x="63310" y="51644"/>
                  </a:cubicBezTo>
                  <a:cubicBezTo>
                    <a:pt x="49023" y="31832"/>
                    <a:pt x="27687" y="3448"/>
                    <a:pt x="1684" y="-172"/>
                  </a:cubicBezTo>
                  <a:cubicBezTo>
                    <a:pt x="-5746" y="21831"/>
                    <a:pt x="13018" y="60788"/>
                    <a:pt x="22067" y="81457"/>
                  </a:cubicBezTo>
                  <a:cubicBezTo>
                    <a:pt x="34488" y="108317"/>
                    <a:pt x="48413" y="134463"/>
                    <a:pt x="63787" y="15975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03987" y="4909837"/>
              <a:ext cx="25247" cy="97059"/>
            </a:xfrm>
            <a:custGeom>
              <a:avLst/>
              <a:gdLst/>
              <a:ahLst/>
              <a:cxnLst/>
              <a:rect l="l" t="t" r="r" b="b"/>
              <a:pathLst>
                <a:path w="25247" h="97059" extrusionOk="0">
                  <a:moveTo>
                    <a:pt x="1131" y="39833"/>
                  </a:moveTo>
                  <a:cubicBezTo>
                    <a:pt x="-488" y="55073"/>
                    <a:pt x="-1727" y="71932"/>
                    <a:pt x="7132" y="84410"/>
                  </a:cubicBezTo>
                  <a:cubicBezTo>
                    <a:pt x="11513" y="90563"/>
                    <a:pt x="17924" y="94983"/>
                    <a:pt x="25229" y="96888"/>
                  </a:cubicBezTo>
                  <a:cubicBezTo>
                    <a:pt x="20657" y="95745"/>
                    <a:pt x="15704" y="50977"/>
                    <a:pt x="14561" y="44881"/>
                  </a:cubicBezTo>
                  <a:cubicBezTo>
                    <a:pt x="12466" y="32403"/>
                    <a:pt x="14561" y="9068"/>
                    <a:pt x="5703" y="-172"/>
                  </a:cubicBezTo>
                  <a:cubicBezTo>
                    <a:pt x="3417" y="12973"/>
                    <a:pt x="2560" y="26498"/>
                    <a:pt x="1131" y="3983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46665" y="4907551"/>
              <a:ext cx="55625" cy="89249"/>
            </a:xfrm>
            <a:custGeom>
              <a:avLst/>
              <a:gdLst/>
              <a:ahLst/>
              <a:cxnLst/>
              <a:rect l="l" t="t" r="r" b="b"/>
              <a:pathLst>
                <a:path w="55625" h="89249" extrusionOk="0">
                  <a:moveTo>
                    <a:pt x="7983" y="24593"/>
                  </a:moveTo>
                  <a:cubicBezTo>
                    <a:pt x="14346" y="51711"/>
                    <a:pt x="31557" y="75028"/>
                    <a:pt x="55608" y="89077"/>
                  </a:cubicBezTo>
                  <a:cubicBezTo>
                    <a:pt x="38939" y="68503"/>
                    <a:pt x="33510" y="41452"/>
                    <a:pt x="19032" y="18878"/>
                  </a:cubicBezTo>
                  <a:cubicBezTo>
                    <a:pt x="14365" y="11639"/>
                    <a:pt x="8936" y="1256"/>
                    <a:pt x="-18" y="-172"/>
                  </a:cubicBezTo>
                  <a:cubicBezTo>
                    <a:pt x="2239" y="8210"/>
                    <a:pt x="4906" y="16478"/>
                    <a:pt x="7983" y="2459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5998035" y="4644293"/>
              <a:ext cx="114720" cy="30420"/>
            </a:xfrm>
            <a:custGeom>
              <a:avLst/>
              <a:gdLst/>
              <a:ahLst/>
              <a:cxnLst/>
              <a:rect l="l" t="t" r="r" b="b"/>
              <a:pathLst>
                <a:path w="114720" h="30420" extrusionOk="0">
                  <a:moveTo>
                    <a:pt x="114703" y="13531"/>
                  </a:moveTo>
                  <a:cubicBezTo>
                    <a:pt x="86290" y="30429"/>
                    <a:pt x="52124" y="34744"/>
                    <a:pt x="20405" y="25438"/>
                  </a:cubicBezTo>
                  <a:cubicBezTo>
                    <a:pt x="13262" y="23342"/>
                    <a:pt x="-3407" y="15913"/>
                    <a:pt x="594" y="5435"/>
                  </a:cubicBezTo>
                  <a:cubicBezTo>
                    <a:pt x="4594" y="-5042"/>
                    <a:pt x="23930" y="2197"/>
                    <a:pt x="31836" y="3150"/>
                  </a:cubicBezTo>
                  <a:lnTo>
                    <a:pt x="73269" y="8388"/>
                  </a:lnTo>
                  <a:cubicBezTo>
                    <a:pt x="80889" y="9340"/>
                    <a:pt x="108512" y="17151"/>
                    <a:pt x="114703" y="1353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5972548" y="4723992"/>
              <a:ext cx="147542" cy="28858"/>
            </a:xfrm>
            <a:custGeom>
              <a:avLst/>
              <a:gdLst/>
              <a:ahLst/>
              <a:cxnLst/>
              <a:rect l="l" t="t" r="r" b="b"/>
              <a:pathLst>
                <a:path w="147542" h="28858" extrusionOk="0">
                  <a:moveTo>
                    <a:pt x="-18" y="1650"/>
                  </a:moveTo>
                  <a:cubicBezTo>
                    <a:pt x="19508" y="-827"/>
                    <a:pt x="37034" y="12699"/>
                    <a:pt x="55322" y="20033"/>
                  </a:cubicBezTo>
                  <a:cubicBezTo>
                    <a:pt x="75563" y="26777"/>
                    <a:pt x="96890" y="29625"/>
                    <a:pt x="118187" y="28415"/>
                  </a:cubicBezTo>
                  <a:cubicBezTo>
                    <a:pt x="128855" y="28415"/>
                    <a:pt x="140952" y="27558"/>
                    <a:pt x="147524" y="18890"/>
                  </a:cubicBezTo>
                  <a:cubicBezTo>
                    <a:pt x="97899" y="7555"/>
                    <a:pt x="51512" y="-4923"/>
                    <a:pt x="-18" y="165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208006" y="4153076"/>
              <a:ext cx="26479" cy="112109"/>
            </a:xfrm>
            <a:custGeom>
              <a:avLst/>
              <a:gdLst/>
              <a:ahLst/>
              <a:cxnLst/>
              <a:rect l="l" t="t" r="r" b="b"/>
              <a:pathLst>
                <a:path w="26479" h="112109" extrusionOk="0">
                  <a:moveTo>
                    <a:pt x="0" y="0"/>
                  </a:moveTo>
                  <a:lnTo>
                    <a:pt x="3143" y="0"/>
                  </a:lnTo>
                  <a:lnTo>
                    <a:pt x="26479" y="83916"/>
                  </a:lnTo>
                  <a:lnTo>
                    <a:pt x="0" y="11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p7"/>
            <p:cNvGrpSpPr/>
            <p:nvPr/>
          </p:nvGrpSpPr>
          <p:grpSpPr>
            <a:xfrm>
              <a:off x="5649079" y="3479396"/>
              <a:ext cx="892016" cy="371748"/>
              <a:chOff x="5649079" y="3479396"/>
              <a:chExt cx="892016" cy="371748"/>
            </a:xfrm>
          </p:grpSpPr>
          <p:sp>
            <p:nvSpPr>
              <p:cNvPr id="468" name="Google Shape;468;p7"/>
              <p:cNvSpPr/>
              <p:nvPr/>
            </p:nvSpPr>
            <p:spPr>
              <a:xfrm>
                <a:off x="5687654" y="3487755"/>
                <a:ext cx="4287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1433" extrusionOk="0">
                    <a:moveTo>
                      <a:pt x="4269" y="-172"/>
                    </a:moveTo>
                    <a:cubicBezTo>
                      <a:pt x="1374" y="13449"/>
                      <a:pt x="-55" y="27336"/>
                      <a:pt x="-17" y="41261"/>
                    </a:cubicBezTo>
                    <a:cubicBezTo>
                      <a:pt x="1173" y="36890"/>
                      <a:pt x="2031" y="32432"/>
                      <a:pt x="2555" y="27927"/>
                    </a:cubicBezTo>
                    <a:cubicBezTo>
                      <a:pt x="3698" y="18783"/>
                      <a:pt x="3602" y="9162"/>
                      <a:pt x="4269" y="-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5649079" y="3479396"/>
                <a:ext cx="345759" cy="161105"/>
              </a:xfrm>
              <a:custGeom>
                <a:avLst/>
                <a:gdLst/>
                <a:ahLst/>
                <a:cxnLst/>
                <a:rect l="l" t="t" r="r" b="b"/>
                <a:pathLst>
                  <a:path w="345759" h="161105" extrusionOk="0">
                    <a:moveTo>
                      <a:pt x="326975" y="19046"/>
                    </a:moveTo>
                    <a:cubicBezTo>
                      <a:pt x="336214" y="19589"/>
                      <a:pt x="343272" y="27523"/>
                      <a:pt x="342730" y="36762"/>
                    </a:cubicBezTo>
                    <a:cubicBezTo>
                      <a:pt x="342701" y="37210"/>
                      <a:pt x="342654" y="37658"/>
                      <a:pt x="342596" y="38096"/>
                    </a:cubicBezTo>
                    <a:cubicBezTo>
                      <a:pt x="347073" y="22284"/>
                      <a:pt x="349550" y="2853"/>
                      <a:pt x="330119" y="-4"/>
                    </a:cubicBezTo>
                    <a:cubicBezTo>
                      <a:pt x="313164" y="-2100"/>
                      <a:pt x="289733" y="15902"/>
                      <a:pt x="281160" y="29047"/>
                    </a:cubicBezTo>
                    <a:cubicBezTo>
                      <a:pt x="272588" y="42191"/>
                      <a:pt x="270492" y="58860"/>
                      <a:pt x="264396" y="73433"/>
                    </a:cubicBezTo>
                    <a:cubicBezTo>
                      <a:pt x="252756" y="98503"/>
                      <a:pt x="231764" y="118029"/>
                      <a:pt x="205913" y="127821"/>
                    </a:cubicBezTo>
                    <a:cubicBezTo>
                      <a:pt x="180243" y="137432"/>
                      <a:pt x="153030" y="142271"/>
                      <a:pt x="125617" y="142109"/>
                    </a:cubicBezTo>
                    <a:cubicBezTo>
                      <a:pt x="85231" y="143347"/>
                      <a:pt x="40559" y="137727"/>
                      <a:pt x="11317" y="111057"/>
                    </a:cubicBezTo>
                    <a:cubicBezTo>
                      <a:pt x="7812" y="114781"/>
                      <a:pt x="4030" y="118220"/>
                      <a:pt x="-18" y="121344"/>
                    </a:cubicBezTo>
                    <a:cubicBezTo>
                      <a:pt x="28557" y="155348"/>
                      <a:pt x="78087" y="162111"/>
                      <a:pt x="122569" y="160778"/>
                    </a:cubicBezTo>
                    <a:cubicBezTo>
                      <a:pt x="149953" y="160940"/>
                      <a:pt x="177128" y="156091"/>
                      <a:pt x="202769" y="146490"/>
                    </a:cubicBezTo>
                    <a:cubicBezTo>
                      <a:pt x="228630" y="136670"/>
                      <a:pt x="249642" y="117163"/>
                      <a:pt x="261348" y="92102"/>
                    </a:cubicBezTo>
                    <a:cubicBezTo>
                      <a:pt x="267444" y="77529"/>
                      <a:pt x="269349" y="61051"/>
                      <a:pt x="278017" y="47811"/>
                    </a:cubicBezTo>
                    <a:cubicBezTo>
                      <a:pt x="286685" y="34571"/>
                      <a:pt x="310021" y="16950"/>
                      <a:pt x="326975" y="19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6227056" y="3664473"/>
                <a:ext cx="314039" cy="186671"/>
              </a:xfrm>
              <a:custGeom>
                <a:avLst/>
                <a:gdLst/>
                <a:ahLst/>
                <a:cxnLst/>
                <a:rect l="l" t="t" r="r" b="b"/>
                <a:pathLst>
                  <a:path w="314039" h="186671" extrusionOk="0">
                    <a:moveTo>
                      <a:pt x="252109" y="166010"/>
                    </a:moveTo>
                    <a:cubicBezTo>
                      <a:pt x="238364" y="169267"/>
                      <a:pt x="223934" y="168143"/>
                      <a:pt x="210866" y="162771"/>
                    </a:cubicBezTo>
                    <a:cubicBezTo>
                      <a:pt x="200302" y="156018"/>
                      <a:pt x="191654" y="146674"/>
                      <a:pt x="185720" y="135625"/>
                    </a:cubicBezTo>
                    <a:cubicBezTo>
                      <a:pt x="170861" y="112765"/>
                      <a:pt x="155973" y="89905"/>
                      <a:pt x="141047" y="67045"/>
                    </a:cubicBezTo>
                    <a:cubicBezTo>
                      <a:pt x="129513" y="46452"/>
                      <a:pt x="114120" y="28278"/>
                      <a:pt x="95708" y="13515"/>
                    </a:cubicBezTo>
                    <a:cubicBezTo>
                      <a:pt x="76658" y="-106"/>
                      <a:pt x="49512" y="-5535"/>
                      <a:pt x="29033" y="6466"/>
                    </a:cubicBezTo>
                    <a:cubicBezTo>
                      <a:pt x="10841" y="17134"/>
                      <a:pt x="2078" y="38946"/>
                      <a:pt x="-18" y="59901"/>
                    </a:cubicBezTo>
                    <a:cubicBezTo>
                      <a:pt x="-18" y="60758"/>
                      <a:pt x="-18" y="61616"/>
                      <a:pt x="-18" y="62473"/>
                    </a:cubicBezTo>
                    <a:cubicBezTo>
                      <a:pt x="3430" y="47109"/>
                      <a:pt x="12765" y="33698"/>
                      <a:pt x="25985" y="25135"/>
                    </a:cubicBezTo>
                    <a:cubicBezTo>
                      <a:pt x="46274" y="13133"/>
                      <a:pt x="73610" y="18658"/>
                      <a:pt x="92660" y="32183"/>
                    </a:cubicBezTo>
                    <a:cubicBezTo>
                      <a:pt x="111053" y="46995"/>
                      <a:pt x="126465" y="65159"/>
                      <a:pt x="138095" y="85714"/>
                    </a:cubicBezTo>
                    <a:cubicBezTo>
                      <a:pt x="152954" y="108574"/>
                      <a:pt x="167841" y="131434"/>
                      <a:pt x="182767" y="154294"/>
                    </a:cubicBezTo>
                    <a:cubicBezTo>
                      <a:pt x="188634" y="165381"/>
                      <a:pt x="197302" y="174744"/>
                      <a:pt x="207913" y="181440"/>
                    </a:cubicBezTo>
                    <a:cubicBezTo>
                      <a:pt x="220953" y="186803"/>
                      <a:pt x="235345" y="187936"/>
                      <a:pt x="249061" y="184679"/>
                    </a:cubicBezTo>
                    <a:cubicBezTo>
                      <a:pt x="271073" y="181412"/>
                      <a:pt x="292800" y="176411"/>
                      <a:pt x="314021" y="169724"/>
                    </a:cubicBezTo>
                    <a:cubicBezTo>
                      <a:pt x="309830" y="165191"/>
                      <a:pt x="305954" y="160390"/>
                      <a:pt x="302401" y="155342"/>
                    </a:cubicBezTo>
                    <a:cubicBezTo>
                      <a:pt x="285875" y="159952"/>
                      <a:pt x="269082" y="163514"/>
                      <a:pt x="252109" y="1660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5965266" y="3607389"/>
                <a:ext cx="260724" cy="236512"/>
              </a:xfrm>
              <a:custGeom>
                <a:avLst/>
                <a:gdLst/>
                <a:ahLst/>
                <a:cxnLst/>
                <a:rect l="l" t="t" r="r" b="b"/>
                <a:pathLst>
                  <a:path w="260724" h="236512" extrusionOk="0">
                    <a:moveTo>
                      <a:pt x="257771" y="202806"/>
                    </a:moveTo>
                    <a:cubicBezTo>
                      <a:pt x="250970" y="208807"/>
                      <a:pt x="242265" y="212178"/>
                      <a:pt x="233197" y="212331"/>
                    </a:cubicBezTo>
                    <a:lnTo>
                      <a:pt x="204622" y="216236"/>
                    </a:lnTo>
                    <a:cubicBezTo>
                      <a:pt x="193954" y="219989"/>
                      <a:pt x="182257" y="214379"/>
                      <a:pt x="178514" y="203711"/>
                    </a:cubicBezTo>
                    <a:cubicBezTo>
                      <a:pt x="178447" y="203539"/>
                      <a:pt x="178390" y="203358"/>
                      <a:pt x="178333" y="203187"/>
                    </a:cubicBezTo>
                    <a:cubicBezTo>
                      <a:pt x="154616" y="160134"/>
                      <a:pt x="138233" y="106889"/>
                      <a:pt x="93751" y="86220"/>
                    </a:cubicBezTo>
                    <a:cubicBezTo>
                      <a:pt x="66319" y="73456"/>
                      <a:pt x="30219" y="74314"/>
                      <a:pt x="12598" y="49739"/>
                    </a:cubicBezTo>
                    <a:cubicBezTo>
                      <a:pt x="3654" y="34737"/>
                      <a:pt x="635" y="16944"/>
                      <a:pt x="4121" y="-172"/>
                    </a:cubicBezTo>
                    <a:cubicBezTo>
                      <a:pt x="3644" y="2781"/>
                      <a:pt x="2978" y="5638"/>
                      <a:pt x="2501" y="8496"/>
                    </a:cubicBezTo>
                    <a:cubicBezTo>
                      <a:pt x="-928" y="28879"/>
                      <a:pt x="-2642" y="51644"/>
                      <a:pt x="9455" y="68408"/>
                    </a:cubicBezTo>
                    <a:cubicBezTo>
                      <a:pt x="27076" y="92982"/>
                      <a:pt x="63271" y="92125"/>
                      <a:pt x="90608" y="104889"/>
                    </a:cubicBezTo>
                    <a:cubicBezTo>
                      <a:pt x="135185" y="125558"/>
                      <a:pt x="151567" y="178803"/>
                      <a:pt x="175285" y="221856"/>
                    </a:cubicBezTo>
                    <a:cubicBezTo>
                      <a:pt x="177447" y="227266"/>
                      <a:pt x="181286" y="231838"/>
                      <a:pt x="186239" y="234905"/>
                    </a:cubicBezTo>
                    <a:cubicBezTo>
                      <a:pt x="191191" y="236553"/>
                      <a:pt x="196497" y="236791"/>
                      <a:pt x="201574" y="235572"/>
                    </a:cubicBezTo>
                    <a:lnTo>
                      <a:pt x="230149" y="231666"/>
                    </a:lnTo>
                    <a:cubicBezTo>
                      <a:pt x="239226" y="231581"/>
                      <a:pt x="247961" y="228199"/>
                      <a:pt x="254723" y="222141"/>
                    </a:cubicBezTo>
                    <a:cubicBezTo>
                      <a:pt x="259286" y="215474"/>
                      <a:pt x="261343" y="207416"/>
                      <a:pt x="260533" y="199377"/>
                    </a:cubicBezTo>
                    <a:lnTo>
                      <a:pt x="260533" y="199377"/>
                    </a:lnTo>
                    <a:cubicBezTo>
                      <a:pt x="259705" y="200586"/>
                      <a:pt x="258781" y="201739"/>
                      <a:pt x="257771" y="2028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2" name="Google Shape;472;p7"/>
          <p:cNvSpPr/>
          <p:nvPr/>
        </p:nvSpPr>
        <p:spPr>
          <a:xfrm>
            <a:off x="5262359" y="2755292"/>
            <a:ext cx="1590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QR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attributes</a:t>
            </a:r>
            <a:endParaRPr/>
          </a:p>
        </p:txBody>
      </p:sp>
      <p:grpSp>
        <p:nvGrpSpPr>
          <p:cNvPr id="473" name="Google Shape;473;p7"/>
          <p:cNvGrpSpPr/>
          <p:nvPr/>
        </p:nvGrpSpPr>
        <p:grpSpPr>
          <a:xfrm>
            <a:off x="9485854" y="2024586"/>
            <a:ext cx="1121151" cy="758748"/>
            <a:chOff x="3685309" y="3227924"/>
            <a:chExt cx="4054412" cy="2743855"/>
          </a:xfrm>
        </p:grpSpPr>
        <p:cxnSp>
          <p:nvCxnSpPr>
            <p:cNvPr id="474" name="Google Shape;474;p7"/>
            <p:cNvCxnSpPr/>
            <p:nvPr/>
          </p:nvCxnSpPr>
          <p:spPr>
            <a:xfrm>
              <a:off x="3917091" y="3967723"/>
              <a:ext cx="745525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475" name="Google Shape;475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901110" y="5495053"/>
              <a:ext cx="139636" cy="419195"/>
            </a:xfrm>
            <a:custGeom>
              <a:avLst/>
              <a:gdLst/>
              <a:ahLst/>
              <a:cxnLst/>
              <a:rect l="l" t="t" r="r" b="b"/>
              <a:pathLst>
                <a:path w="139636" h="419195" extrusionOk="0">
                  <a:moveTo>
                    <a:pt x="139619" y="418452"/>
                  </a:moveTo>
                  <a:lnTo>
                    <a:pt x="113425" y="418452"/>
                  </a:lnTo>
                  <a:lnTo>
                    <a:pt x="112568" y="418452"/>
                  </a:lnTo>
                  <a:lnTo>
                    <a:pt x="80754" y="418452"/>
                  </a:lnTo>
                  <a:lnTo>
                    <a:pt x="36558" y="419023"/>
                  </a:lnTo>
                  <a:lnTo>
                    <a:pt x="31700" y="368826"/>
                  </a:lnTo>
                  <a:lnTo>
                    <a:pt x="27224" y="321201"/>
                  </a:lnTo>
                  <a:lnTo>
                    <a:pt x="6459" y="103936"/>
                  </a:lnTo>
                  <a:lnTo>
                    <a:pt x="5792" y="97269"/>
                  </a:lnTo>
                  <a:lnTo>
                    <a:pt x="5792" y="94316"/>
                  </a:lnTo>
                  <a:lnTo>
                    <a:pt x="-18" y="33165"/>
                  </a:lnTo>
                  <a:lnTo>
                    <a:pt x="88946" y="-172"/>
                  </a:lnTo>
                  <a:lnTo>
                    <a:pt x="99804" y="88506"/>
                  </a:lnTo>
                  <a:lnTo>
                    <a:pt x="100566" y="95078"/>
                  </a:lnTo>
                  <a:lnTo>
                    <a:pt x="100566" y="95840"/>
                  </a:lnTo>
                  <a:lnTo>
                    <a:pt x="122569" y="275862"/>
                  </a:lnTo>
                  <a:lnTo>
                    <a:pt x="129332" y="331108"/>
                  </a:lnTo>
                  <a:lnTo>
                    <a:pt x="133237" y="363207"/>
                  </a:lnTo>
                  <a:lnTo>
                    <a:pt x="136571" y="390734"/>
                  </a:lnTo>
                  <a:lnTo>
                    <a:pt x="136571" y="391687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014363" y="4596699"/>
              <a:ext cx="1725358" cy="1315740"/>
            </a:xfrm>
            <a:custGeom>
              <a:avLst/>
              <a:gdLst/>
              <a:ahLst/>
              <a:cxnLst/>
              <a:rect l="l" t="t" r="r" b="b"/>
              <a:pathLst>
                <a:path w="1725358" h="1315740" extrusionOk="0">
                  <a:moveTo>
                    <a:pt x="1725340" y="107417"/>
                  </a:moveTo>
                  <a:cubicBezTo>
                    <a:pt x="1725340" y="109322"/>
                    <a:pt x="1725340" y="110370"/>
                    <a:pt x="1725340" y="110370"/>
                  </a:cubicBezTo>
                  <a:lnTo>
                    <a:pt x="1725340" y="111513"/>
                  </a:lnTo>
                  <a:cubicBezTo>
                    <a:pt x="1725340" y="111513"/>
                    <a:pt x="1642282" y="338494"/>
                    <a:pt x="1615231" y="532232"/>
                  </a:cubicBezTo>
                  <a:cubicBezTo>
                    <a:pt x="1613393" y="544929"/>
                    <a:pt x="1611869" y="557635"/>
                    <a:pt x="1610660" y="570332"/>
                  </a:cubicBezTo>
                  <a:cubicBezTo>
                    <a:pt x="1609326" y="583762"/>
                    <a:pt x="1608278" y="596907"/>
                    <a:pt x="1607707" y="609671"/>
                  </a:cubicBezTo>
                  <a:cubicBezTo>
                    <a:pt x="1606945" y="624625"/>
                    <a:pt x="1606754" y="639103"/>
                    <a:pt x="1607135" y="652914"/>
                  </a:cubicBezTo>
                  <a:cubicBezTo>
                    <a:pt x="1607135" y="656057"/>
                    <a:pt x="1607135" y="659295"/>
                    <a:pt x="1607135" y="662439"/>
                  </a:cubicBezTo>
                  <a:cubicBezTo>
                    <a:pt x="1607135" y="668820"/>
                    <a:pt x="1607802" y="675393"/>
                    <a:pt x="1608183" y="682156"/>
                  </a:cubicBezTo>
                  <a:cubicBezTo>
                    <a:pt x="1608564" y="688919"/>
                    <a:pt x="1609136" y="695681"/>
                    <a:pt x="1609707" y="702729"/>
                  </a:cubicBezTo>
                  <a:cubicBezTo>
                    <a:pt x="1610279" y="709778"/>
                    <a:pt x="1610850" y="715969"/>
                    <a:pt x="1611517" y="722732"/>
                  </a:cubicBezTo>
                  <a:cubicBezTo>
                    <a:pt x="1631996" y="932282"/>
                    <a:pt x="1709815" y="1239082"/>
                    <a:pt x="1709815" y="1239082"/>
                  </a:cubicBezTo>
                  <a:cubicBezTo>
                    <a:pt x="1709815" y="1239082"/>
                    <a:pt x="1712387" y="1247369"/>
                    <a:pt x="1715720" y="1261466"/>
                  </a:cubicBezTo>
                  <a:lnTo>
                    <a:pt x="1694194" y="1261466"/>
                  </a:lnTo>
                  <a:cubicBezTo>
                    <a:pt x="1560177" y="1263657"/>
                    <a:pt x="1425874" y="1267467"/>
                    <a:pt x="1291477" y="1272039"/>
                  </a:cubicBezTo>
                  <a:lnTo>
                    <a:pt x="1267283" y="1272801"/>
                  </a:lnTo>
                  <a:lnTo>
                    <a:pt x="1259282" y="1272801"/>
                  </a:lnTo>
                  <a:cubicBezTo>
                    <a:pt x="973532" y="1282898"/>
                    <a:pt x="687782" y="1296328"/>
                    <a:pt x="402794" y="1305948"/>
                  </a:cubicBezTo>
                  <a:lnTo>
                    <a:pt x="333166" y="1308234"/>
                  </a:lnTo>
                  <a:lnTo>
                    <a:pt x="323070" y="1308234"/>
                  </a:lnTo>
                  <a:cubicBezTo>
                    <a:pt x="224010" y="1311406"/>
                    <a:pt x="125045" y="1313854"/>
                    <a:pt x="26176" y="1315568"/>
                  </a:cubicBezTo>
                  <a:lnTo>
                    <a:pt x="-18" y="1315568"/>
                  </a:lnTo>
                  <a:cubicBezTo>
                    <a:pt x="6697" y="1306091"/>
                    <a:pt x="14431" y="1297375"/>
                    <a:pt x="23032" y="1289565"/>
                  </a:cubicBezTo>
                  <a:cubicBezTo>
                    <a:pt x="30262" y="1282859"/>
                    <a:pt x="38072" y="1276801"/>
                    <a:pt x="46369" y="1271467"/>
                  </a:cubicBezTo>
                  <a:cubicBezTo>
                    <a:pt x="91631" y="1243245"/>
                    <a:pt x="140933" y="1222071"/>
                    <a:pt x="192578" y="1208697"/>
                  </a:cubicBezTo>
                  <a:cubicBezTo>
                    <a:pt x="203465" y="1205716"/>
                    <a:pt x="214723" y="1204345"/>
                    <a:pt x="226010" y="1204602"/>
                  </a:cubicBezTo>
                  <a:lnTo>
                    <a:pt x="292685" y="1205935"/>
                  </a:lnTo>
                  <a:lnTo>
                    <a:pt x="302972" y="1205935"/>
                  </a:lnTo>
                  <a:lnTo>
                    <a:pt x="405271" y="1207936"/>
                  </a:lnTo>
                  <a:lnTo>
                    <a:pt x="1282714" y="1225366"/>
                  </a:lnTo>
                  <a:lnTo>
                    <a:pt x="1284905" y="1225366"/>
                  </a:lnTo>
                  <a:lnTo>
                    <a:pt x="1291096" y="1224128"/>
                  </a:lnTo>
                  <a:cubicBezTo>
                    <a:pt x="1301278" y="1221585"/>
                    <a:pt x="1311203" y="1218080"/>
                    <a:pt x="1320719" y="1213651"/>
                  </a:cubicBezTo>
                  <a:cubicBezTo>
                    <a:pt x="1354237" y="1199506"/>
                    <a:pt x="1377935" y="1168874"/>
                    <a:pt x="1383203" y="1132879"/>
                  </a:cubicBezTo>
                  <a:cubicBezTo>
                    <a:pt x="1383203" y="1129926"/>
                    <a:pt x="1383964" y="1126783"/>
                    <a:pt x="1384155" y="1123354"/>
                  </a:cubicBezTo>
                  <a:cubicBezTo>
                    <a:pt x="1384441" y="1118724"/>
                    <a:pt x="1384441" y="1114076"/>
                    <a:pt x="1384155" y="1109447"/>
                  </a:cubicBezTo>
                  <a:cubicBezTo>
                    <a:pt x="1384155" y="1106209"/>
                    <a:pt x="1384155" y="1102779"/>
                    <a:pt x="1383393" y="1099255"/>
                  </a:cubicBezTo>
                  <a:cubicBezTo>
                    <a:pt x="1382631" y="1095731"/>
                    <a:pt x="1382440" y="1092207"/>
                    <a:pt x="1381774" y="1088587"/>
                  </a:cubicBezTo>
                  <a:cubicBezTo>
                    <a:pt x="1360628" y="970382"/>
                    <a:pt x="1324624" y="606527"/>
                    <a:pt x="1324624" y="606527"/>
                  </a:cubicBezTo>
                  <a:lnTo>
                    <a:pt x="1324624" y="607670"/>
                  </a:lnTo>
                  <a:cubicBezTo>
                    <a:pt x="1324624" y="607670"/>
                    <a:pt x="1324624" y="592144"/>
                    <a:pt x="1325481" y="566046"/>
                  </a:cubicBezTo>
                  <a:cubicBezTo>
                    <a:pt x="1325481" y="564045"/>
                    <a:pt x="1325481" y="561855"/>
                    <a:pt x="1325481" y="559664"/>
                  </a:cubicBezTo>
                  <a:lnTo>
                    <a:pt x="1325481" y="554044"/>
                  </a:lnTo>
                  <a:cubicBezTo>
                    <a:pt x="1325481" y="548234"/>
                    <a:pt x="1326148" y="541947"/>
                    <a:pt x="1326529" y="534994"/>
                  </a:cubicBezTo>
                  <a:cubicBezTo>
                    <a:pt x="1326529" y="530899"/>
                    <a:pt x="1327100" y="526708"/>
                    <a:pt x="1327386" y="522326"/>
                  </a:cubicBezTo>
                  <a:cubicBezTo>
                    <a:pt x="1327862" y="515944"/>
                    <a:pt x="1328434" y="509372"/>
                    <a:pt x="1329005" y="502514"/>
                  </a:cubicBezTo>
                  <a:cubicBezTo>
                    <a:pt x="1328958" y="502104"/>
                    <a:pt x="1328958" y="501685"/>
                    <a:pt x="1329005" y="501276"/>
                  </a:cubicBezTo>
                  <a:cubicBezTo>
                    <a:pt x="1329386" y="496961"/>
                    <a:pt x="1329767" y="492579"/>
                    <a:pt x="1330148" y="488132"/>
                  </a:cubicBezTo>
                  <a:cubicBezTo>
                    <a:pt x="1330148" y="488132"/>
                    <a:pt x="1330148" y="487179"/>
                    <a:pt x="1330148" y="486703"/>
                  </a:cubicBezTo>
                  <a:cubicBezTo>
                    <a:pt x="1344340" y="346209"/>
                    <a:pt x="1389013" y="123800"/>
                    <a:pt x="1530173" y="41409"/>
                  </a:cubicBezTo>
                  <a:cubicBezTo>
                    <a:pt x="1596372" y="2642"/>
                    <a:pt x="1640187" y="-5169"/>
                    <a:pt x="1669048" y="2452"/>
                  </a:cubicBezTo>
                  <a:cubicBezTo>
                    <a:pt x="1711148" y="13501"/>
                    <a:pt x="1721721" y="57315"/>
                    <a:pt x="1724007" y="85796"/>
                  </a:cubicBezTo>
                  <a:cubicBezTo>
                    <a:pt x="1724007" y="87700"/>
                    <a:pt x="1724007" y="89510"/>
                    <a:pt x="1724007" y="91320"/>
                  </a:cubicBezTo>
                  <a:cubicBezTo>
                    <a:pt x="1724759" y="96654"/>
                    <a:pt x="1725207" y="102026"/>
                    <a:pt x="1725340" y="107417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013696" y="4593060"/>
              <a:ext cx="1726025" cy="1319283"/>
            </a:xfrm>
            <a:custGeom>
              <a:avLst/>
              <a:gdLst/>
              <a:ahLst/>
              <a:cxnLst/>
              <a:rect l="l" t="t" r="r" b="b"/>
              <a:pathLst>
                <a:path w="1726025" h="1319283" extrusionOk="0">
                  <a:moveTo>
                    <a:pt x="1726007" y="111055"/>
                  </a:moveTo>
                  <a:cubicBezTo>
                    <a:pt x="1726007" y="112960"/>
                    <a:pt x="1726007" y="114008"/>
                    <a:pt x="1726007" y="114008"/>
                  </a:cubicBezTo>
                  <a:cubicBezTo>
                    <a:pt x="1726007" y="114008"/>
                    <a:pt x="1657522" y="301174"/>
                    <a:pt x="1624852" y="480626"/>
                  </a:cubicBezTo>
                  <a:lnTo>
                    <a:pt x="1624852" y="480626"/>
                  </a:lnTo>
                  <a:cubicBezTo>
                    <a:pt x="1622566" y="493322"/>
                    <a:pt x="1620470" y="505610"/>
                    <a:pt x="1618565" y="517487"/>
                  </a:cubicBezTo>
                  <a:cubicBezTo>
                    <a:pt x="1617613" y="523583"/>
                    <a:pt x="1616756" y="529679"/>
                    <a:pt x="1615898" y="535775"/>
                  </a:cubicBezTo>
                  <a:cubicBezTo>
                    <a:pt x="1614060" y="548472"/>
                    <a:pt x="1612536" y="561178"/>
                    <a:pt x="1611326" y="573875"/>
                  </a:cubicBezTo>
                  <a:cubicBezTo>
                    <a:pt x="1609993" y="587305"/>
                    <a:pt x="1608945" y="600450"/>
                    <a:pt x="1608374" y="613213"/>
                  </a:cubicBezTo>
                  <a:cubicBezTo>
                    <a:pt x="1607612" y="628168"/>
                    <a:pt x="1607421" y="642645"/>
                    <a:pt x="1607802" y="656457"/>
                  </a:cubicBezTo>
                  <a:cubicBezTo>
                    <a:pt x="1607802" y="659600"/>
                    <a:pt x="1607802" y="662838"/>
                    <a:pt x="1607802" y="665982"/>
                  </a:cubicBezTo>
                  <a:cubicBezTo>
                    <a:pt x="1607802" y="672363"/>
                    <a:pt x="1608469" y="678936"/>
                    <a:pt x="1608850" y="685699"/>
                  </a:cubicBezTo>
                  <a:cubicBezTo>
                    <a:pt x="1609231" y="692462"/>
                    <a:pt x="1609802" y="699319"/>
                    <a:pt x="1610374" y="706272"/>
                  </a:cubicBezTo>
                  <a:cubicBezTo>
                    <a:pt x="1610945" y="713226"/>
                    <a:pt x="1611517" y="719512"/>
                    <a:pt x="1612184" y="726275"/>
                  </a:cubicBezTo>
                  <a:cubicBezTo>
                    <a:pt x="1612850" y="733038"/>
                    <a:pt x="1613517" y="739515"/>
                    <a:pt x="1614279" y="746182"/>
                  </a:cubicBezTo>
                  <a:cubicBezTo>
                    <a:pt x="1617327" y="773138"/>
                    <a:pt x="1621137" y="801428"/>
                    <a:pt x="1625519" y="830193"/>
                  </a:cubicBezTo>
                  <a:cubicBezTo>
                    <a:pt x="1655332" y="1024217"/>
                    <a:pt x="1710481" y="1241577"/>
                    <a:pt x="1710481" y="1241577"/>
                  </a:cubicBezTo>
                  <a:cubicBezTo>
                    <a:pt x="1710481" y="1241577"/>
                    <a:pt x="1713244" y="1250341"/>
                    <a:pt x="1716578" y="1265009"/>
                  </a:cubicBezTo>
                  <a:lnTo>
                    <a:pt x="1716578" y="1265009"/>
                  </a:lnTo>
                  <a:lnTo>
                    <a:pt x="1695051" y="1265009"/>
                  </a:lnTo>
                  <a:cubicBezTo>
                    <a:pt x="1561034" y="1267200"/>
                    <a:pt x="1426732" y="1271010"/>
                    <a:pt x="1292334" y="1275582"/>
                  </a:cubicBezTo>
                  <a:lnTo>
                    <a:pt x="1268141" y="1276344"/>
                  </a:lnTo>
                  <a:lnTo>
                    <a:pt x="1260139" y="1276344"/>
                  </a:lnTo>
                  <a:cubicBezTo>
                    <a:pt x="974389" y="1286440"/>
                    <a:pt x="688639" y="1299870"/>
                    <a:pt x="403652" y="1309491"/>
                  </a:cubicBezTo>
                  <a:lnTo>
                    <a:pt x="334024" y="1311777"/>
                  </a:lnTo>
                  <a:lnTo>
                    <a:pt x="323927" y="1311777"/>
                  </a:lnTo>
                  <a:cubicBezTo>
                    <a:pt x="224867" y="1314949"/>
                    <a:pt x="125903" y="1317397"/>
                    <a:pt x="27033" y="1319111"/>
                  </a:cubicBezTo>
                  <a:lnTo>
                    <a:pt x="839" y="1319111"/>
                  </a:lnTo>
                  <a:lnTo>
                    <a:pt x="-18" y="1319111"/>
                  </a:lnTo>
                  <a:cubicBezTo>
                    <a:pt x="6907" y="1309281"/>
                    <a:pt x="14889" y="1300242"/>
                    <a:pt x="23795" y="1292155"/>
                  </a:cubicBezTo>
                  <a:cubicBezTo>
                    <a:pt x="31014" y="1285335"/>
                    <a:pt x="38854" y="1279211"/>
                    <a:pt x="47226" y="1273867"/>
                  </a:cubicBezTo>
                  <a:cubicBezTo>
                    <a:pt x="92537" y="1245721"/>
                    <a:pt x="141819" y="1224556"/>
                    <a:pt x="193435" y="1211097"/>
                  </a:cubicBezTo>
                  <a:cubicBezTo>
                    <a:pt x="204331" y="1208202"/>
                    <a:pt x="215590" y="1206849"/>
                    <a:pt x="226868" y="1207097"/>
                  </a:cubicBezTo>
                  <a:lnTo>
                    <a:pt x="293543" y="1208431"/>
                  </a:lnTo>
                  <a:lnTo>
                    <a:pt x="303829" y="1208431"/>
                  </a:lnTo>
                  <a:lnTo>
                    <a:pt x="406414" y="1210431"/>
                  </a:lnTo>
                  <a:lnTo>
                    <a:pt x="1284524" y="1227766"/>
                  </a:lnTo>
                  <a:lnTo>
                    <a:pt x="1286047" y="1227766"/>
                  </a:lnTo>
                  <a:cubicBezTo>
                    <a:pt x="1286047" y="1227766"/>
                    <a:pt x="1288619" y="1227766"/>
                    <a:pt x="1292906" y="1226338"/>
                  </a:cubicBezTo>
                  <a:cubicBezTo>
                    <a:pt x="1303183" y="1223785"/>
                    <a:pt x="1313175" y="1220175"/>
                    <a:pt x="1322719" y="1215574"/>
                  </a:cubicBezTo>
                  <a:cubicBezTo>
                    <a:pt x="1355475" y="1201506"/>
                    <a:pt x="1378745" y="1171626"/>
                    <a:pt x="1384346" y="1136422"/>
                  </a:cubicBezTo>
                  <a:cubicBezTo>
                    <a:pt x="1384346" y="1133469"/>
                    <a:pt x="1385108" y="1130326"/>
                    <a:pt x="1385298" y="1126897"/>
                  </a:cubicBezTo>
                  <a:cubicBezTo>
                    <a:pt x="1385584" y="1122267"/>
                    <a:pt x="1385584" y="1117619"/>
                    <a:pt x="1385298" y="1112990"/>
                  </a:cubicBezTo>
                  <a:cubicBezTo>
                    <a:pt x="1385298" y="1109752"/>
                    <a:pt x="1385298" y="1106322"/>
                    <a:pt x="1384536" y="1102798"/>
                  </a:cubicBezTo>
                  <a:cubicBezTo>
                    <a:pt x="1383774" y="1099274"/>
                    <a:pt x="1383584" y="1095083"/>
                    <a:pt x="1382917" y="1091083"/>
                  </a:cubicBezTo>
                  <a:cubicBezTo>
                    <a:pt x="1361771" y="972878"/>
                    <a:pt x="1325767" y="609022"/>
                    <a:pt x="1325767" y="609022"/>
                  </a:cubicBezTo>
                  <a:cubicBezTo>
                    <a:pt x="1325767" y="609022"/>
                    <a:pt x="1325767" y="593497"/>
                    <a:pt x="1326624" y="567398"/>
                  </a:cubicBezTo>
                  <a:cubicBezTo>
                    <a:pt x="1326624" y="565398"/>
                    <a:pt x="1326624" y="563207"/>
                    <a:pt x="1326624" y="561016"/>
                  </a:cubicBezTo>
                  <a:lnTo>
                    <a:pt x="1326624" y="555397"/>
                  </a:lnTo>
                  <a:cubicBezTo>
                    <a:pt x="1326624" y="549587"/>
                    <a:pt x="1327291" y="543300"/>
                    <a:pt x="1327672" y="536347"/>
                  </a:cubicBezTo>
                  <a:cubicBezTo>
                    <a:pt x="1327672" y="532251"/>
                    <a:pt x="1328243" y="528060"/>
                    <a:pt x="1328529" y="523678"/>
                  </a:cubicBezTo>
                  <a:cubicBezTo>
                    <a:pt x="1329005" y="517297"/>
                    <a:pt x="1329577" y="510724"/>
                    <a:pt x="1330148" y="503866"/>
                  </a:cubicBezTo>
                  <a:cubicBezTo>
                    <a:pt x="1330101" y="503457"/>
                    <a:pt x="1330101" y="503038"/>
                    <a:pt x="1330148" y="502628"/>
                  </a:cubicBezTo>
                  <a:cubicBezTo>
                    <a:pt x="1330529" y="498313"/>
                    <a:pt x="1330910" y="493932"/>
                    <a:pt x="1331291" y="489484"/>
                  </a:cubicBezTo>
                  <a:cubicBezTo>
                    <a:pt x="1331291" y="489484"/>
                    <a:pt x="1331291" y="488531"/>
                    <a:pt x="1331291" y="488055"/>
                  </a:cubicBezTo>
                  <a:cubicBezTo>
                    <a:pt x="1333006" y="470529"/>
                    <a:pt x="1335292" y="451669"/>
                    <a:pt x="1338149" y="431952"/>
                  </a:cubicBezTo>
                  <a:cubicBezTo>
                    <a:pt x="1357961" y="294031"/>
                    <a:pt x="1407491" y="113913"/>
                    <a:pt x="1530935" y="41427"/>
                  </a:cubicBezTo>
                  <a:cubicBezTo>
                    <a:pt x="1595420" y="3327"/>
                    <a:pt x="1638568" y="-4673"/>
                    <a:pt x="1667524" y="1899"/>
                  </a:cubicBezTo>
                  <a:cubicBezTo>
                    <a:pt x="1712101" y="12091"/>
                    <a:pt x="1722674" y="58001"/>
                    <a:pt x="1724674" y="86957"/>
                  </a:cubicBezTo>
                  <a:cubicBezTo>
                    <a:pt x="1724674" y="88862"/>
                    <a:pt x="1724674" y="90672"/>
                    <a:pt x="1724674" y="92482"/>
                  </a:cubicBezTo>
                  <a:cubicBezTo>
                    <a:pt x="1725531" y="98635"/>
                    <a:pt x="1725979" y="104845"/>
                    <a:pt x="1726007" y="11105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5981882" y="4585372"/>
              <a:ext cx="1733841" cy="1327924"/>
            </a:xfrm>
            <a:custGeom>
              <a:avLst/>
              <a:gdLst/>
              <a:ahLst/>
              <a:cxnLst/>
              <a:rect l="l" t="t" r="r" b="b"/>
              <a:pathLst>
                <a:path w="1733841" h="1327924" extrusionOk="0">
                  <a:moveTo>
                    <a:pt x="1733437" y="110648"/>
                  </a:moveTo>
                  <a:cubicBezTo>
                    <a:pt x="1733437" y="110648"/>
                    <a:pt x="1609136" y="450309"/>
                    <a:pt x="1615136" y="653573"/>
                  </a:cubicBezTo>
                  <a:cubicBezTo>
                    <a:pt x="1621137" y="856836"/>
                    <a:pt x="1718197" y="1238789"/>
                    <a:pt x="1718197" y="1238789"/>
                  </a:cubicBezTo>
                  <a:cubicBezTo>
                    <a:pt x="1718197" y="1238789"/>
                    <a:pt x="1722388" y="1252219"/>
                    <a:pt x="1726864" y="1273650"/>
                  </a:cubicBezTo>
                  <a:cubicBezTo>
                    <a:pt x="1592848" y="1275841"/>
                    <a:pt x="1458545" y="1279651"/>
                    <a:pt x="1324147" y="1284223"/>
                  </a:cubicBezTo>
                  <a:lnTo>
                    <a:pt x="1299954" y="1284985"/>
                  </a:lnTo>
                  <a:lnTo>
                    <a:pt x="1291953" y="1284985"/>
                  </a:lnTo>
                  <a:cubicBezTo>
                    <a:pt x="1006203" y="1295081"/>
                    <a:pt x="720453" y="1308512"/>
                    <a:pt x="435465" y="1318132"/>
                  </a:cubicBezTo>
                  <a:lnTo>
                    <a:pt x="365837" y="1320418"/>
                  </a:lnTo>
                  <a:lnTo>
                    <a:pt x="355741" y="1320418"/>
                  </a:lnTo>
                  <a:cubicBezTo>
                    <a:pt x="256681" y="1323590"/>
                    <a:pt x="157716" y="1326038"/>
                    <a:pt x="58846" y="1327752"/>
                  </a:cubicBezTo>
                  <a:lnTo>
                    <a:pt x="32653" y="1327752"/>
                  </a:lnTo>
                  <a:lnTo>
                    <a:pt x="31796" y="1327752"/>
                  </a:lnTo>
                  <a:lnTo>
                    <a:pt x="-18" y="1327752"/>
                  </a:lnTo>
                  <a:cubicBezTo>
                    <a:pt x="13089" y="1305759"/>
                    <a:pt x="30957" y="1286976"/>
                    <a:pt x="52274" y="1272793"/>
                  </a:cubicBezTo>
                  <a:lnTo>
                    <a:pt x="54846" y="1270984"/>
                  </a:lnTo>
                  <a:cubicBezTo>
                    <a:pt x="100195" y="1243295"/>
                    <a:pt x="149448" y="1222587"/>
                    <a:pt x="200960" y="1209547"/>
                  </a:cubicBezTo>
                  <a:cubicBezTo>
                    <a:pt x="211856" y="1206651"/>
                    <a:pt x="223115" y="1205299"/>
                    <a:pt x="234392" y="1205547"/>
                  </a:cubicBezTo>
                  <a:lnTo>
                    <a:pt x="322403" y="1207261"/>
                  </a:lnTo>
                  <a:lnTo>
                    <a:pt x="332690" y="1207261"/>
                  </a:lnTo>
                  <a:lnTo>
                    <a:pt x="438704" y="1209356"/>
                  </a:lnTo>
                  <a:lnTo>
                    <a:pt x="1293572" y="1226407"/>
                  </a:lnTo>
                  <a:cubicBezTo>
                    <a:pt x="1305802" y="1224111"/>
                    <a:pt x="1317680" y="1220234"/>
                    <a:pt x="1328910" y="1214881"/>
                  </a:cubicBezTo>
                  <a:cubicBezTo>
                    <a:pt x="1332644" y="1213167"/>
                    <a:pt x="1336273" y="1211224"/>
                    <a:pt x="1339769" y="1209071"/>
                  </a:cubicBezTo>
                  <a:lnTo>
                    <a:pt x="1339769" y="1209071"/>
                  </a:lnTo>
                  <a:cubicBezTo>
                    <a:pt x="1350494" y="1202889"/>
                    <a:pt x="1360143" y="1195012"/>
                    <a:pt x="1368344" y="1185735"/>
                  </a:cubicBezTo>
                  <a:cubicBezTo>
                    <a:pt x="1386346" y="1165256"/>
                    <a:pt x="1398347" y="1134776"/>
                    <a:pt x="1390346" y="1090485"/>
                  </a:cubicBezTo>
                  <a:cubicBezTo>
                    <a:pt x="1369106" y="972280"/>
                    <a:pt x="1333196" y="608425"/>
                    <a:pt x="1333196" y="608425"/>
                  </a:cubicBezTo>
                  <a:cubicBezTo>
                    <a:pt x="1333196" y="608425"/>
                    <a:pt x="1327100" y="165702"/>
                    <a:pt x="1539317" y="41401"/>
                  </a:cubicBezTo>
                  <a:cubicBezTo>
                    <a:pt x="1625042" y="-8795"/>
                    <a:pt x="1673239" y="-7081"/>
                    <a:pt x="1700195" y="12826"/>
                  </a:cubicBezTo>
                  <a:cubicBezTo>
                    <a:pt x="1701004" y="13340"/>
                    <a:pt x="1701766" y="13912"/>
                    <a:pt x="1702481" y="14540"/>
                  </a:cubicBezTo>
                  <a:cubicBezTo>
                    <a:pt x="1739628" y="44449"/>
                    <a:pt x="1733437" y="110648"/>
                    <a:pt x="1733437" y="110648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4173561" y="5496292"/>
              <a:ext cx="121348" cy="286892"/>
            </a:xfrm>
            <a:custGeom>
              <a:avLst/>
              <a:gdLst/>
              <a:ahLst/>
              <a:cxnLst/>
              <a:rect l="l" t="t" r="r" b="b"/>
              <a:pathLst>
                <a:path w="121348" h="286892" extrusionOk="0">
                  <a:moveTo>
                    <a:pt x="121331" y="33165"/>
                  </a:moveTo>
                  <a:lnTo>
                    <a:pt x="117902" y="68694"/>
                  </a:lnTo>
                  <a:lnTo>
                    <a:pt x="97137" y="286721"/>
                  </a:lnTo>
                  <a:cubicBezTo>
                    <a:pt x="64685" y="279929"/>
                    <a:pt x="32300" y="272814"/>
                    <a:pt x="-18" y="265385"/>
                  </a:cubicBezTo>
                  <a:lnTo>
                    <a:pt x="24271" y="67170"/>
                  </a:lnTo>
                  <a:lnTo>
                    <a:pt x="32462" y="-172"/>
                  </a:ln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3685309" y="4355101"/>
              <a:ext cx="2800826" cy="1104042"/>
            </a:xfrm>
            <a:custGeom>
              <a:avLst/>
              <a:gdLst/>
              <a:ahLst/>
              <a:cxnLst/>
              <a:rect l="l" t="t" r="r" b="b"/>
              <a:pathLst>
                <a:path w="2800826" h="1104042" extrusionOk="0">
                  <a:moveTo>
                    <a:pt x="0" y="1104043"/>
                  </a:moveTo>
                  <a:lnTo>
                    <a:pt x="518732" y="0"/>
                  </a:lnTo>
                  <a:lnTo>
                    <a:pt x="2608231" y="162973"/>
                  </a:lnTo>
                  <a:lnTo>
                    <a:pt x="2800827" y="1104043"/>
                  </a:lnTo>
                  <a:lnTo>
                    <a:pt x="0" y="1104043"/>
                  </a:lnTo>
                  <a:close/>
                </a:path>
              </a:pathLst>
            </a:custGeom>
            <a:solidFill>
              <a:srgbClr val="EFC6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3685309" y="5459144"/>
              <a:ext cx="2800826" cy="140779"/>
            </a:xfrm>
            <a:custGeom>
              <a:avLst/>
              <a:gdLst/>
              <a:ahLst/>
              <a:cxnLst/>
              <a:rect l="l" t="t" r="r" b="b"/>
              <a:pathLst>
                <a:path w="2800826" h="140779" extrusionOk="0">
                  <a:moveTo>
                    <a:pt x="0" y="96298"/>
                  </a:moveTo>
                  <a:lnTo>
                    <a:pt x="0" y="0"/>
                  </a:lnTo>
                  <a:lnTo>
                    <a:pt x="2800827" y="0"/>
                  </a:lnTo>
                  <a:lnTo>
                    <a:pt x="2800827" y="140779"/>
                  </a:lnTo>
                  <a:lnTo>
                    <a:pt x="0" y="96298"/>
                  </a:lnTo>
                  <a:close/>
                </a:path>
              </a:pathLst>
            </a:custGeom>
            <a:solidFill>
              <a:srgbClr val="D48A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4454300" y="4757628"/>
              <a:ext cx="1291662" cy="565789"/>
            </a:xfrm>
            <a:custGeom>
              <a:avLst/>
              <a:gdLst/>
              <a:ahLst/>
              <a:cxnLst/>
              <a:rect l="l" t="t" r="r" b="b"/>
              <a:pathLst>
                <a:path w="1291662" h="565789" extrusionOk="0">
                  <a:moveTo>
                    <a:pt x="20804" y="540086"/>
                  </a:moveTo>
                  <a:lnTo>
                    <a:pt x="1273913" y="565613"/>
                  </a:lnTo>
                  <a:cubicBezTo>
                    <a:pt x="1283486" y="565832"/>
                    <a:pt x="1291420" y="558250"/>
                    <a:pt x="1291639" y="548678"/>
                  </a:cubicBezTo>
                  <a:cubicBezTo>
                    <a:pt x="1291687" y="546696"/>
                    <a:pt x="1291392" y="544724"/>
                    <a:pt x="1290772" y="542848"/>
                  </a:cubicBezTo>
                  <a:lnTo>
                    <a:pt x="1095415" y="15925"/>
                  </a:lnTo>
                  <a:lnTo>
                    <a:pt x="251404" y="-172"/>
                  </a:lnTo>
                  <a:lnTo>
                    <a:pt x="1754" y="510939"/>
                  </a:lnTo>
                  <a:cubicBezTo>
                    <a:pt x="-2875" y="521426"/>
                    <a:pt x="1878" y="533685"/>
                    <a:pt x="12365" y="538324"/>
                  </a:cubicBezTo>
                  <a:cubicBezTo>
                    <a:pt x="15023" y="539495"/>
                    <a:pt x="17899" y="540096"/>
                    <a:pt x="20804" y="540086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4465026" y="4736292"/>
              <a:ext cx="1266062" cy="566260"/>
            </a:xfrm>
            <a:custGeom>
              <a:avLst/>
              <a:gdLst/>
              <a:ahLst/>
              <a:cxnLst/>
              <a:rect l="l" t="t" r="r" b="b"/>
              <a:pathLst>
                <a:path w="1266062" h="566260" extrusionOk="0">
                  <a:moveTo>
                    <a:pt x="-18" y="539419"/>
                  </a:moveTo>
                  <a:lnTo>
                    <a:pt x="1266045" y="566089"/>
                  </a:lnTo>
                  <a:lnTo>
                    <a:pt x="1093928" y="44786"/>
                  </a:lnTo>
                  <a:cubicBezTo>
                    <a:pt x="1088232" y="27469"/>
                    <a:pt x="1072240" y="15639"/>
                    <a:pt x="1054019" y="15258"/>
                  </a:cubicBezTo>
                  <a:lnTo>
                    <a:pt x="240393" y="-172"/>
                  </a:lnTo>
                  <a:close/>
                </a:path>
              </a:pathLst>
            </a:custGeom>
            <a:solidFill>
              <a:srgbClr val="DFE6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4566016" y="4800395"/>
              <a:ext cx="609480" cy="441341"/>
            </a:xfrm>
            <a:custGeom>
              <a:avLst/>
              <a:gdLst/>
              <a:ahLst/>
              <a:cxnLst/>
              <a:rect l="l" t="t" r="r" b="b"/>
              <a:pathLst>
                <a:path w="609480" h="441341" extrusionOk="0">
                  <a:moveTo>
                    <a:pt x="3577" y="357301"/>
                  </a:moveTo>
                  <a:lnTo>
                    <a:pt x="155310" y="23450"/>
                  </a:lnTo>
                  <a:cubicBezTo>
                    <a:pt x="161901" y="9067"/>
                    <a:pt x="176255" y="-153"/>
                    <a:pt x="192077" y="-172"/>
                  </a:cubicBezTo>
                  <a:lnTo>
                    <a:pt x="569171" y="-172"/>
                  </a:lnTo>
                  <a:cubicBezTo>
                    <a:pt x="591422" y="-172"/>
                    <a:pt x="609462" y="17868"/>
                    <a:pt x="609462" y="40119"/>
                  </a:cubicBezTo>
                  <a:lnTo>
                    <a:pt x="609462" y="400830"/>
                  </a:lnTo>
                  <a:cubicBezTo>
                    <a:pt x="609433" y="423138"/>
                    <a:pt x="591327" y="441198"/>
                    <a:pt x="569028" y="441169"/>
                  </a:cubicBezTo>
                  <a:cubicBezTo>
                    <a:pt x="568409" y="441169"/>
                    <a:pt x="567790" y="441150"/>
                    <a:pt x="567171" y="441121"/>
                  </a:cubicBezTo>
                  <a:lnTo>
                    <a:pt x="38248" y="414165"/>
                  </a:lnTo>
                  <a:cubicBezTo>
                    <a:pt x="16026" y="413042"/>
                    <a:pt x="-1081" y="394116"/>
                    <a:pt x="34" y="371894"/>
                  </a:cubicBezTo>
                  <a:cubicBezTo>
                    <a:pt x="291" y="366855"/>
                    <a:pt x="1491" y="361902"/>
                    <a:pt x="3577" y="357301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5313303" y="4896502"/>
              <a:ext cx="208853" cy="249174"/>
            </a:xfrm>
            <a:custGeom>
              <a:avLst/>
              <a:gdLst/>
              <a:ahLst/>
              <a:cxnLst/>
              <a:rect l="l" t="t" r="r" b="b"/>
              <a:pathLst>
                <a:path w="208853" h="249174" extrusionOk="0">
                  <a:moveTo>
                    <a:pt x="1" y="218903"/>
                  </a:moveTo>
                  <a:lnTo>
                    <a:pt x="6478" y="28403"/>
                  </a:lnTo>
                  <a:cubicBezTo>
                    <a:pt x="6840" y="12553"/>
                    <a:pt x="19766" y="-124"/>
                    <a:pt x="35625" y="-172"/>
                  </a:cubicBezTo>
                  <a:lnTo>
                    <a:pt x="147067" y="-172"/>
                  </a:lnTo>
                  <a:cubicBezTo>
                    <a:pt x="161193" y="-105"/>
                    <a:pt x="173242" y="10096"/>
                    <a:pt x="175642" y="24022"/>
                  </a:cubicBezTo>
                  <a:lnTo>
                    <a:pt x="208408" y="213474"/>
                  </a:lnTo>
                  <a:cubicBezTo>
                    <a:pt x="211142" y="229390"/>
                    <a:pt x="200464" y="244516"/>
                    <a:pt x="184538" y="247250"/>
                  </a:cubicBezTo>
                  <a:cubicBezTo>
                    <a:pt x="182986" y="247516"/>
                    <a:pt x="181414" y="247659"/>
                    <a:pt x="179833" y="247669"/>
                  </a:cubicBezTo>
                  <a:lnTo>
                    <a:pt x="29052" y="249002"/>
                  </a:lnTo>
                  <a:cubicBezTo>
                    <a:pt x="12955" y="248955"/>
                    <a:pt x="-56" y="235877"/>
                    <a:pt x="-18" y="219780"/>
                  </a:cubicBezTo>
                  <a:cubicBezTo>
                    <a:pt x="-18" y="219484"/>
                    <a:pt x="-8" y="219198"/>
                    <a:pt x="1" y="218903"/>
                  </a:cubicBezTo>
                  <a:close/>
                </a:path>
              </a:pathLst>
            </a:custGeom>
            <a:solidFill>
              <a:srgbClr val="D1D9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791661" y="3841266"/>
              <a:ext cx="892630" cy="1458117"/>
            </a:xfrm>
            <a:custGeom>
              <a:avLst/>
              <a:gdLst/>
              <a:ahLst/>
              <a:cxnLst/>
              <a:rect l="l" t="t" r="r" b="b"/>
              <a:pathLst>
                <a:path w="892630" h="1458117" extrusionOk="0">
                  <a:moveTo>
                    <a:pt x="45268" y="35127"/>
                  </a:moveTo>
                  <a:lnTo>
                    <a:pt x="465416" y="75"/>
                  </a:lnTo>
                  <a:cubicBezTo>
                    <a:pt x="478027" y="-1591"/>
                    <a:pt x="490219" y="5286"/>
                    <a:pt x="495325" y="16935"/>
                  </a:cubicBezTo>
                  <a:lnTo>
                    <a:pt x="892612" y="916190"/>
                  </a:lnTo>
                  <a:lnTo>
                    <a:pt x="670870" y="1413967"/>
                  </a:lnTo>
                  <a:cubicBezTo>
                    <a:pt x="677824" y="1398346"/>
                    <a:pt x="682967" y="1519885"/>
                    <a:pt x="632770" y="1414538"/>
                  </a:cubicBezTo>
                  <a:lnTo>
                    <a:pt x="1358" y="97326"/>
                  </a:lnTo>
                  <a:cubicBezTo>
                    <a:pt x="-7119" y="79705"/>
                    <a:pt x="25552" y="37604"/>
                    <a:pt x="45268" y="35127"/>
                  </a:cubicBez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811507" y="3819930"/>
              <a:ext cx="894216" cy="1455953"/>
            </a:xfrm>
            <a:custGeom>
              <a:avLst/>
              <a:gdLst/>
              <a:ahLst/>
              <a:cxnLst/>
              <a:rect l="l" t="t" r="r" b="b"/>
              <a:pathLst>
                <a:path w="894216" h="1455953" extrusionOk="0">
                  <a:moveTo>
                    <a:pt x="25423" y="56463"/>
                  </a:moveTo>
                  <a:lnTo>
                    <a:pt x="466907" y="76"/>
                  </a:lnTo>
                  <a:cubicBezTo>
                    <a:pt x="479518" y="-1592"/>
                    <a:pt x="491710" y="5286"/>
                    <a:pt x="496815" y="16935"/>
                  </a:cubicBezTo>
                  <a:lnTo>
                    <a:pt x="894198" y="916190"/>
                  </a:lnTo>
                  <a:lnTo>
                    <a:pt x="653787" y="1455781"/>
                  </a:lnTo>
                  <a:lnTo>
                    <a:pt x="2849" y="97326"/>
                  </a:lnTo>
                  <a:cubicBezTo>
                    <a:pt x="-4033" y="83124"/>
                    <a:pt x="1901" y="66036"/>
                    <a:pt x="16104" y="59150"/>
                  </a:cubicBezTo>
                  <a:cubicBezTo>
                    <a:pt x="19034" y="57730"/>
                    <a:pt x="22186" y="56826"/>
                    <a:pt x="25423" y="56463"/>
                  </a:cubicBezTo>
                  <a:close/>
                </a:path>
              </a:pathLst>
            </a:custGeom>
            <a:solidFill>
              <a:srgbClr val="4C4C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922737" y="3889739"/>
              <a:ext cx="710819" cy="1191384"/>
            </a:xfrm>
            <a:custGeom>
              <a:avLst/>
              <a:gdLst/>
              <a:ahLst/>
              <a:cxnLst/>
              <a:rect l="l" t="t" r="r" b="b"/>
              <a:pathLst>
                <a:path w="710819" h="1191384" extrusionOk="0">
                  <a:moveTo>
                    <a:pt x="24397" y="49901"/>
                  </a:moveTo>
                  <a:lnTo>
                    <a:pt x="343579" y="180"/>
                  </a:lnTo>
                  <a:cubicBezTo>
                    <a:pt x="356724" y="-1896"/>
                    <a:pt x="369554" y="5371"/>
                    <a:pt x="374536" y="17706"/>
                  </a:cubicBezTo>
                  <a:lnTo>
                    <a:pt x="708863" y="835523"/>
                  </a:lnTo>
                  <a:cubicBezTo>
                    <a:pt x="711635" y="842276"/>
                    <a:pt x="711425" y="849886"/>
                    <a:pt x="708292" y="856478"/>
                  </a:cubicBezTo>
                  <a:lnTo>
                    <a:pt x="555225" y="1176327"/>
                  </a:lnTo>
                  <a:cubicBezTo>
                    <a:pt x="549186" y="1189243"/>
                    <a:pt x="533822" y="1194815"/>
                    <a:pt x="520906" y="1188776"/>
                  </a:cubicBezTo>
                  <a:cubicBezTo>
                    <a:pt x="515429" y="1186214"/>
                    <a:pt x="511019" y="1181814"/>
                    <a:pt x="508457" y="1176327"/>
                  </a:cubicBezTo>
                  <a:lnTo>
                    <a:pt x="2775" y="90477"/>
                  </a:lnTo>
                  <a:cubicBezTo>
                    <a:pt x="-4022" y="76237"/>
                    <a:pt x="2014" y="59178"/>
                    <a:pt x="16256" y="52377"/>
                  </a:cubicBezTo>
                  <a:cubicBezTo>
                    <a:pt x="18831" y="51149"/>
                    <a:pt x="21577" y="50320"/>
                    <a:pt x="24397" y="49901"/>
                  </a:cubicBezTo>
                  <a:close/>
                </a:path>
              </a:pathLst>
            </a:custGeom>
            <a:solidFill>
              <a:srgbClr val="00B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4769231" y="3227924"/>
              <a:ext cx="2583584" cy="2686800"/>
            </a:xfrm>
            <a:custGeom>
              <a:avLst/>
              <a:gdLst/>
              <a:ahLst/>
              <a:cxnLst/>
              <a:rect l="l" t="t" r="r" b="b"/>
              <a:pathLst>
                <a:path w="2583584" h="2686800" extrusionOk="0">
                  <a:moveTo>
                    <a:pt x="2583567" y="2554421"/>
                  </a:moveTo>
                  <a:cubicBezTo>
                    <a:pt x="2583567" y="2554421"/>
                    <a:pt x="2576995" y="2565280"/>
                    <a:pt x="2567375" y="2582996"/>
                  </a:cubicBezTo>
                  <a:lnTo>
                    <a:pt x="2566517" y="2584616"/>
                  </a:lnTo>
                  <a:cubicBezTo>
                    <a:pt x="2557945" y="2599856"/>
                    <a:pt x="2547467" y="2619858"/>
                    <a:pt x="2536799" y="2641766"/>
                  </a:cubicBezTo>
                  <a:lnTo>
                    <a:pt x="2512606" y="2642528"/>
                  </a:lnTo>
                  <a:lnTo>
                    <a:pt x="2504605" y="2642528"/>
                  </a:lnTo>
                  <a:cubicBezTo>
                    <a:pt x="2218855" y="2652624"/>
                    <a:pt x="1933105" y="2666055"/>
                    <a:pt x="1648117" y="2675675"/>
                  </a:cubicBezTo>
                  <a:lnTo>
                    <a:pt x="1578489" y="2677961"/>
                  </a:lnTo>
                  <a:lnTo>
                    <a:pt x="1568393" y="2677961"/>
                  </a:lnTo>
                  <a:cubicBezTo>
                    <a:pt x="1469333" y="2681132"/>
                    <a:pt x="1370368" y="2683580"/>
                    <a:pt x="1271498" y="2685295"/>
                  </a:cubicBezTo>
                  <a:lnTo>
                    <a:pt x="1245305" y="2685295"/>
                  </a:lnTo>
                  <a:lnTo>
                    <a:pt x="1244447" y="2685295"/>
                  </a:lnTo>
                  <a:lnTo>
                    <a:pt x="1212634" y="2685295"/>
                  </a:lnTo>
                  <a:lnTo>
                    <a:pt x="1168438" y="2685866"/>
                  </a:lnTo>
                  <a:cubicBezTo>
                    <a:pt x="1122527" y="2686314"/>
                    <a:pt x="1076712" y="2686562"/>
                    <a:pt x="1030992" y="2686629"/>
                  </a:cubicBezTo>
                  <a:lnTo>
                    <a:pt x="976509" y="2686629"/>
                  </a:lnTo>
                  <a:cubicBezTo>
                    <a:pt x="808679" y="2686152"/>
                    <a:pt x="641515" y="2682437"/>
                    <a:pt x="475399" y="2673770"/>
                  </a:cubicBezTo>
                  <a:lnTo>
                    <a:pt x="456920" y="2672722"/>
                  </a:lnTo>
                  <a:cubicBezTo>
                    <a:pt x="489591" y="2601666"/>
                    <a:pt x="547979" y="2485175"/>
                    <a:pt x="595414" y="2447932"/>
                  </a:cubicBezTo>
                  <a:cubicBezTo>
                    <a:pt x="632085" y="2419357"/>
                    <a:pt x="895451" y="2387639"/>
                    <a:pt x="1137672" y="2364398"/>
                  </a:cubicBezTo>
                  <a:lnTo>
                    <a:pt x="1163199" y="2361921"/>
                  </a:lnTo>
                  <a:lnTo>
                    <a:pt x="1163771" y="2361921"/>
                  </a:lnTo>
                  <a:lnTo>
                    <a:pt x="1231398" y="2355635"/>
                  </a:lnTo>
                  <a:cubicBezTo>
                    <a:pt x="1324076" y="2347157"/>
                    <a:pt x="1408182" y="2340300"/>
                    <a:pt x="1468189" y="2335632"/>
                  </a:cubicBezTo>
                  <a:lnTo>
                    <a:pt x="1473714" y="2335156"/>
                  </a:lnTo>
                  <a:lnTo>
                    <a:pt x="1442472" y="2230381"/>
                  </a:lnTo>
                  <a:lnTo>
                    <a:pt x="1397228" y="2077981"/>
                  </a:lnTo>
                  <a:lnTo>
                    <a:pt x="1410087" y="1949965"/>
                  </a:lnTo>
                  <a:lnTo>
                    <a:pt x="1411135" y="1939678"/>
                  </a:lnTo>
                  <a:lnTo>
                    <a:pt x="1409706" y="1939678"/>
                  </a:lnTo>
                  <a:cubicBezTo>
                    <a:pt x="1396809" y="1941050"/>
                    <a:pt x="1383770" y="1939421"/>
                    <a:pt x="1371606" y="1934916"/>
                  </a:cubicBezTo>
                  <a:lnTo>
                    <a:pt x="919264" y="1919294"/>
                  </a:lnTo>
                  <a:lnTo>
                    <a:pt x="911072" y="1919294"/>
                  </a:lnTo>
                  <a:lnTo>
                    <a:pt x="911072" y="1919294"/>
                  </a:lnTo>
                  <a:lnTo>
                    <a:pt x="737336" y="1913103"/>
                  </a:lnTo>
                  <a:lnTo>
                    <a:pt x="737336" y="1913103"/>
                  </a:lnTo>
                  <a:cubicBezTo>
                    <a:pt x="644182" y="1909769"/>
                    <a:pt x="577983" y="1907293"/>
                    <a:pt x="575411" y="1906817"/>
                  </a:cubicBezTo>
                  <a:cubicBezTo>
                    <a:pt x="572678" y="1906360"/>
                    <a:pt x="570001" y="1905626"/>
                    <a:pt x="567410" y="1904626"/>
                  </a:cubicBezTo>
                  <a:cubicBezTo>
                    <a:pt x="563353" y="1903083"/>
                    <a:pt x="559609" y="1900825"/>
                    <a:pt x="556361" y="1897959"/>
                  </a:cubicBezTo>
                  <a:cubicBezTo>
                    <a:pt x="552561" y="1894711"/>
                    <a:pt x="549341" y="1890853"/>
                    <a:pt x="546836" y="1886528"/>
                  </a:cubicBezTo>
                  <a:lnTo>
                    <a:pt x="544931" y="1886528"/>
                  </a:lnTo>
                  <a:lnTo>
                    <a:pt x="540740" y="1886528"/>
                  </a:lnTo>
                  <a:lnTo>
                    <a:pt x="516166" y="1888148"/>
                  </a:lnTo>
                  <a:lnTo>
                    <a:pt x="503688" y="1889005"/>
                  </a:lnTo>
                  <a:cubicBezTo>
                    <a:pt x="503212" y="1887671"/>
                    <a:pt x="502831" y="1886338"/>
                    <a:pt x="502354" y="1885099"/>
                  </a:cubicBezTo>
                  <a:cubicBezTo>
                    <a:pt x="501212" y="1881385"/>
                    <a:pt x="500069" y="1877861"/>
                    <a:pt x="499021" y="1874241"/>
                  </a:cubicBezTo>
                  <a:lnTo>
                    <a:pt x="492449" y="1874241"/>
                  </a:lnTo>
                  <a:lnTo>
                    <a:pt x="406724" y="1872432"/>
                  </a:lnTo>
                  <a:lnTo>
                    <a:pt x="405200" y="1872432"/>
                  </a:lnTo>
                  <a:cubicBezTo>
                    <a:pt x="405200" y="1872432"/>
                    <a:pt x="184029" y="1889290"/>
                    <a:pt x="68491" y="1847190"/>
                  </a:cubicBezTo>
                  <a:lnTo>
                    <a:pt x="68491" y="1847190"/>
                  </a:lnTo>
                  <a:cubicBezTo>
                    <a:pt x="26104" y="1831760"/>
                    <a:pt x="-2089" y="1808423"/>
                    <a:pt x="101" y="1773467"/>
                  </a:cubicBezTo>
                  <a:cubicBezTo>
                    <a:pt x="578" y="1765513"/>
                    <a:pt x="2254" y="1757684"/>
                    <a:pt x="5054" y="1750226"/>
                  </a:cubicBezTo>
                  <a:cubicBezTo>
                    <a:pt x="-32093" y="1680789"/>
                    <a:pt x="149358" y="1554106"/>
                    <a:pt x="287661" y="1589063"/>
                  </a:cubicBezTo>
                  <a:cubicBezTo>
                    <a:pt x="325028" y="1599750"/>
                    <a:pt x="364404" y="1601378"/>
                    <a:pt x="402533" y="1593825"/>
                  </a:cubicBezTo>
                  <a:cubicBezTo>
                    <a:pt x="423221" y="1589348"/>
                    <a:pt x="442718" y="1580481"/>
                    <a:pt x="459683" y="1567822"/>
                  </a:cubicBezTo>
                  <a:cubicBezTo>
                    <a:pt x="461397" y="1566583"/>
                    <a:pt x="462921" y="1565346"/>
                    <a:pt x="464350" y="1564107"/>
                  </a:cubicBezTo>
                  <a:cubicBezTo>
                    <a:pt x="462064" y="1562678"/>
                    <a:pt x="459683" y="1561440"/>
                    <a:pt x="457492" y="1560297"/>
                  </a:cubicBezTo>
                  <a:cubicBezTo>
                    <a:pt x="448014" y="1555306"/>
                    <a:pt x="437832" y="1551772"/>
                    <a:pt x="427298" y="1549820"/>
                  </a:cubicBezTo>
                  <a:lnTo>
                    <a:pt x="464826" y="1538866"/>
                  </a:lnTo>
                  <a:lnTo>
                    <a:pt x="465398" y="1538866"/>
                  </a:lnTo>
                  <a:cubicBezTo>
                    <a:pt x="465398" y="1538866"/>
                    <a:pt x="598748" y="1526674"/>
                    <a:pt x="685520" y="1521816"/>
                  </a:cubicBezTo>
                  <a:lnTo>
                    <a:pt x="686092" y="1521816"/>
                  </a:lnTo>
                  <a:cubicBezTo>
                    <a:pt x="711905" y="1520483"/>
                    <a:pt x="733717" y="1519625"/>
                    <a:pt x="746671" y="1520007"/>
                  </a:cubicBezTo>
                  <a:cubicBezTo>
                    <a:pt x="803821" y="1521626"/>
                    <a:pt x="915168" y="1480764"/>
                    <a:pt x="919930" y="1468191"/>
                  </a:cubicBezTo>
                  <a:cubicBezTo>
                    <a:pt x="924693" y="1455618"/>
                    <a:pt x="975556" y="1468191"/>
                    <a:pt x="975556" y="1468191"/>
                  </a:cubicBezTo>
                  <a:lnTo>
                    <a:pt x="1020038" y="1450855"/>
                  </a:lnTo>
                  <a:cubicBezTo>
                    <a:pt x="1064520" y="1433615"/>
                    <a:pt x="1089952" y="1410088"/>
                    <a:pt x="1089952" y="1392752"/>
                  </a:cubicBezTo>
                  <a:cubicBezTo>
                    <a:pt x="1089952" y="1375417"/>
                    <a:pt x="1129671" y="1356653"/>
                    <a:pt x="1129671" y="1356653"/>
                  </a:cubicBezTo>
                  <a:cubicBezTo>
                    <a:pt x="1147578" y="1326554"/>
                    <a:pt x="1182725" y="1294264"/>
                    <a:pt x="1219587" y="1265689"/>
                  </a:cubicBezTo>
                  <a:cubicBezTo>
                    <a:pt x="1251496" y="1241019"/>
                    <a:pt x="1284643" y="1219016"/>
                    <a:pt x="1309217" y="1203681"/>
                  </a:cubicBezTo>
                  <a:cubicBezTo>
                    <a:pt x="1318742" y="1141979"/>
                    <a:pt x="1331458" y="1080809"/>
                    <a:pt x="1347317" y="1020420"/>
                  </a:cubicBezTo>
                  <a:cubicBezTo>
                    <a:pt x="1364177" y="964127"/>
                    <a:pt x="1416469" y="922408"/>
                    <a:pt x="1435233" y="908883"/>
                  </a:cubicBezTo>
                  <a:lnTo>
                    <a:pt x="1442091" y="904310"/>
                  </a:lnTo>
                  <a:cubicBezTo>
                    <a:pt x="1436833" y="880584"/>
                    <a:pt x="1429823" y="857285"/>
                    <a:pt x="1421136" y="834587"/>
                  </a:cubicBezTo>
                  <a:cubicBezTo>
                    <a:pt x="1420498" y="832683"/>
                    <a:pt x="1419736" y="830777"/>
                    <a:pt x="1418850" y="828872"/>
                  </a:cubicBezTo>
                  <a:cubicBezTo>
                    <a:pt x="1416945" y="824396"/>
                    <a:pt x="1414945" y="820014"/>
                    <a:pt x="1412945" y="815918"/>
                  </a:cubicBezTo>
                  <a:lnTo>
                    <a:pt x="1409992" y="810203"/>
                  </a:lnTo>
                  <a:cubicBezTo>
                    <a:pt x="1405134" y="811156"/>
                    <a:pt x="1400467" y="812013"/>
                    <a:pt x="1395323" y="812680"/>
                  </a:cubicBezTo>
                  <a:cubicBezTo>
                    <a:pt x="1379550" y="814994"/>
                    <a:pt x="1363634" y="816166"/>
                    <a:pt x="1347698" y="816204"/>
                  </a:cubicBezTo>
                  <a:cubicBezTo>
                    <a:pt x="1200909" y="816747"/>
                    <a:pt x="1071778" y="719354"/>
                    <a:pt x="1031945" y="578079"/>
                  </a:cubicBezTo>
                  <a:cubicBezTo>
                    <a:pt x="1031945" y="578079"/>
                    <a:pt x="1031945" y="578079"/>
                    <a:pt x="1031945" y="577508"/>
                  </a:cubicBezTo>
                  <a:cubicBezTo>
                    <a:pt x="1024306" y="549571"/>
                    <a:pt x="1020457" y="520739"/>
                    <a:pt x="1020514" y="491783"/>
                  </a:cubicBezTo>
                  <a:cubicBezTo>
                    <a:pt x="1020467" y="463989"/>
                    <a:pt x="1024124" y="436319"/>
                    <a:pt x="1031373" y="409487"/>
                  </a:cubicBezTo>
                  <a:cubicBezTo>
                    <a:pt x="1031373" y="409487"/>
                    <a:pt x="1031373" y="409487"/>
                    <a:pt x="1031373" y="409487"/>
                  </a:cubicBezTo>
                  <a:cubicBezTo>
                    <a:pt x="1032802" y="403772"/>
                    <a:pt x="1034516" y="398152"/>
                    <a:pt x="1036326" y="392532"/>
                  </a:cubicBezTo>
                  <a:cubicBezTo>
                    <a:pt x="1036507" y="391884"/>
                    <a:pt x="1036726" y="391246"/>
                    <a:pt x="1036993" y="390627"/>
                  </a:cubicBezTo>
                  <a:cubicBezTo>
                    <a:pt x="1037850" y="388055"/>
                    <a:pt x="1038707" y="385388"/>
                    <a:pt x="1039660" y="382817"/>
                  </a:cubicBezTo>
                  <a:cubicBezTo>
                    <a:pt x="1025563" y="384960"/>
                    <a:pt x="1011342" y="386198"/>
                    <a:pt x="997083" y="386531"/>
                  </a:cubicBezTo>
                  <a:lnTo>
                    <a:pt x="987558" y="386531"/>
                  </a:lnTo>
                  <a:cubicBezTo>
                    <a:pt x="960364" y="387541"/>
                    <a:pt x="933247" y="383045"/>
                    <a:pt x="907834" y="373292"/>
                  </a:cubicBezTo>
                  <a:lnTo>
                    <a:pt x="907834" y="373292"/>
                  </a:lnTo>
                  <a:cubicBezTo>
                    <a:pt x="901681" y="370672"/>
                    <a:pt x="895775" y="367481"/>
                    <a:pt x="890213" y="363767"/>
                  </a:cubicBezTo>
                  <a:cubicBezTo>
                    <a:pt x="889917" y="363633"/>
                    <a:pt x="889660" y="363433"/>
                    <a:pt x="889451" y="363195"/>
                  </a:cubicBezTo>
                  <a:cubicBezTo>
                    <a:pt x="882212" y="358966"/>
                    <a:pt x="875611" y="353737"/>
                    <a:pt x="869829" y="347669"/>
                  </a:cubicBezTo>
                  <a:cubicBezTo>
                    <a:pt x="891241" y="331268"/>
                    <a:pt x="905195" y="306988"/>
                    <a:pt x="908596" y="280233"/>
                  </a:cubicBezTo>
                  <a:cubicBezTo>
                    <a:pt x="911168" y="259659"/>
                    <a:pt x="907738" y="236703"/>
                    <a:pt x="920026" y="219939"/>
                  </a:cubicBezTo>
                  <a:cubicBezTo>
                    <a:pt x="926312" y="212367"/>
                    <a:pt x="933856" y="205928"/>
                    <a:pt x="942314" y="200889"/>
                  </a:cubicBezTo>
                  <a:cubicBezTo>
                    <a:pt x="992987" y="166313"/>
                    <a:pt x="1033183" y="118879"/>
                    <a:pt x="1078998" y="78017"/>
                  </a:cubicBezTo>
                  <a:cubicBezTo>
                    <a:pt x="1124813" y="37154"/>
                    <a:pt x="1180249" y="1817"/>
                    <a:pt x="1241876" y="-88"/>
                  </a:cubicBezTo>
                  <a:cubicBezTo>
                    <a:pt x="1324553" y="-2660"/>
                    <a:pt x="1397323" y="54871"/>
                    <a:pt x="1479239" y="65729"/>
                  </a:cubicBezTo>
                  <a:cubicBezTo>
                    <a:pt x="1504385" y="69063"/>
                    <a:pt x="1530197" y="67920"/>
                    <a:pt x="1554772" y="74207"/>
                  </a:cubicBezTo>
                  <a:cubicBezTo>
                    <a:pt x="1582309" y="82817"/>
                    <a:pt x="1608226" y="95952"/>
                    <a:pt x="1631448" y="113069"/>
                  </a:cubicBezTo>
                  <a:cubicBezTo>
                    <a:pt x="1652422" y="124994"/>
                    <a:pt x="1670967" y="140768"/>
                    <a:pt x="1686122" y="159551"/>
                  </a:cubicBezTo>
                  <a:cubicBezTo>
                    <a:pt x="1696637" y="175838"/>
                    <a:pt x="1704190" y="193869"/>
                    <a:pt x="1708410" y="212795"/>
                  </a:cubicBezTo>
                  <a:cubicBezTo>
                    <a:pt x="1719021" y="252686"/>
                    <a:pt x="1725403" y="293586"/>
                    <a:pt x="1727460" y="334811"/>
                  </a:cubicBezTo>
                  <a:cubicBezTo>
                    <a:pt x="1729651" y="377959"/>
                    <a:pt x="1727460" y="421393"/>
                    <a:pt x="1732032" y="464255"/>
                  </a:cubicBezTo>
                  <a:cubicBezTo>
                    <a:pt x="1735271" y="501479"/>
                    <a:pt x="1747853" y="537293"/>
                    <a:pt x="1768608" y="568364"/>
                  </a:cubicBezTo>
                  <a:lnTo>
                    <a:pt x="1769846" y="568364"/>
                  </a:lnTo>
                  <a:cubicBezTo>
                    <a:pt x="1773466" y="573441"/>
                    <a:pt x="1777409" y="578279"/>
                    <a:pt x="1781657" y="582842"/>
                  </a:cubicBezTo>
                  <a:cubicBezTo>
                    <a:pt x="1773561" y="585413"/>
                    <a:pt x="1765465" y="587700"/>
                    <a:pt x="1757178" y="589700"/>
                  </a:cubicBezTo>
                  <a:cubicBezTo>
                    <a:pt x="1743405" y="593234"/>
                    <a:pt x="1729441" y="595996"/>
                    <a:pt x="1715363" y="597986"/>
                  </a:cubicBezTo>
                  <a:cubicBezTo>
                    <a:pt x="1708905" y="599053"/>
                    <a:pt x="1702381" y="599587"/>
                    <a:pt x="1695837" y="599606"/>
                  </a:cubicBezTo>
                  <a:cubicBezTo>
                    <a:pt x="1691294" y="599720"/>
                    <a:pt x="1686760" y="599310"/>
                    <a:pt x="1682312" y="598368"/>
                  </a:cubicBezTo>
                  <a:lnTo>
                    <a:pt x="1690694" y="603987"/>
                  </a:lnTo>
                  <a:lnTo>
                    <a:pt x="1713935" y="619608"/>
                  </a:lnTo>
                  <a:lnTo>
                    <a:pt x="1713935" y="619608"/>
                  </a:lnTo>
                  <a:lnTo>
                    <a:pt x="1722697" y="625418"/>
                  </a:lnTo>
                  <a:lnTo>
                    <a:pt x="1740319" y="637134"/>
                  </a:lnTo>
                  <a:cubicBezTo>
                    <a:pt x="1744319" y="625418"/>
                    <a:pt x="1749844" y="622275"/>
                    <a:pt x="1756226" y="623037"/>
                  </a:cubicBezTo>
                  <a:cubicBezTo>
                    <a:pt x="1769180" y="610845"/>
                    <a:pt x="1788515" y="637229"/>
                    <a:pt x="1788515" y="637229"/>
                  </a:cubicBezTo>
                  <a:cubicBezTo>
                    <a:pt x="1799850" y="658946"/>
                    <a:pt x="1830330" y="680568"/>
                    <a:pt x="1857286" y="696570"/>
                  </a:cubicBezTo>
                  <a:cubicBezTo>
                    <a:pt x="1873135" y="705905"/>
                    <a:pt x="1889442" y="714420"/>
                    <a:pt x="1906149" y="722097"/>
                  </a:cubicBezTo>
                  <a:cubicBezTo>
                    <a:pt x="2262098" y="934219"/>
                    <a:pt x="2239524" y="1251592"/>
                    <a:pt x="2260479" y="1276738"/>
                  </a:cubicBezTo>
                  <a:cubicBezTo>
                    <a:pt x="2281434" y="1301884"/>
                    <a:pt x="2282768" y="1392943"/>
                    <a:pt x="2282768" y="1392943"/>
                  </a:cubicBezTo>
                  <a:cubicBezTo>
                    <a:pt x="2282768" y="1392943"/>
                    <a:pt x="2335250" y="1702410"/>
                    <a:pt x="2358968" y="1729175"/>
                  </a:cubicBezTo>
                  <a:cubicBezTo>
                    <a:pt x="2382685" y="1755940"/>
                    <a:pt x="2360492" y="1765275"/>
                    <a:pt x="2381161" y="1795183"/>
                  </a:cubicBezTo>
                  <a:cubicBezTo>
                    <a:pt x="2401830" y="1825092"/>
                    <a:pt x="2397068" y="1905102"/>
                    <a:pt x="2397068" y="1905102"/>
                  </a:cubicBezTo>
                  <a:cubicBezTo>
                    <a:pt x="2397068" y="1905102"/>
                    <a:pt x="2411355" y="2093602"/>
                    <a:pt x="2462219" y="2134465"/>
                  </a:cubicBezTo>
                  <a:cubicBezTo>
                    <a:pt x="2507844" y="2171136"/>
                    <a:pt x="2568803" y="2479650"/>
                    <a:pt x="2580900" y="254270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795454" y="4789632"/>
              <a:ext cx="533775" cy="233975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214072" y="4782297"/>
              <a:ext cx="213264" cy="188309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251410" y="4426920"/>
              <a:ext cx="940117" cy="571214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4795334" y="4863793"/>
              <a:ext cx="556088" cy="251833"/>
            </a:xfrm>
            <a:custGeom>
              <a:avLst/>
              <a:gdLst/>
              <a:ahLst/>
              <a:cxnLst/>
              <a:rect l="l" t="t" r="r" b="b"/>
              <a:pathLst>
                <a:path w="556088" h="251833" extrusionOk="0">
                  <a:moveTo>
                    <a:pt x="556071" y="251612"/>
                  </a:moveTo>
                  <a:lnTo>
                    <a:pt x="482728" y="250184"/>
                  </a:lnTo>
                  <a:lnTo>
                    <a:pt x="397003" y="248374"/>
                  </a:lnTo>
                  <a:cubicBezTo>
                    <a:pt x="397003" y="248374"/>
                    <a:pt x="-7809" y="279521"/>
                    <a:pt x="96" y="150076"/>
                  </a:cubicBezTo>
                  <a:cubicBezTo>
                    <a:pt x="8002" y="20631"/>
                    <a:pt x="319374" y="-24803"/>
                    <a:pt x="362713" y="12344"/>
                  </a:cubicBezTo>
                  <a:cubicBezTo>
                    <a:pt x="395574" y="40443"/>
                    <a:pt x="471584" y="63112"/>
                    <a:pt x="506255" y="72352"/>
                  </a:cubicBezTo>
                  <a:cubicBezTo>
                    <a:pt x="517304" y="75305"/>
                    <a:pt x="524067" y="76924"/>
                    <a:pt x="524067" y="76924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266662" y="4936602"/>
              <a:ext cx="84760" cy="178974"/>
            </a:xfrm>
            <a:custGeom>
              <a:avLst/>
              <a:gdLst/>
              <a:ahLst/>
              <a:cxnLst/>
              <a:rect l="l" t="t" r="r" b="b"/>
              <a:pathLst>
                <a:path w="84760" h="178974" extrusionOk="0">
                  <a:moveTo>
                    <a:pt x="84743" y="178803"/>
                  </a:moveTo>
                  <a:lnTo>
                    <a:pt x="11400" y="177374"/>
                  </a:lnTo>
                  <a:cubicBezTo>
                    <a:pt x="-17841" y="76885"/>
                    <a:pt x="16068" y="21545"/>
                    <a:pt x="35308" y="-172"/>
                  </a:cubicBezTo>
                  <a:cubicBezTo>
                    <a:pt x="46357" y="2781"/>
                    <a:pt x="53120" y="4400"/>
                    <a:pt x="53120" y="440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272194" y="4924982"/>
              <a:ext cx="128663" cy="203929"/>
            </a:xfrm>
            <a:custGeom>
              <a:avLst/>
              <a:gdLst/>
              <a:ahLst/>
              <a:cxnLst/>
              <a:rect l="l" t="t" r="r" b="b"/>
              <a:pathLst>
                <a:path w="128663" h="203929" extrusionOk="0">
                  <a:moveTo>
                    <a:pt x="128645" y="195947"/>
                  </a:moveTo>
                  <a:lnTo>
                    <a:pt x="52445" y="201281"/>
                  </a:lnTo>
                  <a:lnTo>
                    <a:pt x="16250" y="203758"/>
                  </a:lnTo>
                  <a:cubicBezTo>
                    <a:pt x="-33565" y="57454"/>
                    <a:pt x="46921" y="-172"/>
                    <a:pt x="46921" y="-172"/>
                  </a:cubicBezTo>
                  <a:lnTo>
                    <a:pt x="70733" y="-172"/>
                  </a:lnTo>
                  <a:lnTo>
                    <a:pt x="109691" y="4495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138786" y="3773505"/>
              <a:ext cx="469784" cy="547877"/>
            </a:xfrm>
            <a:custGeom>
              <a:avLst/>
              <a:gdLst/>
              <a:ahLst/>
              <a:cxnLst/>
              <a:rect l="l" t="t" r="r" b="b"/>
              <a:pathLst>
                <a:path w="469784" h="547877" extrusionOk="0">
                  <a:moveTo>
                    <a:pt x="185026" y="376256"/>
                  </a:moveTo>
                  <a:lnTo>
                    <a:pt x="94729" y="547706"/>
                  </a:lnTo>
                  <a:cubicBezTo>
                    <a:pt x="94729" y="547706"/>
                    <a:pt x="80918" y="374065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741" y="1352"/>
                    <a:pt x="234651" y="28403"/>
                    <a:pt x="285991" y="63360"/>
                  </a:cubicBezTo>
                  <a:cubicBezTo>
                    <a:pt x="342474" y="101460"/>
                    <a:pt x="410483" y="147942"/>
                    <a:pt x="456203" y="177660"/>
                  </a:cubicBezTo>
                  <a:cubicBezTo>
                    <a:pt x="542976" y="233000"/>
                    <a:pt x="185026" y="376256"/>
                    <a:pt x="185026" y="376256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076275" y="4153171"/>
              <a:ext cx="194595" cy="922782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161048" y="4236991"/>
              <a:ext cx="362807" cy="572357"/>
            </a:xfrm>
            <a:custGeom>
              <a:avLst/>
              <a:gdLst/>
              <a:ahLst/>
              <a:cxnLst/>
              <a:rect l="l" t="t" r="r" b="b"/>
              <a:pathLst>
                <a:path w="362807" h="572357" extrusionOk="0">
                  <a:moveTo>
                    <a:pt x="362807" y="572357"/>
                  </a:moveTo>
                  <a:lnTo>
                    <a:pt x="0" y="572357"/>
                  </a:lnTo>
                  <a:lnTo>
                    <a:pt x="58769" y="0"/>
                  </a:lnTo>
                  <a:lnTo>
                    <a:pt x="362807" y="0"/>
                  </a:lnTo>
                  <a:lnTo>
                    <a:pt x="362807" y="572357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5244647" y="5556966"/>
              <a:ext cx="1121187" cy="358997"/>
            </a:xfrm>
            <a:custGeom>
              <a:avLst/>
              <a:gdLst/>
              <a:ahLst/>
              <a:cxnLst/>
              <a:rect l="l" t="t" r="r" b="b"/>
              <a:pathLst>
                <a:path w="1121187" h="358997" extrusionOk="0">
                  <a:moveTo>
                    <a:pt x="1121170" y="141465"/>
                  </a:moveTo>
                  <a:lnTo>
                    <a:pt x="1050209" y="168706"/>
                  </a:lnTo>
                  <a:lnTo>
                    <a:pt x="1040684" y="172230"/>
                  </a:lnTo>
                  <a:lnTo>
                    <a:pt x="785223" y="270433"/>
                  </a:lnTo>
                  <a:lnTo>
                    <a:pt x="687782" y="307867"/>
                  </a:lnTo>
                  <a:lnTo>
                    <a:pt x="555194" y="358825"/>
                  </a:lnTo>
                  <a:lnTo>
                    <a:pt x="501092" y="358825"/>
                  </a:lnTo>
                  <a:cubicBezTo>
                    <a:pt x="333262" y="358349"/>
                    <a:pt x="166098" y="354634"/>
                    <a:pt x="-18" y="345967"/>
                  </a:cubicBezTo>
                  <a:cubicBezTo>
                    <a:pt x="32177" y="275386"/>
                    <a:pt x="88469" y="162420"/>
                    <a:pt x="134380" y="125939"/>
                  </a:cubicBezTo>
                  <a:cubicBezTo>
                    <a:pt x="170194" y="97364"/>
                    <a:pt x="426416" y="66503"/>
                    <a:pt x="662922" y="43262"/>
                  </a:cubicBezTo>
                  <a:cubicBezTo>
                    <a:pt x="692450" y="40405"/>
                    <a:pt x="721596" y="37642"/>
                    <a:pt x="749981" y="35071"/>
                  </a:cubicBezTo>
                  <a:lnTo>
                    <a:pt x="756743" y="34404"/>
                  </a:lnTo>
                  <a:cubicBezTo>
                    <a:pt x="850660" y="25831"/>
                    <a:pt x="935623" y="18878"/>
                    <a:pt x="994868" y="14115"/>
                  </a:cubicBezTo>
                  <a:lnTo>
                    <a:pt x="1004393" y="13353"/>
                  </a:lnTo>
                  <a:lnTo>
                    <a:pt x="1078879" y="7639"/>
                  </a:lnTo>
                  <a:lnTo>
                    <a:pt x="1086689" y="-172"/>
                  </a:lnTo>
                  <a:lnTo>
                    <a:pt x="1096214" y="40595"/>
                  </a:lnTo>
                  <a:lnTo>
                    <a:pt x="1104120" y="731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5679464" y="5959302"/>
              <a:ext cx="8191" cy="3143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5989979" y="5959302"/>
              <a:ext cx="1142" cy="3143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8096" y="3143"/>
                  </a:move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lnTo>
                    <a:pt x="8096" y="314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5745757" y="5597828"/>
              <a:ext cx="680751" cy="316896"/>
            </a:xfrm>
            <a:custGeom>
              <a:avLst/>
              <a:gdLst/>
              <a:ahLst/>
              <a:cxnLst/>
              <a:rect l="l" t="t" r="r" b="b"/>
              <a:pathLst>
                <a:path w="680751" h="316896" extrusionOk="0">
                  <a:moveTo>
                    <a:pt x="680734" y="1066"/>
                  </a:moveTo>
                  <a:lnTo>
                    <a:pt x="674828" y="197091"/>
                  </a:lnTo>
                  <a:lnTo>
                    <a:pt x="674828" y="207664"/>
                  </a:lnTo>
                  <a:lnTo>
                    <a:pt x="674828" y="208711"/>
                  </a:lnTo>
                  <a:lnTo>
                    <a:pt x="671876" y="305771"/>
                  </a:lnTo>
                  <a:lnTo>
                    <a:pt x="602248" y="308057"/>
                  </a:lnTo>
                  <a:lnTo>
                    <a:pt x="592151" y="308057"/>
                  </a:lnTo>
                  <a:cubicBezTo>
                    <a:pt x="493091" y="311229"/>
                    <a:pt x="394127" y="313677"/>
                    <a:pt x="295257" y="315391"/>
                  </a:cubicBezTo>
                  <a:lnTo>
                    <a:pt x="269063" y="315391"/>
                  </a:lnTo>
                  <a:lnTo>
                    <a:pt x="268206" y="315391"/>
                  </a:lnTo>
                  <a:lnTo>
                    <a:pt x="236393" y="315391"/>
                  </a:lnTo>
                  <a:lnTo>
                    <a:pt x="192196" y="315963"/>
                  </a:lnTo>
                  <a:cubicBezTo>
                    <a:pt x="146286" y="316410"/>
                    <a:pt x="100471" y="316658"/>
                    <a:pt x="54751" y="316725"/>
                  </a:cubicBezTo>
                  <a:lnTo>
                    <a:pt x="-18" y="316725"/>
                  </a:lnTo>
                  <a:cubicBezTo>
                    <a:pt x="49512" y="286055"/>
                    <a:pt x="113615" y="252240"/>
                    <a:pt x="182576" y="218427"/>
                  </a:cubicBezTo>
                  <a:cubicBezTo>
                    <a:pt x="213533" y="203187"/>
                    <a:pt x="245632" y="188042"/>
                    <a:pt x="277826" y="173088"/>
                  </a:cubicBezTo>
                  <a:cubicBezTo>
                    <a:pt x="363551" y="133273"/>
                    <a:pt x="450324" y="95649"/>
                    <a:pt x="521095" y="65646"/>
                  </a:cubicBezTo>
                  <a:lnTo>
                    <a:pt x="530144" y="61836"/>
                  </a:lnTo>
                  <a:cubicBezTo>
                    <a:pt x="557576" y="50216"/>
                    <a:pt x="582436" y="39833"/>
                    <a:pt x="603677" y="31070"/>
                  </a:cubicBezTo>
                  <a:cubicBezTo>
                    <a:pt x="649587" y="12020"/>
                    <a:pt x="678734" y="590"/>
                    <a:pt x="680734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778665" y="4753191"/>
              <a:ext cx="96081" cy="150276"/>
            </a:xfrm>
            <a:custGeom>
              <a:avLst/>
              <a:gdLst/>
              <a:ahLst/>
              <a:cxnLst/>
              <a:rect l="l" t="t" r="r" b="b"/>
              <a:pathLst>
                <a:path w="96081" h="150276" extrusionOk="0">
                  <a:moveTo>
                    <a:pt x="11652" y="40079"/>
                  </a:moveTo>
                  <a:cubicBezTo>
                    <a:pt x="29464" y="77226"/>
                    <a:pt x="47847" y="115135"/>
                    <a:pt x="77279" y="144092"/>
                  </a:cubicBezTo>
                  <a:cubicBezTo>
                    <a:pt x="81946" y="148664"/>
                    <a:pt x="90043" y="152855"/>
                    <a:pt x="94234" y="147807"/>
                  </a:cubicBezTo>
                  <a:cubicBezTo>
                    <a:pt x="95548" y="145701"/>
                    <a:pt x="96186" y="143234"/>
                    <a:pt x="96043" y="140758"/>
                  </a:cubicBezTo>
                  <a:cubicBezTo>
                    <a:pt x="95139" y="123251"/>
                    <a:pt x="89176" y="106382"/>
                    <a:pt x="78899" y="92180"/>
                  </a:cubicBezTo>
                  <a:cubicBezTo>
                    <a:pt x="69374" y="77512"/>
                    <a:pt x="58134" y="64177"/>
                    <a:pt x="49657" y="48937"/>
                  </a:cubicBezTo>
                  <a:cubicBezTo>
                    <a:pt x="41179" y="33697"/>
                    <a:pt x="31464" y="4360"/>
                    <a:pt x="12414" y="359"/>
                  </a:cubicBezTo>
                  <a:cubicBezTo>
                    <a:pt x="-12065" y="-4784"/>
                    <a:pt x="6223" y="28839"/>
                    <a:pt x="11652" y="40079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138786" y="3773219"/>
              <a:ext cx="285627" cy="292417"/>
            </a:xfrm>
            <a:custGeom>
              <a:avLst/>
              <a:gdLst/>
              <a:ahLst/>
              <a:cxnLst/>
              <a:rect l="l" t="t" r="r" b="b"/>
              <a:pathLst>
                <a:path w="285627" h="292417" extrusionOk="0">
                  <a:moveTo>
                    <a:pt x="285610" y="63360"/>
                  </a:moveTo>
                  <a:cubicBezTo>
                    <a:pt x="284277" y="68122"/>
                    <a:pt x="282848" y="72885"/>
                    <a:pt x="281324" y="77457"/>
                  </a:cubicBezTo>
                  <a:cubicBezTo>
                    <a:pt x="245538" y="187080"/>
                    <a:pt x="153689" y="269080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360" y="1352"/>
                    <a:pt x="234270" y="28879"/>
                    <a:pt x="285610" y="6336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5794621" y="3424603"/>
              <a:ext cx="641223" cy="641223"/>
            </a:xfrm>
            <a:custGeom>
              <a:avLst/>
              <a:gdLst/>
              <a:ahLst/>
              <a:cxnLst/>
              <a:rect l="l" t="t" r="r" b="b"/>
              <a:pathLst>
                <a:path w="641223" h="641223" extrusionOk="0">
                  <a:moveTo>
                    <a:pt x="641205" y="320440"/>
                  </a:moveTo>
                  <a:cubicBezTo>
                    <a:pt x="641205" y="497510"/>
                    <a:pt x="497663" y="641052"/>
                    <a:pt x="320594" y="641052"/>
                  </a:cubicBezTo>
                  <a:cubicBezTo>
                    <a:pt x="143524" y="641052"/>
                    <a:pt x="-18" y="497510"/>
                    <a:pt x="-18" y="320440"/>
                  </a:cubicBezTo>
                  <a:cubicBezTo>
                    <a:pt x="-18" y="143371"/>
                    <a:pt x="143524" y="-171"/>
                    <a:pt x="320594" y="-171"/>
                  </a:cubicBezTo>
                  <a:cubicBezTo>
                    <a:pt x="497292" y="-543"/>
                    <a:pt x="640834" y="142408"/>
                    <a:pt x="641205" y="319107"/>
                  </a:cubicBezTo>
                  <a:cubicBezTo>
                    <a:pt x="641205" y="319554"/>
                    <a:pt x="641205" y="319993"/>
                    <a:pt x="641205" y="320440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181037" y="4221466"/>
              <a:ext cx="141173" cy="133921"/>
            </a:xfrm>
            <a:custGeom>
              <a:avLst/>
              <a:gdLst/>
              <a:ahLst/>
              <a:cxnLst/>
              <a:rect l="l" t="t" r="r" b="b"/>
              <a:pathLst>
                <a:path w="141173" h="133921" extrusionOk="0">
                  <a:moveTo>
                    <a:pt x="57145" y="-172"/>
                  </a:moveTo>
                  <a:cubicBezTo>
                    <a:pt x="57145" y="-172"/>
                    <a:pt x="-9530" y="80790"/>
                    <a:pt x="1138" y="133749"/>
                  </a:cubicBezTo>
                  <a:lnTo>
                    <a:pt x="82005" y="133749"/>
                  </a:lnTo>
                  <a:lnTo>
                    <a:pt x="141156" y="67074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221055" y="3879613"/>
              <a:ext cx="305276" cy="447809"/>
            </a:xfrm>
            <a:custGeom>
              <a:avLst/>
              <a:gdLst/>
              <a:ahLst/>
              <a:cxnLst/>
              <a:rect l="l" t="t" r="r" b="b"/>
              <a:pathLst>
                <a:path w="305276" h="447809" extrusionOk="0">
                  <a:moveTo>
                    <a:pt x="254300" y="-172"/>
                  </a:moveTo>
                  <a:lnTo>
                    <a:pt x="-18" y="349491"/>
                  </a:lnTo>
                  <a:cubicBezTo>
                    <a:pt x="-18" y="349491"/>
                    <a:pt x="65324" y="442931"/>
                    <a:pt x="96470" y="447598"/>
                  </a:cubicBezTo>
                  <a:cubicBezTo>
                    <a:pt x="127617" y="452265"/>
                    <a:pt x="305258" y="34023"/>
                    <a:pt x="305258" y="3402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224198" y="3873327"/>
              <a:ext cx="305276" cy="448190"/>
            </a:xfrm>
            <a:custGeom>
              <a:avLst/>
              <a:gdLst/>
              <a:ahLst/>
              <a:cxnLst/>
              <a:rect l="l" t="t" r="r" b="b"/>
              <a:pathLst>
                <a:path w="305276" h="448190" extrusionOk="0">
                  <a:moveTo>
                    <a:pt x="254395" y="-172"/>
                  </a:moveTo>
                  <a:lnTo>
                    <a:pt x="-18" y="349967"/>
                  </a:lnTo>
                  <a:cubicBezTo>
                    <a:pt x="-18" y="349967"/>
                    <a:pt x="65323" y="443312"/>
                    <a:pt x="96470" y="447979"/>
                  </a:cubicBezTo>
                  <a:cubicBezTo>
                    <a:pt x="127617" y="452647"/>
                    <a:pt x="305258" y="34499"/>
                    <a:pt x="305258" y="34499"/>
                  </a:cubicBez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161026" y="4321192"/>
              <a:ext cx="122322" cy="631793"/>
            </a:xfrm>
            <a:custGeom>
              <a:avLst/>
              <a:gdLst/>
              <a:ahLst/>
              <a:cxnLst/>
              <a:rect l="l" t="t" r="r" b="b"/>
              <a:pathLst>
                <a:path w="122322" h="631793" extrusionOk="0">
                  <a:moveTo>
                    <a:pt x="30483" y="-172"/>
                  </a:moveTo>
                  <a:cubicBezTo>
                    <a:pt x="30483" y="-172"/>
                    <a:pt x="18006" y="195853"/>
                    <a:pt x="5528" y="234810"/>
                  </a:cubicBezTo>
                  <a:cubicBezTo>
                    <a:pt x="-6950" y="273767"/>
                    <a:pt x="5528" y="631621"/>
                    <a:pt x="5528" y="631621"/>
                  </a:cubicBezTo>
                  <a:lnTo>
                    <a:pt x="122304" y="583425"/>
                  </a:lnTo>
                  <a:lnTo>
                    <a:pt x="102016" y="3402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353072" y="5959207"/>
              <a:ext cx="8096" cy="3143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7174507" y="596225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164476" y="3874648"/>
              <a:ext cx="1152334" cy="2030932"/>
            </a:xfrm>
            <a:custGeom>
              <a:avLst/>
              <a:gdLst/>
              <a:ahLst/>
              <a:cxnLst/>
              <a:rect l="l" t="t" r="r" b="b"/>
              <a:pathLst>
                <a:path w="1152334" h="2030932" extrusionOk="0">
                  <a:moveTo>
                    <a:pt x="1152317" y="1915604"/>
                  </a:moveTo>
                  <a:cubicBezTo>
                    <a:pt x="1152317" y="1915604"/>
                    <a:pt x="1150126" y="1919223"/>
                    <a:pt x="1146507" y="1925129"/>
                  </a:cubicBezTo>
                  <a:cubicBezTo>
                    <a:pt x="1142887" y="1931034"/>
                    <a:pt x="1138982" y="1938369"/>
                    <a:pt x="1133934" y="1947703"/>
                  </a:cubicBezTo>
                  <a:cubicBezTo>
                    <a:pt x="1133676" y="1948065"/>
                    <a:pt x="1133457" y="1948446"/>
                    <a:pt x="1133267" y="1948846"/>
                  </a:cubicBezTo>
                  <a:cubicBezTo>
                    <a:pt x="1126218" y="1961895"/>
                    <a:pt x="1117836" y="1977897"/>
                    <a:pt x="1109359" y="1995328"/>
                  </a:cubicBezTo>
                  <a:cubicBezTo>
                    <a:pt x="823609" y="2005424"/>
                    <a:pt x="537859" y="2018854"/>
                    <a:pt x="252871" y="2028475"/>
                  </a:cubicBezTo>
                  <a:lnTo>
                    <a:pt x="183243" y="2030761"/>
                  </a:lnTo>
                  <a:lnTo>
                    <a:pt x="173147" y="2030761"/>
                  </a:lnTo>
                  <a:lnTo>
                    <a:pt x="143238" y="1929796"/>
                  </a:lnTo>
                  <a:lnTo>
                    <a:pt x="143238" y="1928748"/>
                  </a:lnTo>
                  <a:lnTo>
                    <a:pt x="140095" y="1918080"/>
                  </a:lnTo>
                  <a:lnTo>
                    <a:pt x="121045" y="1854643"/>
                  </a:lnTo>
                  <a:lnTo>
                    <a:pt x="101995" y="1790160"/>
                  </a:lnTo>
                  <a:lnTo>
                    <a:pt x="82278" y="1721389"/>
                  </a:lnTo>
                  <a:lnTo>
                    <a:pt x="75039" y="1696433"/>
                  </a:lnTo>
                  <a:lnTo>
                    <a:pt x="73134" y="1690147"/>
                  </a:lnTo>
                  <a:lnTo>
                    <a:pt x="42083" y="1584419"/>
                  </a:lnTo>
                  <a:lnTo>
                    <a:pt x="-18" y="1440877"/>
                  </a:lnTo>
                  <a:lnTo>
                    <a:pt x="13603" y="1303908"/>
                  </a:lnTo>
                  <a:lnTo>
                    <a:pt x="13603" y="1303908"/>
                  </a:lnTo>
                  <a:lnTo>
                    <a:pt x="14556" y="1293526"/>
                  </a:lnTo>
                  <a:lnTo>
                    <a:pt x="26843" y="1170844"/>
                  </a:lnTo>
                  <a:lnTo>
                    <a:pt x="28557" y="1134458"/>
                  </a:lnTo>
                  <a:lnTo>
                    <a:pt x="28557" y="1134458"/>
                  </a:lnTo>
                  <a:lnTo>
                    <a:pt x="29510" y="1115408"/>
                  </a:lnTo>
                  <a:lnTo>
                    <a:pt x="29510" y="1109979"/>
                  </a:lnTo>
                  <a:lnTo>
                    <a:pt x="29510" y="1109979"/>
                  </a:lnTo>
                  <a:lnTo>
                    <a:pt x="31605" y="1065783"/>
                  </a:lnTo>
                  <a:lnTo>
                    <a:pt x="37892" y="934338"/>
                  </a:lnTo>
                  <a:lnTo>
                    <a:pt x="41130" y="867091"/>
                  </a:lnTo>
                  <a:lnTo>
                    <a:pt x="41130" y="867091"/>
                  </a:lnTo>
                  <a:lnTo>
                    <a:pt x="41702" y="856900"/>
                  </a:lnTo>
                  <a:lnTo>
                    <a:pt x="41702" y="856900"/>
                  </a:lnTo>
                  <a:lnTo>
                    <a:pt x="48179" y="721931"/>
                  </a:lnTo>
                  <a:lnTo>
                    <a:pt x="66562" y="666781"/>
                  </a:lnTo>
                  <a:lnTo>
                    <a:pt x="76087" y="639349"/>
                  </a:lnTo>
                  <a:lnTo>
                    <a:pt x="97233" y="575627"/>
                  </a:lnTo>
                  <a:lnTo>
                    <a:pt x="101804" y="559910"/>
                  </a:lnTo>
                  <a:lnTo>
                    <a:pt x="101804" y="559910"/>
                  </a:lnTo>
                  <a:cubicBezTo>
                    <a:pt x="108472" y="536002"/>
                    <a:pt x="121902" y="488758"/>
                    <a:pt x="134475" y="443324"/>
                  </a:cubicBezTo>
                  <a:lnTo>
                    <a:pt x="134475" y="443324"/>
                  </a:lnTo>
                  <a:lnTo>
                    <a:pt x="135618" y="439419"/>
                  </a:lnTo>
                  <a:lnTo>
                    <a:pt x="135618" y="439419"/>
                  </a:lnTo>
                  <a:lnTo>
                    <a:pt x="136475" y="436466"/>
                  </a:lnTo>
                  <a:lnTo>
                    <a:pt x="145429" y="404176"/>
                  </a:lnTo>
                  <a:lnTo>
                    <a:pt x="156573" y="362743"/>
                  </a:lnTo>
                  <a:cubicBezTo>
                    <a:pt x="160764" y="346836"/>
                    <a:pt x="163526" y="335501"/>
                    <a:pt x="164193" y="331596"/>
                  </a:cubicBezTo>
                  <a:cubicBezTo>
                    <a:pt x="165241" y="324833"/>
                    <a:pt x="183243" y="294925"/>
                    <a:pt x="206865" y="255396"/>
                  </a:cubicBezTo>
                  <a:lnTo>
                    <a:pt x="206865" y="255396"/>
                  </a:lnTo>
                  <a:cubicBezTo>
                    <a:pt x="254490" y="176624"/>
                    <a:pt x="326118" y="60705"/>
                    <a:pt x="334310" y="21843"/>
                  </a:cubicBezTo>
                  <a:cubicBezTo>
                    <a:pt x="334348" y="21529"/>
                    <a:pt x="334348" y="21205"/>
                    <a:pt x="334310" y="20890"/>
                  </a:cubicBezTo>
                  <a:cubicBezTo>
                    <a:pt x="334795" y="18528"/>
                    <a:pt x="335472" y="16204"/>
                    <a:pt x="336310" y="13937"/>
                  </a:cubicBezTo>
                  <a:cubicBezTo>
                    <a:pt x="340215" y="2317"/>
                    <a:pt x="345835" y="-827"/>
                    <a:pt x="351741" y="-64"/>
                  </a:cubicBezTo>
                  <a:cubicBezTo>
                    <a:pt x="354426" y="374"/>
                    <a:pt x="356998" y="1374"/>
                    <a:pt x="359265" y="2888"/>
                  </a:cubicBezTo>
                  <a:cubicBezTo>
                    <a:pt x="365009" y="6755"/>
                    <a:pt x="370038" y="11594"/>
                    <a:pt x="374124" y="17176"/>
                  </a:cubicBezTo>
                  <a:cubicBezTo>
                    <a:pt x="385268" y="38607"/>
                    <a:pt x="415082" y="60038"/>
                    <a:pt x="441466" y="75945"/>
                  </a:cubicBezTo>
                  <a:lnTo>
                    <a:pt x="446609" y="78898"/>
                  </a:lnTo>
                  <a:lnTo>
                    <a:pt x="449658" y="80707"/>
                  </a:lnTo>
                  <a:cubicBezTo>
                    <a:pt x="471565" y="93185"/>
                    <a:pt x="489282" y="101186"/>
                    <a:pt x="489282" y="101186"/>
                  </a:cubicBezTo>
                  <a:cubicBezTo>
                    <a:pt x="837896" y="311308"/>
                    <a:pt x="816179" y="625728"/>
                    <a:pt x="836373" y="650588"/>
                  </a:cubicBezTo>
                  <a:cubicBezTo>
                    <a:pt x="856566" y="675448"/>
                    <a:pt x="858185" y="765841"/>
                    <a:pt x="858185" y="765841"/>
                  </a:cubicBezTo>
                  <a:cubicBezTo>
                    <a:pt x="858185" y="765841"/>
                    <a:pt x="909525" y="1072450"/>
                    <a:pt x="932861" y="1099216"/>
                  </a:cubicBezTo>
                  <a:cubicBezTo>
                    <a:pt x="956197" y="1125981"/>
                    <a:pt x="934480" y="1135030"/>
                    <a:pt x="954673" y="1164652"/>
                  </a:cubicBezTo>
                  <a:cubicBezTo>
                    <a:pt x="974866" y="1194276"/>
                    <a:pt x="970199" y="1272571"/>
                    <a:pt x="970199" y="1272571"/>
                  </a:cubicBezTo>
                  <a:cubicBezTo>
                    <a:pt x="970199" y="1272571"/>
                    <a:pt x="984200" y="1459261"/>
                    <a:pt x="1034016" y="1499742"/>
                  </a:cubicBezTo>
                  <a:cubicBezTo>
                    <a:pt x="1083832" y="1540223"/>
                    <a:pt x="1152317" y="1915604"/>
                    <a:pt x="1152317" y="191560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173906" y="3871208"/>
              <a:ext cx="1152239" cy="2034754"/>
            </a:xfrm>
            <a:custGeom>
              <a:avLst/>
              <a:gdLst/>
              <a:ahLst/>
              <a:cxnLst/>
              <a:rect l="l" t="t" r="r" b="b"/>
              <a:pathLst>
                <a:path w="1152239" h="2034754" extrusionOk="0">
                  <a:moveTo>
                    <a:pt x="1152221" y="1915996"/>
                  </a:moveTo>
                  <a:lnTo>
                    <a:pt x="1148030" y="1923235"/>
                  </a:lnTo>
                  <a:lnTo>
                    <a:pt x="1148030" y="1923235"/>
                  </a:lnTo>
                  <a:cubicBezTo>
                    <a:pt x="1144697" y="1929140"/>
                    <a:pt x="1139363" y="1938475"/>
                    <a:pt x="1132981" y="1950191"/>
                  </a:cubicBezTo>
                  <a:lnTo>
                    <a:pt x="1132314" y="1951524"/>
                  </a:lnTo>
                  <a:cubicBezTo>
                    <a:pt x="1125075" y="1964954"/>
                    <a:pt x="1116503" y="1981242"/>
                    <a:pt x="1108025" y="1999149"/>
                  </a:cubicBezTo>
                  <a:lnTo>
                    <a:pt x="1100024" y="1999149"/>
                  </a:lnTo>
                  <a:cubicBezTo>
                    <a:pt x="814274" y="2009245"/>
                    <a:pt x="528524" y="2022676"/>
                    <a:pt x="243536" y="2032296"/>
                  </a:cubicBezTo>
                  <a:lnTo>
                    <a:pt x="173908" y="2034582"/>
                  </a:lnTo>
                  <a:lnTo>
                    <a:pt x="144095" y="1933236"/>
                  </a:lnTo>
                  <a:lnTo>
                    <a:pt x="144095" y="1932188"/>
                  </a:lnTo>
                  <a:lnTo>
                    <a:pt x="140952" y="1921520"/>
                  </a:lnTo>
                  <a:lnTo>
                    <a:pt x="121235" y="1854845"/>
                  </a:lnTo>
                  <a:lnTo>
                    <a:pt x="102185" y="1790075"/>
                  </a:lnTo>
                  <a:lnTo>
                    <a:pt x="83135" y="1725400"/>
                  </a:lnTo>
                  <a:lnTo>
                    <a:pt x="75611" y="1699493"/>
                  </a:lnTo>
                  <a:lnTo>
                    <a:pt x="75611" y="1699493"/>
                  </a:lnTo>
                  <a:lnTo>
                    <a:pt x="43035" y="1588241"/>
                  </a:lnTo>
                  <a:lnTo>
                    <a:pt x="-18" y="1441651"/>
                  </a:lnTo>
                  <a:lnTo>
                    <a:pt x="11888" y="1322493"/>
                  </a:lnTo>
                  <a:lnTo>
                    <a:pt x="13507" y="1306586"/>
                  </a:lnTo>
                  <a:lnTo>
                    <a:pt x="26652" y="1171236"/>
                  </a:lnTo>
                  <a:lnTo>
                    <a:pt x="26652" y="1171236"/>
                  </a:lnTo>
                  <a:lnTo>
                    <a:pt x="31700" y="1065699"/>
                  </a:lnTo>
                  <a:lnTo>
                    <a:pt x="37891" y="938160"/>
                  </a:lnTo>
                  <a:lnTo>
                    <a:pt x="39511" y="904727"/>
                  </a:lnTo>
                  <a:lnTo>
                    <a:pt x="41321" y="866055"/>
                  </a:lnTo>
                  <a:lnTo>
                    <a:pt x="42082" y="849767"/>
                  </a:lnTo>
                  <a:lnTo>
                    <a:pt x="48274" y="722323"/>
                  </a:lnTo>
                  <a:lnTo>
                    <a:pt x="66657" y="667268"/>
                  </a:lnTo>
                  <a:lnTo>
                    <a:pt x="74563" y="643551"/>
                  </a:lnTo>
                  <a:lnTo>
                    <a:pt x="93041" y="587830"/>
                  </a:lnTo>
                  <a:lnTo>
                    <a:pt x="96946" y="576019"/>
                  </a:lnTo>
                  <a:cubicBezTo>
                    <a:pt x="96946" y="576019"/>
                    <a:pt x="114758" y="513439"/>
                    <a:pt x="131998" y="451432"/>
                  </a:cubicBezTo>
                  <a:cubicBezTo>
                    <a:pt x="132665" y="449146"/>
                    <a:pt x="133332" y="446860"/>
                    <a:pt x="133904" y="444574"/>
                  </a:cubicBezTo>
                  <a:cubicBezTo>
                    <a:pt x="135428" y="439240"/>
                    <a:pt x="136856" y="433906"/>
                    <a:pt x="138380" y="428667"/>
                  </a:cubicBezTo>
                  <a:lnTo>
                    <a:pt x="138380" y="428667"/>
                  </a:lnTo>
                  <a:cubicBezTo>
                    <a:pt x="139904" y="423333"/>
                    <a:pt x="141333" y="418094"/>
                    <a:pt x="142666" y="412856"/>
                  </a:cubicBezTo>
                  <a:cubicBezTo>
                    <a:pt x="147524" y="395520"/>
                    <a:pt x="152191" y="379327"/>
                    <a:pt x="155430" y="365992"/>
                  </a:cubicBezTo>
                  <a:cubicBezTo>
                    <a:pt x="160097" y="348562"/>
                    <a:pt x="163240" y="335893"/>
                    <a:pt x="163907" y="331798"/>
                  </a:cubicBezTo>
                  <a:cubicBezTo>
                    <a:pt x="164955" y="325035"/>
                    <a:pt x="182957" y="294269"/>
                    <a:pt x="207437" y="254264"/>
                  </a:cubicBezTo>
                  <a:cubicBezTo>
                    <a:pt x="252490" y="179779"/>
                    <a:pt x="318212" y="73289"/>
                    <a:pt x="332119" y="29093"/>
                  </a:cubicBezTo>
                  <a:cubicBezTo>
                    <a:pt x="332871" y="26807"/>
                    <a:pt x="333509" y="24493"/>
                    <a:pt x="334024" y="22140"/>
                  </a:cubicBezTo>
                  <a:lnTo>
                    <a:pt x="334024" y="22140"/>
                  </a:lnTo>
                  <a:cubicBezTo>
                    <a:pt x="334871" y="15120"/>
                    <a:pt x="337748" y="8500"/>
                    <a:pt x="342311" y="3090"/>
                  </a:cubicBezTo>
                  <a:cubicBezTo>
                    <a:pt x="355074" y="-9197"/>
                    <a:pt x="374029" y="17187"/>
                    <a:pt x="374029" y="17187"/>
                  </a:cubicBezTo>
                  <a:cubicBezTo>
                    <a:pt x="385173" y="38618"/>
                    <a:pt x="414986" y="60145"/>
                    <a:pt x="441371" y="75956"/>
                  </a:cubicBezTo>
                  <a:cubicBezTo>
                    <a:pt x="456782" y="85214"/>
                    <a:pt x="472679" y="93635"/>
                    <a:pt x="488996" y="101197"/>
                  </a:cubicBezTo>
                  <a:cubicBezTo>
                    <a:pt x="837611" y="311319"/>
                    <a:pt x="815894" y="625739"/>
                    <a:pt x="836087" y="650694"/>
                  </a:cubicBezTo>
                  <a:cubicBezTo>
                    <a:pt x="856280" y="675650"/>
                    <a:pt x="857899" y="765852"/>
                    <a:pt x="857899" y="765852"/>
                  </a:cubicBezTo>
                  <a:cubicBezTo>
                    <a:pt x="857899" y="765852"/>
                    <a:pt x="909238" y="1072462"/>
                    <a:pt x="932575" y="1099227"/>
                  </a:cubicBezTo>
                  <a:cubicBezTo>
                    <a:pt x="955911" y="1125992"/>
                    <a:pt x="934194" y="1135041"/>
                    <a:pt x="954387" y="1164568"/>
                  </a:cubicBezTo>
                  <a:cubicBezTo>
                    <a:pt x="974580" y="1194096"/>
                    <a:pt x="969913" y="1273534"/>
                    <a:pt x="969913" y="1273534"/>
                  </a:cubicBezTo>
                  <a:cubicBezTo>
                    <a:pt x="969913" y="1273534"/>
                    <a:pt x="983914" y="1460320"/>
                    <a:pt x="1033730" y="1500801"/>
                  </a:cubicBezTo>
                  <a:cubicBezTo>
                    <a:pt x="1083546" y="1541282"/>
                    <a:pt x="1152221" y="1915996"/>
                    <a:pt x="1152221" y="191599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240772" y="3877822"/>
              <a:ext cx="374523" cy="667207"/>
            </a:xfrm>
            <a:custGeom>
              <a:avLst/>
              <a:gdLst/>
              <a:ahLst/>
              <a:cxnLst/>
              <a:rect l="l" t="t" r="r" b="b"/>
              <a:pathLst>
                <a:path w="374523" h="667207" extrusionOk="0">
                  <a:moveTo>
                    <a:pt x="374505" y="75438"/>
                  </a:moveTo>
                  <a:cubicBezTo>
                    <a:pt x="340310" y="125159"/>
                    <a:pt x="284589" y="212598"/>
                    <a:pt x="269730" y="275463"/>
                  </a:cubicBezTo>
                  <a:cubicBezTo>
                    <a:pt x="269730" y="275463"/>
                    <a:pt x="215247" y="331565"/>
                    <a:pt x="194959" y="328422"/>
                  </a:cubicBezTo>
                  <a:cubicBezTo>
                    <a:pt x="174671" y="325279"/>
                    <a:pt x="214009" y="370427"/>
                    <a:pt x="214009" y="370427"/>
                  </a:cubicBezTo>
                  <a:lnTo>
                    <a:pt x="-18" y="667036"/>
                  </a:lnTo>
                  <a:lnTo>
                    <a:pt x="30367" y="575882"/>
                  </a:lnTo>
                  <a:cubicBezTo>
                    <a:pt x="30367" y="575882"/>
                    <a:pt x="94184" y="351758"/>
                    <a:pt x="97042" y="331565"/>
                  </a:cubicBezTo>
                  <a:cubicBezTo>
                    <a:pt x="99899" y="311373"/>
                    <a:pt x="254871" y="80010"/>
                    <a:pt x="267158" y="21812"/>
                  </a:cubicBezTo>
                  <a:cubicBezTo>
                    <a:pt x="276683" y="-24765"/>
                    <a:pt x="307163" y="17145"/>
                    <a:pt x="307163" y="17145"/>
                  </a:cubicBezTo>
                  <a:cubicBezTo>
                    <a:pt x="318212" y="38100"/>
                    <a:pt x="348026" y="59722"/>
                    <a:pt x="374505" y="75438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240772" y="3871112"/>
              <a:ext cx="374523" cy="667250"/>
            </a:xfrm>
            <a:custGeom>
              <a:avLst/>
              <a:gdLst/>
              <a:ahLst/>
              <a:cxnLst/>
              <a:rect l="l" t="t" r="r" b="b"/>
              <a:pathLst>
                <a:path w="374523" h="667250" extrusionOk="0">
                  <a:moveTo>
                    <a:pt x="374505" y="75956"/>
                  </a:moveTo>
                  <a:cubicBezTo>
                    <a:pt x="340310" y="125582"/>
                    <a:pt x="284589" y="213116"/>
                    <a:pt x="269730" y="275505"/>
                  </a:cubicBezTo>
                  <a:cubicBezTo>
                    <a:pt x="269730" y="275505"/>
                    <a:pt x="215247" y="331512"/>
                    <a:pt x="194959" y="328464"/>
                  </a:cubicBezTo>
                  <a:cubicBezTo>
                    <a:pt x="174671" y="325416"/>
                    <a:pt x="214009" y="370470"/>
                    <a:pt x="214009" y="370470"/>
                  </a:cubicBezTo>
                  <a:lnTo>
                    <a:pt x="-18" y="667078"/>
                  </a:lnTo>
                  <a:lnTo>
                    <a:pt x="30367" y="575924"/>
                  </a:lnTo>
                  <a:cubicBezTo>
                    <a:pt x="30367" y="575924"/>
                    <a:pt x="94184" y="351800"/>
                    <a:pt x="97042" y="331512"/>
                  </a:cubicBezTo>
                  <a:cubicBezTo>
                    <a:pt x="99899" y="311224"/>
                    <a:pt x="254871" y="80052"/>
                    <a:pt x="267158" y="21855"/>
                  </a:cubicBezTo>
                  <a:cubicBezTo>
                    <a:pt x="276683" y="-24818"/>
                    <a:pt x="307163" y="17187"/>
                    <a:pt x="307163" y="17187"/>
                  </a:cubicBezTo>
                  <a:cubicBezTo>
                    <a:pt x="318212" y="38618"/>
                    <a:pt x="348026" y="60050"/>
                    <a:pt x="374505" y="7595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185527" y="4154410"/>
              <a:ext cx="743056" cy="1038511"/>
            </a:xfrm>
            <a:custGeom>
              <a:avLst/>
              <a:gdLst/>
              <a:ahLst/>
              <a:cxnLst/>
              <a:rect l="l" t="t" r="r" b="b"/>
              <a:pathLst>
                <a:path w="743056" h="1038511" extrusionOk="0">
                  <a:moveTo>
                    <a:pt x="717214" y="407212"/>
                  </a:moveTo>
                  <a:cubicBezTo>
                    <a:pt x="718834" y="475220"/>
                    <a:pt x="619202" y="568089"/>
                    <a:pt x="614535" y="573519"/>
                  </a:cubicBezTo>
                  <a:cubicBezTo>
                    <a:pt x="609868" y="578948"/>
                    <a:pt x="304782" y="830694"/>
                    <a:pt x="304782" y="830694"/>
                  </a:cubicBezTo>
                  <a:lnTo>
                    <a:pt x="85707" y="998715"/>
                  </a:lnTo>
                  <a:cubicBezTo>
                    <a:pt x="61018" y="1019070"/>
                    <a:pt x="31491" y="1032719"/>
                    <a:pt x="-18" y="1038339"/>
                  </a:cubicBezTo>
                  <a:lnTo>
                    <a:pt x="14936" y="888034"/>
                  </a:lnTo>
                  <a:lnTo>
                    <a:pt x="29700" y="583234"/>
                  </a:lnTo>
                  <a:cubicBezTo>
                    <a:pt x="63895" y="545134"/>
                    <a:pt x="97042" y="505129"/>
                    <a:pt x="97804" y="492366"/>
                  </a:cubicBezTo>
                  <a:cubicBezTo>
                    <a:pt x="99328" y="465982"/>
                    <a:pt x="154954" y="437883"/>
                    <a:pt x="154954" y="437883"/>
                  </a:cubicBezTo>
                  <a:cubicBezTo>
                    <a:pt x="154954" y="437883"/>
                    <a:pt x="193911" y="405212"/>
                    <a:pt x="187624" y="386543"/>
                  </a:cubicBezTo>
                  <a:cubicBezTo>
                    <a:pt x="181338" y="367874"/>
                    <a:pt x="208294" y="278434"/>
                    <a:pt x="208294" y="278434"/>
                  </a:cubicBezTo>
                  <a:cubicBezTo>
                    <a:pt x="222296" y="24688"/>
                    <a:pt x="483757" y="-172"/>
                    <a:pt x="483757" y="-172"/>
                  </a:cubicBezTo>
                  <a:cubicBezTo>
                    <a:pt x="483757" y="-172"/>
                    <a:pt x="609868" y="49644"/>
                    <a:pt x="698546" y="102507"/>
                  </a:cubicBezTo>
                  <a:cubicBezTo>
                    <a:pt x="787223" y="155371"/>
                    <a:pt x="715690" y="339299"/>
                    <a:pt x="717214" y="40721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5312928" y="4924982"/>
              <a:ext cx="87928" cy="201453"/>
            </a:xfrm>
            <a:custGeom>
              <a:avLst/>
              <a:gdLst/>
              <a:ahLst/>
              <a:cxnLst/>
              <a:rect l="l" t="t" r="r" b="b"/>
              <a:pathLst>
                <a:path w="87928" h="201453" extrusionOk="0">
                  <a:moveTo>
                    <a:pt x="87911" y="195947"/>
                  </a:moveTo>
                  <a:lnTo>
                    <a:pt x="11711" y="201281"/>
                  </a:lnTo>
                  <a:cubicBezTo>
                    <a:pt x="-20484" y="146513"/>
                    <a:pt x="23808" y="-172"/>
                    <a:pt x="23808" y="-172"/>
                  </a:cubicBezTo>
                  <a:lnTo>
                    <a:pt x="29999" y="-172"/>
                  </a:lnTo>
                  <a:lnTo>
                    <a:pt x="68956" y="449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5320183" y="4138979"/>
              <a:ext cx="1608577" cy="1040124"/>
            </a:xfrm>
            <a:custGeom>
              <a:avLst/>
              <a:gdLst/>
              <a:ahLst/>
              <a:cxnLst/>
              <a:rect l="l" t="t" r="r" b="b"/>
              <a:pathLst>
                <a:path w="1608577" h="1040124" extrusionOk="0">
                  <a:moveTo>
                    <a:pt x="1349100" y="-172"/>
                  </a:moveTo>
                  <a:cubicBezTo>
                    <a:pt x="1349100" y="-172"/>
                    <a:pt x="1087639" y="24783"/>
                    <a:pt x="1073637" y="278434"/>
                  </a:cubicBezTo>
                  <a:cubicBezTo>
                    <a:pt x="1073637" y="278434"/>
                    <a:pt x="1047158" y="367207"/>
                    <a:pt x="1053349" y="385876"/>
                  </a:cubicBezTo>
                  <a:cubicBezTo>
                    <a:pt x="1059540" y="404545"/>
                    <a:pt x="1020678" y="437216"/>
                    <a:pt x="1020678" y="437216"/>
                  </a:cubicBezTo>
                  <a:cubicBezTo>
                    <a:pt x="1020678" y="437216"/>
                    <a:pt x="964671" y="465219"/>
                    <a:pt x="963528" y="491699"/>
                  </a:cubicBezTo>
                  <a:cubicBezTo>
                    <a:pt x="962385" y="518178"/>
                    <a:pt x="820653" y="662578"/>
                    <a:pt x="820653" y="662578"/>
                  </a:cubicBezTo>
                  <a:cubicBezTo>
                    <a:pt x="820653" y="662578"/>
                    <a:pt x="761598" y="729824"/>
                    <a:pt x="624629" y="736873"/>
                  </a:cubicBezTo>
                  <a:cubicBezTo>
                    <a:pt x="487659" y="743921"/>
                    <a:pt x="423842" y="785831"/>
                    <a:pt x="423842" y="785831"/>
                  </a:cubicBezTo>
                  <a:cubicBezTo>
                    <a:pt x="423842" y="785831"/>
                    <a:pt x="357167" y="739158"/>
                    <a:pt x="308589" y="753160"/>
                  </a:cubicBezTo>
                  <a:cubicBezTo>
                    <a:pt x="260012" y="767162"/>
                    <a:pt x="23792" y="785831"/>
                    <a:pt x="23792" y="785831"/>
                  </a:cubicBezTo>
                  <a:cubicBezTo>
                    <a:pt x="23792" y="785831"/>
                    <a:pt x="-38978" y="993857"/>
                    <a:pt x="39317" y="1006906"/>
                  </a:cubicBezTo>
                  <a:cubicBezTo>
                    <a:pt x="48842" y="1008430"/>
                    <a:pt x="819415" y="1034910"/>
                    <a:pt x="819415" y="1034910"/>
                  </a:cubicBezTo>
                  <a:cubicBezTo>
                    <a:pt x="819415" y="1034910"/>
                    <a:pt x="872088" y="1059770"/>
                    <a:pt x="951431" y="999095"/>
                  </a:cubicBezTo>
                  <a:cubicBezTo>
                    <a:pt x="1030775" y="938421"/>
                    <a:pt x="1170506" y="830980"/>
                    <a:pt x="1170506" y="830980"/>
                  </a:cubicBezTo>
                  <a:cubicBezTo>
                    <a:pt x="1170506" y="830980"/>
                    <a:pt x="1475306" y="578853"/>
                    <a:pt x="1480260" y="573805"/>
                  </a:cubicBezTo>
                  <a:cubicBezTo>
                    <a:pt x="1485212" y="568756"/>
                    <a:pt x="1585035" y="475411"/>
                    <a:pt x="1582939" y="407498"/>
                  </a:cubicBezTo>
                  <a:cubicBezTo>
                    <a:pt x="1580844" y="339585"/>
                    <a:pt x="1653043" y="155848"/>
                    <a:pt x="1563889" y="102698"/>
                  </a:cubicBezTo>
                  <a:cubicBezTo>
                    <a:pt x="1474735" y="49548"/>
                    <a:pt x="1349100" y="-172"/>
                    <a:pt x="1349100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5809956" y="3423536"/>
              <a:ext cx="625887" cy="429430"/>
            </a:xfrm>
            <a:custGeom>
              <a:avLst/>
              <a:gdLst/>
              <a:ahLst/>
              <a:cxnLst/>
              <a:rect l="l" t="t" r="r" b="b"/>
              <a:pathLst>
                <a:path w="625887" h="429430" extrusionOk="0">
                  <a:moveTo>
                    <a:pt x="625870" y="321508"/>
                  </a:moveTo>
                  <a:cubicBezTo>
                    <a:pt x="625898" y="355246"/>
                    <a:pt x="620593" y="388773"/>
                    <a:pt x="610154" y="420854"/>
                  </a:cubicBezTo>
                  <a:cubicBezTo>
                    <a:pt x="605810" y="415729"/>
                    <a:pt x="601867" y="410281"/>
                    <a:pt x="598342" y="404566"/>
                  </a:cubicBezTo>
                  <a:cubicBezTo>
                    <a:pt x="583483" y="381706"/>
                    <a:pt x="568596" y="358846"/>
                    <a:pt x="553670" y="335986"/>
                  </a:cubicBezTo>
                  <a:cubicBezTo>
                    <a:pt x="542078" y="315412"/>
                    <a:pt x="526657" y="297238"/>
                    <a:pt x="508236" y="282455"/>
                  </a:cubicBezTo>
                  <a:cubicBezTo>
                    <a:pt x="489186" y="268930"/>
                    <a:pt x="462135" y="263405"/>
                    <a:pt x="441561" y="275407"/>
                  </a:cubicBezTo>
                  <a:cubicBezTo>
                    <a:pt x="423463" y="286075"/>
                    <a:pt x="414605" y="307887"/>
                    <a:pt x="412986" y="328842"/>
                  </a:cubicBezTo>
                  <a:cubicBezTo>
                    <a:pt x="412433" y="349873"/>
                    <a:pt x="412976" y="370924"/>
                    <a:pt x="414605" y="391898"/>
                  </a:cubicBezTo>
                  <a:cubicBezTo>
                    <a:pt x="415367" y="399927"/>
                    <a:pt x="413319" y="407976"/>
                    <a:pt x="408795" y="414663"/>
                  </a:cubicBezTo>
                  <a:cubicBezTo>
                    <a:pt x="402032" y="420720"/>
                    <a:pt x="393298" y="424102"/>
                    <a:pt x="384221" y="424188"/>
                  </a:cubicBezTo>
                  <a:lnTo>
                    <a:pt x="355646" y="428093"/>
                  </a:lnTo>
                  <a:cubicBezTo>
                    <a:pt x="344977" y="431845"/>
                    <a:pt x="333281" y="426235"/>
                    <a:pt x="329538" y="415567"/>
                  </a:cubicBezTo>
                  <a:cubicBezTo>
                    <a:pt x="329471" y="415396"/>
                    <a:pt x="329414" y="415215"/>
                    <a:pt x="329356" y="415043"/>
                  </a:cubicBezTo>
                  <a:cubicBezTo>
                    <a:pt x="305639" y="372086"/>
                    <a:pt x="289256" y="318746"/>
                    <a:pt x="244774" y="298076"/>
                  </a:cubicBezTo>
                  <a:cubicBezTo>
                    <a:pt x="217342" y="285313"/>
                    <a:pt x="181147" y="286170"/>
                    <a:pt x="163526" y="261596"/>
                  </a:cubicBezTo>
                  <a:cubicBezTo>
                    <a:pt x="151525" y="244832"/>
                    <a:pt x="153144" y="222067"/>
                    <a:pt x="156668" y="201683"/>
                  </a:cubicBezTo>
                  <a:cubicBezTo>
                    <a:pt x="160545" y="178700"/>
                    <a:pt x="166117" y="156030"/>
                    <a:pt x="173337" y="133865"/>
                  </a:cubicBezTo>
                  <a:cubicBezTo>
                    <a:pt x="178385" y="118245"/>
                    <a:pt x="189625" y="87098"/>
                    <a:pt x="164669" y="83954"/>
                  </a:cubicBezTo>
                  <a:cubicBezTo>
                    <a:pt x="147715" y="81764"/>
                    <a:pt x="124283" y="99766"/>
                    <a:pt x="115711" y="112529"/>
                  </a:cubicBezTo>
                  <a:cubicBezTo>
                    <a:pt x="107138" y="125293"/>
                    <a:pt x="105043" y="142343"/>
                    <a:pt x="98947" y="156916"/>
                  </a:cubicBezTo>
                  <a:cubicBezTo>
                    <a:pt x="87269" y="181995"/>
                    <a:pt x="66247" y="201512"/>
                    <a:pt x="40368" y="211304"/>
                  </a:cubicBezTo>
                  <a:cubicBezTo>
                    <a:pt x="27414" y="216628"/>
                    <a:pt x="13850" y="220305"/>
                    <a:pt x="-18" y="222257"/>
                  </a:cubicBezTo>
                  <a:cubicBezTo>
                    <a:pt x="54255" y="53712"/>
                    <a:pt x="234878" y="-38928"/>
                    <a:pt x="403432" y="15346"/>
                  </a:cubicBezTo>
                  <a:cubicBezTo>
                    <a:pt x="536020" y="58037"/>
                    <a:pt x="625870" y="181452"/>
                    <a:pt x="625774" y="32074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5647745" y="3257552"/>
              <a:ext cx="892206" cy="593689"/>
            </a:xfrm>
            <a:custGeom>
              <a:avLst/>
              <a:gdLst/>
              <a:ahLst/>
              <a:cxnLst/>
              <a:rect l="l" t="t" r="r" b="b"/>
              <a:pathLst>
                <a:path w="892206" h="593689" extrusionOk="0">
                  <a:moveTo>
                    <a:pt x="278017" y="270416"/>
                  </a:moveTo>
                  <a:cubicBezTo>
                    <a:pt x="269349" y="283656"/>
                    <a:pt x="267349" y="300134"/>
                    <a:pt x="261253" y="314707"/>
                  </a:cubicBezTo>
                  <a:cubicBezTo>
                    <a:pt x="249585" y="339758"/>
                    <a:pt x="228601" y="359275"/>
                    <a:pt x="202769" y="369095"/>
                  </a:cubicBezTo>
                  <a:cubicBezTo>
                    <a:pt x="177099" y="378706"/>
                    <a:pt x="149887" y="383554"/>
                    <a:pt x="122474" y="383383"/>
                  </a:cubicBezTo>
                  <a:cubicBezTo>
                    <a:pt x="78087" y="384716"/>
                    <a:pt x="28557" y="377954"/>
                    <a:pt x="-18" y="343949"/>
                  </a:cubicBezTo>
                  <a:cubicBezTo>
                    <a:pt x="21023" y="327662"/>
                    <a:pt x="34729" y="303678"/>
                    <a:pt x="38082" y="277274"/>
                  </a:cubicBezTo>
                  <a:cubicBezTo>
                    <a:pt x="40559" y="256891"/>
                    <a:pt x="37225" y="234126"/>
                    <a:pt x="49322" y="217457"/>
                  </a:cubicBezTo>
                  <a:cubicBezTo>
                    <a:pt x="55484" y="210161"/>
                    <a:pt x="62828" y="203951"/>
                    <a:pt x="71039" y="199074"/>
                  </a:cubicBezTo>
                  <a:cubicBezTo>
                    <a:pt x="120759" y="164784"/>
                    <a:pt x="160002" y="117731"/>
                    <a:pt x="204960" y="77345"/>
                  </a:cubicBezTo>
                  <a:cubicBezTo>
                    <a:pt x="249918" y="36958"/>
                    <a:pt x="304116" y="1811"/>
                    <a:pt x="364504" y="-94"/>
                  </a:cubicBezTo>
                  <a:cubicBezTo>
                    <a:pt x="445371" y="-2570"/>
                    <a:pt x="516904" y="54389"/>
                    <a:pt x="596914" y="65153"/>
                  </a:cubicBezTo>
                  <a:cubicBezTo>
                    <a:pt x="621488" y="68486"/>
                    <a:pt x="646825" y="67343"/>
                    <a:pt x="670828" y="73534"/>
                  </a:cubicBezTo>
                  <a:cubicBezTo>
                    <a:pt x="697841" y="81926"/>
                    <a:pt x="723244" y="94804"/>
                    <a:pt x="745980" y="111634"/>
                  </a:cubicBezTo>
                  <a:cubicBezTo>
                    <a:pt x="766554" y="123550"/>
                    <a:pt x="784737" y="139190"/>
                    <a:pt x="799606" y="157736"/>
                  </a:cubicBezTo>
                  <a:cubicBezTo>
                    <a:pt x="809874" y="173928"/>
                    <a:pt x="817256" y="191787"/>
                    <a:pt x="821418" y="210504"/>
                  </a:cubicBezTo>
                  <a:cubicBezTo>
                    <a:pt x="831943" y="250023"/>
                    <a:pt x="838335" y="290533"/>
                    <a:pt x="840468" y="331376"/>
                  </a:cubicBezTo>
                  <a:cubicBezTo>
                    <a:pt x="842659" y="374048"/>
                    <a:pt x="840468" y="417101"/>
                    <a:pt x="845040" y="459583"/>
                  </a:cubicBezTo>
                  <a:cubicBezTo>
                    <a:pt x="849612" y="502064"/>
                    <a:pt x="863138" y="545308"/>
                    <a:pt x="892189" y="576740"/>
                  </a:cubicBezTo>
                  <a:cubicBezTo>
                    <a:pt x="870996" y="583436"/>
                    <a:pt x="849308" y="588437"/>
                    <a:pt x="827324" y="591695"/>
                  </a:cubicBezTo>
                  <a:cubicBezTo>
                    <a:pt x="813579" y="594952"/>
                    <a:pt x="799149" y="593828"/>
                    <a:pt x="786081" y="588456"/>
                  </a:cubicBezTo>
                  <a:cubicBezTo>
                    <a:pt x="775498" y="581731"/>
                    <a:pt x="766830" y="572378"/>
                    <a:pt x="760934" y="561310"/>
                  </a:cubicBezTo>
                  <a:lnTo>
                    <a:pt x="716262" y="492730"/>
                  </a:lnTo>
                  <a:cubicBezTo>
                    <a:pt x="704670" y="472156"/>
                    <a:pt x="689249" y="453982"/>
                    <a:pt x="670828" y="439199"/>
                  </a:cubicBezTo>
                  <a:cubicBezTo>
                    <a:pt x="651778" y="425674"/>
                    <a:pt x="624727" y="420149"/>
                    <a:pt x="604153" y="432151"/>
                  </a:cubicBezTo>
                  <a:cubicBezTo>
                    <a:pt x="586056" y="442819"/>
                    <a:pt x="577292" y="464631"/>
                    <a:pt x="575578" y="485586"/>
                  </a:cubicBezTo>
                  <a:cubicBezTo>
                    <a:pt x="575025" y="506617"/>
                    <a:pt x="575568" y="527667"/>
                    <a:pt x="577197" y="548641"/>
                  </a:cubicBezTo>
                  <a:cubicBezTo>
                    <a:pt x="577959" y="556671"/>
                    <a:pt x="575911" y="564720"/>
                    <a:pt x="571387" y="571406"/>
                  </a:cubicBezTo>
                  <a:cubicBezTo>
                    <a:pt x="564596" y="577474"/>
                    <a:pt x="555823" y="580865"/>
                    <a:pt x="546717" y="580931"/>
                  </a:cubicBezTo>
                  <a:lnTo>
                    <a:pt x="518142" y="584837"/>
                  </a:lnTo>
                  <a:cubicBezTo>
                    <a:pt x="507474" y="588589"/>
                    <a:pt x="495777" y="582979"/>
                    <a:pt x="492034" y="572311"/>
                  </a:cubicBezTo>
                  <a:cubicBezTo>
                    <a:pt x="491967" y="572140"/>
                    <a:pt x="491910" y="571959"/>
                    <a:pt x="491853" y="571787"/>
                  </a:cubicBezTo>
                  <a:cubicBezTo>
                    <a:pt x="468136" y="528734"/>
                    <a:pt x="451753" y="475490"/>
                    <a:pt x="407271" y="454820"/>
                  </a:cubicBezTo>
                  <a:cubicBezTo>
                    <a:pt x="379839" y="442057"/>
                    <a:pt x="343644" y="442914"/>
                    <a:pt x="326023" y="418340"/>
                  </a:cubicBezTo>
                  <a:cubicBezTo>
                    <a:pt x="314021" y="401575"/>
                    <a:pt x="315641" y="378811"/>
                    <a:pt x="319165" y="358427"/>
                  </a:cubicBezTo>
                  <a:cubicBezTo>
                    <a:pt x="323042" y="335443"/>
                    <a:pt x="328614" y="312774"/>
                    <a:pt x="335834" y="290609"/>
                  </a:cubicBezTo>
                  <a:cubicBezTo>
                    <a:pt x="340882" y="274988"/>
                    <a:pt x="352121" y="243841"/>
                    <a:pt x="327166" y="240603"/>
                  </a:cubicBezTo>
                  <a:cubicBezTo>
                    <a:pt x="310021" y="238793"/>
                    <a:pt x="286590" y="256796"/>
                    <a:pt x="278017" y="27041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15092" y="4271449"/>
              <a:ext cx="207930" cy="34271"/>
            </a:xfrm>
            <a:custGeom>
              <a:avLst/>
              <a:gdLst/>
              <a:ahLst/>
              <a:cxnLst/>
              <a:rect l="l" t="t" r="r" b="b"/>
              <a:pathLst>
                <a:path w="207930" h="34271" extrusionOk="0">
                  <a:moveTo>
                    <a:pt x="135904" y="9661"/>
                  </a:moveTo>
                  <a:cubicBezTo>
                    <a:pt x="160002" y="6328"/>
                    <a:pt x="185338" y="4137"/>
                    <a:pt x="207913" y="13376"/>
                  </a:cubicBezTo>
                  <a:cubicBezTo>
                    <a:pt x="149143" y="-10722"/>
                    <a:pt x="53512" y="-1483"/>
                    <a:pt x="-18" y="31664"/>
                  </a:cubicBezTo>
                  <a:cubicBezTo>
                    <a:pt x="4840" y="42808"/>
                    <a:pt x="117235" y="12233"/>
                    <a:pt x="135904" y="966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519564" y="4330590"/>
              <a:ext cx="334141" cy="54324"/>
            </a:xfrm>
            <a:custGeom>
              <a:avLst/>
              <a:gdLst/>
              <a:ahLst/>
              <a:cxnLst/>
              <a:rect l="l" t="t" r="r" b="b"/>
              <a:pathLst>
                <a:path w="334141" h="54324" extrusionOk="0">
                  <a:moveTo>
                    <a:pt x="159531" y="28625"/>
                  </a:moveTo>
                  <a:cubicBezTo>
                    <a:pt x="218109" y="32530"/>
                    <a:pt x="278593" y="40722"/>
                    <a:pt x="334124" y="21672"/>
                  </a:cubicBezTo>
                  <a:cubicBezTo>
                    <a:pt x="287642" y="5670"/>
                    <a:pt x="236493" y="15766"/>
                    <a:pt x="187534" y="10909"/>
                  </a:cubicBezTo>
                  <a:cubicBezTo>
                    <a:pt x="148482" y="7003"/>
                    <a:pt x="108762" y="-6522"/>
                    <a:pt x="70662" y="3384"/>
                  </a:cubicBezTo>
                  <a:cubicBezTo>
                    <a:pt x="54756" y="7479"/>
                    <a:pt x="-3823" y="34435"/>
                    <a:pt x="177" y="54152"/>
                  </a:cubicBezTo>
                  <a:cubicBezTo>
                    <a:pt x="50193" y="32016"/>
                    <a:pt x="105095" y="23224"/>
                    <a:pt x="159531" y="2862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523950" y="4477402"/>
              <a:ext cx="267271" cy="28613"/>
            </a:xfrm>
            <a:custGeom>
              <a:avLst/>
              <a:gdLst/>
              <a:ahLst/>
              <a:cxnLst/>
              <a:rect l="l" t="t" r="r" b="b"/>
              <a:pathLst>
                <a:path w="267271" h="28613" extrusionOk="0">
                  <a:moveTo>
                    <a:pt x="-18" y="9830"/>
                  </a:moveTo>
                  <a:cubicBezTo>
                    <a:pt x="12241" y="8534"/>
                    <a:pt x="24642" y="9839"/>
                    <a:pt x="36368" y="13639"/>
                  </a:cubicBezTo>
                  <a:cubicBezTo>
                    <a:pt x="80306" y="23983"/>
                    <a:pt x="125340" y="28937"/>
                    <a:pt x="170479" y="28403"/>
                  </a:cubicBezTo>
                  <a:cubicBezTo>
                    <a:pt x="204960" y="28403"/>
                    <a:pt x="242107" y="23164"/>
                    <a:pt x="267254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335260" y="4754675"/>
              <a:ext cx="313753" cy="55248"/>
            </a:xfrm>
            <a:custGeom>
              <a:avLst/>
              <a:gdLst/>
              <a:ahLst/>
              <a:cxnLst/>
              <a:rect l="l" t="t" r="r" b="b"/>
              <a:pathLst>
                <a:path w="313753" h="55248" extrusionOk="0">
                  <a:moveTo>
                    <a:pt x="-18" y="30594"/>
                  </a:moveTo>
                  <a:cubicBezTo>
                    <a:pt x="40949" y="49405"/>
                    <a:pt x="85983" y="57587"/>
                    <a:pt x="130951" y="54406"/>
                  </a:cubicBezTo>
                  <a:cubicBezTo>
                    <a:pt x="175728" y="51110"/>
                    <a:pt x="219971" y="42604"/>
                    <a:pt x="262777" y="29070"/>
                  </a:cubicBezTo>
                  <a:cubicBezTo>
                    <a:pt x="281827" y="23450"/>
                    <a:pt x="302591" y="16401"/>
                    <a:pt x="313736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727309" y="4814587"/>
              <a:ext cx="320325" cy="102774"/>
            </a:xfrm>
            <a:custGeom>
              <a:avLst/>
              <a:gdLst/>
              <a:ahLst/>
              <a:cxnLst/>
              <a:rect l="l" t="t" r="r" b="b"/>
              <a:pathLst>
                <a:path w="320325" h="102774" extrusionOk="0">
                  <a:moveTo>
                    <a:pt x="29605" y="12592"/>
                  </a:moveTo>
                  <a:cubicBezTo>
                    <a:pt x="118730" y="63560"/>
                    <a:pt x="217981" y="94287"/>
                    <a:pt x="320308" y="102603"/>
                  </a:cubicBezTo>
                  <a:cubicBezTo>
                    <a:pt x="268682" y="81905"/>
                    <a:pt x="216676" y="62312"/>
                    <a:pt x="164288" y="43833"/>
                  </a:cubicBezTo>
                  <a:cubicBezTo>
                    <a:pt x="110701" y="25060"/>
                    <a:pt x="55780" y="10344"/>
                    <a:pt x="-18" y="-172"/>
                  </a:cubicBezTo>
                  <a:cubicBezTo>
                    <a:pt x="10593" y="2114"/>
                    <a:pt x="20651" y="6457"/>
                    <a:pt x="29605" y="1259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819225" y="4743167"/>
              <a:ext cx="162306" cy="32946"/>
            </a:xfrm>
            <a:custGeom>
              <a:avLst/>
              <a:gdLst/>
              <a:ahLst/>
              <a:cxnLst/>
              <a:rect l="l" t="t" r="r" b="b"/>
              <a:pathLst>
                <a:path w="162306" h="32946" extrusionOk="0">
                  <a:moveTo>
                    <a:pt x="81611" y="29434"/>
                  </a:moveTo>
                  <a:cubicBezTo>
                    <a:pt x="99509" y="32415"/>
                    <a:pt x="117692" y="33406"/>
                    <a:pt x="135808" y="32386"/>
                  </a:cubicBezTo>
                  <a:cubicBezTo>
                    <a:pt x="145333" y="32386"/>
                    <a:pt x="156668" y="31053"/>
                    <a:pt x="162288" y="22861"/>
                  </a:cubicBezTo>
                  <a:cubicBezTo>
                    <a:pt x="121426" y="24576"/>
                    <a:pt x="81135" y="14099"/>
                    <a:pt x="41225" y="5050"/>
                  </a:cubicBezTo>
                  <a:cubicBezTo>
                    <a:pt x="29890" y="2383"/>
                    <a:pt x="9507" y="-3904"/>
                    <a:pt x="-18" y="2859"/>
                  </a:cubicBezTo>
                  <a:cubicBezTo>
                    <a:pt x="18079" y="15813"/>
                    <a:pt x="58751" y="24862"/>
                    <a:pt x="81611" y="2943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7082699" y="5463716"/>
              <a:ext cx="191153" cy="311562"/>
            </a:xfrm>
            <a:custGeom>
              <a:avLst/>
              <a:gdLst/>
              <a:ahLst/>
              <a:cxnLst/>
              <a:rect l="l" t="t" r="r" b="b"/>
              <a:pathLst>
                <a:path w="191153" h="311562" extrusionOk="0">
                  <a:moveTo>
                    <a:pt x="63787" y="159753"/>
                  </a:moveTo>
                  <a:cubicBezTo>
                    <a:pt x="85218" y="196519"/>
                    <a:pt x="106935" y="233667"/>
                    <a:pt x="136558" y="264528"/>
                  </a:cubicBezTo>
                  <a:cubicBezTo>
                    <a:pt x="153674" y="281358"/>
                    <a:pt x="171915" y="297017"/>
                    <a:pt x="191136" y="311390"/>
                  </a:cubicBezTo>
                  <a:cubicBezTo>
                    <a:pt x="155798" y="221284"/>
                    <a:pt x="119889" y="130415"/>
                    <a:pt x="63310" y="51644"/>
                  </a:cubicBezTo>
                  <a:cubicBezTo>
                    <a:pt x="49023" y="31832"/>
                    <a:pt x="27687" y="3448"/>
                    <a:pt x="1684" y="-172"/>
                  </a:cubicBezTo>
                  <a:cubicBezTo>
                    <a:pt x="-5746" y="21831"/>
                    <a:pt x="13018" y="60788"/>
                    <a:pt x="22067" y="81457"/>
                  </a:cubicBezTo>
                  <a:cubicBezTo>
                    <a:pt x="34488" y="108317"/>
                    <a:pt x="48413" y="134463"/>
                    <a:pt x="63787" y="15975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103987" y="4909837"/>
              <a:ext cx="25247" cy="97059"/>
            </a:xfrm>
            <a:custGeom>
              <a:avLst/>
              <a:gdLst/>
              <a:ahLst/>
              <a:cxnLst/>
              <a:rect l="l" t="t" r="r" b="b"/>
              <a:pathLst>
                <a:path w="25247" h="97059" extrusionOk="0">
                  <a:moveTo>
                    <a:pt x="1131" y="39833"/>
                  </a:moveTo>
                  <a:cubicBezTo>
                    <a:pt x="-488" y="55073"/>
                    <a:pt x="-1727" y="71932"/>
                    <a:pt x="7132" y="84410"/>
                  </a:cubicBezTo>
                  <a:cubicBezTo>
                    <a:pt x="11513" y="90563"/>
                    <a:pt x="17924" y="94983"/>
                    <a:pt x="25229" y="96888"/>
                  </a:cubicBezTo>
                  <a:cubicBezTo>
                    <a:pt x="20657" y="95745"/>
                    <a:pt x="15704" y="50977"/>
                    <a:pt x="14561" y="44881"/>
                  </a:cubicBezTo>
                  <a:cubicBezTo>
                    <a:pt x="12466" y="32403"/>
                    <a:pt x="14561" y="9068"/>
                    <a:pt x="5703" y="-172"/>
                  </a:cubicBezTo>
                  <a:cubicBezTo>
                    <a:pt x="3417" y="12973"/>
                    <a:pt x="2560" y="26498"/>
                    <a:pt x="1131" y="3983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146665" y="4907551"/>
              <a:ext cx="55625" cy="89249"/>
            </a:xfrm>
            <a:custGeom>
              <a:avLst/>
              <a:gdLst/>
              <a:ahLst/>
              <a:cxnLst/>
              <a:rect l="l" t="t" r="r" b="b"/>
              <a:pathLst>
                <a:path w="55625" h="89249" extrusionOk="0">
                  <a:moveTo>
                    <a:pt x="7983" y="24593"/>
                  </a:moveTo>
                  <a:cubicBezTo>
                    <a:pt x="14346" y="51711"/>
                    <a:pt x="31557" y="75028"/>
                    <a:pt x="55608" y="89077"/>
                  </a:cubicBezTo>
                  <a:cubicBezTo>
                    <a:pt x="38939" y="68503"/>
                    <a:pt x="33510" y="41452"/>
                    <a:pt x="19032" y="18878"/>
                  </a:cubicBezTo>
                  <a:cubicBezTo>
                    <a:pt x="14365" y="11639"/>
                    <a:pt x="8936" y="1256"/>
                    <a:pt x="-18" y="-172"/>
                  </a:cubicBezTo>
                  <a:cubicBezTo>
                    <a:pt x="2239" y="8210"/>
                    <a:pt x="4906" y="16478"/>
                    <a:pt x="7983" y="2459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5998035" y="4644293"/>
              <a:ext cx="114720" cy="30420"/>
            </a:xfrm>
            <a:custGeom>
              <a:avLst/>
              <a:gdLst/>
              <a:ahLst/>
              <a:cxnLst/>
              <a:rect l="l" t="t" r="r" b="b"/>
              <a:pathLst>
                <a:path w="114720" h="30420" extrusionOk="0">
                  <a:moveTo>
                    <a:pt x="114703" y="13531"/>
                  </a:moveTo>
                  <a:cubicBezTo>
                    <a:pt x="86290" y="30429"/>
                    <a:pt x="52124" y="34744"/>
                    <a:pt x="20405" y="25438"/>
                  </a:cubicBezTo>
                  <a:cubicBezTo>
                    <a:pt x="13262" y="23342"/>
                    <a:pt x="-3407" y="15913"/>
                    <a:pt x="594" y="5435"/>
                  </a:cubicBezTo>
                  <a:cubicBezTo>
                    <a:pt x="4594" y="-5042"/>
                    <a:pt x="23930" y="2197"/>
                    <a:pt x="31836" y="3150"/>
                  </a:cubicBezTo>
                  <a:lnTo>
                    <a:pt x="73269" y="8388"/>
                  </a:lnTo>
                  <a:cubicBezTo>
                    <a:pt x="80889" y="9340"/>
                    <a:pt x="108512" y="17151"/>
                    <a:pt x="114703" y="1353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5972548" y="4723992"/>
              <a:ext cx="147542" cy="28858"/>
            </a:xfrm>
            <a:custGeom>
              <a:avLst/>
              <a:gdLst/>
              <a:ahLst/>
              <a:cxnLst/>
              <a:rect l="l" t="t" r="r" b="b"/>
              <a:pathLst>
                <a:path w="147542" h="28858" extrusionOk="0">
                  <a:moveTo>
                    <a:pt x="-18" y="1650"/>
                  </a:moveTo>
                  <a:cubicBezTo>
                    <a:pt x="19508" y="-827"/>
                    <a:pt x="37034" y="12699"/>
                    <a:pt x="55322" y="20033"/>
                  </a:cubicBezTo>
                  <a:cubicBezTo>
                    <a:pt x="75563" y="26777"/>
                    <a:pt x="96890" y="29625"/>
                    <a:pt x="118187" y="28415"/>
                  </a:cubicBezTo>
                  <a:cubicBezTo>
                    <a:pt x="128855" y="28415"/>
                    <a:pt x="140952" y="27558"/>
                    <a:pt x="147524" y="18890"/>
                  </a:cubicBezTo>
                  <a:cubicBezTo>
                    <a:pt x="97899" y="7555"/>
                    <a:pt x="51512" y="-4923"/>
                    <a:pt x="-18" y="165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208006" y="4153076"/>
              <a:ext cx="26479" cy="112109"/>
            </a:xfrm>
            <a:custGeom>
              <a:avLst/>
              <a:gdLst/>
              <a:ahLst/>
              <a:cxnLst/>
              <a:rect l="l" t="t" r="r" b="b"/>
              <a:pathLst>
                <a:path w="26479" h="112109" extrusionOk="0">
                  <a:moveTo>
                    <a:pt x="0" y="0"/>
                  </a:moveTo>
                  <a:lnTo>
                    <a:pt x="3143" y="0"/>
                  </a:lnTo>
                  <a:lnTo>
                    <a:pt x="26479" y="83916"/>
                  </a:lnTo>
                  <a:lnTo>
                    <a:pt x="0" y="11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7"/>
            <p:cNvGrpSpPr/>
            <p:nvPr/>
          </p:nvGrpSpPr>
          <p:grpSpPr>
            <a:xfrm>
              <a:off x="5649079" y="3479396"/>
              <a:ext cx="892016" cy="371748"/>
              <a:chOff x="5649079" y="3479396"/>
              <a:chExt cx="892016" cy="371748"/>
            </a:xfrm>
          </p:grpSpPr>
          <p:sp>
            <p:nvSpPr>
              <p:cNvPr id="554" name="Google Shape;554;p7"/>
              <p:cNvSpPr/>
              <p:nvPr/>
            </p:nvSpPr>
            <p:spPr>
              <a:xfrm>
                <a:off x="5687654" y="3487755"/>
                <a:ext cx="4287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1433" extrusionOk="0">
                    <a:moveTo>
                      <a:pt x="4269" y="-172"/>
                    </a:moveTo>
                    <a:cubicBezTo>
                      <a:pt x="1374" y="13449"/>
                      <a:pt x="-55" y="27336"/>
                      <a:pt x="-17" y="41261"/>
                    </a:cubicBezTo>
                    <a:cubicBezTo>
                      <a:pt x="1173" y="36890"/>
                      <a:pt x="2031" y="32432"/>
                      <a:pt x="2555" y="27927"/>
                    </a:cubicBezTo>
                    <a:cubicBezTo>
                      <a:pt x="3698" y="18783"/>
                      <a:pt x="3602" y="9162"/>
                      <a:pt x="4269" y="-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5649079" y="3479396"/>
                <a:ext cx="345759" cy="161105"/>
              </a:xfrm>
              <a:custGeom>
                <a:avLst/>
                <a:gdLst/>
                <a:ahLst/>
                <a:cxnLst/>
                <a:rect l="l" t="t" r="r" b="b"/>
                <a:pathLst>
                  <a:path w="345759" h="161105" extrusionOk="0">
                    <a:moveTo>
                      <a:pt x="326975" y="19046"/>
                    </a:moveTo>
                    <a:cubicBezTo>
                      <a:pt x="336214" y="19589"/>
                      <a:pt x="343272" y="27523"/>
                      <a:pt x="342730" y="36762"/>
                    </a:cubicBezTo>
                    <a:cubicBezTo>
                      <a:pt x="342701" y="37210"/>
                      <a:pt x="342654" y="37658"/>
                      <a:pt x="342596" y="38096"/>
                    </a:cubicBezTo>
                    <a:cubicBezTo>
                      <a:pt x="347073" y="22284"/>
                      <a:pt x="349550" y="2853"/>
                      <a:pt x="330119" y="-4"/>
                    </a:cubicBezTo>
                    <a:cubicBezTo>
                      <a:pt x="313164" y="-2100"/>
                      <a:pt x="289733" y="15902"/>
                      <a:pt x="281160" y="29047"/>
                    </a:cubicBezTo>
                    <a:cubicBezTo>
                      <a:pt x="272588" y="42191"/>
                      <a:pt x="270492" y="58860"/>
                      <a:pt x="264396" y="73433"/>
                    </a:cubicBezTo>
                    <a:cubicBezTo>
                      <a:pt x="252756" y="98503"/>
                      <a:pt x="231764" y="118029"/>
                      <a:pt x="205913" y="127821"/>
                    </a:cubicBezTo>
                    <a:cubicBezTo>
                      <a:pt x="180243" y="137432"/>
                      <a:pt x="153030" y="142271"/>
                      <a:pt x="125617" y="142109"/>
                    </a:cubicBezTo>
                    <a:cubicBezTo>
                      <a:pt x="85231" y="143347"/>
                      <a:pt x="40559" y="137727"/>
                      <a:pt x="11317" y="111057"/>
                    </a:cubicBezTo>
                    <a:cubicBezTo>
                      <a:pt x="7812" y="114781"/>
                      <a:pt x="4030" y="118220"/>
                      <a:pt x="-18" y="121344"/>
                    </a:cubicBezTo>
                    <a:cubicBezTo>
                      <a:pt x="28557" y="155348"/>
                      <a:pt x="78087" y="162111"/>
                      <a:pt x="122569" y="160778"/>
                    </a:cubicBezTo>
                    <a:cubicBezTo>
                      <a:pt x="149953" y="160940"/>
                      <a:pt x="177128" y="156091"/>
                      <a:pt x="202769" y="146490"/>
                    </a:cubicBezTo>
                    <a:cubicBezTo>
                      <a:pt x="228630" y="136670"/>
                      <a:pt x="249642" y="117163"/>
                      <a:pt x="261348" y="92102"/>
                    </a:cubicBezTo>
                    <a:cubicBezTo>
                      <a:pt x="267444" y="77529"/>
                      <a:pt x="269349" y="61051"/>
                      <a:pt x="278017" y="47811"/>
                    </a:cubicBezTo>
                    <a:cubicBezTo>
                      <a:pt x="286685" y="34571"/>
                      <a:pt x="310021" y="16950"/>
                      <a:pt x="326975" y="19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7056" y="3664473"/>
                <a:ext cx="314039" cy="186671"/>
              </a:xfrm>
              <a:custGeom>
                <a:avLst/>
                <a:gdLst/>
                <a:ahLst/>
                <a:cxnLst/>
                <a:rect l="l" t="t" r="r" b="b"/>
                <a:pathLst>
                  <a:path w="314039" h="186671" extrusionOk="0">
                    <a:moveTo>
                      <a:pt x="252109" y="166010"/>
                    </a:moveTo>
                    <a:cubicBezTo>
                      <a:pt x="238364" y="169267"/>
                      <a:pt x="223934" y="168143"/>
                      <a:pt x="210866" y="162771"/>
                    </a:cubicBezTo>
                    <a:cubicBezTo>
                      <a:pt x="200302" y="156018"/>
                      <a:pt x="191654" y="146674"/>
                      <a:pt x="185720" y="135625"/>
                    </a:cubicBezTo>
                    <a:cubicBezTo>
                      <a:pt x="170861" y="112765"/>
                      <a:pt x="155973" y="89905"/>
                      <a:pt x="141047" y="67045"/>
                    </a:cubicBezTo>
                    <a:cubicBezTo>
                      <a:pt x="129513" y="46452"/>
                      <a:pt x="114120" y="28278"/>
                      <a:pt x="95708" y="13515"/>
                    </a:cubicBezTo>
                    <a:cubicBezTo>
                      <a:pt x="76658" y="-106"/>
                      <a:pt x="49512" y="-5535"/>
                      <a:pt x="29033" y="6466"/>
                    </a:cubicBezTo>
                    <a:cubicBezTo>
                      <a:pt x="10841" y="17134"/>
                      <a:pt x="2078" y="38946"/>
                      <a:pt x="-18" y="59901"/>
                    </a:cubicBezTo>
                    <a:cubicBezTo>
                      <a:pt x="-18" y="60758"/>
                      <a:pt x="-18" y="61616"/>
                      <a:pt x="-18" y="62473"/>
                    </a:cubicBezTo>
                    <a:cubicBezTo>
                      <a:pt x="3430" y="47109"/>
                      <a:pt x="12765" y="33698"/>
                      <a:pt x="25985" y="25135"/>
                    </a:cubicBezTo>
                    <a:cubicBezTo>
                      <a:pt x="46274" y="13133"/>
                      <a:pt x="73610" y="18658"/>
                      <a:pt x="92660" y="32183"/>
                    </a:cubicBezTo>
                    <a:cubicBezTo>
                      <a:pt x="111053" y="46995"/>
                      <a:pt x="126465" y="65159"/>
                      <a:pt x="138095" y="85714"/>
                    </a:cubicBezTo>
                    <a:cubicBezTo>
                      <a:pt x="152954" y="108574"/>
                      <a:pt x="167841" y="131434"/>
                      <a:pt x="182767" y="154294"/>
                    </a:cubicBezTo>
                    <a:cubicBezTo>
                      <a:pt x="188634" y="165381"/>
                      <a:pt x="197302" y="174744"/>
                      <a:pt x="207913" y="181440"/>
                    </a:cubicBezTo>
                    <a:cubicBezTo>
                      <a:pt x="220953" y="186803"/>
                      <a:pt x="235345" y="187936"/>
                      <a:pt x="249061" y="184679"/>
                    </a:cubicBezTo>
                    <a:cubicBezTo>
                      <a:pt x="271073" y="181412"/>
                      <a:pt x="292800" y="176411"/>
                      <a:pt x="314021" y="169724"/>
                    </a:cubicBezTo>
                    <a:cubicBezTo>
                      <a:pt x="309830" y="165191"/>
                      <a:pt x="305954" y="160390"/>
                      <a:pt x="302401" y="155342"/>
                    </a:cubicBezTo>
                    <a:cubicBezTo>
                      <a:pt x="285875" y="159952"/>
                      <a:pt x="269082" y="163514"/>
                      <a:pt x="252109" y="1660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5965266" y="3607389"/>
                <a:ext cx="260724" cy="236512"/>
              </a:xfrm>
              <a:custGeom>
                <a:avLst/>
                <a:gdLst/>
                <a:ahLst/>
                <a:cxnLst/>
                <a:rect l="l" t="t" r="r" b="b"/>
                <a:pathLst>
                  <a:path w="260724" h="236512" extrusionOk="0">
                    <a:moveTo>
                      <a:pt x="257771" y="202806"/>
                    </a:moveTo>
                    <a:cubicBezTo>
                      <a:pt x="250970" y="208807"/>
                      <a:pt x="242265" y="212178"/>
                      <a:pt x="233197" y="212331"/>
                    </a:cubicBezTo>
                    <a:lnTo>
                      <a:pt x="204622" y="216236"/>
                    </a:lnTo>
                    <a:cubicBezTo>
                      <a:pt x="193954" y="219989"/>
                      <a:pt x="182257" y="214379"/>
                      <a:pt x="178514" y="203711"/>
                    </a:cubicBezTo>
                    <a:cubicBezTo>
                      <a:pt x="178447" y="203539"/>
                      <a:pt x="178390" y="203358"/>
                      <a:pt x="178333" y="203187"/>
                    </a:cubicBezTo>
                    <a:cubicBezTo>
                      <a:pt x="154616" y="160134"/>
                      <a:pt x="138233" y="106889"/>
                      <a:pt x="93751" y="86220"/>
                    </a:cubicBezTo>
                    <a:cubicBezTo>
                      <a:pt x="66319" y="73456"/>
                      <a:pt x="30219" y="74314"/>
                      <a:pt x="12598" y="49739"/>
                    </a:cubicBezTo>
                    <a:cubicBezTo>
                      <a:pt x="3654" y="34737"/>
                      <a:pt x="635" y="16944"/>
                      <a:pt x="4121" y="-172"/>
                    </a:cubicBezTo>
                    <a:cubicBezTo>
                      <a:pt x="3644" y="2781"/>
                      <a:pt x="2978" y="5638"/>
                      <a:pt x="2501" y="8496"/>
                    </a:cubicBezTo>
                    <a:cubicBezTo>
                      <a:pt x="-928" y="28879"/>
                      <a:pt x="-2642" y="51644"/>
                      <a:pt x="9455" y="68408"/>
                    </a:cubicBezTo>
                    <a:cubicBezTo>
                      <a:pt x="27076" y="92982"/>
                      <a:pt x="63271" y="92125"/>
                      <a:pt x="90608" y="104889"/>
                    </a:cubicBezTo>
                    <a:cubicBezTo>
                      <a:pt x="135185" y="125558"/>
                      <a:pt x="151567" y="178803"/>
                      <a:pt x="175285" y="221856"/>
                    </a:cubicBezTo>
                    <a:cubicBezTo>
                      <a:pt x="177447" y="227266"/>
                      <a:pt x="181286" y="231838"/>
                      <a:pt x="186239" y="234905"/>
                    </a:cubicBezTo>
                    <a:cubicBezTo>
                      <a:pt x="191191" y="236553"/>
                      <a:pt x="196497" y="236791"/>
                      <a:pt x="201574" y="235572"/>
                    </a:cubicBezTo>
                    <a:lnTo>
                      <a:pt x="230149" y="231666"/>
                    </a:lnTo>
                    <a:cubicBezTo>
                      <a:pt x="239226" y="231581"/>
                      <a:pt x="247961" y="228199"/>
                      <a:pt x="254723" y="222141"/>
                    </a:cubicBezTo>
                    <a:cubicBezTo>
                      <a:pt x="259286" y="215474"/>
                      <a:pt x="261343" y="207416"/>
                      <a:pt x="260533" y="199377"/>
                    </a:cubicBezTo>
                    <a:lnTo>
                      <a:pt x="260533" y="199377"/>
                    </a:lnTo>
                    <a:cubicBezTo>
                      <a:pt x="259705" y="200586"/>
                      <a:pt x="258781" y="201739"/>
                      <a:pt x="257771" y="2028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8" name="Google Shape;558;p7"/>
          <p:cNvSpPr/>
          <p:nvPr/>
        </p:nvSpPr>
        <p:spPr>
          <a:xfrm>
            <a:off x="9144322" y="2813314"/>
            <a:ext cx="19159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aggregate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history log</a:t>
            </a:r>
            <a:endParaRPr/>
          </a:p>
        </p:txBody>
      </p:sp>
      <p:sp>
        <p:nvSpPr>
          <p:cNvPr id="559" name="Google Shape;559;p7"/>
          <p:cNvSpPr/>
          <p:nvPr/>
        </p:nvSpPr>
        <p:spPr>
          <a:xfrm rot="3735111" flipH="1">
            <a:off x="2074844" y="1861752"/>
            <a:ext cx="1247378" cy="1427316"/>
          </a:xfrm>
          <a:prstGeom prst="arc">
            <a:avLst>
              <a:gd name="adj1" fmla="val 16481963"/>
              <a:gd name="adj2" fmla="val 803348"/>
            </a:avLst>
          </a:prstGeom>
          <a:noFill/>
          <a:ln w="38100" cap="flat" cmpd="sng">
            <a:solidFill>
              <a:srgbClr val="FF0000"/>
            </a:solidFill>
            <a:prstDash val="dot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 rot="3735111" flipH="1">
            <a:off x="4058994" y="1892529"/>
            <a:ext cx="1247378" cy="1427316"/>
          </a:xfrm>
          <a:prstGeom prst="arc">
            <a:avLst>
              <a:gd name="adj1" fmla="val 16481963"/>
              <a:gd name="adj2" fmla="val 803348"/>
            </a:avLst>
          </a:prstGeom>
          <a:noFill/>
          <a:ln w="38100" cap="flat" cmpd="sng">
            <a:solidFill>
              <a:srgbClr val="FF0000"/>
            </a:solidFill>
            <a:prstDash val="dot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7347104" y="2761273"/>
            <a:ext cx="16321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Print &amp; put </a:t>
            </a:r>
            <a:b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QR Entry Pass</a:t>
            </a:r>
            <a:endParaRPr/>
          </a:p>
        </p:txBody>
      </p:sp>
      <p:grpSp>
        <p:nvGrpSpPr>
          <p:cNvPr id="562" name="Google Shape;562;p7"/>
          <p:cNvGrpSpPr/>
          <p:nvPr/>
        </p:nvGrpSpPr>
        <p:grpSpPr>
          <a:xfrm rot="1032127">
            <a:off x="7669100" y="1949381"/>
            <a:ext cx="939874" cy="754308"/>
            <a:chOff x="7354149" y="4209085"/>
            <a:chExt cx="939874" cy="754308"/>
          </a:xfrm>
        </p:grpSpPr>
        <p:grpSp>
          <p:nvGrpSpPr>
            <p:cNvPr id="563" name="Google Shape;563;p7"/>
            <p:cNvGrpSpPr/>
            <p:nvPr/>
          </p:nvGrpSpPr>
          <p:grpSpPr>
            <a:xfrm>
              <a:off x="7354149" y="4424453"/>
              <a:ext cx="252762" cy="409108"/>
              <a:chOff x="6954453" y="4556549"/>
              <a:chExt cx="252762" cy="409108"/>
            </a:xfrm>
          </p:grpSpPr>
          <p:grpSp>
            <p:nvGrpSpPr>
              <p:cNvPr id="564" name="Google Shape;564;p7"/>
              <p:cNvGrpSpPr/>
              <p:nvPr/>
            </p:nvGrpSpPr>
            <p:grpSpPr>
              <a:xfrm>
                <a:off x="6954453" y="4556549"/>
                <a:ext cx="252762" cy="409108"/>
                <a:chOff x="6954453" y="4556549"/>
                <a:chExt cx="252762" cy="409108"/>
              </a:xfrm>
            </p:grpSpPr>
            <p:sp>
              <p:nvSpPr>
                <p:cNvPr id="565" name="Google Shape;565;p7"/>
                <p:cNvSpPr/>
                <p:nvPr/>
              </p:nvSpPr>
              <p:spPr>
                <a:xfrm>
                  <a:off x="6954453" y="4562449"/>
                  <a:ext cx="246836" cy="40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30" h="1458117" extrusionOk="0">
                      <a:moveTo>
                        <a:pt x="45268" y="35127"/>
                      </a:moveTo>
                      <a:lnTo>
                        <a:pt x="465416" y="75"/>
                      </a:lnTo>
                      <a:cubicBezTo>
                        <a:pt x="478027" y="-1591"/>
                        <a:pt x="490219" y="5286"/>
                        <a:pt x="495325" y="16935"/>
                      </a:cubicBezTo>
                      <a:lnTo>
                        <a:pt x="892612" y="916190"/>
                      </a:lnTo>
                      <a:lnTo>
                        <a:pt x="670870" y="1413967"/>
                      </a:lnTo>
                      <a:cubicBezTo>
                        <a:pt x="677824" y="1398346"/>
                        <a:pt x="682967" y="1519885"/>
                        <a:pt x="632770" y="1414538"/>
                      </a:cubicBezTo>
                      <a:lnTo>
                        <a:pt x="1358" y="97326"/>
                      </a:lnTo>
                      <a:cubicBezTo>
                        <a:pt x="-7119" y="79705"/>
                        <a:pt x="25552" y="37604"/>
                        <a:pt x="45268" y="35127"/>
                      </a:cubicBezTo>
                      <a:close/>
                    </a:path>
                  </a:pathLst>
                </a:custGeom>
                <a:solidFill>
                  <a:srgbClr val="4C4C5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7"/>
                <p:cNvSpPr/>
                <p:nvPr/>
              </p:nvSpPr>
              <p:spPr>
                <a:xfrm>
                  <a:off x="6954453" y="4562449"/>
                  <a:ext cx="246836" cy="40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630" h="1458117" extrusionOk="0">
                      <a:moveTo>
                        <a:pt x="45268" y="35127"/>
                      </a:moveTo>
                      <a:lnTo>
                        <a:pt x="465416" y="75"/>
                      </a:lnTo>
                      <a:cubicBezTo>
                        <a:pt x="478027" y="-1591"/>
                        <a:pt x="490219" y="5286"/>
                        <a:pt x="495325" y="16935"/>
                      </a:cubicBezTo>
                      <a:lnTo>
                        <a:pt x="892612" y="916190"/>
                      </a:lnTo>
                      <a:lnTo>
                        <a:pt x="670870" y="1413967"/>
                      </a:lnTo>
                      <a:cubicBezTo>
                        <a:pt x="677824" y="1398346"/>
                        <a:pt x="682967" y="1519885"/>
                        <a:pt x="632770" y="1414538"/>
                      </a:cubicBezTo>
                      <a:lnTo>
                        <a:pt x="1358" y="97326"/>
                      </a:lnTo>
                      <a:cubicBezTo>
                        <a:pt x="-7119" y="79705"/>
                        <a:pt x="25552" y="37604"/>
                        <a:pt x="45268" y="35127"/>
                      </a:cubicBez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7"/>
                <p:cNvSpPr/>
                <p:nvPr/>
              </p:nvSpPr>
              <p:spPr>
                <a:xfrm>
                  <a:off x="6959941" y="4556549"/>
                  <a:ext cx="247274" cy="40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216" h="1455953" extrusionOk="0">
                      <a:moveTo>
                        <a:pt x="25423" y="56463"/>
                      </a:moveTo>
                      <a:lnTo>
                        <a:pt x="466907" y="76"/>
                      </a:lnTo>
                      <a:cubicBezTo>
                        <a:pt x="479518" y="-1592"/>
                        <a:pt x="491710" y="5286"/>
                        <a:pt x="496815" y="16935"/>
                      </a:cubicBezTo>
                      <a:lnTo>
                        <a:pt x="894198" y="916190"/>
                      </a:lnTo>
                      <a:lnTo>
                        <a:pt x="653787" y="1455781"/>
                      </a:lnTo>
                      <a:lnTo>
                        <a:pt x="2849" y="97326"/>
                      </a:lnTo>
                      <a:cubicBezTo>
                        <a:pt x="-4033" y="83124"/>
                        <a:pt x="1901" y="66036"/>
                        <a:pt x="16104" y="59150"/>
                      </a:cubicBezTo>
                      <a:cubicBezTo>
                        <a:pt x="19034" y="57730"/>
                        <a:pt x="22186" y="56826"/>
                        <a:pt x="25423" y="56463"/>
                      </a:cubicBezTo>
                      <a:close/>
                    </a:path>
                  </a:pathLst>
                </a:custGeom>
                <a:solidFill>
                  <a:srgbClr val="4C4C5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7"/>
                <p:cNvSpPr/>
                <p:nvPr/>
              </p:nvSpPr>
              <p:spPr>
                <a:xfrm>
                  <a:off x="6990699" y="4575853"/>
                  <a:ext cx="196560" cy="32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819" h="1191384" extrusionOk="0">
                      <a:moveTo>
                        <a:pt x="24397" y="49901"/>
                      </a:moveTo>
                      <a:lnTo>
                        <a:pt x="343579" y="180"/>
                      </a:lnTo>
                      <a:cubicBezTo>
                        <a:pt x="356724" y="-1896"/>
                        <a:pt x="369554" y="5371"/>
                        <a:pt x="374536" y="17706"/>
                      </a:cubicBezTo>
                      <a:lnTo>
                        <a:pt x="708863" y="835523"/>
                      </a:lnTo>
                      <a:cubicBezTo>
                        <a:pt x="711635" y="842276"/>
                        <a:pt x="711425" y="849886"/>
                        <a:pt x="708292" y="856478"/>
                      </a:cubicBezTo>
                      <a:lnTo>
                        <a:pt x="555225" y="1176327"/>
                      </a:lnTo>
                      <a:cubicBezTo>
                        <a:pt x="549186" y="1189243"/>
                        <a:pt x="533822" y="1194815"/>
                        <a:pt x="520906" y="1188776"/>
                      </a:cubicBezTo>
                      <a:cubicBezTo>
                        <a:pt x="515429" y="1186214"/>
                        <a:pt x="511019" y="1181814"/>
                        <a:pt x="508457" y="1176327"/>
                      </a:cubicBezTo>
                      <a:lnTo>
                        <a:pt x="2775" y="90477"/>
                      </a:lnTo>
                      <a:cubicBezTo>
                        <a:pt x="-4022" y="76237"/>
                        <a:pt x="2014" y="59178"/>
                        <a:pt x="16256" y="52377"/>
                      </a:cubicBezTo>
                      <a:cubicBezTo>
                        <a:pt x="18831" y="51149"/>
                        <a:pt x="21577" y="50320"/>
                        <a:pt x="24397" y="49901"/>
                      </a:cubicBezTo>
                      <a:close/>
                    </a:path>
                  </a:pathLst>
                </a:custGeom>
                <a:solidFill>
                  <a:srgbClr val="00B0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569" name="Google Shape;569;p7" descr="Qr Code with solid fill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-1693542">
                  <a:off x="7062106" y="4699781"/>
                  <a:ext cx="116144" cy="1161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70" name="Google Shape;570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1184515">
                <a:off x="7009489" y="4595801"/>
                <a:ext cx="129454" cy="1294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1" name="Google Shape;571;p7"/>
            <p:cNvSpPr/>
            <p:nvPr/>
          </p:nvSpPr>
          <p:spPr>
            <a:xfrm>
              <a:off x="7876312" y="4956190"/>
              <a:ext cx="316" cy="869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EAEC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976716" y="4956164"/>
              <a:ext cx="2239" cy="869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8203865" y="4957006"/>
              <a:ext cx="2634" cy="2634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876312" y="4956190"/>
              <a:ext cx="316" cy="869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976716" y="4956164"/>
              <a:ext cx="2239" cy="869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8203865" y="4957006"/>
              <a:ext cx="2634" cy="2634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876312" y="4956190"/>
              <a:ext cx="316" cy="869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976716" y="4956164"/>
              <a:ext cx="2239" cy="869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203865" y="4957006"/>
              <a:ext cx="2634" cy="2634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686688" y="4664259"/>
              <a:ext cx="57753" cy="68903"/>
            </a:xfrm>
            <a:custGeom>
              <a:avLst/>
              <a:gdLst/>
              <a:ahLst/>
              <a:cxnLst/>
              <a:rect l="l" t="t" r="r" b="b"/>
              <a:pathLst>
                <a:path w="208853" h="249174" extrusionOk="0">
                  <a:moveTo>
                    <a:pt x="1" y="218903"/>
                  </a:moveTo>
                  <a:lnTo>
                    <a:pt x="6478" y="28403"/>
                  </a:lnTo>
                  <a:cubicBezTo>
                    <a:pt x="6840" y="12553"/>
                    <a:pt x="19766" y="-124"/>
                    <a:pt x="35625" y="-172"/>
                  </a:cubicBezTo>
                  <a:lnTo>
                    <a:pt x="147067" y="-172"/>
                  </a:lnTo>
                  <a:cubicBezTo>
                    <a:pt x="161193" y="-105"/>
                    <a:pt x="173242" y="10096"/>
                    <a:pt x="175642" y="24022"/>
                  </a:cubicBezTo>
                  <a:lnTo>
                    <a:pt x="208408" y="213474"/>
                  </a:lnTo>
                  <a:cubicBezTo>
                    <a:pt x="211142" y="229390"/>
                    <a:pt x="200464" y="244516"/>
                    <a:pt x="184538" y="247250"/>
                  </a:cubicBezTo>
                  <a:cubicBezTo>
                    <a:pt x="182986" y="247516"/>
                    <a:pt x="181414" y="247659"/>
                    <a:pt x="179833" y="247669"/>
                  </a:cubicBezTo>
                  <a:lnTo>
                    <a:pt x="29052" y="249002"/>
                  </a:lnTo>
                  <a:cubicBezTo>
                    <a:pt x="12955" y="248955"/>
                    <a:pt x="-56" y="235877"/>
                    <a:pt x="-18" y="219780"/>
                  </a:cubicBezTo>
                  <a:cubicBezTo>
                    <a:pt x="-18" y="219484"/>
                    <a:pt x="-8" y="219198"/>
                    <a:pt x="1" y="218903"/>
                  </a:cubicBezTo>
                  <a:close/>
                </a:path>
              </a:pathLst>
            </a:custGeom>
            <a:solidFill>
              <a:srgbClr val="D1D9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8203865" y="4957006"/>
              <a:ext cx="2634" cy="2634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543489" y="4634706"/>
              <a:ext cx="147603" cy="64700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543489" y="4634706"/>
              <a:ext cx="147603" cy="64700"/>
            </a:xfrm>
            <a:custGeom>
              <a:avLst/>
              <a:gdLst/>
              <a:ahLst/>
              <a:cxnLst/>
              <a:rect l="l" t="t" r="r" b="b"/>
              <a:pathLst>
                <a:path w="533775" h="233975" extrusionOk="0">
                  <a:moveTo>
                    <a:pt x="471083" y="-172"/>
                  </a:moveTo>
                  <a:cubicBezTo>
                    <a:pt x="471083" y="-172"/>
                    <a:pt x="421648" y="77647"/>
                    <a:pt x="281631" y="41833"/>
                  </a:cubicBezTo>
                  <a:cubicBezTo>
                    <a:pt x="141613" y="6019"/>
                    <a:pt x="-43648" y="141465"/>
                    <a:pt x="9216" y="208330"/>
                  </a:cubicBezTo>
                  <a:cubicBezTo>
                    <a:pt x="62079" y="275195"/>
                    <a:pt x="402979" y="189280"/>
                    <a:pt x="402979" y="189280"/>
                  </a:cubicBezTo>
                  <a:lnTo>
                    <a:pt x="533758" y="162801"/>
                  </a:lnTo>
                  <a:lnTo>
                    <a:pt x="525185" y="5393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659248" y="4632678"/>
              <a:ext cx="58973" cy="52072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659248" y="4632678"/>
              <a:ext cx="58973" cy="52072"/>
            </a:xfrm>
            <a:custGeom>
              <a:avLst/>
              <a:gdLst/>
              <a:ahLst/>
              <a:cxnLst/>
              <a:rect l="l" t="t" r="r" b="b"/>
              <a:pathLst>
                <a:path w="213264" h="188309" extrusionOk="0">
                  <a:moveTo>
                    <a:pt x="97994" y="2971"/>
                  </a:moveTo>
                  <a:lnTo>
                    <a:pt x="37320" y="-172"/>
                  </a:lnTo>
                  <a:lnTo>
                    <a:pt x="-18" y="10687"/>
                  </a:lnTo>
                  <a:cubicBezTo>
                    <a:pt x="-18" y="10687"/>
                    <a:pt x="118283" y="27831"/>
                    <a:pt x="85707" y="188137"/>
                  </a:cubicBezTo>
                  <a:lnTo>
                    <a:pt x="213247" y="18042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672078" y="4532446"/>
              <a:ext cx="259967" cy="157956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672078" y="4532446"/>
              <a:ext cx="259967" cy="157956"/>
            </a:xfrm>
            <a:custGeom>
              <a:avLst/>
              <a:gdLst/>
              <a:ahLst/>
              <a:cxnLst/>
              <a:rect l="l" t="t" r="r" b="b"/>
              <a:pathLst>
                <a:path w="940117" h="571214" extrusionOk="0">
                  <a:moveTo>
                    <a:pt x="863804" y="-172"/>
                  </a:moveTo>
                  <a:cubicBezTo>
                    <a:pt x="863804" y="-172"/>
                    <a:pt x="697307" y="95078"/>
                    <a:pt x="650539" y="174231"/>
                  </a:cubicBezTo>
                  <a:cubicBezTo>
                    <a:pt x="650539" y="174231"/>
                    <a:pt x="611678" y="193281"/>
                    <a:pt x="611678" y="210045"/>
                  </a:cubicBezTo>
                  <a:cubicBezTo>
                    <a:pt x="611678" y="226809"/>
                    <a:pt x="586722" y="250431"/>
                    <a:pt x="543193" y="267195"/>
                  </a:cubicBezTo>
                  <a:lnTo>
                    <a:pt x="499568" y="284340"/>
                  </a:lnTo>
                  <a:cubicBezTo>
                    <a:pt x="499568" y="284340"/>
                    <a:pt x="449753" y="271862"/>
                    <a:pt x="445085" y="284340"/>
                  </a:cubicBezTo>
                  <a:cubicBezTo>
                    <a:pt x="440418" y="296817"/>
                    <a:pt x="331547" y="337204"/>
                    <a:pt x="275445" y="335680"/>
                  </a:cubicBezTo>
                  <a:cubicBezTo>
                    <a:pt x="219343" y="334156"/>
                    <a:pt x="-18" y="354730"/>
                    <a:pt x="-18" y="354730"/>
                  </a:cubicBezTo>
                  <a:cubicBezTo>
                    <a:pt x="82716" y="392287"/>
                    <a:pt x="128541" y="482003"/>
                    <a:pt x="110472" y="571043"/>
                  </a:cubicBezTo>
                  <a:lnTo>
                    <a:pt x="628822" y="549325"/>
                  </a:lnTo>
                  <a:lnTo>
                    <a:pt x="824847" y="505701"/>
                  </a:lnTo>
                  <a:lnTo>
                    <a:pt x="940100" y="390544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543456" y="4655214"/>
              <a:ext cx="153773" cy="69638"/>
            </a:xfrm>
            <a:custGeom>
              <a:avLst/>
              <a:gdLst/>
              <a:ahLst/>
              <a:cxnLst/>
              <a:rect l="l" t="t" r="r" b="b"/>
              <a:pathLst>
                <a:path w="556088" h="251833" extrusionOk="0">
                  <a:moveTo>
                    <a:pt x="556071" y="251612"/>
                  </a:moveTo>
                  <a:lnTo>
                    <a:pt x="482728" y="250184"/>
                  </a:lnTo>
                  <a:lnTo>
                    <a:pt x="397003" y="248374"/>
                  </a:lnTo>
                  <a:cubicBezTo>
                    <a:pt x="397003" y="248374"/>
                    <a:pt x="-7809" y="279521"/>
                    <a:pt x="96" y="150076"/>
                  </a:cubicBezTo>
                  <a:cubicBezTo>
                    <a:pt x="8002" y="20631"/>
                    <a:pt x="319374" y="-24803"/>
                    <a:pt x="362713" y="12344"/>
                  </a:cubicBezTo>
                  <a:cubicBezTo>
                    <a:pt x="395574" y="40443"/>
                    <a:pt x="471584" y="63112"/>
                    <a:pt x="506255" y="72352"/>
                  </a:cubicBezTo>
                  <a:cubicBezTo>
                    <a:pt x="517304" y="75305"/>
                    <a:pt x="524067" y="76924"/>
                    <a:pt x="524067" y="76924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673790" y="4675347"/>
              <a:ext cx="23438" cy="49491"/>
            </a:xfrm>
            <a:custGeom>
              <a:avLst/>
              <a:gdLst/>
              <a:ahLst/>
              <a:cxnLst/>
              <a:rect l="l" t="t" r="r" b="b"/>
              <a:pathLst>
                <a:path w="84760" h="178974" extrusionOk="0">
                  <a:moveTo>
                    <a:pt x="84743" y="178803"/>
                  </a:moveTo>
                  <a:lnTo>
                    <a:pt x="11400" y="177374"/>
                  </a:lnTo>
                  <a:cubicBezTo>
                    <a:pt x="-17841" y="76885"/>
                    <a:pt x="16068" y="21545"/>
                    <a:pt x="35308" y="-172"/>
                  </a:cubicBezTo>
                  <a:cubicBezTo>
                    <a:pt x="46357" y="2781"/>
                    <a:pt x="53120" y="4400"/>
                    <a:pt x="53120" y="440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675320" y="4672134"/>
              <a:ext cx="35579" cy="56392"/>
            </a:xfrm>
            <a:custGeom>
              <a:avLst/>
              <a:gdLst/>
              <a:ahLst/>
              <a:cxnLst/>
              <a:rect l="l" t="t" r="r" b="b"/>
              <a:pathLst>
                <a:path w="128663" h="203929" extrusionOk="0">
                  <a:moveTo>
                    <a:pt x="128645" y="195947"/>
                  </a:moveTo>
                  <a:lnTo>
                    <a:pt x="52445" y="201281"/>
                  </a:lnTo>
                  <a:lnTo>
                    <a:pt x="16250" y="203758"/>
                  </a:lnTo>
                  <a:cubicBezTo>
                    <a:pt x="-33565" y="57454"/>
                    <a:pt x="46921" y="-172"/>
                    <a:pt x="46921" y="-172"/>
                  </a:cubicBezTo>
                  <a:lnTo>
                    <a:pt x="70733" y="-172"/>
                  </a:lnTo>
                  <a:lnTo>
                    <a:pt x="109691" y="4495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917461" y="4351759"/>
              <a:ext cx="129908" cy="151502"/>
            </a:xfrm>
            <a:custGeom>
              <a:avLst/>
              <a:gdLst/>
              <a:ahLst/>
              <a:cxnLst/>
              <a:rect l="l" t="t" r="r" b="b"/>
              <a:pathLst>
                <a:path w="469784" h="547877" extrusionOk="0">
                  <a:moveTo>
                    <a:pt x="185026" y="376256"/>
                  </a:moveTo>
                  <a:lnTo>
                    <a:pt x="94729" y="547706"/>
                  </a:lnTo>
                  <a:cubicBezTo>
                    <a:pt x="94729" y="547706"/>
                    <a:pt x="80918" y="374065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741" y="1352"/>
                    <a:pt x="234651" y="28403"/>
                    <a:pt x="285991" y="63360"/>
                  </a:cubicBezTo>
                  <a:cubicBezTo>
                    <a:pt x="342474" y="101460"/>
                    <a:pt x="410483" y="147942"/>
                    <a:pt x="456203" y="177660"/>
                  </a:cubicBezTo>
                  <a:cubicBezTo>
                    <a:pt x="542976" y="233000"/>
                    <a:pt x="185026" y="376256"/>
                    <a:pt x="185026" y="376256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900175" y="4456747"/>
              <a:ext cx="53811" cy="255173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900175" y="4456747"/>
              <a:ext cx="53811" cy="255173"/>
            </a:xfrm>
            <a:custGeom>
              <a:avLst/>
              <a:gdLst/>
              <a:ahLst/>
              <a:cxnLst/>
              <a:rect l="l" t="t" r="r" b="b"/>
              <a:pathLst>
                <a:path w="194595" h="922782" extrusionOk="0">
                  <a:moveTo>
                    <a:pt x="131713" y="-172"/>
                  </a:moveTo>
                  <a:cubicBezTo>
                    <a:pt x="131713" y="-172"/>
                    <a:pt x="59132" y="46405"/>
                    <a:pt x="38939" y="114890"/>
                  </a:cubicBezTo>
                  <a:cubicBezTo>
                    <a:pt x="18746" y="183375"/>
                    <a:pt x="-18" y="306342"/>
                    <a:pt x="-18" y="306342"/>
                  </a:cubicBezTo>
                  <a:cubicBezTo>
                    <a:pt x="-18" y="306342"/>
                    <a:pt x="32748" y="600474"/>
                    <a:pt x="49798" y="614477"/>
                  </a:cubicBezTo>
                  <a:cubicBezTo>
                    <a:pt x="66847" y="628478"/>
                    <a:pt x="131713" y="922610"/>
                    <a:pt x="131713" y="922610"/>
                  </a:cubicBezTo>
                  <a:lnTo>
                    <a:pt x="194578" y="880605"/>
                  </a:lnTo>
                  <a:lnTo>
                    <a:pt x="112091" y="510178"/>
                  </a:lnTo>
                  <a:cubicBezTo>
                    <a:pt x="112091" y="510178"/>
                    <a:pt x="166955" y="34213"/>
                    <a:pt x="131713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923617" y="4479926"/>
              <a:ext cx="100326" cy="158272"/>
            </a:xfrm>
            <a:custGeom>
              <a:avLst/>
              <a:gdLst/>
              <a:ahLst/>
              <a:cxnLst/>
              <a:rect l="l" t="t" r="r" b="b"/>
              <a:pathLst>
                <a:path w="362807" h="572357" extrusionOk="0">
                  <a:moveTo>
                    <a:pt x="362807" y="572357"/>
                  </a:moveTo>
                  <a:lnTo>
                    <a:pt x="0" y="572357"/>
                  </a:lnTo>
                  <a:lnTo>
                    <a:pt x="58769" y="0"/>
                  </a:lnTo>
                  <a:lnTo>
                    <a:pt x="362807" y="0"/>
                  </a:lnTo>
                  <a:lnTo>
                    <a:pt x="362807" y="572357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790446" y="4956190"/>
              <a:ext cx="2265" cy="869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790446" y="4956190"/>
              <a:ext cx="2265" cy="869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790446" y="4956190"/>
              <a:ext cx="2265" cy="869"/>
            </a:xfrm>
            <a:custGeom>
              <a:avLst/>
              <a:gdLst/>
              <a:ahLst/>
              <a:cxnLst/>
              <a:rect l="l" t="t" r="r" b="b"/>
              <a:pathLst>
                <a:path w="8191" h="3143" extrusionOk="0">
                  <a:moveTo>
                    <a:pt x="3792" y="-172"/>
                  </a:moveTo>
                  <a:lnTo>
                    <a:pt x="8173" y="-172"/>
                  </a:lnTo>
                  <a:lnTo>
                    <a:pt x="-18" y="2971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876312" y="4956190"/>
              <a:ext cx="316" cy="869"/>
            </a:xfrm>
            <a:custGeom>
              <a:avLst/>
              <a:gdLst/>
              <a:ahLst/>
              <a:cxnLst/>
              <a:rect l="l" t="t" r="r" b="b"/>
              <a:pathLst>
                <a:path w="1142" h="3143" extrusionOk="0">
                  <a:moveTo>
                    <a:pt x="1030" y="-172"/>
                  </a:moveTo>
                  <a:cubicBezTo>
                    <a:pt x="1030" y="876"/>
                    <a:pt x="268" y="1924"/>
                    <a:pt x="-18" y="2971"/>
                  </a:cubicBezTo>
                  <a:lnTo>
                    <a:pt x="-18" y="2971"/>
                  </a:lnTo>
                  <a:cubicBezTo>
                    <a:pt x="-18" y="1924"/>
                    <a:pt x="649" y="876"/>
                    <a:pt x="1125" y="-172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976716" y="4956164"/>
              <a:ext cx="2239" cy="869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8096" y="3143"/>
                  </a:move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lnTo>
                    <a:pt x="8096" y="314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817878" y="4622668"/>
              <a:ext cx="26569" cy="41555"/>
            </a:xfrm>
            <a:custGeom>
              <a:avLst/>
              <a:gdLst/>
              <a:ahLst/>
              <a:cxnLst/>
              <a:rect l="l" t="t" r="r" b="b"/>
              <a:pathLst>
                <a:path w="96081" h="150276" extrusionOk="0">
                  <a:moveTo>
                    <a:pt x="11652" y="40079"/>
                  </a:moveTo>
                  <a:cubicBezTo>
                    <a:pt x="29464" y="77226"/>
                    <a:pt x="47847" y="115135"/>
                    <a:pt x="77279" y="144092"/>
                  </a:cubicBezTo>
                  <a:cubicBezTo>
                    <a:pt x="81946" y="148664"/>
                    <a:pt x="90043" y="152855"/>
                    <a:pt x="94234" y="147807"/>
                  </a:cubicBezTo>
                  <a:cubicBezTo>
                    <a:pt x="95548" y="145701"/>
                    <a:pt x="96186" y="143234"/>
                    <a:pt x="96043" y="140758"/>
                  </a:cubicBezTo>
                  <a:cubicBezTo>
                    <a:pt x="95139" y="123251"/>
                    <a:pt x="89176" y="106382"/>
                    <a:pt x="78899" y="92180"/>
                  </a:cubicBezTo>
                  <a:cubicBezTo>
                    <a:pt x="69374" y="77512"/>
                    <a:pt x="58134" y="64177"/>
                    <a:pt x="49657" y="48937"/>
                  </a:cubicBezTo>
                  <a:cubicBezTo>
                    <a:pt x="41179" y="33697"/>
                    <a:pt x="31464" y="4360"/>
                    <a:pt x="12414" y="359"/>
                  </a:cubicBezTo>
                  <a:cubicBezTo>
                    <a:pt x="-12065" y="-4784"/>
                    <a:pt x="6223" y="28839"/>
                    <a:pt x="11652" y="40079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917461" y="4351680"/>
              <a:ext cx="78983" cy="80861"/>
            </a:xfrm>
            <a:custGeom>
              <a:avLst/>
              <a:gdLst/>
              <a:ahLst/>
              <a:cxnLst/>
              <a:rect l="l" t="t" r="r" b="b"/>
              <a:pathLst>
                <a:path w="285627" h="292417" extrusionOk="0">
                  <a:moveTo>
                    <a:pt x="285610" y="63360"/>
                  </a:moveTo>
                  <a:cubicBezTo>
                    <a:pt x="284277" y="68122"/>
                    <a:pt x="282848" y="72885"/>
                    <a:pt x="281324" y="77457"/>
                  </a:cubicBezTo>
                  <a:cubicBezTo>
                    <a:pt x="245538" y="187080"/>
                    <a:pt x="153689" y="269080"/>
                    <a:pt x="40722" y="292245"/>
                  </a:cubicBezTo>
                  <a:cubicBezTo>
                    <a:pt x="30435" y="271290"/>
                    <a:pt x="18434" y="256432"/>
                    <a:pt x="4432" y="251955"/>
                  </a:cubicBezTo>
                  <a:cubicBezTo>
                    <a:pt x="-33668" y="239953"/>
                    <a:pt x="185407" y="-172"/>
                    <a:pt x="185407" y="-172"/>
                  </a:cubicBezTo>
                  <a:cubicBezTo>
                    <a:pt x="192360" y="1352"/>
                    <a:pt x="234270" y="28879"/>
                    <a:pt x="285610" y="6336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822290" y="4255279"/>
              <a:ext cx="177315" cy="177315"/>
            </a:xfrm>
            <a:custGeom>
              <a:avLst/>
              <a:gdLst/>
              <a:ahLst/>
              <a:cxnLst/>
              <a:rect l="l" t="t" r="r" b="b"/>
              <a:pathLst>
                <a:path w="641223" h="641223" extrusionOk="0">
                  <a:moveTo>
                    <a:pt x="641205" y="320440"/>
                  </a:moveTo>
                  <a:cubicBezTo>
                    <a:pt x="641205" y="497510"/>
                    <a:pt x="497663" y="641052"/>
                    <a:pt x="320594" y="641052"/>
                  </a:cubicBezTo>
                  <a:cubicBezTo>
                    <a:pt x="143524" y="641052"/>
                    <a:pt x="-18" y="497510"/>
                    <a:pt x="-18" y="320440"/>
                  </a:cubicBezTo>
                  <a:cubicBezTo>
                    <a:pt x="-18" y="143371"/>
                    <a:pt x="143524" y="-171"/>
                    <a:pt x="320594" y="-171"/>
                  </a:cubicBezTo>
                  <a:cubicBezTo>
                    <a:pt x="497292" y="-543"/>
                    <a:pt x="640834" y="142408"/>
                    <a:pt x="641205" y="319107"/>
                  </a:cubicBezTo>
                  <a:cubicBezTo>
                    <a:pt x="641205" y="319554"/>
                    <a:pt x="641205" y="319993"/>
                    <a:pt x="641205" y="320440"/>
                  </a:cubicBezTo>
                  <a:close/>
                </a:path>
              </a:pathLst>
            </a:custGeom>
            <a:solidFill>
              <a:srgbClr val="D38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929144" y="4475632"/>
              <a:ext cx="39038" cy="37033"/>
            </a:xfrm>
            <a:custGeom>
              <a:avLst/>
              <a:gdLst/>
              <a:ahLst/>
              <a:cxnLst/>
              <a:rect l="l" t="t" r="r" b="b"/>
              <a:pathLst>
                <a:path w="141173" h="133921" extrusionOk="0">
                  <a:moveTo>
                    <a:pt x="57145" y="-172"/>
                  </a:moveTo>
                  <a:cubicBezTo>
                    <a:pt x="57145" y="-172"/>
                    <a:pt x="-9530" y="80790"/>
                    <a:pt x="1138" y="133749"/>
                  </a:cubicBezTo>
                  <a:lnTo>
                    <a:pt x="82005" y="133749"/>
                  </a:lnTo>
                  <a:lnTo>
                    <a:pt x="141156" y="67074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940210" y="4381101"/>
              <a:ext cx="84417" cy="123831"/>
            </a:xfrm>
            <a:custGeom>
              <a:avLst/>
              <a:gdLst/>
              <a:ahLst/>
              <a:cxnLst/>
              <a:rect l="l" t="t" r="r" b="b"/>
              <a:pathLst>
                <a:path w="305276" h="447809" extrusionOk="0">
                  <a:moveTo>
                    <a:pt x="254300" y="-172"/>
                  </a:moveTo>
                  <a:lnTo>
                    <a:pt x="-18" y="349491"/>
                  </a:lnTo>
                  <a:cubicBezTo>
                    <a:pt x="-18" y="349491"/>
                    <a:pt x="65324" y="442931"/>
                    <a:pt x="96470" y="447598"/>
                  </a:cubicBezTo>
                  <a:cubicBezTo>
                    <a:pt x="127617" y="452265"/>
                    <a:pt x="305258" y="34023"/>
                    <a:pt x="305258" y="3402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941079" y="4379363"/>
              <a:ext cx="84417" cy="123936"/>
            </a:xfrm>
            <a:custGeom>
              <a:avLst/>
              <a:gdLst/>
              <a:ahLst/>
              <a:cxnLst/>
              <a:rect l="l" t="t" r="r" b="b"/>
              <a:pathLst>
                <a:path w="305276" h="448190" extrusionOk="0">
                  <a:moveTo>
                    <a:pt x="254395" y="-172"/>
                  </a:moveTo>
                  <a:lnTo>
                    <a:pt x="-18" y="349967"/>
                  </a:lnTo>
                  <a:cubicBezTo>
                    <a:pt x="-18" y="349967"/>
                    <a:pt x="65323" y="443312"/>
                    <a:pt x="96470" y="447979"/>
                  </a:cubicBezTo>
                  <a:cubicBezTo>
                    <a:pt x="127617" y="452647"/>
                    <a:pt x="305258" y="34499"/>
                    <a:pt x="305258" y="34499"/>
                  </a:cubicBez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923611" y="4503209"/>
              <a:ext cx="33825" cy="174707"/>
            </a:xfrm>
            <a:custGeom>
              <a:avLst/>
              <a:gdLst/>
              <a:ahLst/>
              <a:cxnLst/>
              <a:rect l="l" t="t" r="r" b="b"/>
              <a:pathLst>
                <a:path w="122322" h="631793" extrusionOk="0">
                  <a:moveTo>
                    <a:pt x="30483" y="-172"/>
                  </a:moveTo>
                  <a:cubicBezTo>
                    <a:pt x="30483" y="-172"/>
                    <a:pt x="18006" y="195853"/>
                    <a:pt x="5528" y="234810"/>
                  </a:cubicBezTo>
                  <a:cubicBezTo>
                    <a:pt x="-6950" y="273767"/>
                    <a:pt x="5528" y="631621"/>
                    <a:pt x="5528" y="631621"/>
                  </a:cubicBezTo>
                  <a:lnTo>
                    <a:pt x="122304" y="583425"/>
                  </a:lnTo>
                  <a:lnTo>
                    <a:pt x="102016" y="34023"/>
                  </a:ln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976716" y="4956164"/>
              <a:ext cx="2239" cy="869"/>
            </a:xfrm>
            <a:custGeom>
              <a:avLst/>
              <a:gdLst/>
              <a:ahLst/>
              <a:cxnLst/>
              <a:rect l="l" t="t" r="r" b="b"/>
              <a:pathLst>
                <a:path w="8096" h="3143" extrusionOk="0">
                  <a:moveTo>
                    <a:pt x="7048" y="0"/>
                  </a:moveTo>
                  <a:lnTo>
                    <a:pt x="8096" y="3143"/>
                  </a:lnTo>
                  <a:lnTo>
                    <a:pt x="1048" y="3143"/>
                  </a:lnTo>
                  <a:lnTo>
                    <a:pt x="0" y="0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8203865" y="4957006"/>
              <a:ext cx="2634" cy="2634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-18" y="-172"/>
                  </a:moveTo>
                  <a:lnTo>
                    <a:pt x="-18" y="-172"/>
                  </a:lnTo>
                  <a:lnTo>
                    <a:pt x="-18" y="-172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 rot="-558068">
              <a:off x="7924565" y="4379728"/>
              <a:ext cx="318651" cy="561606"/>
            </a:xfrm>
            <a:custGeom>
              <a:avLst/>
              <a:gdLst/>
              <a:ahLst/>
              <a:cxnLst/>
              <a:rect l="l" t="t" r="r" b="b"/>
              <a:pathLst>
                <a:path w="1152334" h="2030932" extrusionOk="0">
                  <a:moveTo>
                    <a:pt x="1152317" y="1915604"/>
                  </a:moveTo>
                  <a:cubicBezTo>
                    <a:pt x="1152317" y="1915604"/>
                    <a:pt x="1150126" y="1919223"/>
                    <a:pt x="1146507" y="1925129"/>
                  </a:cubicBezTo>
                  <a:cubicBezTo>
                    <a:pt x="1142887" y="1931034"/>
                    <a:pt x="1138982" y="1938369"/>
                    <a:pt x="1133934" y="1947703"/>
                  </a:cubicBezTo>
                  <a:cubicBezTo>
                    <a:pt x="1133676" y="1948065"/>
                    <a:pt x="1133457" y="1948446"/>
                    <a:pt x="1133267" y="1948846"/>
                  </a:cubicBezTo>
                  <a:cubicBezTo>
                    <a:pt x="1126218" y="1961895"/>
                    <a:pt x="1117836" y="1977897"/>
                    <a:pt x="1109359" y="1995328"/>
                  </a:cubicBezTo>
                  <a:cubicBezTo>
                    <a:pt x="823609" y="2005424"/>
                    <a:pt x="537859" y="2018854"/>
                    <a:pt x="252871" y="2028475"/>
                  </a:cubicBezTo>
                  <a:lnTo>
                    <a:pt x="183243" y="2030761"/>
                  </a:lnTo>
                  <a:lnTo>
                    <a:pt x="173147" y="2030761"/>
                  </a:lnTo>
                  <a:lnTo>
                    <a:pt x="143238" y="1929796"/>
                  </a:lnTo>
                  <a:lnTo>
                    <a:pt x="143238" y="1928748"/>
                  </a:lnTo>
                  <a:lnTo>
                    <a:pt x="140095" y="1918080"/>
                  </a:lnTo>
                  <a:lnTo>
                    <a:pt x="121045" y="1854643"/>
                  </a:lnTo>
                  <a:lnTo>
                    <a:pt x="101995" y="1790160"/>
                  </a:lnTo>
                  <a:lnTo>
                    <a:pt x="82278" y="1721389"/>
                  </a:lnTo>
                  <a:lnTo>
                    <a:pt x="75039" y="1696433"/>
                  </a:lnTo>
                  <a:lnTo>
                    <a:pt x="73134" y="1690147"/>
                  </a:lnTo>
                  <a:lnTo>
                    <a:pt x="42083" y="1584419"/>
                  </a:lnTo>
                  <a:lnTo>
                    <a:pt x="-18" y="1440877"/>
                  </a:lnTo>
                  <a:lnTo>
                    <a:pt x="13603" y="1303908"/>
                  </a:lnTo>
                  <a:lnTo>
                    <a:pt x="13603" y="1303908"/>
                  </a:lnTo>
                  <a:lnTo>
                    <a:pt x="14556" y="1293526"/>
                  </a:lnTo>
                  <a:lnTo>
                    <a:pt x="26843" y="1170844"/>
                  </a:lnTo>
                  <a:lnTo>
                    <a:pt x="28557" y="1134458"/>
                  </a:lnTo>
                  <a:lnTo>
                    <a:pt x="28557" y="1134458"/>
                  </a:lnTo>
                  <a:lnTo>
                    <a:pt x="29510" y="1115408"/>
                  </a:lnTo>
                  <a:lnTo>
                    <a:pt x="29510" y="1109979"/>
                  </a:lnTo>
                  <a:lnTo>
                    <a:pt x="29510" y="1109979"/>
                  </a:lnTo>
                  <a:lnTo>
                    <a:pt x="31605" y="1065783"/>
                  </a:lnTo>
                  <a:lnTo>
                    <a:pt x="37892" y="934338"/>
                  </a:lnTo>
                  <a:lnTo>
                    <a:pt x="41130" y="867091"/>
                  </a:lnTo>
                  <a:lnTo>
                    <a:pt x="41130" y="867091"/>
                  </a:lnTo>
                  <a:lnTo>
                    <a:pt x="41702" y="856900"/>
                  </a:lnTo>
                  <a:lnTo>
                    <a:pt x="41702" y="856900"/>
                  </a:lnTo>
                  <a:lnTo>
                    <a:pt x="48179" y="721931"/>
                  </a:lnTo>
                  <a:lnTo>
                    <a:pt x="66562" y="666781"/>
                  </a:lnTo>
                  <a:lnTo>
                    <a:pt x="76087" y="639349"/>
                  </a:lnTo>
                  <a:lnTo>
                    <a:pt x="97233" y="575627"/>
                  </a:lnTo>
                  <a:lnTo>
                    <a:pt x="101804" y="559910"/>
                  </a:lnTo>
                  <a:lnTo>
                    <a:pt x="101804" y="559910"/>
                  </a:lnTo>
                  <a:cubicBezTo>
                    <a:pt x="108472" y="536002"/>
                    <a:pt x="121902" y="488758"/>
                    <a:pt x="134475" y="443324"/>
                  </a:cubicBezTo>
                  <a:lnTo>
                    <a:pt x="134475" y="443324"/>
                  </a:lnTo>
                  <a:lnTo>
                    <a:pt x="135618" y="439419"/>
                  </a:lnTo>
                  <a:lnTo>
                    <a:pt x="135618" y="439419"/>
                  </a:lnTo>
                  <a:lnTo>
                    <a:pt x="136475" y="436466"/>
                  </a:lnTo>
                  <a:lnTo>
                    <a:pt x="145429" y="404176"/>
                  </a:lnTo>
                  <a:lnTo>
                    <a:pt x="156573" y="362743"/>
                  </a:lnTo>
                  <a:cubicBezTo>
                    <a:pt x="160764" y="346836"/>
                    <a:pt x="163526" y="335501"/>
                    <a:pt x="164193" y="331596"/>
                  </a:cubicBezTo>
                  <a:cubicBezTo>
                    <a:pt x="165241" y="324833"/>
                    <a:pt x="183243" y="294925"/>
                    <a:pt x="206865" y="255396"/>
                  </a:cubicBezTo>
                  <a:lnTo>
                    <a:pt x="206865" y="255396"/>
                  </a:lnTo>
                  <a:cubicBezTo>
                    <a:pt x="254490" y="176624"/>
                    <a:pt x="326118" y="60705"/>
                    <a:pt x="334310" y="21843"/>
                  </a:cubicBezTo>
                  <a:cubicBezTo>
                    <a:pt x="334348" y="21529"/>
                    <a:pt x="334348" y="21205"/>
                    <a:pt x="334310" y="20890"/>
                  </a:cubicBezTo>
                  <a:cubicBezTo>
                    <a:pt x="334795" y="18528"/>
                    <a:pt x="335472" y="16204"/>
                    <a:pt x="336310" y="13937"/>
                  </a:cubicBezTo>
                  <a:cubicBezTo>
                    <a:pt x="340215" y="2317"/>
                    <a:pt x="345835" y="-827"/>
                    <a:pt x="351741" y="-64"/>
                  </a:cubicBezTo>
                  <a:cubicBezTo>
                    <a:pt x="354426" y="374"/>
                    <a:pt x="356998" y="1374"/>
                    <a:pt x="359265" y="2888"/>
                  </a:cubicBezTo>
                  <a:cubicBezTo>
                    <a:pt x="365009" y="6755"/>
                    <a:pt x="370038" y="11594"/>
                    <a:pt x="374124" y="17176"/>
                  </a:cubicBezTo>
                  <a:cubicBezTo>
                    <a:pt x="385268" y="38607"/>
                    <a:pt x="415082" y="60038"/>
                    <a:pt x="441466" y="75945"/>
                  </a:cubicBezTo>
                  <a:lnTo>
                    <a:pt x="446609" y="78898"/>
                  </a:lnTo>
                  <a:lnTo>
                    <a:pt x="449658" y="80707"/>
                  </a:lnTo>
                  <a:cubicBezTo>
                    <a:pt x="471565" y="93185"/>
                    <a:pt x="489282" y="101186"/>
                    <a:pt x="489282" y="101186"/>
                  </a:cubicBezTo>
                  <a:cubicBezTo>
                    <a:pt x="837896" y="311308"/>
                    <a:pt x="816179" y="625728"/>
                    <a:pt x="836373" y="650588"/>
                  </a:cubicBezTo>
                  <a:cubicBezTo>
                    <a:pt x="856566" y="675448"/>
                    <a:pt x="858185" y="765841"/>
                    <a:pt x="858185" y="765841"/>
                  </a:cubicBezTo>
                  <a:cubicBezTo>
                    <a:pt x="858185" y="765841"/>
                    <a:pt x="909525" y="1072450"/>
                    <a:pt x="932861" y="1099216"/>
                  </a:cubicBezTo>
                  <a:cubicBezTo>
                    <a:pt x="956197" y="1125981"/>
                    <a:pt x="934480" y="1135030"/>
                    <a:pt x="954673" y="1164652"/>
                  </a:cubicBezTo>
                  <a:cubicBezTo>
                    <a:pt x="974866" y="1194276"/>
                    <a:pt x="970199" y="1272571"/>
                    <a:pt x="970199" y="1272571"/>
                  </a:cubicBezTo>
                  <a:cubicBezTo>
                    <a:pt x="970199" y="1272571"/>
                    <a:pt x="984200" y="1459261"/>
                    <a:pt x="1034016" y="1499742"/>
                  </a:cubicBezTo>
                  <a:cubicBezTo>
                    <a:pt x="1083832" y="1540223"/>
                    <a:pt x="1152317" y="1915604"/>
                    <a:pt x="1152317" y="191560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 rot="-380380">
              <a:off x="7945308" y="4364091"/>
              <a:ext cx="318624" cy="562663"/>
            </a:xfrm>
            <a:custGeom>
              <a:avLst/>
              <a:gdLst/>
              <a:ahLst/>
              <a:cxnLst/>
              <a:rect l="l" t="t" r="r" b="b"/>
              <a:pathLst>
                <a:path w="1152239" h="2034754" extrusionOk="0">
                  <a:moveTo>
                    <a:pt x="1152221" y="1915996"/>
                  </a:moveTo>
                  <a:lnTo>
                    <a:pt x="1148030" y="1923235"/>
                  </a:lnTo>
                  <a:lnTo>
                    <a:pt x="1148030" y="1923235"/>
                  </a:lnTo>
                  <a:cubicBezTo>
                    <a:pt x="1144697" y="1929140"/>
                    <a:pt x="1139363" y="1938475"/>
                    <a:pt x="1132981" y="1950191"/>
                  </a:cubicBezTo>
                  <a:lnTo>
                    <a:pt x="1132314" y="1951524"/>
                  </a:lnTo>
                  <a:cubicBezTo>
                    <a:pt x="1125075" y="1964954"/>
                    <a:pt x="1116503" y="1981242"/>
                    <a:pt x="1108025" y="1999149"/>
                  </a:cubicBezTo>
                  <a:lnTo>
                    <a:pt x="1100024" y="1999149"/>
                  </a:lnTo>
                  <a:cubicBezTo>
                    <a:pt x="814274" y="2009245"/>
                    <a:pt x="528524" y="2022676"/>
                    <a:pt x="243536" y="2032296"/>
                  </a:cubicBezTo>
                  <a:lnTo>
                    <a:pt x="173908" y="2034582"/>
                  </a:lnTo>
                  <a:lnTo>
                    <a:pt x="144095" y="1933236"/>
                  </a:lnTo>
                  <a:lnTo>
                    <a:pt x="144095" y="1932188"/>
                  </a:lnTo>
                  <a:lnTo>
                    <a:pt x="140952" y="1921520"/>
                  </a:lnTo>
                  <a:lnTo>
                    <a:pt x="121235" y="1854845"/>
                  </a:lnTo>
                  <a:lnTo>
                    <a:pt x="102185" y="1790075"/>
                  </a:lnTo>
                  <a:lnTo>
                    <a:pt x="83135" y="1725400"/>
                  </a:lnTo>
                  <a:lnTo>
                    <a:pt x="75611" y="1699493"/>
                  </a:lnTo>
                  <a:lnTo>
                    <a:pt x="75611" y="1699493"/>
                  </a:lnTo>
                  <a:lnTo>
                    <a:pt x="43035" y="1588241"/>
                  </a:lnTo>
                  <a:lnTo>
                    <a:pt x="-18" y="1441651"/>
                  </a:lnTo>
                  <a:lnTo>
                    <a:pt x="11888" y="1322493"/>
                  </a:lnTo>
                  <a:lnTo>
                    <a:pt x="13507" y="1306586"/>
                  </a:lnTo>
                  <a:lnTo>
                    <a:pt x="26652" y="1171236"/>
                  </a:lnTo>
                  <a:lnTo>
                    <a:pt x="26652" y="1171236"/>
                  </a:lnTo>
                  <a:lnTo>
                    <a:pt x="31700" y="1065699"/>
                  </a:lnTo>
                  <a:lnTo>
                    <a:pt x="37891" y="938160"/>
                  </a:lnTo>
                  <a:lnTo>
                    <a:pt x="39511" y="904727"/>
                  </a:lnTo>
                  <a:lnTo>
                    <a:pt x="41321" y="866055"/>
                  </a:lnTo>
                  <a:lnTo>
                    <a:pt x="42082" y="849767"/>
                  </a:lnTo>
                  <a:lnTo>
                    <a:pt x="48274" y="722323"/>
                  </a:lnTo>
                  <a:lnTo>
                    <a:pt x="66657" y="667268"/>
                  </a:lnTo>
                  <a:lnTo>
                    <a:pt x="74563" y="643551"/>
                  </a:lnTo>
                  <a:lnTo>
                    <a:pt x="93041" y="587830"/>
                  </a:lnTo>
                  <a:lnTo>
                    <a:pt x="96946" y="576019"/>
                  </a:lnTo>
                  <a:cubicBezTo>
                    <a:pt x="96946" y="576019"/>
                    <a:pt x="114758" y="513439"/>
                    <a:pt x="131998" y="451432"/>
                  </a:cubicBezTo>
                  <a:cubicBezTo>
                    <a:pt x="132665" y="449146"/>
                    <a:pt x="133332" y="446860"/>
                    <a:pt x="133904" y="444574"/>
                  </a:cubicBezTo>
                  <a:cubicBezTo>
                    <a:pt x="135428" y="439240"/>
                    <a:pt x="136856" y="433906"/>
                    <a:pt x="138380" y="428667"/>
                  </a:cubicBezTo>
                  <a:lnTo>
                    <a:pt x="138380" y="428667"/>
                  </a:lnTo>
                  <a:cubicBezTo>
                    <a:pt x="139904" y="423333"/>
                    <a:pt x="141333" y="418094"/>
                    <a:pt x="142666" y="412856"/>
                  </a:cubicBezTo>
                  <a:cubicBezTo>
                    <a:pt x="147524" y="395520"/>
                    <a:pt x="152191" y="379327"/>
                    <a:pt x="155430" y="365992"/>
                  </a:cubicBezTo>
                  <a:cubicBezTo>
                    <a:pt x="160097" y="348562"/>
                    <a:pt x="163240" y="335893"/>
                    <a:pt x="163907" y="331798"/>
                  </a:cubicBezTo>
                  <a:cubicBezTo>
                    <a:pt x="164955" y="325035"/>
                    <a:pt x="182957" y="294269"/>
                    <a:pt x="207437" y="254264"/>
                  </a:cubicBezTo>
                  <a:cubicBezTo>
                    <a:pt x="252490" y="179779"/>
                    <a:pt x="318212" y="73289"/>
                    <a:pt x="332119" y="29093"/>
                  </a:cubicBezTo>
                  <a:cubicBezTo>
                    <a:pt x="332871" y="26807"/>
                    <a:pt x="333509" y="24493"/>
                    <a:pt x="334024" y="22140"/>
                  </a:cubicBezTo>
                  <a:lnTo>
                    <a:pt x="334024" y="22140"/>
                  </a:lnTo>
                  <a:cubicBezTo>
                    <a:pt x="334871" y="15120"/>
                    <a:pt x="337748" y="8500"/>
                    <a:pt x="342311" y="3090"/>
                  </a:cubicBezTo>
                  <a:cubicBezTo>
                    <a:pt x="355074" y="-9197"/>
                    <a:pt x="374029" y="17187"/>
                    <a:pt x="374029" y="17187"/>
                  </a:cubicBezTo>
                  <a:cubicBezTo>
                    <a:pt x="385173" y="38618"/>
                    <a:pt x="414986" y="60145"/>
                    <a:pt x="441371" y="75956"/>
                  </a:cubicBezTo>
                  <a:cubicBezTo>
                    <a:pt x="456782" y="85214"/>
                    <a:pt x="472679" y="93635"/>
                    <a:pt x="488996" y="101197"/>
                  </a:cubicBezTo>
                  <a:cubicBezTo>
                    <a:pt x="837611" y="311319"/>
                    <a:pt x="815894" y="625739"/>
                    <a:pt x="836087" y="650694"/>
                  </a:cubicBezTo>
                  <a:cubicBezTo>
                    <a:pt x="856280" y="675650"/>
                    <a:pt x="857899" y="765852"/>
                    <a:pt x="857899" y="765852"/>
                  </a:cubicBezTo>
                  <a:cubicBezTo>
                    <a:pt x="857899" y="765852"/>
                    <a:pt x="909238" y="1072462"/>
                    <a:pt x="932575" y="1099227"/>
                  </a:cubicBezTo>
                  <a:cubicBezTo>
                    <a:pt x="955911" y="1125992"/>
                    <a:pt x="934194" y="1135041"/>
                    <a:pt x="954387" y="1164568"/>
                  </a:cubicBezTo>
                  <a:cubicBezTo>
                    <a:pt x="974580" y="1194096"/>
                    <a:pt x="969913" y="1273534"/>
                    <a:pt x="969913" y="1273534"/>
                  </a:cubicBezTo>
                  <a:cubicBezTo>
                    <a:pt x="969913" y="1273534"/>
                    <a:pt x="983914" y="1460320"/>
                    <a:pt x="1033730" y="1500801"/>
                  </a:cubicBezTo>
                  <a:cubicBezTo>
                    <a:pt x="1083546" y="1541282"/>
                    <a:pt x="1152221" y="1915996"/>
                    <a:pt x="1152221" y="191599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945662" y="4380606"/>
              <a:ext cx="103565" cy="184500"/>
            </a:xfrm>
            <a:custGeom>
              <a:avLst/>
              <a:gdLst/>
              <a:ahLst/>
              <a:cxnLst/>
              <a:rect l="l" t="t" r="r" b="b"/>
              <a:pathLst>
                <a:path w="374523" h="667207" extrusionOk="0">
                  <a:moveTo>
                    <a:pt x="374505" y="75438"/>
                  </a:moveTo>
                  <a:cubicBezTo>
                    <a:pt x="340310" y="125159"/>
                    <a:pt x="284589" y="212598"/>
                    <a:pt x="269730" y="275463"/>
                  </a:cubicBezTo>
                  <a:cubicBezTo>
                    <a:pt x="269730" y="275463"/>
                    <a:pt x="215247" y="331565"/>
                    <a:pt x="194959" y="328422"/>
                  </a:cubicBezTo>
                  <a:cubicBezTo>
                    <a:pt x="174671" y="325279"/>
                    <a:pt x="214009" y="370427"/>
                    <a:pt x="214009" y="370427"/>
                  </a:cubicBezTo>
                  <a:lnTo>
                    <a:pt x="-18" y="667036"/>
                  </a:lnTo>
                  <a:lnTo>
                    <a:pt x="30367" y="575882"/>
                  </a:lnTo>
                  <a:cubicBezTo>
                    <a:pt x="30367" y="575882"/>
                    <a:pt x="94184" y="351758"/>
                    <a:pt x="97042" y="331565"/>
                  </a:cubicBezTo>
                  <a:cubicBezTo>
                    <a:pt x="99899" y="311373"/>
                    <a:pt x="254871" y="80010"/>
                    <a:pt x="267158" y="21812"/>
                  </a:cubicBezTo>
                  <a:cubicBezTo>
                    <a:pt x="276683" y="-24765"/>
                    <a:pt x="307163" y="17145"/>
                    <a:pt x="307163" y="17145"/>
                  </a:cubicBezTo>
                  <a:cubicBezTo>
                    <a:pt x="318212" y="38100"/>
                    <a:pt x="348026" y="59722"/>
                    <a:pt x="374505" y="75438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945662" y="4378750"/>
              <a:ext cx="103565" cy="184512"/>
            </a:xfrm>
            <a:custGeom>
              <a:avLst/>
              <a:gdLst/>
              <a:ahLst/>
              <a:cxnLst/>
              <a:rect l="l" t="t" r="r" b="b"/>
              <a:pathLst>
                <a:path w="374523" h="667250" extrusionOk="0">
                  <a:moveTo>
                    <a:pt x="374505" y="75956"/>
                  </a:moveTo>
                  <a:cubicBezTo>
                    <a:pt x="340310" y="125582"/>
                    <a:pt x="284589" y="213116"/>
                    <a:pt x="269730" y="275505"/>
                  </a:cubicBezTo>
                  <a:cubicBezTo>
                    <a:pt x="269730" y="275505"/>
                    <a:pt x="215247" y="331512"/>
                    <a:pt x="194959" y="328464"/>
                  </a:cubicBezTo>
                  <a:cubicBezTo>
                    <a:pt x="174671" y="325416"/>
                    <a:pt x="214009" y="370470"/>
                    <a:pt x="214009" y="370470"/>
                  </a:cubicBezTo>
                  <a:lnTo>
                    <a:pt x="-18" y="667078"/>
                  </a:lnTo>
                  <a:lnTo>
                    <a:pt x="30367" y="575924"/>
                  </a:lnTo>
                  <a:cubicBezTo>
                    <a:pt x="30367" y="575924"/>
                    <a:pt x="94184" y="351800"/>
                    <a:pt x="97042" y="331512"/>
                  </a:cubicBezTo>
                  <a:cubicBezTo>
                    <a:pt x="99899" y="311224"/>
                    <a:pt x="254871" y="80052"/>
                    <a:pt x="267158" y="21855"/>
                  </a:cubicBezTo>
                  <a:cubicBezTo>
                    <a:pt x="276683" y="-24818"/>
                    <a:pt x="307163" y="17187"/>
                    <a:pt x="307163" y="17187"/>
                  </a:cubicBezTo>
                  <a:cubicBezTo>
                    <a:pt x="318212" y="38618"/>
                    <a:pt x="348026" y="60050"/>
                    <a:pt x="374505" y="7595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930386" y="4457090"/>
              <a:ext cx="205474" cy="287176"/>
            </a:xfrm>
            <a:custGeom>
              <a:avLst/>
              <a:gdLst/>
              <a:ahLst/>
              <a:cxnLst/>
              <a:rect l="l" t="t" r="r" b="b"/>
              <a:pathLst>
                <a:path w="743056" h="1038511" extrusionOk="0">
                  <a:moveTo>
                    <a:pt x="717214" y="407212"/>
                  </a:moveTo>
                  <a:cubicBezTo>
                    <a:pt x="718834" y="475220"/>
                    <a:pt x="619202" y="568089"/>
                    <a:pt x="614535" y="573519"/>
                  </a:cubicBezTo>
                  <a:cubicBezTo>
                    <a:pt x="609868" y="578948"/>
                    <a:pt x="304782" y="830694"/>
                    <a:pt x="304782" y="830694"/>
                  </a:cubicBezTo>
                  <a:lnTo>
                    <a:pt x="85707" y="998715"/>
                  </a:lnTo>
                  <a:cubicBezTo>
                    <a:pt x="61018" y="1019070"/>
                    <a:pt x="31491" y="1032719"/>
                    <a:pt x="-18" y="1038339"/>
                  </a:cubicBezTo>
                  <a:lnTo>
                    <a:pt x="14936" y="888034"/>
                  </a:lnTo>
                  <a:lnTo>
                    <a:pt x="29700" y="583234"/>
                  </a:lnTo>
                  <a:cubicBezTo>
                    <a:pt x="63895" y="545134"/>
                    <a:pt x="97042" y="505129"/>
                    <a:pt x="97804" y="492366"/>
                  </a:cubicBezTo>
                  <a:cubicBezTo>
                    <a:pt x="99328" y="465982"/>
                    <a:pt x="154954" y="437883"/>
                    <a:pt x="154954" y="437883"/>
                  </a:cubicBezTo>
                  <a:cubicBezTo>
                    <a:pt x="154954" y="437883"/>
                    <a:pt x="193911" y="405212"/>
                    <a:pt x="187624" y="386543"/>
                  </a:cubicBezTo>
                  <a:cubicBezTo>
                    <a:pt x="181338" y="367874"/>
                    <a:pt x="208294" y="278434"/>
                    <a:pt x="208294" y="278434"/>
                  </a:cubicBezTo>
                  <a:cubicBezTo>
                    <a:pt x="222296" y="24688"/>
                    <a:pt x="483757" y="-172"/>
                    <a:pt x="483757" y="-172"/>
                  </a:cubicBezTo>
                  <a:cubicBezTo>
                    <a:pt x="483757" y="-172"/>
                    <a:pt x="609868" y="49644"/>
                    <a:pt x="698546" y="102507"/>
                  </a:cubicBezTo>
                  <a:cubicBezTo>
                    <a:pt x="787223" y="155371"/>
                    <a:pt x="715690" y="339299"/>
                    <a:pt x="717214" y="40721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686584" y="4672134"/>
              <a:ext cx="24314" cy="55707"/>
            </a:xfrm>
            <a:custGeom>
              <a:avLst/>
              <a:gdLst/>
              <a:ahLst/>
              <a:cxnLst/>
              <a:rect l="l" t="t" r="r" b="b"/>
              <a:pathLst>
                <a:path w="87928" h="201453" extrusionOk="0">
                  <a:moveTo>
                    <a:pt x="87911" y="195947"/>
                  </a:moveTo>
                  <a:lnTo>
                    <a:pt x="11711" y="201281"/>
                  </a:lnTo>
                  <a:cubicBezTo>
                    <a:pt x="-20484" y="146513"/>
                    <a:pt x="23808" y="-172"/>
                    <a:pt x="23808" y="-172"/>
                  </a:cubicBezTo>
                  <a:lnTo>
                    <a:pt x="29999" y="-172"/>
                  </a:lnTo>
                  <a:lnTo>
                    <a:pt x="68956" y="4495"/>
                  </a:ln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691095" y="4452823"/>
              <a:ext cx="444814" cy="287622"/>
            </a:xfrm>
            <a:custGeom>
              <a:avLst/>
              <a:gdLst/>
              <a:ahLst/>
              <a:cxnLst/>
              <a:rect l="l" t="t" r="r" b="b"/>
              <a:pathLst>
                <a:path w="1608577" h="1040124" extrusionOk="0">
                  <a:moveTo>
                    <a:pt x="1349100" y="-172"/>
                  </a:moveTo>
                  <a:cubicBezTo>
                    <a:pt x="1349100" y="-172"/>
                    <a:pt x="1087639" y="24783"/>
                    <a:pt x="1073637" y="278434"/>
                  </a:cubicBezTo>
                  <a:cubicBezTo>
                    <a:pt x="1073637" y="278434"/>
                    <a:pt x="1047158" y="367207"/>
                    <a:pt x="1053349" y="385876"/>
                  </a:cubicBezTo>
                  <a:cubicBezTo>
                    <a:pt x="1059540" y="404545"/>
                    <a:pt x="1020678" y="437216"/>
                    <a:pt x="1020678" y="437216"/>
                  </a:cubicBezTo>
                  <a:cubicBezTo>
                    <a:pt x="1020678" y="437216"/>
                    <a:pt x="964671" y="465219"/>
                    <a:pt x="963528" y="491699"/>
                  </a:cubicBezTo>
                  <a:cubicBezTo>
                    <a:pt x="962385" y="518178"/>
                    <a:pt x="820653" y="662578"/>
                    <a:pt x="820653" y="662578"/>
                  </a:cubicBezTo>
                  <a:cubicBezTo>
                    <a:pt x="820653" y="662578"/>
                    <a:pt x="761598" y="729824"/>
                    <a:pt x="624629" y="736873"/>
                  </a:cubicBezTo>
                  <a:cubicBezTo>
                    <a:pt x="487659" y="743921"/>
                    <a:pt x="423842" y="785831"/>
                    <a:pt x="423842" y="785831"/>
                  </a:cubicBezTo>
                  <a:cubicBezTo>
                    <a:pt x="423842" y="785831"/>
                    <a:pt x="357167" y="739158"/>
                    <a:pt x="308589" y="753160"/>
                  </a:cubicBezTo>
                  <a:cubicBezTo>
                    <a:pt x="260012" y="767162"/>
                    <a:pt x="23792" y="785831"/>
                    <a:pt x="23792" y="785831"/>
                  </a:cubicBezTo>
                  <a:cubicBezTo>
                    <a:pt x="23792" y="785831"/>
                    <a:pt x="-38978" y="993857"/>
                    <a:pt x="39317" y="1006906"/>
                  </a:cubicBezTo>
                  <a:cubicBezTo>
                    <a:pt x="48842" y="1008430"/>
                    <a:pt x="819415" y="1034910"/>
                    <a:pt x="819415" y="1034910"/>
                  </a:cubicBezTo>
                  <a:cubicBezTo>
                    <a:pt x="819415" y="1034910"/>
                    <a:pt x="872088" y="1059770"/>
                    <a:pt x="951431" y="999095"/>
                  </a:cubicBezTo>
                  <a:cubicBezTo>
                    <a:pt x="1030775" y="938421"/>
                    <a:pt x="1170506" y="830980"/>
                    <a:pt x="1170506" y="830980"/>
                  </a:cubicBezTo>
                  <a:cubicBezTo>
                    <a:pt x="1170506" y="830980"/>
                    <a:pt x="1475306" y="578853"/>
                    <a:pt x="1480260" y="573805"/>
                  </a:cubicBezTo>
                  <a:cubicBezTo>
                    <a:pt x="1485212" y="568756"/>
                    <a:pt x="1585035" y="475411"/>
                    <a:pt x="1582939" y="407498"/>
                  </a:cubicBezTo>
                  <a:cubicBezTo>
                    <a:pt x="1580844" y="339585"/>
                    <a:pt x="1653043" y="155848"/>
                    <a:pt x="1563889" y="102698"/>
                  </a:cubicBezTo>
                  <a:cubicBezTo>
                    <a:pt x="1474735" y="49548"/>
                    <a:pt x="1349100" y="-172"/>
                    <a:pt x="1349100" y="-172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826530" y="4254984"/>
              <a:ext cx="173074" cy="118749"/>
            </a:xfrm>
            <a:custGeom>
              <a:avLst/>
              <a:gdLst/>
              <a:ahLst/>
              <a:cxnLst/>
              <a:rect l="l" t="t" r="r" b="b"/>
              <a:pathLst>
                <a:path w="625887" h="429430" extrusionOk="0">
                  <a:moveTo>
                    <a:pt x="625870" y="321508"/>
                  </a:moveTo>
                  <a:cubicBezTo>
                    <a:pt x="625898" y="355246"/>
                    <a:pt x="620593" y="388773"/>
                    <a:pt x="610154" y="420854"/>
                  </a:cubicBezTo>
                  <a:cubicBezTo>
                    <a:pt x="605810" y="415729"/>
                    <a:pt x="601867" y="410281"/>
                    <a:pt x="598342" y="404566"/>
                  </a:cubicBezTo>
                  <a:cubicBezTo>
                    <a:pt x="583483" y="381706"/>
                    <a:pt x="568596" y="358846"/>
                    <a:pt x="553670" y="335986"/>
                  </a:cubicBezTo>
                  <a:cubicBezTo>
                    <a:pt x="542078" y="315412"/>
                    <a:pt x="526657" y="297238"/>
                    <a:pt x="508236" y="282455"/>
                  </a:cubicBezTo>
                  <a:cubicBezTo>
                    <a:pt x="489186" y="268930"/>
                    <a:pt x="462135" y="263405"/>
                    <a:pt x="441561" y="275407"/>
                  </a:cubicBezTo>
                  <a:cubicBezTo>
                    <a:pt x="423463" y="286075"/>
                    <a:pt x="414605" y="307887"/>
                    <a:pt x="412986" y="328842"/>
                  </a:cubicBezTo>
                  <a:cubicBezTo>
                    <a:pt x="412433" y="349873"/>
                    <a:pt x="412976" y="370924"/>
                    <a:pt x="414605" y="391898"/>
                  </a:cubicBezTo>
                  <a:cubicBezTo>
                    <a:pt x="415367" y="399927"/>
                    <a:pt x="413319" y="407976"/>
                    <a:pt x="408795" y="414663"/>
                  </a:cubicBezTo>
                  <a:cubicBezTo>
                    <a:pt x="402032" y="420720"/>
                    <a:pt x="393298" y="424102"/>
                    <a:pt x="384221" y="424188"/>
                  </a:cubicBezTo>
                  <a:lnTo>
                    <a:pt x="355646" y="428093"/>
                  </a:lnTo>
                  <a:cubicBezTo>
                    <a:pt x="344977" y="431845"/>
                    <a:pt x="333281" y="426235"/>
                    <a:pt x="329538" y="415567"/>
                  </a:cubicBezTo>
                  <a:cubicBezTo>
                    <a:pt x="329471" y="415396"/>
                    <a:pt x="329414" y="415215"/>
                    <a:pt x="329356" y="415043"/>
                  </a:cubicBezTo>
                  <a:cubicBezTo>
                    <a:pt x="305639" y="372086"/>
                    <a:pt x="289256" y="318746"/>
                    <a:pt x="244774" y="298076"/>
                  </a:cubicBezTo>
                  <a:cubicBezTo>
                    <a:pt x="217342" y="285313"/>
                    <a:pt x="181147" y="286170"/>
                    <a:pt x="163526" y="261596"/>
                  </a:cubicBezTo>
                  <a:cubicBezTo>
                    <a:pt x="151525" y="244832"/>
                    <a:pt x="153144" y="222067"/>
                    <a:pt x="156668" y="201683"/>
                  </a:cubicBezTo>
                  <a:cubicBezTo>
                    <a:pt x="160545" y="178700"/>
                    <a:pt x="166117" y="156030"/>
                    <a:pt x="173337" y="133865"/>
                  </a:cubicBezTo>
                  <a:cubicBezTo>
                    <a:pt x="178385" y="118245"/>
                    <a:pt x="189625" y="87098"/>
                    <a:pt x="164669" y="83954"/>
                  </a:cubicBezTo>
                  <a:cubicBezTo>
                    <a:pt x="147715" y="81764"/>
                    <a:pt x="124283" y="99766"/>
                    <a:pt x="115711" y="112529"/>
                  </a:cubicBezTo>
                  <a:cubicBezTo>
                    <a:pt x="107138" y="125293"/>
                    <a:pt x="105043" y="142343"/>
                    <a:pt x="98947" y="156916"/>
                  </a:cubicBezTo>
                  <a:cubicBezTo>
                    <a:pt x="87269" y="181995"/>
                    <a:pt x="66247" y="201512"/>
                    <a:pt x="40368" y="211304"/>
                  </a:cubicBezTo>
                  <a:cubicBezTo>
                    <a:pt x="27414" y="216628"/>
                    <a:pt x="13850" y="220305"/>
                    <a:pt x="-18" y="222257"/>
                  </a:cubicBezTo>
                  <a:cubicBezTo>
                    <a:pt x="54255" y="53712"/>
                    <a:pt x="234878" y="-38928"/>
                    <a:pt x="403432" y="15346"/>
                  </a:cubicBezTo>
                  <a:cubicBezTo>
                    <a:pt x="536020" y="58037"/>
                    <a:pt x="625870" y="181452"/>
                    <a:pt x="625774" y="320746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781675" y="4209085"/>
              <a:ext cx="246718" cy="164171"/>
            </a:xfrm>
            <a:custGeom>
              <a:avLst/>
              <a:gdLst/>
              <a:ahLst/>
              <a:cxnLst/>
              <a:rect l="l" t="t" r="r" b="b"/>
              <a:pathLst>
                <a:path w="892206" h="593689" extrusionOk="0">
                  <a:moveTo>
                    <a:pt x="278017" y="270416"/>
                  </a:moveTo>
                  <a:cubicBezTo>
                    <a:pt x="269349" y="283656"/>
                    <a:pt x="267349" y="300134"/>
                    <a:pt x="261253" y="314707"/>
                  </a:cubicBezTo>
                  <a:cubicBezTo>
                    <a:pt x="249585" y="339758"/>
                    <a:pt x="228601" y="359275"/>
                    <a:pt x="202769" y="369095"/>
                  </a:cubicBezTo>
                  <a:cubicBezTo>
                    <a:pt x="177099" y="378706"/>
                    <a:pt x="149887" y="383554"/>
                    <a:pt x="122474" y="383383"/>
                  </a:cubicBezTo>
                  <a:cubicBezTo>
                    <a:pt x="78087" y="384716"/>
                    <a:pt x="28557" y="377954"/>
                    <a:pt x="-18" y="343949"/>
                  </a:cubicBezTo>
                  <a:cubicBezTo>
                    <a:pt x="21023" y="327662"/>
                    <a:pt x="34729" y="303678"/>
                    <a:pt x="38082" y="277274"/>
                  </a:cubicBezTo>
                  <a:cubicBezTo>
                    <a:pt x="40559" y="256891"/>
                    <a:pt x="37225" y="234126"/>
                    <a:pt x="49322" y="217457"/>
                  </a:cubicBezTo>
                  <a:cubicBezTo>
                    <a:pt x="55484" y="210161"/>
                    <a:pt x="62828" y="203951"/>
                    <a:pt x="71039" y="199074"/>
                  </a:cubicBezTo>
                  <a:cubicBezTo>
                    <a:pt x="120759" y="164784"/>
                    <a:pt x="160002" y="117731"/>
                    <a:pt x="204960" y="77345"/>
                  </a:cubicBezTo>
                  <a:cubicBezTo>
                    <a:pt x="249918" y="36958"/>
                    <a:pt x="304116" y="1811"/>
                    <a:pt x="364504" y="-94"/>
                  </a:cubicBezTo>
                  <a:cubicBezTo>
                    <a:pt x="445371" y="-2570"/>
                    <a:pt x="516904" y="54389"/>
                    <a:pt x="596914" y="65153"/>
                  </a:cubicBezTo>
                  <a:cubicBezTo>
                    <a:pt x="621488" y="68486"/>
                    <a:pt x="646825" y="67343"/>
                    <a:pt x="670828" y="73534"/>
                  </a:cubicBezTo>
                  <a:cubicBezTo>
                    <a:pt x="697841" y="81926"/>
                    <a:pt x="723244" y="94804"/>
                    <a:pt x="745980" y="111634"/>
                  </a:cubicBezTo>
                  <a:cubicBezTo>
                    <a:pt x="766554" y="123550"/>
                    <a:pt x="784737" y="139190"/>
                    <a:pt x="799606" y="157736"/>
                  </a:cubicBezTo>
                  <a:cubicBezTo>
                    <a:pt x="809874" y="173928"/>
                    <a:pt x="817256" y="191787"/>
                    <a:pt x="821418" y="210504"/>
                  </a:cubicBezTo>
                  <a:cubicBezTo>
                    <a:pt x="831943" y="250023"/>
                    <a:pt x="838335" y="290533"/>
                    <a:pt x="840468" y="331376"/>
                  </a:cubicBezTo>
                  <a:cubicBezTo>
                    <a:pt x="842659" y="374048"/>
                    <a:pt x="840468" y="417101"/>
                    <a:pt x="845040" y="459583"/>
                  </a:cubicBezTo>
                  <a:cubicBezTo>
                    <a:pt x="849612" y="502064"/>
                    <a:pt x="863138" y="545308"/>
                    <a:pt x="892189" y="576740"/>
                  </a:cubicBezTo>
                  <a:cubicBezTo>
                    <a:pt x="870996" y="583436"/>
                    <a:pt x="849308" y="588437"/>
                    <a:pt x="827324" y="591695"/>
                  </a:cubicBezTo>
                  <a:cubicBezTo>
                    <a:pt x="813579" y="594952"/>
                    <a:pt x="799149" y="593828"/>
                    <a:pt x="786081" y="588456"/>
                  </a:cubicBezTo>
                  <a:cubicBezTo>
                    <a:pt x="775498" y="581731"/>
                    <a:pt x="766830" y="572378"/>
                    <a:pt x="760934" y="561310"/>
                  </a:cubicBezTo>
                  <a:lnTo>
                    <a:pt x="716262" y="492730"/>
                  </a:lnTo>
                  <a:cubicBezTo>
                    <a:pt x="704670" y="472156"/>
                    <a:pt x="689249" y="453982"/>
                    <a:pt x="670828" y="439199"/>
                  </a:cubicBezTo>
                  <a:cubicBezTo>
                    <a:pt x="651778" y="425674"/>
                    <a:pt x="624727" y="420149"/>
                    <a:pt x="604153" y="432151"/>
                  </a:cubicBezTo>
                  <a:cubicBezTo>
                    <a:pt x="586056" y="442819"/>
                    <a:pt x="577292" y="464631"/>
                    <a:pt x="575578" y="485586"/>
                  </a:cubicBezTo>
                  <a:cubicBezTo>
                    <a:pt x="575025" y="506617"/>
                    <a:pt x="575568" y="527667"/>
                    <a:pt x="577197" y="548641"/>
                  </a:cubicBezTo>
                  <a:cubicBezTo>
                    <a:pt x="577959" y="556671"/>
                    <a:pt x="575911" y="564720"/>
                    <a:pt x="571387" y="571406"/>
                  </a:cubicBezTo>
                  <a:cubicBezTo>
                    <a:pt x="564596" y="577474"/>
                    <a:pt x="555823" y="580865"/>
                    <a:pt x="546717" y="580931"/>
                  </a:cubicBezTo>
                  <a:lnTo>
                    <a:pt x="518142" y="584837"/>
                  </a:lnTo>
                  <a:cubicBezTo>
                    <a:pt x="507474" y="588589"/>
                    <a:pt x="495777" y="582979"/>
                    <a:pt x="492034" y="572311"/>
                  </a:cubicBezTo>
                  <a:cubicBezTo>
                    <a:pt x="491967" y="572140"/>
                    <a:pt x="491910" y="571959"/>
                    <a:pt x="491853" y="571787"/>
                  </a:cubicBezTo>
                  <a:cubicBezTo>
                    <a:pt x="468136" y="528734"/>
                    <a:pt x="451753" y="475490"/>
                    <a:pt x="407271" y="454820"/>
                  </a:cubicBezTo>
                  <a:cubicBezTo>
                    <a:pt x="379839" y="442057"/>
                    <a:pt x="343644" y="442914"/>
                    <a:pt x="326023" y="418340"/>
                  </a:cubicBezTo>
                  <a:cubicBezTo>
                    <a:pt x="314021" y="401575"/>
                    <a:pt x="315641" y="378811"/>
                    <a:pt x="319165" y="358427"/>
                  </a:cubicBezTo>
                  <a:cubicBezTo>
                    <a:pt x="323042" y="335443"/>
                    <a:pt x="328614" y="312774"/>
                    <a:pt x="335834" y="290609"/>
                  </a:cubicBezTo>
                  <a:cubicBezTo>
                    <a:pt x="340882" y="274988"/>
                    <a:pt x="352121" y="243841"/>
                    <a:pt x="327166" y="240603"/>
                  </a:cubicBezTo>
                  <a:cubicBezTo>
                    <a:pt x="310021" y="238793"/>
                    <a:pt x="286590" y="256796"/>
                    <a:pt x="278017" y="270416"/>
                  </a:cubicBezTo>
                  <a:close/>
                </a:path>
              </a:pathLst>
            </a:custGeom>
            <a:solidFill>
              <a:srgbClr val="4440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8021519" y="4489454"/>
              <a:ext cx="57498" cy="9477"/>
            </a:xfrm>
            <a:custGeom>
              <a:avLst/>
              <a:gdLst/>
              <a:ahLst/>
              <a:cxnLst/>
              <a:rect l="l" t="t" r="r" b="b"/>
              <a:pathLst>
                <a:path w="207930" h="34271" extrusionOk="0">
                  <a:moveTo>
                    <a:pt x="135904" y="9661"/>
                  </a:moveTo>
                  <a:cubicBezTo>
                    <a:pt x="160002" y="6328"/>
                    <a:pt x="185338" y="4137"/>
                    <a:pt x="207913" y="13376"/>
                  </a:cubicBezTo>
                  <a:cubicBezTo>
                    <a:pt x="149143" y="-10722"/>
                    <a:pt x="53512" y="-1483"/>
                    <a:pt x="-18" y="31664"/>
                  </a:cubicBezTo>
                  <a:cubicBezTo>
                    <a:pt x="4840" y="42808"/>
                    <a:pt x="117235" y="12233"/>
                    <a:pt x="135904" y="966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8022756" y="4505808"/>
              <a:ext cx="92399" cy="15022"/>
            </a:xfrm>
            <a:custGeom>
              <a:avLst/>
              <a:gdLst/>
              <a:ahLst/>
              <a:cxnLst/>
              <a:rect l="l" t="t" r="r" b="b"/>
              <a:pathLst>
                <a:path w="334141" h="54324" extrusionOk="0">
                  <a:moveTo>
                    <a:pt x="159531" y="28625"/>
                  </a:moveTo>
                  <a:cubicBezTo>
                    <a:pt x="218109" y="32530"/>
                    <a:pt x="278593" y="40722"/>
                    <a:pt x="334124" y="21672"/>
                  </a:cubicBezTo>
                  <a:cubicBezTo>
                    <a:pt x="287642" y="5670"/>
                    <a:pt x="236493" y="15766"/>
                    <a:pt x="187534" y="10909"/>
                  </a:cubicBezTo>
                  <a:cubicBezTo>
                    <a:pt x="148482" y="7003"/>
                    <a:pt x="108762" y="-6522"/>
                    <a:pt x="70662" y="3384"/>
                  </a:cubicBezTo>
                  <a:cubicBezTo>
                    <a:pt x="54756" y="7479"/>
                    <a:pt x="-3823" y="34435"/>
                    <a:pt x="177" y="54152"/>
                  </a:cubicBezTo>
                  <a:cubicBezTo>
                    <a:pt x="50193" y="32016"/>
                    <a:pt x="105095" y="23224"/>
                    <a:pt x="159531" y="28625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8023969" y="4546405"/>
              <a:ext cx="73907" cy="7912"/>
            </a:xfrm>
            <a:custGeom>
              <a:avLst/>
              <a:gdLst/>
              <a:ahLst/>
              <a:cxnLst/>
              <a:rect l="l" t="t" r="r" b="b"/>
              <a:pathLst>
                <a:path w="267271" h="28613" extrusionOk="0">
                  <a:moveTo>
                    <a:pt x="-18" y="9830"/>
                  </a:moveTo>
                  <a:cubicBezTo>
                    <a:pt x="12241" y="8534"/>
                    <a:pt x="24642" y="9839"/>
                    <a:pt x="36368" y="13639"/>
                  </a:cubicBezTo>
                  <a:cubicBezTo>
                    <a:pt x="80306" y="23983"/>
                    <a:pt x="125340" y="28937"/>
                    <a:pt x="170479" y="28403"/>
                  </a:cubicBezTo>
                  <a:cubicBezTo>
                    <a:pt x="204960" y="28403"/>
                    <a:pt x="242107" y="23164"/>
                    <a:pt x="267254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971791" y="4623079"/>
              <a:ext cx="86761" cy="15278"/>
            </a:xfrm>
            <a:custGeom>
              <a:avLst/>
              <a:gdLst/>
              <a:ahLst/>
              <a:cxnLst/>
              <a:rect l="l" t="t" r="r" b="b"/>
              <a:pathLst>
                <a:path w="313753" h="55248" extrusionOk="0">
                  <a:moveTo>
                    <a:pt x="-18" y="30594"/>
                  </a:moveTo>
                  <a:cubicBezTo>
                    <a:pt x="40949" y="49405"/>
                    <a:pt x="85983" y="57587"/>
                    <a:pt x="130951" y="54406"/>
                  </a:cubicBezTo>
                  <a:cubicBezTo>
                    <a:pt x="175728" y="51110"/>
                    <a:pt x="219971" y="42604"/>
                    <a:pt x="262777" y="29070"/>
                  </a:cubicBezTo>
                  <a:cubicBezTo>
                    <a:pt x="281827" y="23450"/>
                    <a:pt x="302591" y="16401"/>
                    <a:pt x="313736" y="-17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080203" y="4639646"/>
              <a:ext cx="88578" cy="28420"/>
            </a:xfrm>
            <a:custGeom>
              <a:avLst/>
              <a:gdLst/>
              <a:ahLst/>
              <a:cxnLst/>
              <a:rect l="l" t="t" r="r" b="b"/>
              <a:pathLst>
                <a:path w="320325" h="102774" extrusionOk="0">
                  <a:moveTo>
                    <a:pt x="29605" y="12592"/>
                  </a:moveTo>
                  <a:cubicBezTo>
                    <a:pt x="118730" y="63560"/>
                    <a:pt x="217981" y="94287"/>
                    <a:pt x="320308" y="102603"/>
                  </a:cubicBezTo>
                  <a:cubicBezTo>
                    <a:pt x="268682" y="81905"/>
                    <a:pt x="216676" y="62312"/>
                    <a:pt x="164288" y="43833"/>
                  </a:cubicBezTo>
                  <a:cubicBezTo>
                    <a:pt x="110701" y="25060"/>
                    <a:pt x="55780" y="10344"/>
                    <a:pt x="-18" y="-172"/>
                  </a:cubicBezTo>
                  <a:cubicBezTo>
                    <a:pt x="10593" y="2114"/>
                    <a:pt x="20651" y="6457"/>
                    <a:pt x="29605" y="12592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8105620" y="4619897"/>
              <a:ext cx="44882" cy="9110"/>
            </a:xfrm>
            <a:custGeom>
              <a:avLst/>
              <a:gdLst/>
              <a:ahLst/>
              <a:cxnLst/>
              <a:rect l="l" t="t" r="r" b="b"/>
              <a:pathLst>
                <a:path w="162306" h="32946" extrusionOk="0">
                  <a:moveTo>
                    <a:pt x="81611" y="29434"/>
                  </a:moveTo>
                  <a:cubicBezTo>
                    <a:pt x="99509" y="32415"/>
                    <a:pt x="117692" y="33406"/>
                    <a:pt x="135808" y="32386"/>
                  </a:cubicBezTo>
                  <a:cubicBezTo>
                    <a:pt x="145333" y="32386"/>
                    <a:pt x="156668" y="31053"/>
                    <a:pt x="162288" y="22861"/>
                  </a:cubicBezTo>
                  <a:cubicBezTo>
                    <a:pt x="121426" y="24576"/>
                    <a:pt x="81135" y="14099"/>
                    <a:pt x="41225" y="5050"/>
                  </a:cubicBezTo>
                  <a:cubicBezTo>
                    <a:pt x="29890" y="2383"/>
                    <a:pt x="9507" y="-3904"/>
                    <a:pt x="-18" y="2859"/>
                  </a:cubicBezTo>
                  <a:cubicBezTo>
                    <a:pt x="18079" y="15813"/>
                    <a:pt x="58751" y="24862"/>
                    <a:pt x="81611" y="29434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8178477" y="4819147"/>
              <a:ext cx="52859" cy="86155"/>
            </a:xfrm>
            <a:custGeom>
              <a:avLst/>
              <a:gdLst/>
              <a:ahLst/>
              <a:cxnLst/>
              <a:rect l="l" t="t" r="r" b="b"/>
              <a:pathLst>
                <a:path w="191153" h="311562" extrusionOk="0">
                  <a:moveTo>
                    <a:pt x="63787" y="159753"/>
                  </a:moveTo>
                  <a:cubicBezTo>
                    <a:pt x="85218" y="196519"/>
                    <a:pt x="106935" y="233667"/>
                    <a:pt x="136558" y="264528"/>
                  </a:cubicBezTo>
                  <a:cubicBezTo>
                    <a:pt x="153674" y="281358"/>
                    <a:pt x="171915" y="297017"/>
                    <a:pt x="191136" y="311390"/>
                  </a:cubicBezTo>
                  <a:cubicBezTo>
                    <a:pt x="155798" y="221284"/>
                    <a:pt x="119889" y="130415"/>
                    <a:pt x="63310" y="51644"/>
                  </a:cubicBezTo>
                  <a:cubicBezTo>
                    <a:pt x="49023" y="31832"/>
                    <a:pt x="27687" y="3448"/>
                    <a:pt x="1684" y="-172"/>
                  </a:cubicBezTo>
                  <a:cubicBezTo>
                    <a:pt x="-5746" y="21831"/>
                    <a:pt x="13018" y="60788"/>
                    <a:pt x="22067" y="81457"/>
                  </a:cubicBezTo>
                  <a:cubicBezTo>
                    <a:pt x="34488" y="108317"/>
                    <a:pt x="48413" y="134463"/>
                    <a:pt x="63787" y="15975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907838" y="4665985"/>
              <a:ext cx="6981" cy="26839"/>
            </a:xfrm>
            <a:custGeom>
              <a:avLst/>
              <a:gdLst/>
              <a:ahLst/>
              <a:cxnLst/>
              <a:rect l="l" t="t" r="r" b="b"/>
              <a:pathLst>
                <a:path w="25247" h="97059" extrusionOk="0">
                  <a:moveTo>
                    <a:pt x="1131" y="39833"/>
                  </a:moveTo>
                  <a:cubicBezTo>
                    <a:pt x="-488" y="55073"/>
                    <a:pt x="-1727" y="71932"/>
                    <a:pt x="7132" y="84410"/>
                  </a:cubicBezTo>
                  <a:cubicBezTo>
                    <a:pt x="11513" y="90563"/>
                    <a:pt x="17924" y="94983"/>
                    <a:pt x="25229" y="96888"/>
                  </a:cubicBezTo>
                  <a:cubicBezTo>
                    <a:pt x="20657" y="95745"/>
                    <a:pt x="15704" y="50977"/>
                    <a:pt x="14561" y="44881"/>
                  </a:cubicBezTo>
                  <a:cubicBezTo>
                    <a:pt x="12466" y="32403"/>
                    <a:pt x="14561" y="9068"/>
                    <a:pt x="5703" y="-172"/>
                  </a:cubicBezTo>
                  <a:cubicBezTo>
                    <a:pt x="3417" y="12973"/>
                    <a:pt x="2560" y="26498"/>
                    <a:pt x="1131" y="3983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919639" y="4665353"/>
              <a:ext cx="15382" cy="24680"/>
            </a:xfrm>
            <a:custGeom>
              <a:avLst/>
              <a:gdLst/>
              <a:ahLst/>
              <a:cxnLst/>
              <a:rect l="l" t="t" r="r" b="b"/>
              <a:pathLst>
                <a:path w="55625" h="89249" extrusionOk="0">
                  <a:moveTo>
                    <a:pt x="7983" y="24593"/>
                  </a:moveTo>
                  <a:cubicBezTo>
                    <a:pt x="14346" y="51711"/>
                    <a:pt x="31557" y="75028"/>
                    <a:pt x="55608" y="89077"/>
                  </a:cubicBezTo>
                  <a:cubicBezTo>
                    <a:pt x="38939" y="68503"/>
                    <a:pt x="33510" y="41452"/>
                    <a:pt x="19032" y="18878"/>
                  </a:cubicBezTo>
                  <a:cubicBezTo>
                    <a:pt x="14365" y="11639"/>
                    <a:pt x="8936" y="1256"/>
                    <a:pt x="-18" y="-172"/>
                  </a:cubicBezTo>
                  <a:cubicBezTo>
                    <a:pt x="2239" y="8210"/>
                    <a:pt x="4906" y="16478"/>
                    <a:pt x="7983" y="24593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878539" y="4592555"/>
              <a:ext cx="31723" cy="8412"/>
            </a:xfrm>
            <a:custGeom>
              <a:avLst/>
              <a:gdLst/>
              <a:ahLst/>
              <a:cxnLst/>
              <a:rect l="l" t="t" r="r" b="b"/>
              <a:pathLst>
                <a:path w="114720" h="30420" extrusionOk="0">
                  <a:moveTo>
                    <a:pt x="114703" y="13531"/>
                  </a:moveTo>
                  <a:cubicBezTo>
                    <a:pt x="86290" y="30429"/>
                    <a:pt x="52124" y="34744"/>
                    <a:pt x="20405" y="25438"/>
                  </a:cubicBezTo>
                  <a:cubicBezTo>
                    <a:pt x="13262" y="23342"/>
                    <a:pt x="-3407" y="15913"/>
                    <a:pt x="594" y="5435"/>
                  </a:cubicBezTo>
                  <a:cubicBezTo>
                    <a:pt x="4594" y="-5042"/>
                    <a:pt x="23930" y="2197"/>
                    <a:pt x="31836" y="3150"/>
                  </a:cubicBezTo>
                  <a:lnTo>
                    <a:pt x="73269" y="8388"/>
                  </a:lnTo>
                  <a:cubicBezTo>
                    <a:pt x="80889" y="9340"/>
                    <a:pt x="108512" y="17151"/>
                    <a:pt x="114703" y="13531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871491" y="4614594"/>
              <a:ext cx="40799" cy="7980"/>
            </a:xfrm>
            <a:custGeom>
              <a:avLst/>
              <a:gdLst/>
              <a:ahLst/>
              <a:cxnLst/>
              <a:rect l="l" t="t" r="r" b="b"/>
              <a:pathLst>
                <a:path w="147542" h="28858" extrusionOk="0">
                  <a:moveTo>
                    <a:pt x="-18" y="1650"/>
                  </a:moveTo>
                  <a:cubicBezTo>
                    <a:pt x="19508" y="-827"/>
                    <a:pt x="37034" y="12699"/>
                    <a:pt x="55322" y="20033"/>
                  </a:cubicBezTo>
                  <a:cubicBezTo>
                    <a:pt x="75563" y="26777"/>
                    <a:pt x="96890" y="29625"/>
                    <a:pt x="118187" y="28415"/>
                  </a:cubicBezTo>
                  <a:cubicBezTo>
                    <a:pt x="128855" y="28415"/>
                    <a:pt x="140952" y="27558"/>
                    <a:pt x="147524" y="18890"/>
                  </a:cubicBezTo>
                  <a:cubicBezTo>
                    <a:pt x="97899" y="7555"/>
                    <a:pt x="51512" y="-4923"/>
                    <a:pt x="-18" y="1650"/>
                  </a:cubicBezTo>
                  <a:close/>
                </a:path>
              </a:pathLst>
            </a:custGeom>
            <a:solidFill>
              <a:srgbClr val="000000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936602" y="4456721"/>
              <a:ext cx="7322" cy="31001"/>
            </a:xfrm>
            <a:custGeom>
              <a:avLst/>
              <a:gdLst/>
              <a:ahLst/>
              <a:cxnLst/>
              <a:rect l="l" t="t" r="r" b="b"/>
              <a:pathLst>
                <a:path w="26479" h="112109" extrusionOk="0">
                  <a:moveTo>
                    <a:pt x="0" y="0"/>
                  </a:moveTo>
                  <a:lnTo>
                    <a:pt x="3143" y="0"/>
                  </a:lnTo>
                  <a:lnTo>
                    <a:pt x="26479" y="83916"/>
                  </a:lnTo>
                  <a:lnTo>
                    <a:pt x="0" y="112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64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0" name="Google Shape;630;p7"/>
            <p:cNvGrpSpPr/>
            <p:nvPr/>
          </p:nvGrpSpPr>
          <p:grpSpPr>
            <a:xfrm>
              <a:off x="7782044" y="4270431"/>
              <a:ext cx="246666" cy="102798"/>
              <a:chOff x="5649079" y="3479396"/>
              <a:chExt cx="892016" cy="371748"/>
            </a:xfrm>
          </p:grpSpPr>
          <p:sp>
            <p:nvSpPr>
              <p:cNvPr id="631" name="Google Shape;631;p7"/>
              <p:cNvSpPr/>
              <p:nvPr/>
            </p:nvSpPr>
            <p:spPr>
              <a:xfrm>
                <a:off x="5687654" y="3487755"/>
                <a:ext cx="4287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1433" extrusionOk="0">
                    <a:moveTo>
                      <a:pt x="4269" y="-172"/>
                    </a:moveTo>
                    <a:cubicBezTo>
                      <a:pt x="1374" y="13449"/>
                      <a:pt x="-55" y="27336"/>
                      <a:pt x="-17" y="41261"/>
                    </a:cubicBezTo>
                    <a:cubicBezTo>
                      <a:pt x="1173" y="36890"/>
                      <a:pt x="2031" y="32432"/>
                      <a:pt x="2555" y="27927"/>
                    </a:cubicBezTo>
                    <a:cubicBezTo>
                      <a:pt x="3698" y="18783"/>
                      <a:pt x="3602" y="9162"/>
                      <a:pt x="4269" y="-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5649079" y="3479396"/>
                <a:ext cx="345759" cy="161105"/>
              </a:xfrm>
              <a:custGeom>
                <a:avLst/>
                <a:gdLst/>
                <a:ahLst/>
                <a:cxnLst/>
                <a:rect l="l" t="t" r="r" b="b"/>
                <a:pathLst>
                  <a:path w="345759" h="161105" extrusionOk="0">
                    <a:moveTo>
                      <a:pt x="326975" y="19046"/>
                    </a:moveTo>
                    <a:cubicBezTo>
                      <a:pt x="336214" y="19589"/>
                      <a:pt x="343272" y="27523"/>
                      <a:pt x="342730" y="36762"/>
                    </a:cubicBezTo>
                    <a:cubicBezTo>
                      <a:pt x="342701" y="37210"/>
                      <a:pt x="342654" y="37658"/>
                      <a:pt x="342596" y="38096"/>
                    </a:cubicBezTo>
                    <a:cubicBezTo>
                      <a:pt x="347073" y="22284"/>
                      <a:pt x="349550" y="2853"/>
                      <a:pt x="330119" y="-4"/>
                    </a:cubicBezTo>
                    <a:cubicBezTo>
                      <a:pt x="313164" y="-2100"/>
                      <a:pt x="289733" y="15902"/>
                      <a:pt x="281160" y="29047"/>
                    </a:cubicBezTo>
                    <a:cubicBezTo>
                      <a:pt x="272588" y="42191"/>
                      <a:pt x="270492" y="58860"/>
                      <a:pt x="264396" y="73433"/>
                    </a:cubicBezTo>
                    <a:cubicBezTo>
                      <a:pt x="252756" y="98503"/>
                      <a:pt x="231764" y="118029"/>
                      <a:pt x="205913" y="127821"/>
                    </a:cubicBezTo>
                    <a:cubicBezTo>
                      <a:pt x="180243" y="137432"/>
                      <a:pt x="153030" y="142271"/>
                      <a:pt x="125617" y="142109"/>
                    </a:cubicBezTo>
                    <a:cubicBezTo>
                      <a:pt x="85231" y="143347"/>
                      <a:pt x="40559" y="137727"/>
                      <a:pt x="11317" y="111057"/>
                    </a:cubicBezTo>
                    <a:cubicBezTo>
                      <a:pt x="7812" y="114781"/>
                      <a:pt x="4030" y="118220"/>
                      <a:pt x="-18" y="121344"/>
                    </a:cubicBezTo>
                    <a:cubicBezTo>
                      <a:pt x="28557" y="155348"/>
                      <a:pt x="78087" y="162111"/>
                      <a:pt x="122569" y="160778"/>
                    </a:cubicBezTo>
                    <a:cubicBezTo>
                      <a:pt x="149953" y="160940"/>
                      <a:pt x="177128" y="156091"/>
                      <a:pt x="202769" y="146490"/>
                    </a:cubicBezTo>
                    <a:cubicBezTo>
                      <a:pt x="228630" y="136670"/>
                      <a:pt x="249642" y="117163"/>
                      <a:pt x="261348" y="92102"/>
                    </a:cubicBezTo>
                    <a:cubicBezTo>
                      <a:pt x="267444" y="77529"/>
                      <a:pt x="269349" y="61051"/>
                      <a:pt x="278017" y="47811"/>
                    </a:cubicBezTo>
                    <a:cubicBezTo>
                      <a:pt x="286685" y="34571"/>
                      <a:pt x="310021" y="16950"/>
                      <a:pt x="326975" y="190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6227056" y="3664473"/>
                <a:ext cx="314039" cy="186671"/>
              </a:xfrm>
              <a:custGeom>
                <a:avLst/>
                <a:gdLst/>
                <a:ahLst/>
                <a:cxnLst/>
                <a:rect l="l" t="t" r="r" b="b"/>
                <a:pathLst>
                  <a:path w="314039" h="186671" extrusionOk="0">
                    <a:moveTo>
                      <a:pt x="252109" y="166010"/>
                    </a:moveTo>
                    <a:cubicBezTo>
                      <a:pt x="238364" y="169267"/>
                      <a:pt x="223934" y="168143"/>
                      <a:pt x="210866" y="162771"/>
                    </a:cubicBezTo>
                    <a:cubicBezTo>
                      <a:pt x="200302" y="156018"/>
                      <a:pt x="191654" y="146674"/>
                      <a:pt x="185720" y="135625"/>
                    </a:cubicBezTo>
                    <a:cubicBezTo>
                      <a:pt x="170861" y="112765"/>
                      <a:pt x="155973" y="89905"/>
                      <a:pt x="141047" y="67045"/>
                    </a:cubicBezTo>
                    <a:cubicBezTo>
                      <a:pt x="129513" y="46452"/>
                      <a:pt x="114120" y="28278"/>
                      <a:pt x="95708" y="13515"/>
                    </a:cubicBezTo>
                    <a:cubicBezTo>
                      <a:pt x="76658" y="-106"/>
                      <a:pt x="49512" y="-5535"/>
                      <a:pt x="29033" y="6466"/>
                    </a:cubicBezTo>
                    <a:cubicBezTo>
                      <a:pt x="10841" y="17134"/>
                      <a:pt x="2078" y="38946"/>
                      <a:pt x="-18" y="59901"/>
                    </a:cubicBezTo>
                    <a:cubicBezTo>
                      <a:pt x="-18" y="60758"/>
                      <a:pt x="-18" y="61616"/>
                      <a:pt x="-18" y="62473"/>
                    </a:cubicBezTo>
                    <a:cubicBezTo>
                      <a:pt x="3430" y="47109"/>
                      <a:pt x="12765" y="33698"/>
                      <a:pt x="25985" y="25135"/>
                    </a:cubicBezTo>
                    <a:cubicBezTo>
                      <a:pt x="46274" y="13133"/>
                      <a:pt x="73610" y="18658"/>
                      <a:pt x="92660" y="32183"/>
                    </a:cubicBezTo>
                    <a:cubicBezTo>
                      <a:pt x="111053" y="46995"/>
                      <a:pt x="126465" y="65159"/>
                      <a:pt x="138095" y="85714"/>
                    </a:cubicBezTo>
                    <a:cubicBezTo>
                      <a:pt x="152954" y="108574"/>
                      <a:pt x="167841" y="131434"/>
                      <a:pt x="182767" y="154294"/>
                    </a:cubicBezTo>
                    <a:cubicBezTo>
                      <a:pt x="188634" y="165381"/>
                      <a:pt x="197302" y="174744"/>
                      <a:pt x="207913" y="181440"/>
                    </a:cubicBezTo>
                    <a:cubicBezTo>
                      <a:pt x="220953" y="186803"/>
                      <a:pt x="235345" y="187936"/>
                      <a:pt x="249061" y="184679"/>
                    </a:cubicBezTo>
                    <a:cubicBezTo>
                      <a:pt x="271073" y="181412"/>
                      <a:pt x="292800" y="176411"/>
                      <a:pt x="314021" y="169724"/>
                    </a:cubicBezTo>
                    <a:cubicBezTo>
                      <a:pt x="309830" y="165191"/>
                      <a:pt x="305954" y="160390"/>
                      <a:pt x="302401" y="155342"/>
                    </a:cubicBezTo>
                    <a:cubicBezTo>
                      <a:pt x="285875" y="159952"/>
                      <a:pt x="269082" y="163514"/>
                      <a:pt x="252109" y="1660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5965266" y="3607389"/>
                <a:ext cx="260724" cy="236512"/>
              </a:xfrm>
              <a:custGeom>
                <a:avLst/>
                <a:gdLst/>
                <a:ahLst/>
                <a:cxnLst/>
                <a:rect l="l" t="t" r="r" b="b"/>
                <a:pathLst>
                  <a:path w="260724" h="236512" extrusionOk="0">
                    <a:moveTo>
                      <a:pt x="257771" y="202806"/>
                    </a:moveTo>
                    <a:cubicBezTo>
                      <a:pt x="250970" y="208807"/>
                      <a:pt x="242265" y="212178"/>
                      <a:pt x="233197" y="212331"/>
                    </a:cubicBezTo>
                    <a:lnTo>
                      <a:pt x="204622" y="216236"/>
                    </a:lnTo>
                    <a:cubicBezTo>
                      <a:pt x="193954" y="219989"/>
                      <a:pt x="182257" y="214379"/>
                      <a:pt x="178514" y="203711"/>
                    </a:cubicBezTo>
                    <a:cubicBezTo>
                      <a:pt x="178447" y="203539"/>
                      <a:pt x="178390" y="203358"/>
                      <a:pt x="178333" y="203187"/>
                    </a:cubicBezTo>
                    <a:cubicBezTo>
                      <a:pt x="154616" y="160134"/>
                      <a:pt x="138233" y="106889"/>
                      <a:pt x="93751" y="86220"/>
                    </a:cubicBezTo>
                    <a:cubicBezTo>
                      <a:pt x="66319" y="73456"/>
                      <a:pt x="30219" y="74314"/>
                      <a:pt x="12598" y="49739"/>
                    </a:cubicBezTo>
                    <a:cubicBezTo>
                      <a:pt x="3654" y="34737"/>
                      <a:pt x="635" y="16944"/>
                      <a:pt x="4121" y="-172"/>
                    </a:cubicBezTo>
                    <a:cubicBezTo>
                      <a:pt x="3644" y="2781"/>
                      <a:pt x="2978" y="5638"/>
                      <a:pt x="2501" y="8496"/>
                    </a:cubicBezTo>
                    <a:cubicBezTo>
                      <a:pt x="-928" y="28879"/>
                      <a:pt x="-2642" y="51644"/>
                      <a:pt x="9455" y="68408"/>
                    </a:cubicBezTo>
                    <a:cubicBezTo>
                      <a:pt x="27076" y="92982"/>
                      <a:pt x="63271" y="92125"/>
                      <a:pt x="90608" y="104889"/>
                    </a:cubicBezTo>
                    <a:cubicBezTo>
                      <a:pt x="135185" y="125558"/>
                      <a:pt x="151567" y="178803"/>
                      <a:pt x="175285" y="221856"/>
                    </a:cubicBezTo>
                    <a:cubicBezTo>
                      <a:pt x="177447" y="227266"/>
                      <a:pt x="181286" y="231838"/>
                      <a:pt x="186239" y="234905"/>
                    </a:cubicBezTo>
                    <a:cubicBezTo>
                      <a:pt x="191191" y="236553"/>
                      <a:pt x="196497" y="236791"/>
                      <a:pt x="201574" y="235572"/>
                    </a:cubicBezTo>
                    <a:lnTo>
                      <a:pt x="230149" y="231666"/>
                    </a:lnTo>
                    <a:cubicBezTo>
                      <a:pt x="239226" y="231581"/>
                      <a:pt x="247961" y="228199"/>
                      <a:pt x="254723" y="222141"/>
                    </a:cubicBezTo>
                    <a:cubicBezTo>
                      <a:pt x="259286" y="215474"/>
                      <a:pt x="261343" y="207416"/>
                      <a:pt x="260533" y="199377"/>
                    </a:cubicBezTo>
                    <a:lnTo>
                      <a:pt x="260533" y="199377"/>
                    </a:lnTo>
                    <a:cubicBezTo>
                      <a:pt x="259705" y="200586"/>
                      <a:pt x="258781" y="201739"/>
                      <a:pt x="257771" y="2028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5" name="Google Shape;635;p7"/>
          <p:cNvSpPr txBox="1"/>
          <p:nvPr/>
        </p:nvSpPr>
        <p:spPr>
          <a:xfrm>
            <a:off x="581025" y="3781891"/>
            <a:ext cx="2116500" cy="210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288" marR="0" lvl="1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Permohonan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disampaikan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melalui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Kementerian/Lembaga Pusat &amp; Daerah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Asosiasi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memperoleh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akses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mengisi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</a:t>
            </a:r>
            <a:r>
              <a:rPr lang="en-US" dirty="0" err="1">
                <a:solidFill>
                  <a:schemeClr val="dk1"/>
                </a:solidFill>
              </a:rPr>
              <a:t>Code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41288" marR="0" lvl="1" indent="-4127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"/>
          <p:cNvSpPr txBox="1"/>
          <p:nvPr/>
        </p:nvSpPr>
        <p:spPr>
          <a:xfrm>
            <a:off x="2609588" y="3812668"/>
            <a:ext cx="211638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288" marR="0" lvl="1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konfirmasi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dikirim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email user/ PIC oleh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PeduliLindungi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1288" marR="0" lvl="1" indent="-4127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"/>
          <p:cNvSpPr txBox="1"/>
          <p:nvPr/>
        </p:nvSpPr>
        <p:spPr>
          <a:xfrm>
            <a:off x="7017854" y="3812668"/>
            <a:ext cx="2116384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288" marR="0" lvl="1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 Code PL yang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dihasilkan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selanjutnya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di-print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dipasang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masuk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gedung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ruangan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41288" marR="0" lvl="1" indent="-4127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"/>
          <p:cNvSpPr txBox="1"/>
          <p:nvPr/>
        </p:nvSpPr>
        <p:spPr>
          <a:xfrm>
            <a:off x="4912271" y="3812668"/>
            <a:ext cx="2116384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288" marR="0" lvl="1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admin QR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mengaktifasi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akun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mengisi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data/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lokasi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diperlukan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membuat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QR Code pada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aplikasi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cms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.pedulilindungi.id</a:t>
            </a:r>
            <a:endParaRPr dirty="0"/>
          </a:p>
          <a:p>
            <a:pPr marL="141288" marR="0" lvl="1" indent="-1301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Selanjutnya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poster QR Check In dan Check Out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diunduh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aplikasi</a:t>
            </a:r>
            <a:r>
              <a:rPr lang="en-US" dirty="0">
                <a:solidFill>
                  <a:schemeClr val="dk1"/>
                </a:solidFill>
              </a:rPr>
              <a:t> cms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.pedulilindungi.id</a:t>
            </a:r>
            <a:endParaRPr dirty="0"/>
          </a:p>
        </p:txBody>
      </p:sp>
      <p:sp>
        <p:nvSpPr>
          <p:cNvPr id="639" name="Google Shape;639;p7"/>
          <p:cNvSpPr/>
          <p:nvPr/>
        </p:nvSpPr>
        <p:spPr>
          <a:xfrm>
            <a:off x="9713625" y="1958245"/>
            <a:ext cx="179883" cy="2890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"/>
          <p:cNvSpPr txBox="1"/>
          <p:nvPr/>
        </p:nvSpPr>
        <p:spPr>
          <a:xfrm>
            <a:off x="9167607" y="3781891"/>
            <a:ext cx="21163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288" marR="0" lvl="1" indent="-130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</a:rPr>
              <a:t>PIC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melakukan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update data dan print QR Code PL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kembali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diperlukan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641" name="Google Shape;641;p7" descr="Logo Kesehatan | kumpulan materi pelajaran dan contoh soal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737" y="1506295"/>
            <a:ext cx="1060065" cy="494283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"/>
          <p:cNvSpPr txBox="1"/>
          <p:nvPr/>
        </p:nvSpPr>
        <p:spPr>
          <a:xfrm>
            <a:off x="515979" y="481256"/>
            <a:ext cx="9744377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215150"/>
                </a:solidFill>
                <a:latin typeface="Arial"/>
                <a:ea typeface="Arial"/>
                <a:cs typeface="Arial"/>
                <a:sym typeface="Arial"/>
              </a:rPr>
              <a:t>CARA MENDAPATKAN QR CODE </a:t>
            </a:r>
            <a:endParaRPr sz="2500" b="1">
              <a:solidFill>
                <a:srgbClr val="2151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7774" y="343407"/>
            <a:ext cx="659555" cy="65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9" descr="Logo Kesehatan | kumpulan materi pelajaran dan contoh soal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6509" y="146254"/>
            <a:ext cx="1370750" cy="6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092" y="2294238"/>
            <a:ext cx="9238352" cy="383053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"/>
          <p:cNvSpPr txBox="1">
            <a:spLocks noGrp="1"/>
          </p:cNvSpPr>
          <p:nvPr>
            <p:ph type="title"/>
          </p:nvPr>
        </p:nvSpPr>
        <p:spPr>
          <a:xfrm>
            <a:off x="303761" y="300382"/>
            <a:ext cx="11664462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150"/>
              </a:buClr>
              <a:buSzPts val="2500"/>
              <a:buFont typeface="Arial"/>
              <a:buNone/>
            </a:pPr>
            <a:r>
              <a:rPr lang="en-US"/>
              <a:t>DIARI PERJALANAN</a:t>
            </a:r>
            <a:endParaRPr/>
          </a:p>
        </p:txBody>
      </p:sp>
      <p:sp>
        <p:nvSpPr>
          <p:cNvPr id="683" name="Google Shape;683;p9"/>
          <p:cNvSpPr txBox="1">
            <a:spLocks noGrp="1"/>
          </p:cNvSpPr>
          <p:nvPr>
            <p:ph type="body" idx="1"/>
          </p:nvPr>
        </p:nvSpPr>
        <p:spPr>
          <a:xfrm>
            <a:off x="303761" y="969502"/>
            <a:ext cx="11664975" cy="11406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Char char="•"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Setiap kali melakukan Scan QR maka lokasi user akan disimpan untuk digunakan saat proses contact tracing dilakukan.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Font typeface="Arial"/>
              <a:buChar char="•"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Journey perjalanan baik yang dilakukan dengan scan QR maupun perjalanan normal akan tersimpan selama 14 hari.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E78"/>
              </a:buClr>
              <a:buSzPts val="1800"/>
              <a:buNone/>
            </a:pPr>
            <a:endParaRPr/>
          </a:p>
        </p:txBody>
      </p:sp>
      <p:sp>
        <p:nvSpPr>
          <p:cNvPr id="684" name="Google Shape;684;p9"/>
          <p:cNvSpPr txBox="1">
            <a:spLocks noGrp="1"/>
          </p:cNvSpPr>
          <p:nvPr>
            <p:ph type="body" idx="2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</a:pPr>
            <a:endParaRPr/>
          </a:p>
        </p:txBody>
      </p:sp>
      <p:pic>
        <p:nvPicPr>
          <p:cNvPr id="685" name="Google Shape;68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7173" y="159365"/>
            <a:ext cx="659555" cy="65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2E3910-E800-2A43-9A49-4412E672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48" y="1477265"/>
            <a:ext cx="5623364" cy="3739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B54558-19D2-D345-849F-C4AB9F0174C7}"/>
              </a:ext>
            </a:extLst>
          </p:cNvPr>
          <p:cNvSpPr txBox="1"/>
          <p:nvPr/>
        </p:nvSpPr>
        <p:spPr>
          <a:xfrm>
            <a:off x="310016" y="1638578"/>
            <a:ext cx="2846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Hasil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cetak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penempatan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QR Code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PeduliLindungi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disetiap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akses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pintu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masuk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keluar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Gedung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perkantoran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70C6F4-A47A-1E40-83A0-D0BB409795D7}"/>
              </a:ext>
            </a:extLst>
          </p:cNvPr>
          <p:cNvGrpSpPr/>
          <p:nvPr/>
        </p:nvGrpSpPr>
        <p:grpSpPr>
          <a:xfrm>
            <a:off x="3426726" y="1493598"/>
            <a:ext cx="2632592" cy="3723444"/>
            <a:chOff x="3426726" y="1493598"/>
            <a:chExt cx="2632592" cy="37234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BFA700-1717-7A49-85CE-68E6E2F4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6726" y="1493598"/>
              <a:ext cx="2632592" cy="372344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69DD41-7F69-BF4E-945A-233B1A5F7907}"/>
                </a:ext>
              </a:extLst>
            </p:cNvPr>
            <p:cNvSpPr txBox="1"/>
            <p:nvPr/>
          </p:nvSpPr>
          <p:spPr>
            <a:xfrm>
              <a:off x="4094436" y="3673267"/>
              <a:ext cx="1297172" cy="246221"/>
            </a:xfrm>
            <a:prstGeom prst="rect">
              <a:avLst/>
            </a:prstGeom>
            <a:solidFill>
              <a:srgbClr val="F1F8F6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67147D-B9B2-A241-B52D-053388BB46C5}"/>
                </a:ext>
              </a:extLst>
            </p:cNvPr>
            <p:cNvSpPr txBox="1"/>
            <p:nvPr/>
          </p:nvSpPr>
          <p:spPr>
            <a:xfrm>
              <a:off x="4094436" y="3455018"/>
              <a:ext cx="1297172" cy="246221"/>
            </a:xfrm>
            <a:prstGeom prst="rect">
              <a:avLst/>
            </a:prstGeom>
            <a:solidFill>
              <a:srgbClr val="F1F8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LOBBY  UTAMA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99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511" y="2416686"/>
            <a:ext cx="1146042" cy="11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12"/>
          <p:cNvPicPr preferRelativeResize="0"/>
          <p:nvPr/>
        </p:nvPicPr>
        <p:blipFill rotWithShape="1">
          <a:blip r:embed="rId4">
            <a:alphaModFix/>
          </a:blip>
          <a:srcRect l="22347"/>
          <a:stretch/>
        </p:blipFill>
        <p:spPr>
          <a:xfrm>
            <a:off x="4522836" y="2370077"/>
            <a:ext cx="4422890" cy="134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4514" y="3952487"/>
            <a:ext cx="2046958" cy="79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1472" y="4104225"/>
            <a:ext cx="1613030" cy="497273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2"/>
          <p:cNvSpPr txBox="1"/>
          <p:nvPr/>
        </p:nvSpPr>
        <p:spPr>
          <a:xfrm>
            <a:off x="4158071" y="3719929"/>
            <a:ext cx="54686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5252"/>
                </a:solidFill>
                <a:latin typeface="Roboto"/>
                <a:ea typeface="Roboto"/>
                <a:cs typeface="Roboto"/>
                <a:sym typeface="Roboto"/>
              </a:rPr>
              <a:t>Mari Peduli, Lindungi Kamu dan Dia yang Tercinta</a:t>
            </a:r>
            <a:endParaRPr sz="1400">
              <a:solidFill>
                <a:srgbClr val="00525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2" name="Google Shape;75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62968" y="5592752"/>
            <a:ext cx="1039104" cy="1039104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2"/>
          <p:cNvSpPr/>
          <p:nvPr/>
        </p:nvSpPr>
        <p:spPr>
          <a:xfrm>
            <a:off x="10773508" y="0"/>
            <a:ext cx="1418492" cy="8440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870</Words>
  <Application>Microsoft Office PowerPoint</Application>
  <PresentationFormat>Widescreen</PresentationFormat>
  <Paragraphs>94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Lato</vt:lpstr>
      <vt:lpstr>Malgun Gothic</vt:lpstr>
      <vt:lpstr>Noto Sans Symbols</vt:lpstr>
      <vt:lpstr>Roboto</vt:lpstr>
      <vt:lpstr>Wingdings</vt:lpstr>
      <vt:lpstr>Arial</vt:lpstr>
      <vt:lpstr>Calibri</vt:lpstr>
      <vt:lpstr>Office Theme</vt:lpstr>
      <vt:lpstr>Penerapan Prokes Berbasis Digital  Untuk Percepatan Penanganan Pandemi Melalui  Aplikasi PeduliLindungi</vt:lpstr>
      <vt:lpstr>PowerPoint Presentation</vt:lpstr>
      <vt:lpstr>TINDAK LANJUT ARAHAN PRESIDEN</vt:lpstr>
      <vt:lpstr>PowerPoint Presentation</vt:lpstr>
      <vt:lpstr>PowerPoint Presentation</vt:lpstr>
      <vt:lpstr>DIARI PERJALANAN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Prokes Berbasis Digital  Untuk Percepatan Penanganan Pandemi Melalui  Aplikasi PeduliLindungi</dc:title>
  <dc:creator>Nirmala, Monica Ruth</dc:creator>
  <cp:lastModifiedBy>Agung</cp:lastModifiedBy>
  <cp:revision>37</cp:revision>
  <cp:lastPrinted>2021-09-15T09:40:15Z</cp:lastPrinted>
  <dcterms:created xsi:type="dcterms:W3CDTF">2021-05-03T02:22:49Z</dcterms:created>
  <dcterms:modified xsi:type="dcterms:W3CDTF">2021-09-21T00:43:22Z</dcterms:modified>
</cp:coreProperties>
</file>