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8"/>
  </p:notesMasterIdLst>
  <p:sldIdLst>
    <p:sldId id="396" r:id="rId4"/>
    <p:sldId id="337" r:id="rId5"/>
    <p:sldId id="342" r:id="rId6"/>
    <p:sldId id="281" r:id="rId7"/>
    <p:sldId id="345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261" r:id="rId23"/>
    <p:sldId id="339" r:id="rId24"/>
    <p:sldId id="276" r:id="rId25"/>
    <p:sldId id="356" r:id="rId26"/>
    <p:sldId id="274" r:id="rId27"/>
    <p:sldId id="284" r:id="rId28"/>
    <p:sldId id="357" r:id="rId29"/>
    <p:sldId id="367" r:id="rId30"/>
    <p:sldId id="373" r:id="rId31"/>
    <p:sldId id="375" r:id="rId32"/>
    <p:sldId id="374" r:id="rId33"/>
    <p:sldId id="371" r:id="rId34"/>
    <p:sldId id="376" r:id="rId35"/>
    <p:sldId id="378" r:id="rId36"/>
    <p:sldId id="268" r:id="rId3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DAE"/>
    <a:srgbClr val="934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0D10032-074E-4CA2-ABA5-9CD5B90CB8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58349" y="520166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60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69FBFC8-EC0E-4E14-905F-2E4D84D4D4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AAF3D6DC-4A0E-4BCA-9639-615F1AC589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726" y="642257"/>
            <a:ext cx="10920548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72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238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33093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3805-CAFF-4831-B7B5-56CA00903E22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8BB25A-E0CD-4518-B4BF-71B42BB7B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5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164638"/>
            <a:ext cx="9313035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932723"/>
            <a:ext cx="9313035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G:\002-KIMS BUSINESS\007-02-Googleslidesppt\02-GSppt-Contents-Kim\20170429\06-\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420" y="164637"/>
            <a:ext cx="1705528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228246"/>
            <a:ext cx="288032" cy="1066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5048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40" r:id="rId2"/>
    <p:sldLayoutId id="2147483736" r:id="rId3"/>
    <p:sldLayoutId id="2147483738" r:id="rId4"/>
    <p:sldLayoutId id="2147483737" r:id="rId5"/>
    <p:sldLayoutId id="2147483753" r:id="rId6"/>
    <p:sldLayoutId id="2147483739" r:id="rId7"/>
    <p:sldLayoutId id="2147483741" r:id="rId8"/>
    <p:sldLayoutId id="2147483745" r:id="rId9"/>
    <p:sldLayoutId id="2147483754" r:id="rId10"/>
    <p:sldLayoutId id="2147483749" r:id="rId11"/>
    <p:sldLayoutId id="2147483751" r:id="rId12"/>
    <p:sldLayoutId id="2147483732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ED519E-EF48-4829-AB14-04EAB39FA3FC}"/>
              </a:ext>
            </a:extLst>
          </p:cNvPr>
          <p:cNvSpPr/>
          <p:nvPr/>
        </p:nvSpPr>
        <p:spPr>
          <a:xfrm>
            <a:off x="-36728" y="1617886"/>
            <a:ext cx="12216680" cy="1997185"/>
          </a:xfrm>
          <a:prstGeom prst="rect">
            <a:avLst/>
          </a:prstGeom>
          <a:solidFill>
            <a:srgbClr val="6BD3C2"/>
          </a:solidFill>
          <a:ln>
            <a:solidFill>
              <a:srgbClr val="6BD3C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79024" y="1631799"/>
            <a:ext cx="10585176" cy="19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2200" b="1" dirty="0">
                <a:latin typeface="Arial" panose="020B0604020202020204" pitchFamily="34" charset="0"/>
                <a:cs typeface="Arial" panose="020B0604020202020204" pitchFamily="34" charset="0"/>
              </a:rPr>
              <a:t>KEPUTUSAN MENTERI KESEHATAN </a:t>
            </a:r>
            <a:r>
              <a:rPr lang="en-ID" sz="2200" b="1" dirty="0">
                <a:latin typeface="Arial" panose="020B0604020202020204" pitchFamily="34" charset="0"/>
                <a:cs typeface="Arial" panose="020B0604020202020204" pitchFamily="34" charset="0"/>
              </a:rPr>
              <a:t>NOMOR HK.01.07/MENKES/446/2020 </a:t>
            </a:r>
          </a:p>
          <a:p>
            <a:pPr algn="ctr"/>
            <a:r>
              <a:rPr lang="en-ID" sz="2200" b="1" dirty="0">
                <a:latin typeface="Arial" panose="020B0604020202020204" pitchFamily="34" charset="0"/>
                <a:cs typeface="Arial" panose="020B0604020202020204" pitchFamily="34" charset="0"/>
              </a:rPr>
              <a:t>TENTANG PETUNJUK TEKNIS KLAIM  PENGGANTIAN BIAYA PELAYANAN PASIEN PENYAKIT INFEKSI EMERGING TERTENTU BAGI RUMAH SAKIT YANG MENYELENGGARAKAN PELAYANAN CORONA VIRUS DISEASE 2019 (COVID-19) </a:t>
            </a:r>
            <a:endParaRPr lang="ko-KR" alt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2">
            <a:extLst>
              <a:ext uri="{FF2B5EF4-FFF2-40B4-BE49-F238E27FC236}">
                <a16:creationId xmlns:a16="http://schemas.microsoft.com/office/drawing/2014/main" id="{80DB8FEC-1CF0-4824-A586-01959D1F19A9}"/>
              </a:ext>
            </a:extLst>
          </p:cNvPr>
          <p:cNvSpPr/>
          <p:nvPr/>
        </p:nvSpPr>
        <p:spPr>
          <a:xfrm>
            <a:off x="4938445" y="3685585"/>
            <a:ext cx="3569094" cy="9612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83719C9A-29FA-1D49-B9DC-6218870B2D10}"/>
              </a:ext>
            </a:extLst>
          </p:cNvPr>
          <p:cNvSpPr/>
          <p:nvPr/>
        </p:nvSpPr>
        <p:spPr>
          <a:xfrm>
            <a:off x="5626215" y="2476235"/>
            <a:ext cx="4420881" cy="961225"/>
          </a:xfrm>
          <a:prstGeom prst="rect">
            <a:avLst/>
          </a:prstGeom>
          <a:gradFill flip="none" rotWithShape="1">
            <a:gsLst>
              <a:gs pos="0">
                <a:srgbClr val="188179">
                  <a:shade val="30000"/>
                  <a:satMod val="115000"/>
                </a:srgbClr>
              </a:gs>
              <a:gs pos="50000">
                <a:srgbClr val="188179">
                  <a:shade val="67500"/>
                  <a:satMod val="115000"/>
                </a:srgbClr>
              </a:gs>
              <a:gs pos="100000">
                <a:srgbClr val="18817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266700" algn="l"/>
              </a:tabLst>
            </a:pPr>
            <a:endParaRPr lang="ko-KR" altLang="en-US" sz="1200" dirty="0"/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32AB244-81EC-4090-A6DE-00E00CF5A9D7}"/>
              </a:ext>
            </a:extLst>
          </p:cNvPr>
          <p:cNvSpPr/>
          <p:nvPr/>
        </p:nvSpPr>
        <p:spPr>
          <a:xfrm>
            <a:off x="1317167" y="2389481"/>
            <a:ext cx="3949687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6216B-C63F-364E-BF53-1582BB93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9" y="1240846"/>
            <a:ext cx="2110670" cy="3594233"/>
          </a:xfrm>
          <a:prstGeom prst="rect">
            <a:avLst/>
          </a:prstGeom>
        </p:spPr>
      </p:pic>
      <p:sp>
        <p:nvSpPr>
          <p:cNvPr id="14" name="Rectangle 39">
            <a:extLst>
              <a:ext uri="{FF2B5EF4-FFF2-40B4-BE49-F238E27FC236}">
                <a16:creationId xmlns:a16="http://schemas.microsoft.com/office/drawing/2014/main" id="{AF08CE85-BBAA-4C7E-A60E-38CF5E4A6728}"/>
              </a:ext>
            </a:extLst>
          </p:cNvPr>
          <p:cNvSpPr/>
          <p:nvPr/>
        </p:nvSpPr>
        <p:spPr>
          <a:xfrm rot="10800000">
            <a:off x="4434692" y="3525615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FD28A074-FF09-4482-948C-D718D4F4B330}"/>
              </a:ext>
            </a:extLst>
          </p:cNvPr>
          <p:cNvSpPr/>
          <p:nvPr/>
        </p:nvSpPr>
        <p:spPr>
          <a:xfrm>
            <a:off x="5490916" y="2386220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Isosceles Triangle 35">
            <a:extLst>
              <a:ext uri="{FF2B5EF4-FFF2-40B4-BE49-F238E27FC236}">
                <a16:creationId xmlns:a16="http://schemas.microsoft.com/office/drawing/2014/main" id="{54C6E2ED-0B5C-4B4B-85F9-1771438ED767}"/>
              </a:ext>
            </a:extLst>
          </p:cNvPr>
          <p:cNvSpPr/>
          <p:nvPr/>
        </p:nvSpPr>
        <p:spPr>
          <a:xfrm rot="5400000">
            <a:off x="7996620" y="3830243"/>
            <a:ext cx="1372449" cy="67190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Isosceles Triangle 36">
            <a:extLst>
              <a:ext uri="{FF2B5EF4-FFF2-40B4-BE49-F238E27FC236}">
                <a16:creationId xmlns:a16="http://schemas.microsoft.com/office/drawing/2014/main" id="{804FCE0D-DF2A-4774-AE13-002009DE07C2}"/>
              </a:ext>
            </a:extLst>
          </p:cNvPr>
          <p:cNvSpPr/>
          <p:nvPr/>
        </p:nvSpPr>
        <p:spPr>
          <a:xfrm rot="16200000">
            <a:off x="318544" y="2471342"/>
            <a:ext cx="1372449" cy="6719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C37A0-0C59-4DA6-9A31-AB7C25A1871B}"/>
              </a:ext>
            </a:extLst>
          </p:cNvPr>
          <p:cNvSpPr txBox="1"/>
          <p:nvPr/>
        </p:nvSpPr>
        <p:spPr>
          <a:xfrm>
            <a:off x="1460758" y="247623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ECCF4-AC5F-4B3B-A49B-152D5516ABA3}"/>
              </a:ext>
            </a:extLst>
          </p:cNvPr>
          <p:cNvSpPr txBox="1"/>
          <p:nvPr/>
        </p:nvSpPr>
        <p:spPr>
          <a:xfrm>
            <a:off x="7907938" y="384956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Parallelogram 31">
            <a:extLst>
              <a:ext uri="{FF2B5EF4-FFF2-40B4-BE49-F238E27FC236}">
                <a16:creationId xmlns:a16="http://schemas.microsoft.com/office/drawing/2014/main" id="{68281AAF-A240-45FF-B4E7-B31550E69C41}"/>
              </a:ext>
            </a:extLst>
          </p:cNvPr>
          <p:cNvSpPr/>
          <p:nvPr/>
        </p:nvSpPr>
        <p:spPr>
          <a:xfrm rot="16200000" flipH="1">
            <a:off x="4204032" y="2684285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983" y="306351"/>
            <a:ext cx="11282576" cy="724247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KRITERIA RUMAH </a:t>
            </a:r>
            <a:r>
              <a:rPr lang="id-ID" sz="3600" b="1" dirty="0">
                <a:solidFill>
                  <a:schemeClr val="tx1"/>
                </a:solidFill>
              </a:rPr>
              <a:t>SAKIT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13106-798D-C846-A6C6-291B5C8578FC}"/>
              </a:ext>
            </a:extLst>
          </p:cNvPr>
          <p:cNvSpPr/>
          <p:nvPr/>
        </p:nvSpPr>
        <p:spPr>
          <a:xfrm>
            <a:off x="10285303" y="72681"/>
            <a:ext cx="1684752" cy="136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35">
            <a:extLst>
              <a:ext uri="{FF2B5EF4-FFF2-40B4-BE49-F238E27FC236}">
                <a16:creationId xmlns:a16="http://schemas.microsoft.com/office/drawing/2014/main" id="{EE6021BE-25C2-1041-B6C0-8184E4192D2D}"/>
              </a:ext>
            </a:extLst>
          </p:cNvPr>
          <p:cNvSpPr/>
          <p:nvPr/>
        </p:nvSpPr>
        <p:spPr>
          <a:xfrm rot="5400000">
            <a:off x="9696827" y="2620893"/>
            <a:ext cx="1372449" cy="671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E634D-E438-BA4E-BC8C-27F3C923B215}"/>
              </a:ext>
            </a:extLst>
          </p:cNvPr>
          <p:cNvSpPr txBox="1"/>
          <p:nvPr/>
        </p:nvSpPr>
        <p:spPr>
          <a:xfrm>
            <a:off x="9383689" y="261481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2073226" y="2567549"/>
            <a:ext cx="237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</a:rPr>
              <a:t>Rumah Sakit </a:t>
            </a:r>
            <a:r>
              <a:rPr lang="en-ID" sz="1200" dirty="0" err="1" smtClean="0">
                <a:solidFill>
                  <a:schemeClr val="bg1"/>
                </a:solidFill>
              </a:rPr>
              <a:t>Rujukan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Penanggulangan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PIE </a:t>
            </a:r>
            <a:r>
              <a:rPr lang="en-ID" sz="1200" dirty="0" err="1" smtClean="0">
                <a:solidFill>
                  <a:schemeClr val="bg1"/>
                </a:solidFill>
              </a:rPr>
              <a:t>Tertentu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6348174" y="2577567"/>
            <a:ext cx="304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 err="1" smtClean="0">
                <a:solidFill>
                  <a:schemeClr val="bg1"/>
                </a:solidFill>
              </a:rPr>
              <a:t>Rumah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Sakit</a:t>
            </a:r>
            <a:r>
              <a:rPr lang="en-ID" sz="1200" dirty="0" smtClean="0">
                <a:solidFill>
                  <a:schemeClr val="bg1"/>
                </a:solidFill>
              </a:rPr>
              <a:t> Lain Yang </a:t>
            </a:r>
            <a:r>
              <a:rPr lang="en-ID" sz="1200" dirty="0" err="1" smtClean="0">
                <a:solidFill>
                  <a:schemeClr val="bg1"/>
                </a:solidFill>
              </a:rPr>
              <a:t>Memiliki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Fasilitas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Untuk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M</a:t>
            </a:r>
            <a:r>
              <a:rPr lang="en-ID" sz="1200" dirty="0" err="1" smtClean="0">
                <a:solidFill>
                  <a:schemeClr val="bg1"/>
                </a:solidFill>
              </a:rPr>
              <a:t>elakukan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Penatalaksanan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dan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Pelayanan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Kesehatan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Rujukan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Pasien</a:t>
            </a:r>
            <a:r>
              <a:rPr lang="en-ID" sz="1200" dirty="0" smtClean="0">
                <a:solidFill>
                  <a:schemeClr val="bg1"/>
                </a:solidFill>
              </a:rPr>
              <a:t> COVID-19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6438900" y="3832564"/>
            <a:ext cx="15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</a:rPr>
              <a:t>Rumah Sakit </a:t>
            </a:r>
            <a:r>
              <a:rPr lang="en-ID" sz="1200" dirty="0" smtClean="0">
                <a:solidFill>
                  <a:schemeClr val="bg1"/>
                </a:solidFill>
              </a:rPr>
              <a:t>L</a:t>
            </a:r>
            <a:r>
              <a:rPr lang="id-ID" sz="1200" dirty="0" smtClean="0">
                <a:solidFill>
                  <a:schemeClr val="bg1"/>
                </a:solidFill>
              </a:rPr>
              <a:t>apangan/Rumah Sakit Darurat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5F81D-DF6B-4E46-9900-203471639937}"/>
              </a:ext>
            </a:extLst>
          </p:cNvPr>
          <p:cNvSpPr txBox="1"/>
          <p:nvPr/>
        </p:nvSpPr>
        <p:spPr>
          <a:xfrm>
            <a:off x="4612545" y="5175112"/>
            <a:ext cx="4220893" cy="14619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200" dirty="0"/>
              <a:t>MERUPAKAN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yang </a:t>
            </a:r>
            <a:r>
              <a:rPr lang="en-ID" sz="1200" dirty="0" err="1"/>
              <a:t>didirikan</a:t>
            </a:r>
            <a:r>
              <a:rPr lang="en-ID" sz="1200" dirty="0"/>
              <a:t> di </a:t>
            </a:r>
            <a:r>
              <a:rPr lang="en-ID" sz="1200" dirty="0" err="1"/>
              <a:t>lokasi</a:t>
            </a:r>
            <a:r>
              <a:rPr lang="en-ID" sz="1200" dirty="0"/>
              <a:t> </a:t>
            </a:r>
            <a:r>
              <a:rPr lang="en-ID" sz="1200" dirty="0" err="1"/>
              <a:t>tertentu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bersifat</a:t>
            </a:r>
            <a:r>
              <a:rPr lang="en-ID" sz="1200" dirty="0"/>
              <a:t> </a:t>
            </a:r>
            <a:r>
              <a:rPr lang="en-ID" sz="1200" dirty="0" err="1"/>
              <a:t>sementara</a:t>
            </a:r>
            <a:r>
              <a:rPr lang="en-ID" sz="1200" dirty="0"/>
              <a:t> </a:t>
            </a:r>
            <a:r>
              <a:rPr lang="en-ID" sz="1200" dirty="0" err="1"/>
              <a:t>selama</a:t>
            </a:r>
            <a:r>
              <a:rPr lang="en-ID" sz="1200" dirty="0"/>
              <a:t> </a:t>
            </a:r>
            <a:r>
              <a:rPr lang="en-ID" sz="1200" dirty="0" err="1"/>
              <a:t>kondisi</a:t>
            </a:r>
            <a:r>
              <a:rPr lang="en-ID" sz="1200" dirty="0"/>
              <a:t> </a:t>
            </a:r>
            <a:r>
              <a:rPr lang="en-ID" sz="1200" dirty="0" err="1"/>
              <a:t>darurat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masa </a:t>
            </a:r>
            <a:r>
              <a:rPr lang="en-ID" sz="1200" dirty="0" err="1"/>
              <a:t>tanggap</a:t>
            </a:r>
            <a:r>
              <a:rPr lang="en-ID" sz="1200" dirty="0"/>
              <a:t> </a:t>
            </a:r>
            <a:r>
              <a:rPr lang="en-ID" sz="1200" dirty="0" err="1"/>
              <a:t>darurat</a:t>
            </a:r>
            <a:r>
              <a:rPr lang="en-ID" sz="1200" dirty="0"/>
              <a:t> </a:t>
            </a:r>
            <a:r>
              <a:rPr lang="en-ID" sz="1200" dirty="0" err="1"/>
              <a:t>bencana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selama</a:t>
            </a:r>
            <a:r>
              <a:rPr lang="en-ID" sz="1200" dirty="0"/>
              <a:t> </a:t>
            </a:r>
            <a:r>
              <a:rPr lang="en-ID" sz="1200" dirty="0" err="1"/>
              <a:t>pelaksanaan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tertentu</a:t>
            </a:r>
            <a:r>
              <a:rPr lang="en-ID" sz="1200" dirty="0"/>
              <a:t>. </a:t>
            </a:r>
          </a:p>
          <a:p>
            <a:pPr>
              <a:spcBef>
                <a:spcPts val="600"/>
              </a:spcBef>
            </a:pP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berbentuk</a:t>
            </a:r>
            <a:r>
              <a:rPr lang="en-ID" sz="1200" dirty="0"/>
              <a:t> </a:t>
            </a:r>
            <a:r>
              <a:rPr lang="en-ID" sz="1200" dirty="0" err="1"/>
              <a:t>tenda</a:t>
            </a:r>
            <a:r>
              <a:rPr lang="en-ID" sz="1200" dirty="0"/>
              <a:t>, </a:t>
            </a:r>
            <a:r>
              <a:rPr lang="en-ID" sz="1200" dirty="0" err="1"/>
              <a:t>kontainer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bangunan</a:t>
            </a:r>
            <a:r>
              <a:rPr lang="en-ID" sz="1200" dirty="0"/>
              <a:t> </a:t>
            </a:r>
            <a:r>
              <a:rPr lang="en-ID" sz="1200" dirty="0" err="1"/>
              <a:t>permanen</a:t>
            </a:r>
            <a:r>
              <a:rPr lang="en-ID" sz="1200" dirty="0"/>
              <a:t> yang </a:t>
            </a:r>
            <a:r>
              <a:rPr lang="en-ID" sz="1200" dirty="0" err="1"/>
              <a:t>difungsikan</a:t>
            </a:r>
            <a:r>
              <a:rPr lang="en-ID" sz="1200" dirty="0"/>
              <a:t> </a:t>
            </a:r>
            <a:r>
              <a:rPr lang="en-ID" sz="1200" dirty="0" err="1"/>
              <a:t>sementara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marL="85725" algn="just">
              <a:defRPr/>
            </a:pPr>
            <a:endParaRPr lang="en-US" altLang="en-US" sz="1200" b="1" dirty="0"/>
          </a:p>
        </p:txBody>
      </p:sp>
      <p:sp>
        <p:nvSpPr>
          <p:cNvPr id="39" name="Arrow: Chevron 30">
            <a:extLst>
              <a:ext uri="{FF2B5EF4-FFF2-40B4-BE49-F238E27FC236}">
                <a16:creationId xmlns:a16="http://schemas.microsoft.com/office/drawing/2014/main" id="{893DF82C-B969-4681-92EF-7CA46C0B5F17}"/>
              </a:ext>
            </a:extLst>
          </p:cNvPr>
          <p:cNvSpPr/>
          <p:nvPr/>
        </p:nvSpPr>
        <p:spPr>
          <a:xfrm rot="5400000">
            <a:off x="6777612" y="4674133"/>
            <a:ext cx="243528" cy="48284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C9C91C-18AC-4A49-919C-A54F5D87933C}"/>
              </a:ext>
            </a:extLst>
          </p:cNvPr>
          <p:cNvSpPr/>
          <p:nvPr/>
        </p:nvSpPr>
        <p:spPr>
          <a:xfrm>
            <a:off x="376478" y="3724819"/>
            <a:ext cx="3393495" cy="1190734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KMK NO HK.01.07/MENKES/275/2020 TTG PENETAPAN RUMAH SAKIT RUJUKAN PENANGGULANGAN PENYAKIT INFEKSI EMERGING TERTENTU 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42" name="Arrow: Right 35">
            <a:extLst>
              <a:ext uri="{FF2B5EF4-FFF2-40B4-BE49-F238E27FC236}">
                <a16:creationId xmlns:a16="http://schemas.microsoft.com/office/drawing/2014/main" id="{9B935338-0C23-4D07-B273-595101C88AE2}"/>
              </a:ext>
            </a:extLst>
          </p:cNvPr>
          <p:cNvSpPr/>
          <p:nvPr/>
        </p:nvSpPr>
        <p:spPr>
          <a:xfrm rot="5400000">
            <a:off x="3069763" y="4653093"/>
            <a:ext cx="377826" cy="6592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317A26-AB44-4D36-8AAA-C3F412B9580B}"/>
              </a:ext>
            </a:extLst>
          </p:cNvPr>
          <p:cNvSpPr/>
          <p:nvPr/>
        </p:nvSpPr>
        <p:spPr>
          <a:xfrm>
            <a:off x="9094507" y="4265141"/>
            <a:ext cx="2673052" cy="227853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lapangan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darurat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dilakukan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supervisi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pembinaan</a:t>
            </a:r>
            <a:r>
              <a:rPr lang="en-ID" sz="1200" dirty="0">
                <a:solidFill>
                  <a:schemeClr val="tx1"/>
                </a:solidFill>
              </a:rPr>
              <a:t> dan </a:t>
            </a:r>
            <a:r>
              <a:rPr lang="en-ID" sz="1200" dirty="0" err="1">
                <a:solidFill>
                  <a:schemeClr val="tx1"/>
                </a:solidFill>
              </a:rPr>
              <a:t>pengawasan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dari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telah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memiliki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izin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operasional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. 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melakukan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supervisi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pembinaan</a:t>
            </a:r>
            <a:r>
              <a:rPr lang="en-ID" sz="1200" dirty="0">
                <a:solidFill>
                  <a:schemeClr val="tx1"/>
                </a:solidFill>
              </a:rPr>
              <a:t> dan </a:t>
            </a:r>
            <a:r>
              <a:rPr lang="en-ID" sz="1200" dirty="0" err="1">
                <a:solidFill>
                  <a:schemeClr val="tx1"/>
                </a:solidFill>
              </a:rPr>
              <a:t>pengawasan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ditetapkan</a:t>
            </a:r>
            <a:r>
              <a:rPr lang="en-ID" sz="1200" dirty="0">
                <a:solidFill>
                  <a:schemeClr val="tx1"/>
                </a:solidFill>
              </a:rPr>
              <a:t> oleh </a:t>
            </a:r>
            <a:r>
              <a:rPr lang="en-ID" sz="1200" dirty="0" err="1">
                <a:solidFill>
                  <a:schemeClr val="tx1"/>
                </a:solidFill>
              </a:rPr>
              <a:t>pemerintah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pemerintah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daerah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E5F81D-DF6B-4E46-9900-203471639937}"/>
              </a:ext>
            </a:extLst>
          </p:cNvPr>
          <p:cNvSpPr txBox="1"/>
          <p:nvPr/>
        </p:nvSpPr>
        <p:spPr>
          <a:xfrm>
            <a:off x="230462" y="5224922"/>
            <a:ext cx="376074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sz="1100" dirty="0" smtClean="0"/>
              <a:t>1</a:t>
            </a:r>
            <a:r>
              <a:rPr lang="id-ID" sz="1100" dirty="0" smtClean="0"/>
              <a:t>32 Rumah Sakit Rujukan Penanggulangan Penyakit Infeksi Emerging Tertentu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sz="1100" dirty="0"/>
              <a:t>Selain </a:t>
            </a:r>
            <a:r>
              <a:rPr lang="id-ID" sz="1100" dirty="0" smtClean="0"/>
              <a:t>132 rumah </a:t>
            </a:r>
            <a:r>
              <a:rPr lang="id-ID" sz="1100" dirty="0"/>
              <a:t>sakit </a:t>
            </a:r>
            <a:r>
              <a:rPr lang="id-ID" sz="1100" dirty="0" smtClean="0"/>
              <a:t>tersebut, </a:t>
            </a:r>
            <a:r>
              <a:rPr lang="id-ID" sz="1100" dirty="0"/>
              <a:t>rumah sakit lain dapat melakukan penatalaksanaan, dan pelayanan kesehatan rujukan pasien dan spesimen </a:t>
            </a:r>
            <a:r>
              <a:rPr lang="id-ID" sz="1100" dirty="0" smtClean="0"/>
              <a:t>COVID-19 </a:t>
            </a:r>
            <a:endParaRPr lang="en-US" altLang="en-US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7836655" y="1236211"/>
            <a:ext cx="3893832" cy="88022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KRITERIA RUMAH SAKIT SAMA DENGAN LAMPIRAN I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163826">
            <a:off x="11441309" y="991655"/>
            <a:ext cx="280095" cy="69079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437042" y="393405"/>
            <a:ext cx="11206717" cy="6092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PELAYANAN</a:t>
            </a:r>
            <a:r>
              <a:rPr lang="id-ID" sz="1400" b="1"/>
              <a:t> YANG DAPAT DIBIAYAI</a:t>
            </a:r>
            <a:endParaRPr lang="id-ID" sz="1400" b="1" dirty="0"/>
          </a:p>
        </p:txBody>
      </p:sp>
      <p:grpSp>
        <p:nvGrpSpPr>
          <p:cNvPr id="12" name="그룹 9">
            <a:extLst>
              <a:ext uri="{FF2B5EF4-FFF2-40B4-BE49-F238E27FC236}">
                <a16:creationId xmlns:a16="http://schemas.microsoft.com/office/drawing/2014/main" id="{795E8BFF-4ED4-494E-8215-6EF10DF2E1ED}"/>
              </a:ext>
            </a:extLst>
          </p:cNvPr>
          <p:cNvGrpSpPr/>
          <p:nvPr/>
        </p:nvGrpSpPr>
        <p:grpSpPr>
          <a:xfrm>
            <a:off x="605980" y="1819510"/>
            <a:ext cx="4734219" cy="4623159"/>
            <a:chOff x="924229" y="1606109"/>
            <a:chExt cx="4734219" cy="4623159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F546A6F-5DB4-4955-94AD-E334EE294A2F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96DB62C-6501-44C4-ABC7-469A8D1E9C3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3AAF73-80A6-4DE8-95BD-C58467E68537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636826A-A008-4F82-8254-19CFAD84AD60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AC507F-B0BF-440A-A99F-6C89EBCB6C39}"/>
              </a:ext>
            </a:extLst>
          </p:cNvPr>
          <p:cNvSpPr txBox="1"/>
          <p:nvPr/>
        </p:nvSpPr>
        <p:spPr>
          <a:xfrm>
            <a:off x="5846418" y="1701771"/>
            <a:ext cx="574550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600" dirty="0" err="1" smtClean="0"/>
              <a:t>Pelayanan</a:t>
            </a:r>
            <a:r>
              <a:rPr lang="en-ID" sz="1600" dirty="0" smtClean="0"/>
              <a:t> </a:t>
            </a:r>
            <a:r>
              <a:rPr lang="en-ID" sz="1600" dirty="0" err="1" smtClean="0"/>
              <a:t>Dalam</a:t>
            </a:r>
            <a:r>
              <a:rPr lang="en-ID" sz="1600" dirty="0" smtClean="0"/>
              <a:t> </a:t>
            </a:r>
            <a:r>
              <a:rPr lang="en-ID" sz="1600" dirty="0" err="1" smtClean="0"/>
              <a:t>Penanganan</a:t>
            </a:r>
            <a:r>
              <a:rPr lang="en-ID" sz="1600" dirty="0" smtClean="0"/>
              <a:t> </a:t>
            </a:r>
            <a:r>
              <a:rPr lang="en-ID" sz="1600" dirty="0" err="1" smtClean="0"/>
              <a:t>Pasien</a:t>
            </a:r>
            <a:r>
              <a:rPr lang="en-ID" sz="1600" dirty="0" smtClean="0"/>
              <a:t> COVID-19 </a:t>
            </a:r>
            <a:r>
              <a:rPr lang="en-ID" sz="1600" dirty="0" err="1" smtClean="0"/>
              <a:t>meliputi</a:t>
            </a:r>
            <a:r>
              <a:rPr lang="en-ID" sz="1600" dirty="0" smtClean="0"/>
              <a:t>: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administrasi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akomodasi</a:t>
            </a:r>
            <a:r>
              <a:rPr lang="en-ID" sz="1600" dirty="0"/>
              <a:t> (</a:t>
            </a:r>
            <a:r>
              <a:rPr lang="en-ID" sz="1600" dirty="0" err="1"/>
              <a:t>kamar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pelayanan</a:t>
            </a:r>
            <a:r>
              <a:rPr lang="en-ID" sz="1600" dirty="0"/>
              <a:t> di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gawat</a:t>
            </a:r>
            <a:r>
              <a:rPr lang="en-ID" sz="1600" dirty="0"/>
              <a:t> </a:t>
            </a:r>
            <a:r>
              <a:rPr lang="en-ID" sz="1600" dirty="0" err="1"/>
              <a:t>darurat</a:t>
            </a:r>
            <a:r>
              <a:rPr lang="en-ID" sz="1600" dirty="0"/>
              <a:t>,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rawat</a:t>
            </a:r>
            <a:r>
              <a:rPr lang="en-ID" sz="1600" dirty="0"/>
              <a:t> </a:t>
            </a:r>
            <a:r>
              <a:rPr lang="en-ID" sz="1600" dirty="0" err="1"/>
              <a:t>inap</a:t>
            </a:r>
            <a:r>
              <a:rPr lang="en-ID" sz="1600" dirty="0"/>
              <a:t>,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perawatan</a:t>
            </a:r>
            <a:r>
              <a:rPr lang="en-ID" sz="1600" dirty="0"/>
              <a:t> </a:t>
            </a:r>
            <a:r>
              <a:rPr lang="en-ID" sz="1600" dirty="0" err="1"/>
              <a:t>intensif</a:t>
            </a:r>
            <a:r>
              <a:rPr lang="en-ID" sz="1600" dirty="0"/>
              <a:t>,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ruang</a:t>
            </a:r>
            <a:r>
              <a:rPr lang="en-ID" sz="1600" dirty="0"/>
              <a:t> </a:t>
            </a:r>
            <a:r>
              <a:rPr lang="en-ID" sz="1600" dirty="0" err="1"/>
              <a:t>isolasi</a:t>
            </a:r>
            <a:r>
              <a:rPr lang="en-ID" sz="1600" dirty="0"/>
              <a:t>);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jasa</a:t>
            </a:r>
            <a:r>
              <a:rPr lang="en-ID" sz="1600" dirty="0"/>
              <a:t> </a:t>
            </a:r>
            <a:r>
              <a:rPr lang="en-ID" sz="1600" dirty="0" err="1"/>
              <a:t>dokter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tindakan</a:t>
            </a:r>
            <a:r>
              <a:rPr lang="en-ID" sz="1600" dirty="0"/>
              <a:t> di </a:t>
            </a:r>
            <a:r>
              <a:rPr lang="en-ID" sz="1600" dirty="0" err="1"/>
              <a:t>ruangan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pemakaian</a:t>
            </a:r>
            <a:r>
              <a:rPr lang="en-ID" sz="1600" dirty="0"/>
              <a:t> ventilator;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pemeriksaan</a:t>
            </a:r>
            <a:r>
              <a:rPr lang="en-ID" sz="1600" dirty="0"/>
              <a:t> </a:t>
            </a:r>
            <a:r>
              <a:rPr lang="en-ID" sz="1600" dirty="0" err="1"/>
              <a:t>penunjang</a:t>
            </a:r>
            <a:r>
              <a:rPr lang="en-ID" sz="1600" dirty="0"/>
              <a:t> </a:t>
            </a:r>
            <a:r>
              <a:rPr lang="en-ID" sz="1600" dirty="0" err="1"/>
              <a:t>diagnostik</a:t>
            </a:r>
            <a:r>
              <a:rPr lang="en-ID" sz="1600" dirty="0"/>
              <a:t> (</a:t>
            </a:r>
            <a:r>
              <a:rPr lang="en-ID" sz="1600" dirty="0" err="1"/>
              <a:t>laboratorium</a:t>
            </a:r>
            <a:r>
              <a:rPr lang="en-ID" sz="1600" dirty="0"/>
              <a:t>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radiologi</a:t>
            </a:r>
            <a:r>
              <a:rPr lang="en-ID" sz="1600" dirty="0"/>
              <a:t>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indikasi</a:t>
            </a:r>
            <a:r>
              <a:rPr lang="en-ID" sz="1600" dirty="0"/>
              <a:t> </a:t>
            </a:r>
            <a:r>
              <a:rPr lang="en-ID" sz="1600" dirty="0" err="1"/>
              <a:t>medis</a:t>
            </a:r>
            <a:r>
              <a:rPr lang="en-ID" sz="1600" dirty="0"/>
              <a:t>);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medis</a:t>
            </a:r>
            <a:r>
              <a:rPr lang="en-ID" sz="1600" dirty="0"/>
              <a:t> </a:t>
            </a:r>
            <a:r>
              <a:rPr lang="en-ID" sz="1600" dirty="0" err="1"/>
              <a:t>habis</a:t>
            </a:r>
            <a:r>
              <a:rPr lang="en-ID" sz="1600" dirty="0"/>
              <a:t> </a:t>
            </a:r>
            <a:r>
              <a:rPr lang="en-ID" sz="1600" dirty="0" err="1"/>
              <a:t>pakai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obat-obatan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alat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</a:t>
            </a:r>
            <a:r>
              <a:rPr lang="en-ID" sz="1600" dirty="0" err="1"/>
              <a:t>termasuk</a:t>
            </a:r>
            <a:r>
              <a:rPr lang="en-ID" sz="1600" dirty="0"/>
              <a:t> </a:t>
            </a:r>
            <a:r>
              <a:rPr lang="en-ID" sz="1600" dirty="0" err="1"/>
              <a:t>penggunaan</a:t>
            </a:r>
            <a:r>
              <a:rPr lang="en-ID" sz="1600" dirty="0"/>
              <a:t> APD di </a:t>
            </a:r>
            <a:r>
              <a:rPr lang="en-ID" sz="1600" dirty="0" err="1"/>
              <a:t>ruangan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ambulans</a:t>
            </a:r>
            <a:r>
              <a:rPr lang="en-ID" sz="1600" dirty="0"/>
              <a:t> </a:t>
            </a:r>
            <a:r>
              <a:rPr lang="en-ID" sz="1600" dirty="0" err="1"/>
              <a:t>rujukan</a:t>
            </a:r>
            <a:r>
              <a:rPr lang="en-ID" sz="1600" dirty="0"/>
              <a:t>;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pemulasaraan</a:t>
            </a:r>
            <a:r>
              <a:rPr lang="en-ID" sz="1600" dirty="0"/>
              <a:t> </a:t>
            </a:r>
            <a:r>
              <a:rPr lang="en-ID" sz="1600" dirty="0" err="1"/>
              <a:t>jenazah</a:t>
            </a:r>
            <a:r>
              <a:rPr lang="en-ID" sz="1600" dirty="0"/>
              <a:t>; </a:t>
            </a:r>
            <a:r>
              <a:rPr lang="en-ID" sz="1600" dirty="0" err="1"/>
              <a:t>dan</a:t>
            </a:r>
            <a:endParaRPr lang="id-ID" sz="1600" dirty="0"/>
          </a:p>
          <a:p>
            <a:pPr marL="361950" lvl="1" indent="-361950">
              <a:spcBef>
                <a:spcPts val="200"/>
              </a:spcBef>
              <a:buFont typeface="+mj-lt"/>
              <a:buAutoNum type="arabicPeriod"/>
            </a:pPr>
            <a:r>
              <a:rPr lang="en-ID" sz="1600" dirty="0" err="1"/>
              <a:t>pelayanan</a:t>
            </a:r>
            <a:r>
              <a:rPr lang="en-ID" sz="1600" dirty="0"/>
              <a:t> </a:t>
            </a:r>
            <a:r>
              <a:rPr lang="en-ID" sz="1600" dirty="0" err="1"/>
              <a:t>kesehatan</a:t>
            </a:r>
            <a:r>
              <a:rPr lang="en-ID" sz="1600" dirty="0"/>
              <a:t> lain </a:t>
            </a:r>
            <a:r>
              <a:rPr lang="en-ID" sz="1600" dirty="0" err="1"/>
              <a:t>sesuai</a:t>
            </a:r>
            <a:r>
              <a:rPr lang="en-ID" sz="1600" dirty="0"/>
              <a:t> </a:t>
            </a:r>
            <a:r>
              <a:rPr lang="en-ID" sz="1600" dirty="0" err="1"/>
              <a:t>indikasi</a:t>
            </a:r>
            <a:r>
              <a:rPr lang="en-ID" sz="1600" dirty="0"/>
              <a:t> </a:t>
            </a:r>
            <a:r>
              <a:rPr lang="en-ID" sz="1600" dirty="0" err="1"/>
              <a:t>medis</a:t>
            </a:r>
            <a:r>
              <a:rPr lang="en-ID" sz="1600" dirty="0"/>
              <a:t>. </a:t>
            </a:r>
            <a:endParaRPr lang="id-ID" sz="1600" dirty="0"/>
          </a:p>
          <a:p>
            <a:pPr marL="342900" indent="-342900">
              <a:buFont typeface="+mj-lt"/>
              <a:buAutoNum type="arabicPeriod"/>
            </a:pPr>
            <a:endParaRPr lang="ko-KR" altLang="en-US" sz="1600" dirty="0"/>
          </a:p>
        </p:txBody>
      </p:sp>
      <p:grpSp>
        <p:nvGrpSpPr>
          <p:cNvPr id="18" name="그룹 3">
            <a:extLst>
              <a:ext uri="{FF2B5EF4-FFF2-40B4-BE49-F238E27FC236}">
                <a16:creationId xmlns:a16="http://schemas.microsoft.com/office/drawing/2014/main" id="{532482E5-7B06-4208-B606-81DAFDBE9E79}"/>
              </a:ext>
            </a:extLst>
          </p:cNvPr>
          <p:cNvGrpSpPr/>
          <p:nvPr/>
        </p:nvGrpSpPr>
        <p:grpSpPr>
          <a:xfrm>
            <a:off x="375621" y="1910276"/>
            <a:ext cx="4250497" cy="4250497"/>
            <a:chOff x="735328" y="1762623"/>
            <a:chExt cx="4250497" cy="4250497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EAEDEC44-A2D9-49CB-863B-11B7A5C1569A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F2569606-C87C-413E-94BF-8B82CAB102A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10689399-B1EB-4B0C-B307-199D4D60CCE8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40DF194E-CF14-492C-B470-170A3A49BB9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Block Arc 5">
              <a:extLst>
                <a:ext uri="{FF2B5EF4-FFF2-40B4-BE49-F238E27FC236}">
                  <a16:creationId xmlns:a16="http://schemas.microsoft.com/office/drawing/2014/main" id="{6ED62E67-52DC-4B68-916A-1B697C8A2FE0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Picture Placeholder 40">
            <a:extLst>
              <a:ext uri="{FF2B5EF4-FFF2-40B4-BE49-F238E27FC236}">
                <a16:creationId xmlns:a16="http://schemas.microsoft.com/office/drawing/2014/main" id="{13E172CF-3F5D-43ED-8FD4-23C38017105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208483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</p:spPr>
      </p:sp>
      <p:sp>
        <p:nvSpPr>
          <p:cNvPr id="25" name="Right Triangle 17">
            <a:extLst>
              <a:ext uri="{FF2B5EF4-FFF2-40B4-BE49-F238E27FC236}">
                <a16:creationId xmlns:a16="http://schemas.microsoft.com/office/drawing/2014/main" id="{BCA4E015-945E-4659-9EA4-740697C838B1}"/>
              </a:ext>
            </a:extLst>
          </p:cNvPr>
          <p:cNvSpPr/>
          <p:nvPr/>
        </p:nvSpPr>
        <p:spPr>
          <a:xfrm>
            <a:off x="1826280" y="2610816"/>
            <a:ext cx="1833976" cy="261838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169733" y="3446584"/>
            <a:ext cx="1030702" cy="1601395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9969" y="1049525"/>
            <a:ext cx="4520230" cy="6259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PELAYANAN YG DAPAT DIBIAYAI SAMA DENGAN LAMPIRAN I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2216186" y="487424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 smtClean="0">
                <a:latin typeface="+mj-lt"/>
              </a:rPr>
              <a:t>PELAYANAN</a:t>
            </a:r>
            <a:r>
              <a:rPr lang="id-ID" sz="3200" b="1" dirty="0" smtClean="0">
                <a:latin typeface="+mj-lt"/>
              </a:rPr>
              <a:t> YANG DAPAT DIBIAYAI</a:t>
            </a:r>
            <a:endParaRPr lang="id-ID" sz="3200" b="1" dirty="0">
              <a:latin typeface="+mj-lt"/>
            </a:endParaRP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163826">
            <a:off x="870690" y="752221"/>
            <a:ext cx="280095" cy="69079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247650" y="647700"/>
            <a:ext cx="11677649" cy="6067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id-ID" sz="1200" b="1" dirty="0" smtClean="0">
                <a:solidFill>
                  <a:schemeClr val="tx1"/>
                </a:solidFill>
              </a:rPr>
              <a:t>ODP</a:t>
            </a:r>
          </a:p>
          <a:p>
            <a:pPr marL="361950" lvl="0"/>
            <a:r>
              <a:rPr lang="id-ID" sz="1200" dirty="0" smtClean="0">
                <a:solidFill>
                  <a:schemeClr val="tx1"/>
                </a:solidFill>
              </a:rPr>
              <a:t>Pasien </a:t>
            </a:r>
            <a:r>
              <a:rPr lang="en-US" sz="1200" dirty="0" smtClean="0">
                <a:solidFill>
                  <a:schemeClr val="tx1"/>
                </a:solidFill>
              </a:rPr>
              <a:t>ODP </a:t>
            </a:r>
            <a:r>
              <a:rPr lang="id-ID" sz="1200" dirty="0" smtClean="0">
                <a:solidFill>
                  <a:schemeClr val="tx1"/>
                </a:solidFill>
              </a:rPr>
              <a:t>dipulangkan dari perawatan RS jika </a:t>
            </a:r>
            <a:r>
              <a:rPr lang="en-US" sz="1200" dirty="0" err="1" smtClean="0">
                <a:solidFill>
                  <a:schemeClr val="tx1"/>
                </a:solidFill>
              </a:rPr>
              <a:t>hasil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pemeriksaan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laboratorium</a:t>
            </a:r>
            <a:r>
              <a:rPr lang="en-US" sz="1200" dirty="0" smtClean="0">
                <a:solidFill>
                  <a:schemeClr val="tx1"/>
                </a:solidFill>
              </a:rPr>
              <a:t> RT-PCR </a:t>
            </a:r>
            <a:r>
              <a:rPr lang="en-US" sz="1200" dirty="0" err="1" smtClean="0">
                <a:solidFill>
                  <a:schemeClr val="tx1"/>
                </a:solidFill>
              </a:rPr>
              <a:t>negatif</a:t>
            </a:r>
            <a:r>
              <a:rPr lang="en-US" sz="1200" dirty="0" smtClean="0">
                <a:solidFill>
                  <a:schemeClr val="tx1"/>
                </a:solidFill>
              </a:rPr>
              <a:t> 1 (</a:t>
            </a:r>
            <a:r>
              <a:rPr lang="en-US" sz="1200" dirty="0" err="1" smtClean="0">
                <a:solidFill>
                  <a:schemeClr val="tx1"/>
                </a:solidFill>
              </a:rPr>
              <a:t>satu</a:t>
            </a:r>
            <a:r>
              <a:rPr lang="en-US" sz="1200" dirty="0" smtClean="0">
                <a:solidFill>
                  <a:schemeClr val="tx1"/>
                </a:solidFill>
              </a:rPr>
              <a:t>) kali </a:t>
            </a:r>
            <a:endParaRPr lang="id-ID" sz="1200" dirty="0" smtClean="0">
              <a:solidFill>
                <a:schemeClr val="tx1"/>
              </a:solidFill>
            </a:endParaRPr>
          </a:p>
          <a:p>
            <a:pPr marL="3240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id-ID" altLang="ko-KR" sz="1200" b="1" dirty="0" smtClean="0">
                <a:solidFill>
                  <a:schemeClr val="tx1"/>
                </a:solidFill>
              </a:rPr>
              <a:t>PDP/Konfirmasi</a:t>
            </a:r>
            <a:r>
              <a:rPr lang="id-ID" altLang="ko-KR" sz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id-ID" altLang="ko-KR" sz="1200" dirty="0">
                <a:solidFill>
                  <a:schemeClr val="tx1"/>
                </a:solidFill>
                <a:cs typeface="Arial" pitchFamily="34" charset="0"/>
              </a:rPr>
              <a:t>dapat dipulangkan dengan kriteria:</a:t>
            </a:r>
          </a:p>
          <a:p>
            <a:pPr marL="704850" indent="-342900">
              <a:buFont typeface="+mj-lt"/>
              <a:buAutoNum type="alphaLcPeriod"/>
            </a:pPr>
            <a:r>
              <a:rPr lang="id-ID" altLang="ko-KR" sz="1200" dirty="0">
                <a:solidFill>
                  <a:schemeClr val="tx1"/>
                </a:solidFill>
                <a:cs typeface="Arial" pitchFamily="34" charset="0"/>
              </a:rPr>
              <a:t>Jika Dilakukan Follow Up RT-PCR:</a:t>
            </a:r>
          </a:p>
          <a:p>
            <a:pPr marL="1076325" lvl="0" indent="-361950">
              <a:buFont typeface="+mj-lt"/>
              <a:buAutoNum type="arabicParenR"/>
            </a:pPr>
            <a:r>
              <a:rPr lang="id-ID" sz="1200" dirty="0">
                <a:solidFill>
                  <a:schemeClr val="tx1"/>
                </a:solidFill>
              </a:rPr>
              <a:t>Tanpa </a:t>
            </a:r>
            <a:r>
              <a:rPr lang="en-ID" sz="1200" dirty="0" err="1">
                <a:solidFill>
                  <a:schemeClr val="tx1"/>
                </a:solidFill>
              </a:rPr>
              <a:t>bukti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tertulis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hasil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laboratorium</a:t>
            </a:r>
            <a:r>
              <a:rPr lang="en-ID" sz="1200" dirty="0">
                <a:solidFill>
                  <a:schemeClr val="tx1"/>
                </a:solidFill>
              </a:rPr>
              <a:t> RT-PCR, </a:t>
            </a:r>
            <a:r>
              <a:rPr lang="en-ID" sz="1200" dirty="0" err="1">
                <a:solidFill>
                  <a:schemeClr val="tx1"/>
                </a:solidFill>
              </a:rPr>
              <a:t>bukti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pelayanan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tersebut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dapat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memakai</a:t>
            </a:r>
            <a:r>
              <a:rPr lang="en-ID" sz="1200" dirty="0">
                <a:solidFill>
                  <a:schemeClr val="tx1"/>
                </a:solidFill>
              </a:rPr>
              <a:t> resume </a:t>
            </a:r>
            <a:r>
              <a:rPr lang="en-ID" sz="1200" dirty="0" err="1">
                <a:solidFill>
                  <a:schemeClr val="tx1"/>
                </a:solidFill>
              </a:rPr>
              <a:t>medis</a:t>
            </a:r>
            <a:r>
              <a:rPr lang="en-ID" sz="1200" dirty="0">
                <a:solidFill>
                  <a:schemeClr val="tx1"/>
                </a:solidFill>
              </a:rPr>
              <a:t>; </a:t>
            </a:r>
            <a:r>
              <a:rPr lang="en-ID" sz="1200" dirty="0" err="1">
                <a:solidFill>
                  <a:schemeClr val="tx1"/>
                </a:solidFill>
              </a:rPr>
              <a:t>atau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endParaRPr lang="id-ID" sz="1200" dirty="0">
              <a:solidFill>
                <a:schemeClr val="tx1"/>
              </a:solidFill>
            </a:endParaRPr>
          </a:p>
          <a:p>
            <a:pPr marL="1076325" lvl="0" indent="-361950">
              <a:buFont typeface="+mj-lt"/>
              <a:buAutoNum type="arabicParenR"/>
            </a:pPr>
            <a:r>
              <a:rPr lang="en-ID" sz="1200" dirty="0" err="1">
                <a:solidFill>
                  <a:schemeClr val="tx1"/>
                </a:solidFill>
              </a:rPr>
              <a:t>Dengan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bukti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tertulis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hasil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pemeriksaan </a:t>
            </a:r>
            <a:r>
              <a:rPr lang="en-ID" sz="1200" dirty="0" err="1">
                <a:solidFill>
                  <a:schemeClr val="tx1"/>
                </a:solidFill>
              </a:rPr>
              <a:t>laboratorium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RT-</a:t>
            </a:r>
            <a:r>
              <a:rPr lang="id-ID" sz="1200" dirty="0">
                <a:solidFill>
                  <a:schemeClr val="tx1"/>
                </a:solidFill>
              </a:rPr>
              <a:t>PCR </a:t>
            </a:r>
            <a:r>
              <a:rPr lang="en-US" sz="1200" dirty="0" err="1">
                <a:solidFill>
                  <a:schemeClr val="tx1"/>
                </a:solidFill>
              </a:rPr>
              <a:t>dapat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positif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id-ID" sz="1200" dirty="0">
                <a:solidFill>
                  <a:schemeClr val="tx1"/>
                </a:solidFill>
              </a:rPr>
              <a:t>negatif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Rapid Test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dapat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/non 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dengan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melampirkan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hasil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radiologi</a:t>
            </a:r>
            <a:r>
              <a:rPr lang="id-ID" sz="1200" dirty="0">
                <a:solidFill>
                  <a:schemeClr val="tx1"/>
                </a:solidFill>
              </a:rPr>
              <a:t> yang mengalami perbaikan</a:t>
            </a:r>
            <a:r>
              <a:rPr lang="en-ID" sz="1200" dirty="0">
                <a:solidFill>
                  <a:schemeClr val="tx1"/>
                </a:solidFill>
              </a:rPr>
              <a:t>. </a:t>
            </a:r>
            <a:endParaRPr lang="id-ID" sz="1200" dirty="0">
              <a:solidFill>
                <a:schemeClr val="tx1"/>
              </a:solidFill>
            </a:endParaRPr>
          </a:p>
          <a:p>
            <a:pPr marL="704850" lvl="0" indent="-342900">
              <a:buFont typeface="+mj-lt"/>
              <a:buAutoNum type="alphaLcPeriod" startAt="2"/>
            </a:pPr>
            <a:r>
              <a:rPr lang="en-US" sz="1200" dirty="0" err="1" smtClean="0">
                <a:solidFill>
                  <a:schemeClr val="tx1"/>
                </a:solidFill>
              </a:rPr>
              <a:t>Jika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rumah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sakit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dapat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melakukan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pemeriksaan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follow up </a:t>
            </a:r>
            <a:r>
              <a:rPr lang="en-US" sz="1200" dirty="0" err="1">
                <a:solidFill>
                  <a:schemeClr val="tx1"/>
                </a:solidFill>
              </a:rPr>
              <a:t>laboratorium</a:t>
            </a:r>
            <a:r>
              <a:rPr lang="en-US" sz="1200" dirty="0">
                <a:solidFill>
                  <a:schemeClr val="tx1"/>
                </a:solidFill>
              </a:rPr>
              <a:t> RT-PCR/Rapid Test, </a:t>
            </a:r>
            <a:r>
              <a:rPr lang="en-US" sz="1200" dirty="0" err="1">
                <a:solidFill>
                  <a:schemeClr val="tx1"/>
                </a:solidFill>
              </a:rPr>
              <a:t>dibutikan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perbaikan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klinis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dituangkan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id-ID" sz="1200" dirty="0">
                <a:solidFill>
                  <a:schemeClr val="tx1"/>
                </a:solidFill>
              </a:rPr>
              <a:t> resume medis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id-ID" sz="1200" dirty="0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perbaikan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gambaran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pemeriksaan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radiologi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id-ID" sz="1200" dirty="0">
              <a:solidFill>
                <a:schemeClr val="tx1"/>
              </a:solidFill>
            </a:endParaRPr>
          </a:p>
          <a:p>
            <a:pPr marL="628650" lvl="0" indent="-266700">
              <a:buFont typeface="+mj-lt"/>
              <a:buAutoNum type="alphaLcPeriod" startAt="2"/>
            </a:pPr>
            <a:r>
              <a:rPr lang="en-US" sz="1200" dirty="0" err="1" smtClean="0">
                <a:solidFill>
                  <a:schemeClr val="tx1"/>
                </a:solidFill>
              </a:rPr>
              <a:t>Dalam</a:t>
            </a:r>
            <a:r>
              <a:rPr lang="en-ID" sz="1200" dirty="0" smtClean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hal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tidak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terdapat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bukti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sebagaimana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dimaksud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pada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huruf</a:t>
            </a:r>
            <a:r>
              <a:rPr lang="en-ID" sz="1200" dirty="0">
                <a:solidFill>
                  <a:schemeClr val="tx1"/>
                </a:solidFill>
              </a:rPr>
              <a:t> a </a:t>
            </a:r>
            <a:r>
              <a:rPr lang="en-ID" sz="1200" dirty="0" err="1">
                <a:solidFill>
                  <a:schemeClr val="tx1"/>
                </a:solidFill>
              </a:rPr>
              <a:t>dan</a:t>
            </a:r>
            <a:r>
              <a:rPr lang="en-ID" sz="1200" dirty="0">
                <a:solidFill>
                  <a:schemeClr val="tx1"/>
                </a:solidFill>
              </a:rPr>
              <a:t> b, </a:t>
            </a:r>
            <a:r>
              <a:rPr lang="en-ID" sz="1200" dirty="0" err="1">
                <a:solidFill>
                  <a:schemeClr val="tx1"/>
                </a:solidFill>
              </a:rPr>
              <a:t>dapat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menggunakan</a:t>
            </a:r>
            <a:r>
              <a:rPr lang="en-ID" sz="1200" dirty="0">
                <a:solidFill>
                  <a:schemeClr val="tx1"/>
                </a:solidFill>
              </a:rPr>
              <a:t> Data </a:t>
            </a:r>
            <a:r>
              <a:rPr lang="en-ID" sz="1200" dirty="0" err="1">
                <a:solidFill>
                  <a:schemeClr val="tx1"/>
                </a:solidFill>
              </a:rPr>
              <a:t>Penyelidikan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Epidemiologi</a:t>
            </a:r>
            <a:r>
              <a:rPr lang="en-ID" sz="1200" dirty="0">
                <a:solidFill>
                  <a:schemeClr val="tx1"/>
                </a:solidFill>
              </a:rPr>
              <a:t> (PE) </a:t>
            </a:r>
            <a:r>
              <a:rPr lang="en-ID" sz="1200" dirty="0" err="1">
                <a:solidFill>
                  <a:schemeClr val="tx1"/>
                </a:solidFill>
              </a:rPr>
              <a:t>dari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dinas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kesehatan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kabupaten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kota</a:t>
            </a:r>
            <a:r>
              <a:rPr lang="en-ID" sz="1200" dirty="0" smtClean="0">
                <a:solidFill>
                  <a:schemeClr val="tx1"/>
                </a:solidFill>
              </a:rPr>
              <a:t>.</a:t>
            </a:r>
            <a:endParaRPr lang="id-ID" sz="1200" dirty="0">
              <a:solidFill>
                <a:schemeClr val="tx1"/>
              </a:solidFill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3"/>
            </a:pPr>
            <a:r>
              <a:rPr lang="en-US" sz="1200" b="1" dirty="0" smtClean="0">
                <a:solidFill>
                  <a:schemeClr val="tx1"/>
                </a:solidFill>
              </a:rPr>
              <a:t>ODP/PDP/</a:t>
            </a:r>
            <a:r>
              <a:rPr lang="en-US" sz="1200" b="1" dirty="0" err="1" smtClean="0">
                <a:solidFill>
                  <a:schemeClr val="tx1"/>
                </a:solidFill>
              </a:rPr>
              <a:t>pasien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konfirmasi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dengan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komorbid</a:t>
            </a:r>
            <a:r>
              <a:rPr lang="id-ID" sz="1200" b="1" dirty="0" smtClean="0">
                <a:solidFill>
                  <a:schemeClr val="tx1"/>
                </a:solidFill>
              </a:rPr>
              <a:t> atau komplikasi</a:t>
            </a:r>
            <a:r>
              <a:rPr lang="id-ID" sz="1200" dirty="0" smtClean="0">
                <a:solidFill>
                  <a:schemeClr val="tx1"/>
                </a:solidFill>
              </a:rPr>
              <a:t>:</a:t>
            </a:r>
            <a:endParaRPr lang="id-ID" sz="1200" dirty="0">
              <a:solidFill>
                <a:schemeClr val="tx1"/>
              </a:solidFill>
            </a:endParaRPr>
          </a:p>
          <a:p>
            <a:pPr marL="628650" lvl="0" indent="-266700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</a:rPr>
              <a:t>Secara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klinis</a:t>
            </a:r>
            <a:r>
              <a:rPr lang="id-ID" sz="1200" dirty="0">
                <a:solidFill>
                  <a:schemeClr val="tx1"/>
                </a:solidFill>
              </a:rPr>
              <a:t> </a:t>
            </a:r>
            <a:r>
              <a:rPr lang="id-ID" sz="1200" dirty="0" smtClean="0">
                <a:solidFill>
                  <a:schemeClr val="tx1"/>
                </a:solidFill>
              </a:rPr>
              <a:t>komorbid atau komplikasi </a:t>
            </a:r>
            <a:r>
              <a:rPr lang="en-US" sz="1200" dirty="0" err="1" smtClean="0">
                <a:solidFill>
                  <a:schemeClr val="tx1"/>
                </a:solidFill>
              </a:rPr>
              <a:t>sudah</a:t>
            </a:r>
            <a:r>
              <a:rPr lang="id-ID" sz="1200" dirty="0" smtClean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stabil,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secara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radiologis</a:t>
            </a:r>
            <a:r>
              <a:rPr lang="id-ID" sz="1200" dirty="0">
                <a:solidFill>
                  <a:schemeClr val="tx1"/>
                </a:solidFill>
              </a:rPr>
              <a:t> menunjukkan perbaikan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laboratorium </a:t>
            </a:r>
            <a:r>
              <a:rPr lang="en-US" sz="1200" dirty="0">
                <a:solidFill>
                  <a:schemeClr val="tx1"/>
                </a:solidFill>
              </a:rPr>
              <a:t>RT-</a:t>
            </a:r>
            <a:r>
              <a:rPr lang="id-ID" sz="1200" dirty="0">
                <a:solidFill>
                  <a:schemeClr val="tx1"/>
                </a:solidFill>
              </a:rPr>
              <a:t>PCR positif/negati</a:t>
            </a:r>
            <a:r>
              <a:rPr lang="en-US" sz="1200" dirty="0">
                <a:solidFill>
                  <a:schemeClr val="tx1"/>
                </a:solidFill>
              </a:rPr>
              <a:t>f </a:t>
            </a:r>
            <a:r>
              <a:rPr lang="id-ID" sz="1200" dirty="0">
                <a:solidFill>
                  <a:schemeClr val="tx1"/>
                </a:solidFill>
              </a:rPr>
              <a:t>atau </a:t>
            </a:r>
            <a:r>
              <a:rPr lang="id-ID" sz="1200" i="1" dirty="0">
                <a:solidFill>
                  <a:schemeClr val="tx1"/>
                </a:solidFill>
              </a:rPr>
              <a:t>Rapid Test </a:t>
            </a:r>
            <a:r>
              <a:rPr lang="id-ID" sz="1200" dirty="0">
                <a:solidFill>
                  <a:schemeClr val="tx1"/>
                </a:solidFill>
              </a:rPr>
              <a:t>reaktif/non reaktif</a:t>
            </a:r>
            <a:r>
              <a:rPr lang="en-US" sz="1200" dirty="0">
                <a:solidFill>
                  <a:schemeClr val="tx1"/>
                </a:solidFill>
              </a:rPr>
              <a:t>,</a:t>
            </a:r>
            <a:r>
              <a:rPr lang="id-ID" sz="1200" dirty="0">
                <a:solidFill>
                  <a:schemeClr val="tx1"/>
                </a:solidFill>
              </a:rPr>
              <a:t> pasien dapat dipulangkan</a:t>
            </a:r>
            <a:r>
              <a:rPr lang="en-US" sz="1200" dirty="0">
                <a:solidFill>
                  <a:schemeClr val="tx1"/>
                </a:solidFill>
              </a:rPr>
              <a:t>. Lama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pasien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dimaksud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maksimal ditambah 1 (satu) hari setelah dinyatakan boleh pulang. </a:t>
            </a:r>
          </a:p>
          <a:p>
            <a:pPr marL="628650" lvl="0" indent="-266700">
              <a:buFont typeface="+mj-lt"/>
              <a:buAutoNum type="alphaLcPeriod"/>
            </a:pPr>
            <a:r>
              <a:rPr lang="id-ID" sz="1200" dirty="0">
                <a:solidFill>
                  <a:schemeClr val="tx1"/>
                </a:solidFill>
              </a:rPr>
              <a:t>Secara klinis komorbid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penyakit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penyerta</a:t>
            </a:r>
            <a:r>
              <a:rPr lang="id-ID" sz="1200" dirty="0" smtClean="0">
                <a:solidFill>
                  <a:schemeClr val="tx1"/>
                </a:solidFill>
              </a:rPr>
              <a:t>nya atau komplikasi belum </a:t>
            </a:r>
            <a:r>
              <a:rPr lang="id-ID" sz="1200" dirty="0">
                <a:solidFill>
                  <a:schemeClr val="tx1"/>
                </a:solidFill>
              </a:rPr>
              <a:t>stabil, </a:t>
            </a:r>
            <a:r>
              <a:rPr lang="en-US" sz="1200" dirty="0" err="1">
                <a:solidFill>
                  <a:schemeClr val="tx1"/>
                </a:solidFill>
              </a:rPr>
              <a:t>maka</a:t>
            </a:r>
            <a:r>
              <a:rPr lang="id-ID" sz="1200" dirty="0">
                <a:solidFill>
                  <a:schemeClr val="tx1"/>
                </a:solidFill>
              </a:rPr>
              <a:t> pasien dapat di</a:t>
            </a:r>
            <a:r>
              <a:rPr lang="en-US" sz="1200" dirty="0" err="1">
                <a:solidFill>
                  <a:schemeClr val="tx1"/>
                </a:solidFill>
              </a:rPr>
              <a:t>lanjutkan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komorbid</a:t>
            </a:r>
            <a:r>
              <a:rPr lang="id-ID" sz="1200" dirty="0">
                <a:solidFill>
                  <a:schemeClr val="tx1"/>
                </a:solidFill>
              </a:rPr>
              <a:t>/penyakit penyertanya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menggunakan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non-</a:t>
            </a:r>
            <a:r>
              <a:rPr lang="en-US" sz="1200" dirty="0" err="1">
                <a:solidFill>
                  <a:schemeClr val="tx1"/>
                </a:solidFill>
              </a:rPr>
              <a:t>isolasi</a:t>
            </a:r>
            <a:r>
              <a:rPr lang="id-ID" sz="1200" dirty="0">
                <a:solidFill>
                  <a:schemeClr val="tx1"/>
                </a:solidFill>
              </a:rPr>
              <a:t> dengan syarat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laboratorium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RT-</a:t>
            </a:r>
            <a:r>
              <a:rPr lang="en-US" sz="1200" dirty="0">
                <a:solidFill>
                  <a:schemeClr val="tx1"/>
                </a:solidFill>
              </a:rPr>
              <a:t>PCR </a:t>
            </a:r>
            <a:r>
              <a:rPr lang="en-US" sz="1200" dirty="0" err="1">
                <a:solidFill>
                  <a:schemeClr val="tx1"/>
                </a:solidFill>
              </a:rPr>
              <a:t>negatif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Rapid Test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harus</a:t>
            </a:r>
            <a:r>
              <a:rPr lang="en-US" sz="1200" dirty="0">
                <a:solidFill>
                  <a:schemeClr val="tx1"/>
                </a:solidFill>
              </a:rPr>
              <a:t> non-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id-ID" sz="1200" dirty="0" smtClean="0">
              <a:solidFill>
                <a:schemeClr val="tx1"/>
              </a:solidFill>
            </a:endParaRPr>
          </a:p>
          <a:p>
            <a:pPr marL="361950" lvl="0" indent="-361950">
              <a:spcBef>
                <a:spcPts val="600"/>
              </a:spcBef>
              <a:buFont typeface="+mj-lt"/>
              <a:buAutoNum type="arabicPeriod" startAt="5"/>
            </a:pPr>
            <a:r>
              <a:rPr lang="en-ID" sz="1200" b="1" dirty="0" smtClean="0">
                <a:solidFill>
                  <a:schemeClr val="tx1"/>
                </a:solidFill>
              </a:rPr>
              <a:t>ODP/PDP/</a:t>
            </a:r>
            <a:r>
              <a:rPr lang="en-ID" sz="1200" b="1" dirty="0" err="1" smtClean="0">
                <a:solidFill>
                  <a:schemeClr val="tx1"/>
                </a:solidFill>
              </a:rPr>
              <a:t>pasien</a:t>
            </a:r>
            <a:r>
              <a:rPr lang="en-ID" sz="1200" b="1" dirty="0" smtClean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konfirmasi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id-ID" sz="1200" b="1" dirty="0">
                <a:solidFill>
                  <a:schemeClr val="tx1"/>
                </a:solidFill>
              </a:rPr>
              <a:t>dengan</a:t>
            </a:r>
            <a:r>
              <a:rPr lang="en-US" sz="1200" b="1" i="1" dirty="0">
                <a:solidFill>
                  <a:schemeClr val="tx1"/>
                </a:solidFill>
              </a:rPr>
              <a:t> co-</a:t>
            </a:r>
            <a:r>
              <a:rPr lang="en-US" sz="1200" b="1" i="1" dirty="0" err="1">
                <a:solidFill>
                  <a:schemeClr val="tx1"/>
                </a:solidFill>
              </a:rPr>
              <a:t>insidens</a:t>
            </a:r>
            <a:r>
              <a:rPr lang="en-US" sz="1200" b="1" dirty="0">
                <a:solidFill>
                  <a:schemeClr val="tx1"/>
                </a:solidFill>
              </a:rPr>
              <a:t>:</a:t>
            </a:r>
            <a:endParaRPr lang="id-ID" sz="1200" b="1" dirty="0">
              <a:solidFill>
                <a:schemeClr val="tx1"/>
              </a:solidFill>
            </a:endParaRPr>
          </a:p>
          <a:p>
            <a:pPr marL="628650" lvl="0" indent="-266700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</a:rPr>
              <a:t>Secara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klinis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penyakit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co-</a:t>
            </a:r>
            <a:r>
              <a:rPr lang="en-US" sz="1200" i="1" dirty="0" err="1">
                <a:solidFill>
                  <a:schemeClr val="tx1"/>
                </a:solidFill>
              </a:rPr>
              <a:t>insidens</a:t>
            </a:r>
            <a:r>
              <a:rPr lang="id-ID" sz="1200" dirty="0">
                <a:solidFill>
                  <a:schemeClr val="tx1"/>
                </a:solidFill>
              </a:rPr>
              <a:t> dapat teratasi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tindakan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medik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dilakukan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meskipun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pelayanan</a:t>
            </a:r>
            <a:r>
              <a:rPr lang="en-US" sz="1200" dirty="0">
                <a:solidFill>
                  <a:schemeClr val="tx1"/>
                </a:solidFill>
              </a:rPr>
              <a:t> COVID-19 </a:t>
            </a:r>
            <a:r>
              <a:rPr lang="en-US" sz="1200" dirty="0" err="1">
                <a:solidFill>
                  <a:schemeClr val="tx1"/>
                </a:solidFill>
              </a:rPr>
              <a:t>ditandai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laboratorium</a:t>
            </a:r>
            <a:r>
              <a:rPr lang="en-US" sz="1200" dirty="0">
                <a:solidFill>
                  <a:schemeClr val="tx1"/>
                </a:solidFill>
              </a:rPr>
              <a:t> RT-</a:t>
            </a:r>
            <a:r>
              <a:rPr lang="id-ID" sz="1200" dirty="0">
                <a:solidFill>
                  <a:schemeClr val="tx1"/>
                </a:solidFill>
              </a:rPr>
              <a:t>PCR positif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negatif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atau </a:t>
            </a:r>
            <a:r>
              <a:rPr lang="id-ID" sz="1200" i="1" dirty="0">
                <a:solidFill>
                  <a:schemeClr val="tx1"/>
                </a:solidFill>
              </a:rPr>
              <a:t>Rapid Test 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/non 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id-ID" sz="1200" dirty="0">
                <a:solidFill>
                  <a:schemeClr val="tx1"/>
                </a:solidFill>
              </a:rPr>
              <a:t>kondisi </a:t>
            </a:r>
            <a:r>
              <a:rPr lang="en-US" sz="1200" dirty="0" err="1">
                <a:solidFill>
                  <a:schemeClr val="tx1"/>
                </a:solidFill>
              </a:rPr>
              <a:t>klinis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stabil atau tanpa gejala, pasien dapat dipulangkan, </a:t>
            </a:r>
            <a:r>
              <a:rPr lang="en-US" sz="1200" dirty="0" err="1">
                <a:solidFill>
                  <a:schemeClr val="tx1"/>
                </a:solidFill>
              </a:rPr>
              <a:t>dilanjutkan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isolasi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mandiri</a:t>
            </a:r>
            <a:r>
              <a:rPr lang="id-ID" sz="1200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Lama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pasien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dimaksud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maksimal ditambah 1 (satu) hari setelah dinyatakan boleh pulang. </a:t>
            </a:r>
          </a:p>
          <a:p>
            <a:pPr marL="628650" lvl="0" indent="-266700">
              <a:buFont typeface="+mj-lt"/>
              <a:buAutoNum type="alphaLcPeriod"/>
            </a:pPr>
            <a:r>
              <a:rPr lang="id-ID" sz="1200" dirty="0">
                <a:solidFill>
                  <a:schemeClr val="tx1"/>
                </a:solidFill>
              </a:rPr>
              <a:t>Secara klinis penyakit </a:t>
            </a:r>
            <a:r>
              <a:rPr lang="en-US" sz="1200" i="1" dirty="0">
                <a:solidFill>
                  <a:schemeClr val="tx1"/>
                </a:solidFill>
              </a:rPr>
              <a:t>co-</a:t>
            </a:r>
            <a:r>
              <a:rPr lang="en-US" sz="1200" i="1" dirty="0" err="1">
                <a:solidFill>
                  <a:schemeClr val="tx1"/>
                </a:solidFill>
              </a:rPr>
              <a:t>insidens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teratasi, maka pasien dapat di</a:t>
            </a:r>
            <a:r>
              <a:rPr lang="en-US" sz="1200" dirty="0" err="1">
                <a:solidFill>
                  <a:schemeClr val="tx1"/>
                </a:solidFill>
              </a:rPr>
              <a:t>lanjutkan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menggunakan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non-</a:t>
            </a:r>
            <a:r>
              <a:rPr lang="en-US" sz="1200" dirty="0" err="1">
                <a:solidFill>
                  <a:schemeClr val="tx1"/>
                </a:solidFill>
              </a:rPr>
              <a:t>isolasi</a:t>
            </a:r>
            <a:r>
              <a:rPr lang="id-ID" sz="1200" dirty="0">
                <a:solidFill>
                  <a:schemeClr val="tx1"/>
                </a:solidFill>
              </a:rPr>
              <a:t> dengan syarat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laboratorium</a:t>
            </a:r>
            <a:r>
              <a:rPr lang="en-US" sz="1200" dirty="0">
                <a:solidFill>
                  <a:schemeClr val="tx1"/>
                </a:solidFill>
              </a:rPr>
              <a:t> RT-PCR </a:t>
            </a:r>
            <a:r>
              <a:rPr lang="en-US" sz="1200" dirty="0" err="1">
                <a:solidFill>
                  <a:schemeClr val="tx1"/>
                </a:solidFill>
              </a:rPr>
              <a:t>negatif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Rapid Test</a:t>
            </a:r>
            <a:r>
              <a:rPr lang="en-US" sz="1200" dirty="0">
                <a:solidFill>
                  <a:schemeClr val="tx1"/>
                </a:solidFill>
              </a:rPr>
              <a:t> non-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endParaRPr lang="id-ID" sz="1200" dirty="0" smtClean="0">
              <a:solidFill>
                <a:schemeClr val="tx1"/>
              </a:solidFill>
            </a:endParaRPr>
          </a:p>
          <a:p>
            <a:pPr marL="628650" lvl="0" indent="-266700">
              <a:buFont typeface="+mj-lt"/>
              <a:buAutoNum type="alphaLcPeriod"/>
            </a:pPr>
            <a:r>
              <a:rPr lang="id-ID" sz="1200" dirty="0" smtClean="0">
                <a:solidFill>
                  <a:schemeClr val="tx1"/>
                </a:solidFill>
              </a:rPr>
              <a:t>Secara </a:t>
            </a:r>
            <a:r>
              <a:rPr lang="id-ID" sz="1200" dirty="0">
                <a:solidFill>
                  <a:schemeClr val="tx1"/>
                </a:solidFill>
              </a:rPr>
              <a:t>klinis </a:t>
            </a:r>
            <a:r>
              <a:rPr lang="en-US" sz="1200" dirty="0" err="1">
                <a:solidFill>
                  <a:schemeClr val="tx1"/>
                </a:solidFill>
              </a:rPr>
              <a:t>penyakit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co-</a:t>
            </a:r>
            <a:r>
              <a:rPr lang="en-US" sz="1200" i="1" dirty="0" err="1">
                <a:solidFill>
                  <a:schemeClr val="tx1"/>
                </a:solidFill>
              </a:rPr>
              <a:t>insidens</a:t>
            </a:r>
            <a:r>
              <a:rPr lang="en-US" sz="1200" i="1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sudah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id-ID" sz="1200" dirty="0">
                <a:solidFill>
                  <a:schemeClr val="tx1"/>
                </a:solidFill>
              </a:rPr>
              <a:t>teratasi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tidak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memerlukan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lagi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tindakan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medik</a:t>
            </a:r>
            <a:r>
              <a:rPr lang="id-ID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namun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hasil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pemeriksaan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laboratorium</a:t>
            </a:r>
            <a:r>
              <a:rPr lang="en-US" sz="1200" dirty="0">
                <a:solidFill>
                  <a:schemeClr val="tx1"/>
                </a:solidFill>
              </a:rPr>
              <a:t> RT-PCR </a:t>
            </a:r>
            <a:r>
              <a:rPr lang="en-US" sz="1200" dirty="0" err="1">
                <a:solidFill>
                  <a:schemeClr val="tx1"/>
                </a:solidFill>
              </a:rPr>
              <a:t>masih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positif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atau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Rapid Test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reaktif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apabila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kondisi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klinis</a:t>
            </a:r>
            <a:r>
              <a:rPr lang="en-US" sz="1200" dirty="0">
                <a:solidFill>
                  <a:schemeClr val="tx1"/>
                </a:solidFill>
              </a:rPr>
              <a:t> COVID-19 </a:t>
            </a:r>
            <a:r>
              <a:rPr lang="en-US" sz="1200" dirty="0" err="1">
                <a:solidFill>
                  <a:schemeClr val="tx1"/>
                </a:solidFill>
              </a:rPr>
              <a:t>belum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stabil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dengan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kriteria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sampai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berat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maka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dibutuhkan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COVID-19 </a:t>
            </a:r>
            <a:r>
              <a:rPr lang="en-US" sz="1200" dirty="0" err="1">
                <a:solidFill>
                  <a:schemeClr val="tx1"/>
                </a:solidFill>
              </a:rPr>
              <a:t>menggunakan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ruang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perawatan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isolasi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id-ID" sz="1200" dirty="0">
              <a:solidFill>
                <a:schemeClr val="tx1"/>
              </a:solidFill>
            </a:endParaRPr>
          </a:p>
          <a:p>
            <a:pPr marL="361950" lvl="0" indent="-361950">
              <a:spcBef>
                <a:spcPts val="600"/>
              </a:spcBef>
              <a:buFont typeface="+mj-lt"/>
              <a:buAutoNum type="arabicPeriod" startAt="6"/>
            </a:pPr>
            <a:r>
              <a:rPr lang="en-ID" sz="1200" b="1" dirty="0" smtClean="0">
                <a:solidFill>
                  <a:schemeClr val="tx1"/>
                </a:solidFill>
              </a:rPr>
              <a:t>PDP/</a:t>
            </a:r>
            <a:r>
              <a:rPr lang="en-ID" sz="1200" b="1" dirty="0" err="1" smtClean="0">
                <a:solidFill>
                  <a:schemeClr val="tx1"/>
                </a:solidFill>
              </a:rPr>
              <a:t>konfirmasi</a:t>
            </a:r>
            <a:r>
              <a:rPr lang="en-ID" sz="1200" b="1" dirty="0" smtClean="0">
                <a:solidFill>
                  <a:schemeClr val="tx1"/>
                </a:solidFill>
              </a:rPr>
              <a:t> </a:t>
            </a:r>
            <a:r>
              <a:rPr lang="en-ID" sz="1200" b="1" dirty="0">
                <a:solidFill>
                  <a:schemeClr val="tx1"/>
                </a:solidFill>
              </a:rPr>
              <a:t>COVID-19 yang </a:t>
            </a:r>
            <a:r>
              <a:rPr lang="en-ID" sz="1200" b="1" dirty="0" err="1">
                <a:solidFill>
                  <a:schemeClr val="tx1"/>
                </a:solidFill>
              </a:rPr>
              <a:t>meninggal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baik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selama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dalam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perawatan</a:t>
            </a:r>
            <a:r>
              <a:rPr lang="en-ID" sz="1200" b="1" dirty="0">
                <a:solidFill>
                  <a:schemeClr val="tx1"/>
                </a:solidFill>
              </a:rPr>
              <a:t> COVID-19 </a:t>
            </a:r>
            <a:r>
              <a:rPr lang="en-ID" sz="1200" b="1" dirty="0" err="1">
                <a:solidFill>
                  <a:schemeClr val="tx1"/>
                </a:solidFill>
              </a:rPr>
              <a:t>maupun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meninggal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dengan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i="1" dirty="0">
                <a:solidFill>
                  <a:schemeClr val="tx1"/>
                </a:solidFill>
              </a:rPr>
              <a:t>Death on Arrival</a:t>
            </a:r>
            <a:r>
              <a:rPr lang="en-ID" sz="1200" b="1" dirty="0">
                <a:solidFill>
                  <a:schemeClr val="tx1"/>
                </a:solidFill>
              </a:rPr>
              <a:t> (DOA) </a:t>
            </a:r>
            <a:r>
              <a:rPr lang="en-ID" sz="1200" dirty="0" err="1">
                <a:solidFill>
                  <a:schemeClr val="tx1"/>
                </a:solidFill>
              </a:rPr>
              <a:t>dan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tidak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sempat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dilakukan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pemeriksaan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laboratorium</a:t>
            </a:r>
            <a:r>
              <a:rPr lang="en-ID" sz="1200" dirty="0">
                <a:solidFill>
                  <a:schemeClr val="tx1"/>
                </a:solidFill>
              </a:rPr>
              <a:t> RT-PCR </a:t>
            </a:r>
            <a:r>
              <a:rPr lang="en-ID" sz="1200" dirty="0" err="1">
                <a:solidFill>
                  <a:schemeClr val="tx1"/>
                </a:solidFill>
              </a:rPr>
              <a:t>maka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pemulasaran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jenazah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sesuai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dengan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tata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laksana</a:t>
            </a:r>
            <a:r>
              <a:rPr lang="en-ID" sz="1200" dirty="0">
                <a:solidFill>
                  <a:schemeClr val="tx1"/>
                </a:solidFill>
              </a:rPr>
              <a:t> COVID-19, </a:t>
            </a:r>
            <a:r>
              <a:rPr lang="en-ID" sz="1200" dirty="0" err="1">
                <a:solidFill>
                  <a:schemeClr val="tx1"/>
                </a:solidFill>
              </a:rPr>
              <a:t>dibuktikan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dengan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melampirkan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bukti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pelayanan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pemulasaran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jenazah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sebagai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jenazah</a:t>
            </a:r>
            <a:r>
              <a:rPr lang="en-ID" sz="1200" dirty="0">
                <a:solidFill>
                  <a:schemeClr val="tx1"/>
                </a:solidFill>
              </a:rPr>
              <a:t> COVID-19 </a:t>
            </a:r>
            <a:r>
              <a:rPr lang="en-ID" sz="1200" dirty="0" err="1">
                <a:solidFill>
                  <a:schemeClr val="tx1"/>
                </a:solidFill>
              </a:rPr>
              <a:t>atau</a:t>
            </a:r>
            <a:r>
              <a:rPr lang="en-ID" sz="1200" dirty="0">
                <a:solidFill>
                  <a:schemeClr val="tx1"/>
                </a:solidFill>
              </a:rPr>
              <a:t> list data </a:t>
            </a:r>
            <a:r>
              <a:rPr lang="en-ID" sz="1200" dirty="0" err="1">
                <a:solidFill>
                  <a:schemeClr val="tx1"/>
                </a:solidFill>
              </a:rPr>
              <a:t>Penyelidikan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Epidemiologi</a:t>
            </a:r>
            <a:r>
              <a:rPr lang="en-ID" sz="1200" dirty="0">
                <a:solidFill>
                  <a:schemeClr val="tx1"/>
                </a:solidFill>
              </a:rPr>
              <a:t> (PE) </a:t>
            </a:r>
            <a:r>
              <a:rPr lang="en-ID" sz="1200" dirty="0" err="1">
                <a:solidFill>
                  <a:schemeClr val="tx1"/>
                </a:solidFill>
              </a:rPr>
              <a:t>dari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dinas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kesehatan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kabupaten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kota</a:t>
            </a:r>
            <a:r>
              <a:rPr lang="en-ID" sz="1200" dirty="0">
                <a:solidFill>
                  <a:schemeClr val="tx1"/>
                </a:solidFill>
              </a:rPr>
              <a:t>. 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6353175" y="186734"/>
            <a:ext cx="5372100" cy="750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BATASAN BERAKHIRNYA PENJAMINAN</a:t>
            </a:r>
            <a:endParaRPr lang="en-ID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247650" y="30435"/>
            <a:ext cx="5814822" cy="5364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Setelah masuk rawat inap dalam waktu 1x24 jam harus dilakukan pemeriksaan laboratorium RT-PCR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13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5286" y="155489"/>
            <a:ext cx="11456261" cy="1359802"/>
            <a:chOff x="709613" y="1214589"/>
            <a:chExt cx="10912475" cy="2129503"/>
          </a:xfrm>
        </p:grpSpPr>
        <p:sp>
          <p:nvSpPr>
            <p:cNvPr id="4" name="AutoShape 891"/>
            <p:cNvSpPr>
              <a:spLocks/>
            </p:cNvSpPr>
            <p:nvPr/>
          </p:nvSpPr>
          <p:spPr bwMode="auto">
            <a:xfrm>
              <a:off x="709613" y="1616075"/>
              <a:ext cx="10912475" cy="1728017"/>
            </a:xfrm>
            <a:prstGeom prst="flowChartProcess">
              <a:avLst/>
            </a:prstGeom>
            <a:noFill/>
            <a:ln w="9525">
              <a:solidFill>
                <a:srgbClr val="745D8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01" tIns="60950" rIns="121901" bIns="609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IN" altLang="zh-CN">
                <a:solidFill>
                  <a:srgbClr val="000000"/>
                </a:solidFill>
              </a:endParaRPr>
            </a:p>
          </p:txBody>
        </p:sp>
        <p:sp>
          <p:nvSpPr>
            <p:cNvPr id="5" name="Rectangle 895"/>
            <p:cNvSpPr>
              <a:spLocks noChangeArrowheads="1"/>
            </p:cNvSpPr>
            <p:nvPr/>
          </p:nvSpPr>
          <p:spPr bwMode="auto">
            <a:xfrm>
              <a:off x="3687502" y="1214589"/>
              <a:ext cx="5237162" cy="677558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1" tIns="60950" rIns="121901" bIns="609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b="1" dirty="0">
                  <a:solidFill>
                    <a:schemeClr val="bg1"/>
                  </a:solidFill>
                </a:rPr>
                <a:t>METODE </a:t>
              </a:r>
              <a:r>
                <a:rPr lang="id-ID" altLang="en-US" sz="3200" b="1" dirty="0">
                  <a:solidFill>
                    <a:schemeClr val="bg1"/>
                  </a:solidFill>
                </a:rPr>
                <a:t>PEMBAYARAN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80058" y="688495"/>
            <a:ext cx="11118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INA-CBG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cost per day) 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endParaRPr lang="id-ID" sz="20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5285" y="1771661"/>
            <a:ext cx="11456261" cy="4846853"/>
            <a:chOff x="709613" y="1214589"/>
            <a:chExt cx="10912475" cy="4735958"/>
          </a:xfrm>
        </p:grpSpPr>
        <p:sp>
          <p:nvSpPr>
            <p:cNvPr id="10" name="AutoShape 891"/>
            <p:cNvSpPr>
              <a:spLocks/>
            </p:cNvSpPr>
            <p:nvPr/>
          </p:nvSpPr>
          <p:spPr bwMode="auto">
            <a:xfrm>
              <a:off x="709613" y="1616074"/>
              <a:ext cx="10912475" cy="4334473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01" tIns="60950" rIns="121901" bIns="609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IN" altLang="zh-CN">
                <a:solidFill>
                  <a:srgbClr val="000000"/>
                </a:solidFill>
              </a:endParaRPr>
            </a:p>
          </p:txBody>
        </p:sp>
        <p:sp>
          <p:nvSpPr>
            <p:cNvPr id="11" name="Rectangle 895"/>
            <p:cNvSpPr>
              <a:spLocks noChangeArrowheads="1"/>
            </p:cNvSpPr>
            <p:nvPr/>
          </p:nvSpPr>
          <p:spPr bwMode="auto">
            <a:xfrm>
              <a:off x="3687502" y="1214589"/>
              <a:ext cx="5237162" cy="6775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1" tIns="60950" rIns="121901" bIns="609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sz="3200" b="1" dirty="0" smtClean="0">
                  <a:solidFill>
                    <a:schemeClr val="bg1"/>
                  </a:solidFill>
                </a:rPr>
                <a:t>NORMA TARIF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4" name="Rectangle 899"/>
          <p:cNvSpPr>
            <a:spLocks noChangeArrowheads="1"/>
          </p:cNvSpPr>
          <p:nvPr/>
        </p:nvSpPr>
        <p:spPr bwMode="auto">
          <a:xfrm>
            <a:off x="541018" y="3254212"/>
            <a:ext cx="3208022" cy="3200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01" tIns="60950" rIns="121901" bIns="60950">
            <a:spAutoFit/>
          </a:bodyPr>
          <a:lstStyle/>
          <a:p>
            <a:pPr>
              <a:defRPr/>
            </a:pPr>
            <a:r>
              <a:rPr lang="id-ID" sz="1200" dirty="0">
                <a:cs typeface="+mn-cs"/>
              </a:rPr>
              <a:t>Menggunakan Tarif INA-CBG</a:t>
            </a:r>
            <a:r>
              <a:rPr lang="en-US" sz="1200" dirty="0">
                <a:cs typeface="+mn-cs"/>
              </a:rPr>
              <a:t>, </a:t>
            </a:r>
            <a:r>
              <a:rPr lang="en-US" sz="1200" dirty="0" err="1">
                <a:cs typeface="+mn-cs"/>
              </a:rPr>
              <a:t>dengan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ketentuan</a:t>
            </a:r>
            <a:r>
              <a:rPr lang="en-US" sz="1200" dirty="0">
                <a:cs typeface="+mn-cs"/>
              </a:rPr>
              <a:t> : </a:t>
            </a: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>
                <a:cs typeface="+mn-cs"/>
              </a:rPr>
              <a:t>Rumah sakit dapat mengajukan penggantian biaya pelayanan COVID-19 </a:t>
            </a:r>
            <a:r>
              <a:rPr lang="en-US" sz="1200" dirty="0" err="1">
                <a:cs typeface="+mn-cs"/>
              </a:rPr>
              <a:t>berupa</a:t>
            </a:r>
            <a:r>
              <a:rPr lang="id-ID" sz="1200" dirty="0">
                <a:cs typeface="+mn-cs"/>
              </a:rPr>
              <a:t> jaminan pelayanan COVID-19 untuk pelayanan rawat jalan.</a:t>
            </a:r>
            <a:endParaRPr lang="en-US" sz="1200" dirty="0">
              <a:cs typeface="+mn-cs"/>
            </a:endParaRP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>
                <a:cs typeface="+mn-cs"/>
              </a:rPr>
              <a:t>Besaran jaminan pelayanan COVID-19 untuk pelayanan rawat jalan sesuai dengan tarif INA-CBG rawat jalan rumah sakit kelas A regional </a:t>
            </a:r>
            <a:r>
              <a:rPr lang="id-ID" sz="1200" dirty="0" smtClean="0">
                <a:cs typeface="+mn-cs"/>
              </a:rPr>
              <a:t>1</a:t>
            </a: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 smtClean="0">
                <a:cs typeface="+mn-cs"/>
              </a:rPr>
              <a:t>Rumah </a:t>
            </a:r>
            <a:r>
              <a:rPr lang="id-ID" sz="1200" dirty="0">
                <a:cs typeface="+mn-cs"/>
              </a:rPr>
              <a:t>sakit yang memberikan pelayanan rawat jalan tidak sesuai </a:t>
            </a:r>
            <a:r>
              <a:rPr lang="en-US" sz="1200" dirty="0" err="1">
                <a:cs typeface="+mn-cs"/>
              </a:rPr>
              <a:t>tata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kelola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pelayanan</a:t>
            </a:r>
            <a:r>
              <a:rPr lang="id-ID" sz="1200" dirty="0">
                <a:cs typeface="+mn-cs"/>
              </a:rPr>
              <a:t>, maka tidak akan diberikan penggantian biaya pelayanan COVID-19.</a:t>
            </a:r>
            <a:endParaRPr lang="en-US" sz="1200" dirty="0">
              <a:cs typeface="+mn-cs"/>
            </a:endParaRPr>
          </a:p>
          <a:p>
            <a:pPr marL="1198473" indent="-457167">
              <a:buFont typeface="+mj-lt"/>
              <a:buAutoNum type="alphaLcPeriod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5" name="Rectangle 895"/>
          <p:cNvSpPr>
            <a:spLocks noChangeArrowheads="1"/>
          </p:cNvSpPr>
          <p:nvPr/>
        </p:nvSpPr>
        <p:spPr bwMode="auto">
          <a:xfrm>
            <a:off x="527956" y="2721454"/>
            <a:ext cx="3221084" cy="369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121901" tIns="60950" rIns="121901" bIns="60950" anchor="ctr">
            <a:spAutoFit/>
          </a:bodyPr>
          <a:lstStyle/>
          <a:p>
            <a:pPr>
              <a:defRPr/>
            </a:pPr>
            <a:r>
              <a:rPr lang="id-ID" altLang="en-US" sz="1600" dirty="0" smtClean="0">
                <a:latin typeface="Arial" pitchFamily="34" charset="0"/>
                <a:ea typeface="SimSun" pitchFamily="2" charset="-122"/>
              </a:rPr>
              <a:t>Perhitungan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Tarif</a:t>
            </a:r>
            <a:r>
              <a:rPr lang="en-US" altLang="en-US" sz="1600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Rawat</a:t>
            </a:r>
            <a:r>
              <a:rPr lang="en-US" altLang="en-US" sz="1600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Jalan</a:t>
            </a:r>
            <a:endParaRPr lang="en-US" altLang="en-US" sz="160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6" name="Rectangle 895"/>
          <p:cNvSpPr>
            <a:spLocks noChangeArrowheads="1"/>
          </p:cNvSpPr>
          <p:nvPr/>
        </p:nvSpPr>
        <p:spPr bwMode="auto">
          <a:xfrm>
            <a:off x="4447619" y="2721454"/>
            <a:ext cx="7090215" cy="400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121901" tIns="60950" rIns="121901" bIns="60950" anchor="ctr">
            <a:spAutoFit/>
          </a:bodyPr>
          <a:lstStyle/>
          <a:p>
            <a:pPr algn="ctr">
              <a:defRPr/>
            </a:pPr>
            <a:r>
              <a:rPr lang="id-ID" altLang="en-US" dirty="0" smtClean="0">
                <a:latin typeface="Arial" pitchFamily="34" charset="0"/>
                <a:ea typeface="SimSun" pitchFamily="2" charset="-122"/>
              </a:rPr>
              <a:t>Perhitungan </a:t>
            </a:r>
            <a:r>
              <a:rPr lang="en-US" altLang="en-US" dirty="0" err="1" smtClean="0">
                <a:latin typeface="Arial" pitchFamily="34" charset="0"/>
                <a:ea typeface="SimSun" pitchFamily="2" charset="-122"/>
              </a:rPr>
              <a:t>Tarif</a:t>
            </a:r>
            <a:r>
              <a:rPr lang="en-US" altLang="en-US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dirty="0" err="1" smtClean="0">
                <a:latin typeface="Arial" pitchFamily="34" charset="0"/>
                <a:ea typeface="SimSun" pitchFamily="2" charset="-122"/>
              </a:rPr>
              <a:t>Rawat</a:t>
            </a:r>
            <a:r>
              <a:rPr lang="en-US" altLang="en-US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id-ID" altLang="en-US" dirty="0" smtClean="0">
                <a:latin typeface="Arial" pitchFamily="34" charset="0"/>
                <a:ea typeface="SimSun" pitchFamily="2" charset="-122"/>
              </a:rPr>
              <a:t>Inap</a:t>
            </a:r>
            <a:endParaRPr lang="en-US" altLang="en-US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6211" y="3267626"/>
            <a:ext cx="4093029" cy="4109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Tarif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Klaim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Pasien</a:t>
            </a:r>
            <a:r>
              <a:rPr lang="en-US" sz="1400" b="1" dirty="0">
                <a:solidFill>
                  <a:schemeClr val="tx1"/>
                </a:solidFill>
              </a:rPr>
              <a:t> = a+ ((</a:t>
            </a:r>
            <a:r>
              <a:rPr lang="en-US" sz="1400" b="1" dirty="0" err="1">
                <a:solidFill>
                  <a:schemeClr val="tx1"/>
                </a:solidFill>
              </a:rPr>
              <a:t>n.b</a:t>
            </a:r>
            <a:r>
              <a:rPr lang="en-US" sz="1400" b="1" dirty="0">
                <a:solidFill>
                  <a:schemeClr val="tx1"/>
                </a:solidFill>
              </a:rPr>
              <a:t>)-a)-c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9" name="Rectangle 899"/>
          <p:cNvSpPr>
            <a:spLocks noChangeArrowheads="1"/>
          </p:cNvSpPr>
          <p:nvPr/>
        </p:nvSpPr>
        <p:spPr bwMode="auto">
          <a:xfrm>
            <a:off x="4447619" y="3887051"/>
            <a:ext cx="7151176" cy="20928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01" tIns="60950" rIns="121901" bIns="60950">
            <a:spAutoFit/>
          </a:bodyPr>
          <a:lstStyle/>
          <a:p>
            <a:pPr>
              <a:defRPr/>
            </a:pPr>
            <a:r>
              <a:rPr lang="en-US" sz="1600" dirty="0" err="1"/>
              <a:t>Tarif</a:t>
            </a:r>
            <a:r>
              <a:rPr lang="en-US" sz="1600" dirty="0"/>
              <a:t> </a:t>
            </a:r>
            <a:r>
              <a:rPr lang="en-US" sz="1600" dirty="0" err="1"/>
              <a:t>klaim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tarif</a:t>
            </a:r>
            <a:r>
              <a:rPr lang="en-US" sz="1600" dirty="0"/>
              <a:t> INA-CBG </a:t>
            </a:r>
            <a:r>
              <a:rPr lang="en-US" sz="1600" dirty="0" err="1"/>
              <a:t>ditambah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LOS </a:t>
            </a:r>
            <a:r>
              <a:rPr lang="id-ID" sz="1600" dirty="0" smtClean="0"/>
              <a:t>(</a:t>
            </a:r>
            <a:r>
              <a:rPr lang="id-ID" sz="1600" i="1" dirty="0" smtClean="0"/>
              <a:t>Length of Stay</a:t>
            </a:r>
            <a:r>
              <a:rPr lang="id-ID" sz="1600" dirty="0" smtClean="0"/>
              <a:t>) </a:t>
            </a:r>
            <a:r>
              <a:rPr lang="en-US" sz="1600" dirty="0" err="1" smtClean="0"/>
              <a:t>pasien</a:t>
            </a:r>
            <a:r>
              <a:rPr lang="en-US" sz="1600" dirty="0" smtClean="0"/>
              <a:t> </a:t>
            </a:r>
            <a:r>
              <a:rPr lang="en-US" sz="1600" dirty="0" err="1"/>
              <a:t>dikalikan</a:t>
            </a:r>
            <a:r>
              <a:rPr lang="en-US" sz="1600" dirty="0"/>
              <a:t> cost per </a:t>
            </a:r>
            <a:r>
              <a:rPr lang="en-US" sz="1600" dirty="0" err="1"/>
              <a:t>hari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a = </a:t>
            </a:r>
            <a:r>
              <a:rPr lang="en-US" sz="1600" dirty="0" err="1"/>
              <a:t>Tarif</a:t>
            </a:r>
            <a:r>
              <a:rPr lang="en-US" sz="1600" dirty="0"/>
              <a:t> INA-CBG </a:t>
            </a:r>
          </a:p>
          <a:p>
            <a:pPr>
              <a:defRPr/>
            </a:pPr>
            <a:r>
              <a:rPr lang="en-US" sz="1600" dirty="0"/>
              <a:t>n = </a:t>
            </a:r>
            <a:r>
              <a:rPr lang="en-US" sz="1600" dirty="0" err="1"/>
              <a:t>Jumlah</a:t>
            </a:r>
            <a:r>
              <a:rPr lang="en-US" sz="1600" dirty="0"/>
              <a:t> LOS</a:t>
            </a:r>
          </a:p>
          <a:p>
            <a:pPr>
              <a:defRPr/>
            </a:pPr>
            <a:r>
              <a:rPr lang="en-US" sz="1600" dirty="0"/>
              <a:t>b = </a:t>
            </a:r>
            <a:r>
              <a:rPr lang="en-US" sz="1600" dirty="0" err="1"/>
              <a:t>Tarif</a:t>
            </a:r>
            <a:r>
              <a:rPr lang="en-US" sz="1600" dirty="0"/>
              <a:t> per Hari </a:t>
            </a:r>
            <a:r>
              <a:rPr lang="en-US" sz="1600" i="1" dirty="0"/>
              <a:t>(Cost per Day)</a:t>
            </a:r>
            <a:endParaRPr lang="en-US" sz="1600" dirty="0"/>
          </a:p>
          <a:p>
            <a:pPr marL="346050" indent="-346050">
              <a:defRPr/>
            </a:pPr>
            <a:r>
              <a:rPr lang="en-US" sz="1600" dirty="0"/>
              <a:t>c </a:t>
            </a:r>
            <a:r>
              <a:rPr lang="en-US" sz="1600" i="1" dirty="0"/>
              <a:t>= </a:t>
            </a:r>
            <a:r>
              <a:rPr lang="en-ID" sz="1600" dirty="0"/>
              <a:t>APD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obat-obatan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bantuan</a:t>
            </a:r>
            <a:r>
              <a:rPr lang="en-ID" sz="1600" dirty="0"/>
              <a:t> (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APBN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pengurang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besaran</a:t>
            </a:r>
            <a:r>
              <a:rPr lang="en-US" sz="1600" dirty="0"/>
              <a:t> </a:t>
            </a:r>
            <a:r>
              <a:rPr lang="en-US" sz="1600" dirty="0" err="1"/>
              <a:t>klaim</a:t>
            </a:r>
            <a:r>
              <a:rPr lang="en-US" sz="1600" dirty="0"/>
              <a:t> yang </a:t>
            </a:r>
            <a:r>
              <a:rPr lang="en-US" sz="1600" dirty="0" err="1"/>
              <a:t>diajukan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)</a:t>
            </a:r>
          </a:p>
          <a:p>
            <a:pPr marL="346050" indent="-346050">
              <a:defRPr/>
            </a:pP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9194929" y="5711248"/>
            <a:ext cx="2241941" cy="817712"/>
            <a:chOff x="9196253" y="1669476"/>
            <a:chExt cx="2865428" cy="817712"/>
          </a:xfrm>
        </p:grpSpPr>
        <p:sp>
          <p:nvSpPr>
            <p:cNvPr id="20" name="Rectangle 19"/>
            <p:cNvSpPr/>
            <p:nvPr/>
          </p:nvSpPr>
          <p:spPr>
            <a:xfrm>
              <a:off x="9196253" y="1838813"/>
              <a:ext cx="2865428" cy="64837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algn="ctr"/>
              <a:r>
                <a:rPr lang="id-ID" sz="1100" b="1" dirty="0" smtClean="0">
                  <a:solidFill>
                    <a:schemeClr val="tx1"/>
                  </a:solidFill>
                </a:rPr>
                <a:t>pengurang layanan penunjang untuk perhitungan tarif rawat inap belum diberlakukan</a:t>
              </a:r>
              <a:endParaRPr lang="id-ID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163826">
              <a:off x="9254772" y="1669476"/>
              <a:ext cx="219441" cy="470393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2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871"/>
          <p:cNvSpPr>
            <a:spLocks noChangeArrowheads="1"/>
          </p:cNvSpPr>
          <p:nvPr/>
        </p:nvSpPr>
        <p:spPr bwMode="auto">
          <a:xfrm>
            <a:off x="5030788" y="3452813"/>
            <a:ext cx="463550" cy="300037"/>
          </a:xfrm>
          <a:custGeom>
            <a:avLst/>
            <a:gdLst>
              <a:gd name="T0" fmla="*/ 2147483647 w 830"/>
              <a:gd name="T1" fmla="*/ 2147483647 h 530"/>
              <a:gd name="T2" fmla="*/ 2147483647 w 830"/>
              <a:gd name="T3" fmla="*/ 2147483647 h 530"/>
              <a:gd name="T4" fmla="*/ 2147483647 w 830"/>
              <a:gd name="T5" fmla="*/ 2147483647 h 530"/>
              <a:gd name="T6" fmla="*/ 2147483647 w 830"/>
              <a:gd name="T7" fmla="*/ 2147483647 h 530"/>
              <a:gd name="T8" fmla="*/ 2147483647 w 830"/>
              <a:gd name="T9" fmla="*/ 2147483647 h 530"/>
              <a:gd name="T10" fmla="*/ 2147483647 w 830"/>
              <a:gd name="T11" fmla="*/ 2147483647 h 530"/>
              <a:gd name="T12" fmla="*/ 2147483647 w 830"/>
              <a:gd name="T13" fmla="*/ 2147483647 h 530"/>
              <a:gd name="T14" fmla="*/ 2147483647 w 830"/>
              <a:gd name="T15" fmla="*/ 2147483647 h 530"/>
              <a:gd name="T16" fmla="*/ 2147483647 w 830"/>
              <a:gd name="T17" fmla="*/ 2147483647 h 530"/>
              <a:gd name="T18" fmla="*/ 2147483647 w 830"/>
              <a:gd name="T19" fmla="*/ 2147483647 h 530"/>
              <a:gd name="T20" fmla="*/ 0 w 830"/>
              <a:gd name="T21" fmla="*/ 2147483647 h 530"/>
              <a:gd name="T22" fmla="*/ 0 w 830"/>
              <a:gd name="T23" fmla="*/ 2147483647 h 530"/>
              <a:gd name="T24" fmla="*/ 2147483647 w 830"/>
              <a:gd name="T25" fmla="*/ 0 h 530"/>
              <a:gd name="T26" fmla="*/ 2147483647 w 830"/>
              <a:gd name="T27" fmla="*/ 0 h 530"/>
              <a:gd name="T28" fmla="*/ 2147483647 w 830"/>
              <a:gd name="T29" fmla="*/ 2147483647 h 530"/>
              <a:gd name="T30" fmla="*/ 2147483647 w 830"/>
              <a:gd name="T31" fmla="*/ 2147483647 h 530"/>
              <a:gd name="T32" fmla="*/ 2147483647 w 830"/>
              <a:gd name="T33" fmla="*/ 2147483647 h 530"/>
              <a:gd name="T34" fmla="*/ 2147483647 w 830"/>
              <a:gd name="T35" fmla="*/ 2147483647 h 530"/>
              <a:gd name="T36" fmla="*/ 2147483647 w 830"/>
              <a:gd name="T37" fmla="*/ 2147483647 h 530"/>
              <a:gd name="T38" fmla="*/ 2147483647 w 830"/>
              <a:gd name="T39" fmla="*/ 2147483647 h 530"/>
              <a:gd name="T40" fmla="*/ 2147483647 w 830"/>
              <a:gd name="T41" fmla="*/ 2147483647 h 530"/>
              <a:gd name="T42" fmla="*/ 2147483647 w 830"/>
              <a:gd name="T43" fmla="*/ 2147483647 h 530"/>
              <a:gd name="T44" fmla="*/ 2147483647 w 830"/>
              <a:gd name="T45" fmla="*/ 2147483647 h 530"/>
              <a:gd name="T46" fmla="*/ 2147483647 w 830"/>
              <a:gd name="T47" fmla="*/ 2147483647 h 530"/>
              <a:gd name="T48" fmla="*/ 2147483647 w 830"/>
              <a:gd name="T49" fmla="*/ 2147483647 h 530"/>
              <a:gd name="T50" fmla="*/ 2147483647 w 830"/>
              <a:gd name="T51" fmla="*/ 2147483647 h 530"/>
              <a:gd name="T52" fmla="*/ 2147483647 w 830"/>
              <a:gd name="T53" fmla="*/ 2147483647 h 530"/>
              <a:gd name="T54" fmla="*/ 2147483647 w 830"/>
              <a:gd name="T55" fmla="*/ 2147483647 h 530"/>
              <a:gd name="T56" fmla="*/ 2147483647 w 830"/>
              <a:gd name="T57" fmla="*/ 2147483647 h 530"/>
              <a:gd name="T58" fmla="*/ 2147483647 w 830"/>
              <a:gd name="T59" fmla="*/ 2147483647 h 530"/>
              <a:gd name="T60" fmla="*/ 2147483647 w 830"/>
              <a:gd name="T61" fmla="*/ 2147483647 h 530"/>
              <a:gd name="T62" fmla="*/ 2147483647 w 830"/>
              <a:gd name="T63" fmla="*/ 2147483647 h 530"/>
              <a:gd name="T64" fmla="*/ 2147483647 w 830"/>
              <a:gd name="T65" fmla="*/ 2147483647 h 530"/>
              <a:gd name="T66" fmla="*/ 2147483647 w 830"/>
              <a:gd name="T67" fmla="*/ 2147483647 h 530"/>
              <a:gd name="T68" fmla="*/ 2147483647 w 830"/>
              <a:gd name="T69" fmla="*/ 2147483647 h 530"/>
              <a:gd name="T70" fmla="*/ 2147483647 w 830"/>
              <a:gd name="T71" fmla="*/ 2147483647 h 530"/>
              <a:gd name="T72" fmla="*/ 2147483647 w 830"/>
              <a:gd name="T73" fmla="*/ 2147483647 h 530"/>
              <a:gd name="T74" fmla="*/ 2147483647 w 830"/>
              <a:gd name="T75" fmla="*/ 2147483647 h 530"/>
              <a:gd name="T76" fmla="*/ 2147483647 w 830"/>
              <a:gd name="T77" fmla="*/ 2147483647 h 530"/>
              <a:gd name="T78" fmla="*/ 2147483647 w 830"/>
              <a:gd name="T79" fmla="*/ 2147483647 h 530"/>
              <a:gd name="T80" fmla="*/ 2147483647 w 830"/>
              <a:gd name="T81" fmla="*/ 2147483647 h 530"/>
              <a:gd name="T82" fmla="*/ 2147483647 w 830"/>
              <a:gd name="T83" fmla="*/ 2147483647 h 530"/>
              <a:gd name="T84" fmla="*/ 2147483647 w 830"/>
              <a:gd name="T85" fmla="*/ 2147483647 h 530"/>
              <a:gd name="T86" fmla="*/ 2147483647 w 830"/>
              <a:gd name="T87" fmla="*/ 2147483647 h 530"/>
              <a:gd name="T88" fmla="*/ 2147483647 w 830"/>
              <a:gd name="T89" fmla="*/ 2147483647 h 530"/>
              <a:gd name="T90" fmla="*/ 2147483647 w 830"/>
              <a:gd name="T91" fmla="*/ 2147483647 h 530"/>
              <a:gd name="T92" fmla="*/ 2147483647 w 830"/>
              <a:gd name="T93" fmla="*/ 2147483647 h 530"/>
              <a:gd name="T94" fmla="*/ 2147483647 w 830"/>
              <a:gd name="T95" fmla="*/ 2147483647 h 530"/>
              <a:gd name="T96" fmla="*/ 2147483647 w 830"/>
              <a:gd name="T97" fmla="*/ 2147483647 h 530"/>
              <a:gd name="T98" fmla="*/ 2147483647 w 830"/>
              <a:gd name="T99" fmla="*/ 2147483647 h 5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530"/>
              <a:gd name="T152" fmla="*/ 830 w 830"/>
              <a:gd name="T153" fmla="*/ 530 h 5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530">
                <a:moveTo>
                  <a:pt x="830" y="251"/>
                </a:moveTo>
                <a:cubicBezTo>
                  <a:pt x="830" y="516"/>
                  <a:pt x="830" y="516"/>
                  <a:pt x="830" y="516"/>
                </a:cubicBezTo>
                <a:cubicBezTo>
                  <a:pt x="830" y="524"/>
                  <a:pt x="823" y="530"/>
                  <a:pt x="815" y="530"/>
                </a:cubicBezTo>
                <a:cubicBezTo>
                  <a:pt x="808" y="530"/>
                  <a:pt x="808" y="530"/>
                  <a:pt x="808" y="530"/>
                </a:cubicBezTo>
                <a:cubicBezTo>
                  <a:pt x="800" y="530"/>
                  <a:pt x="793" y="524"/>
                  <a:pt x="793" y="516"/>
                </a:cubicBezTo>
                <a:cubicBezTo>
                  <a:pt x="793" y="348"/>
                  <a:pt x="793" y="348"/>
                  <a:pt x="793" y="348"/>
                </a:cubicBezTo>
                <a:cubicBezTo>
                  <a:pt x="37" y="348"/>
                  <a:pt x="37" y="348"/>
                  <a:pt x="37" y="348"/>
                </a:cubicBezTo>
                <a:cubicBezTo>
                  <a:pt x="37" y="516"/>
                  <a:pt x="37" y="516"/>
                  <a:pt x="37" y="516"/>
                </a:cubicBezTo>
                <a:cubicBezTo>
                  <a:pt x="37" y="524"/>
                  <a:pt x="30" y="530"/>
                  <a:pt x="22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7" y="530"/>
                  <a:pt x="0" y="524"/>
                  <a:pt x="0" y="5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7" y="6"/>
                  <a:pt x="37" y="14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793" y="311"/>
                  <a:pt x="793" y="311"/>
                  <a:pt x="793" y="311"/>
                </a:cubicBezTo>
                <a:cubicBezTo>
                  <a:pt x="793" y="251"/>
                  <a:pt x="793" y="251"/>
                  <a:pt x="793" y="251"/>
                </a:cubicBezTo>
                <a:cubicBezTo>
                  <a:pt x="793" y="243"/>
                  <a:pt x="800" y="237"/>
                  <a:pt x="808" y="237"/>
                </a:cubicBezTo>
                <a:cubicBezTo>
                  <a:pt x="815" y="237"/>
                  <a:pt x="815" y="237"/>
                  <a:pt x="815" y="237"/>
                </a:cubicBezTo>
                <a:cubicBezTo>
                  <a:pt x="823" y="237"/>
                  <a:pt x="830" y="243"/>
                  <a:pt x="830" y="251"/>
                </a:cubicBezTo>
                <a:close/>
                <a:moveTo>
                  <a:pt x="137" y="154"/>
                </a:moveTo>
                <a:cubicBezTo>
                  <a:pt x="84" y="154"/>
                  <a:pt x="59" y="170"/>
                  <a:pt x="59" y="189"/>
                </a:cubicBezTo>
                <a:cubicBezTo>
                  <a:pt x="59" y="197"/>
                  <a:pt x="59" y="213"/>
                  <a:pt x="59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194"/>
                  <a:pt x="241" y="154"/>
                  <a:pt x="137" y="154"/>
                </a:cubicBezTo>
                <a:close/>
                <a:moveTo>
                  <a:pt x="736" y="216"/>
                </a:moveTo>
                <a:cubicBezTo>
                  <a:pt x="736" y="211"/>
                  <a:pt x="730" y="207"/>
                  <a:pt x="722" y="207"/>
                </a:cubicBezTo>
                <a:cubicBezTo>
                  <a:pt x="568" y="207"/>
                  <a:pt x="568" y="207"/>
                  <a:pt x="568" y="207"/>
                </a:cubicBezTo>
                <a:cubicBezTo>
                  <a:pt x="560" y="207"/>
                  <a:pt x="553" y="211"/>
                  <a:pt x="553" y="216"/>
                </a:cubicBezTo>
                <a:cubicBezTo>
                  <a:pt x="553" y="230"/>
                  <a:pt x="553" y="230"/>
                  <a:pt x="553" y="230"/>
                </a:cubicBezTo>
                <a:cubicBezTo>
                  <a:pt x="553" y="235"/>
                  <a:pt x="560" y="240"/>
                  <a:pt x="568" y="240"/>
                </a:cubicBezTo>
                <a:cubicBezTo>
                  <a:pt x="722" y="240"/>
                  <a:pt x="722" y="240"/>
                  <a:pt x="722" y="240"/>
                </a:cubicBezTo>
                <a:cubicBezTo>
                  <a:pt x="730" y="240"/>
                  <a:pt x="736" y="235"/>
                  <a:pt x="736" y="230"/>
                </a:cubicBezTo>
                <a:lnTo>
                  <a:pt x="736" y="216"/>
                </a:lnTo>
                <a:close/>
                <a:moveTo>
                  <a:pt x="765" y="223"/>
                </a:moveTo>
                <a:cubicBezTo>
                  <a:pt x="739" y="223"/>
                  <a:pt x="739" y="223"/>
                  <a:pt x="739" y="223"/>
                </a:cubicBezTo>
                <a:cubicBezTo>
                  <a:pt x="739" y="230"/>
                  <a:pt x="739" y="230"/>
                  <a:pt x="739" y="230"/>
                </a:cubicBezTo>
                <a:cubicBezTo>
                  <a:pt x="739" y="237"/>
                  <a:pt x="732" y="243"/>
                  <a:pt x="722" y="243"/>
                </a:cubicBezTo>
                <a:cubicBezTo>
                  <a:pt x="568" y="243"/>
                  <a:pt x="568" y="243"/>
                  <a:pt x="568" y="243"/>
                </a:cubicBezTo>
                <a:cubicBezTo>
                  <a:pt x="558" y="243"/>
                  <a:pt x="550" y="237"/>
                  <a:pt x="550" y="230"/>
                </a:cubicBezTo>
                <a:cubicBezTo>
                  <a:pt x="550" y="223"/>
                  <a:pt x="550" y="223"/>
                  <a:pt x="550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50" y="230"/>
                  <a:pt x="50" y="238"/>
                </a:cubicBezTo>
                <a:cubicBezTo>
                  <a:pt x="50" y="284"/>
                  <a:pt x="50" y="284"/>
                  <a:pt x="50" y="284"/>
                </a:cubicBezTo>
                <a:cubicBezTo>
                  <a:pt x="50" y="292"/>
                  <a:pt x="57" y="299"/>
                  <a:pt x="65" y="299"/>
                </a:cubicBezTo>
                <a:cubicBezTo>
                  <a:pt x="765" y="299"/>
                  <a:pt x="765" y="299"/>
                  <a:pt x="765" y="299"/>
                </a:cubicBezTo>
                <a:cubicBezTo>
                  <a:pt x="773" y="299"/>
                  <a:pt x="779" y="292"/>
                  <a:pt x="779" y="284"/>
                </a:cubicBezTo>
                <a:cubicBezTo>
                  <a:pt x="779" y="238"/>
                  <a:pt x="779" y="238"/>
                  <a:pt x="779" y="238"/>
                </a:cubicBezTo>
                <a:cubicBezTo>
                  <a:pt x="779" y="230"/>
                  <a:pt x="773" y="223"/>
                  <a:pt x="765" y="2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5061" name="Freeform 911"/>
          <p:cNvSpPr>
            <a:spLocks noChangeArrowheads="1"/>
          </p:cNvSpPr>
          <p:nvPr/>
        </p:nvSpPr>
        <p:spPr bwMode="auto">
          <a:xfrm>
            <a:off x="571500" y="4251325"/>
            <a:ext cx="338138" cy="347663"/>
          </a:xfrm>
          <a:custGeom>
            <a:avLst/>
            <a:gdLst>
              <a:gd name="T0" fmla="*/ 2147483647 w 638"/>
              <a:gd name="T1" fmla="*/ 0 h 638"/>
              <a:gd name="T2" fmla="*/ 2147483647 w 638"/>
              <a:gd name="T3" fmla="*/ 2147483647 h 638"/>
              <a:gd name="T4" fmla="*/ 2147483647 w 638"/>
              <a:gd name="T5" fmla="*/ 2147483647 h 638"/>
              <a:gd name="T6" fmla="*/ 2147483647 w 638"/>
              <a:gd name="T7" fmla="*/ 2147483647 h 638"/>
              <a:gd name="T8" fmla="*/ 2147483647 w 638"/>
              <a:gd name="T9" fmla="*/ 2147483647 h 638"/>
              <a:gd name="T10" fmla="*/ 2147483647 w 638"/>
              <a:gd name="T11" fmla="*/ 2147483647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2147483647 w 638"/>
              <a:gd name="T19" fmla="*/ 2147483647 h 638"/>
              <a:gd name="T20" fmla="*/ 2147483647 w 638"/>
              <a:gd name="T21" fmla="*/ 2147483647 h 638"/>
              <a:gd name="T22" fmla="*/ 2147483647 w 638"/>
              <a:gd name="T23" fmla="*/ 2147483647 h 638"/>
              <a:gd name="T24" fmla="*/ 2147483647 w 638"/>
              <a:gd name="T25" fmla="*/ 2147483647 h 638"/>
              <a:gd name="T26" fmla="*/ 2147483647 w 638"/>
              <a:gd name="T27" fmla="*/ 2147483647 h 638"/>
              <a:gd name="T28" fmla="*/ 2147483647 w 638"/>
              <a:gd name="T29" fmla="*/ 2147483647 h 638"/>
              <a:gd name="T30" fmla="*/ 2147483647 w 638"/>
              <a:gd name="T31" fmla="*/ 2147483647 h 638"/>
              <a:gd name="T32" fmla="*/ 2147483647 w 638"/>
              <a:gd name="T33" fmla="*/ 2147483647 h 638"/>
              <a:gd name="T34" fmla="*/ 2147483647 w 638"/>
              <a:gd name="T35" fmla="*/ 2147483647 h 638"/>
              <a:gd name="T36" fmla="*/ 2147483647 w 638"/>
              <a:gd name="T37" fmla="*/ 2147483647 h 638"/>
              <a:gd name="T38" fmla="*/ 2147483647 w 638"/>
              <a:gd name="T39" fmla="*/ 2147483647 h 638"/>
              <a:gd name="T40" fmla="*/ 2147483647 w 638"/>
              <a:gd name="T41" fmla="*/ 2147483647 h 638"/>
              <a:gd name="T42" fmla="*/ 2147483647 w 638"/>
              <a:gd name="T43" fmla="*/ 2147483647 h 638"/>
              <a:gd name="T44" fmla="*/ 2147483647 w 638"/>
              <a:gd name="T45" fmla="*/ 2147483647 h 638"/>
              <a:gd name="T46" fmla="*/ 2147483647 w 638"/>
              <a:gd name="T47" fmla="*/ 2147483647 h 638"/>
              <a:gd name="T48" fmla="*/ 2147483647 w 638"/>
              <a:gd name="T49" fmla="*/ 2147483647 h 638"/>
              <a:gd name="T50" fmla="*/ 2147483647 w 638"/>
              <a:gd name="T51" fmla="*/ 2147483647 h 638"/>
              <a:gd name="T52" fmla="*/ 2147483647 w 638"/>
              <a:gd name="T53" fmla="*/ 2147483647 h 638"/>
              <a:gd name="T54" fmla="*/ 2147483647 w 638"/>
              <a:gd name="T55" fmla="*/ 2147483647 h 638"/>
              <a:gd name="T56" fmla="*/ 2147483647 w 638"/>
              <a:gd name="T57" fmla="*/ 2147483647 h 638"/>
              <a:gd name="T58" fmla="*/ 2147483647 w 638"/>
              <a:gd name="T59" fmla="*/ 2147483647 h 638"/>
              <a:gd name="T60" fmla="*/ 2147483647 w 638"/>
              <a:gd name="T61" fmla="*/ 2147483647 h 638"/>
              <a:gd name="T62" fmla="*/ 2147483647 w 638"/>
              <a:gd name="T63" fmla="*/ 2147483647 h 638"/>
              <a:gd name="T64" fmla="*/ 2147483647 w 638"/>
              <a:gd name="T65" fmla="*/ 2147483647 h 638"/>
              <a:gd name="T66" fmla="*/ 2147483647 w 638"/>
              <a:gd name="T67" fmla="*/ 2147483647 h 638"/>
              <a:gd name="T68" fmla="*/ 2147483647 w 638"/>
              <a:gd name="T69" fmla="*/ 2147483647 h 638"/>
              <a:gd name="T70" fmla="*/ 2147483647 w 638"/>
              <a:gd name="T71" fmla="*/ 2147483647 h 638"/>
              <a:gd name="T72" fmla="*/ 2147483647 w 638"/>
              <a:gd name="T73" fmla="*/ 2147483647 h 638"/>
              <a:gd name="T74" fmla="*/ 2147483647 w 638"/>
              <a:gd name="T75" fmla="*/ 2147483647 h 638"/>
              <a:gd name="T76" fmla="*/ 2147483647 w 638"/>
              <a:gd name="T77" fmla="*/ 2147483647 h 638"/>
              <a:gd name="T78" fmla="*/ 2147483647 w 638"/>
              <a:gd name="T79" fmla="*/ 2147483647 h 638"/>
              <a:gd name="T80" fmla="*/ 2147483647 w 638"/>
              <a:gd name="T81" fmla="*/ 2147483647 h 638"/>
              <a:gd name="T82" fmla="*/ 2147483647 w 638"/>
              <a:gd name="T83" fmla="*/ 2147483647 h 638"/>
              <a:gd name="T84" fmla="*/ 2147483647 w 638"/>
              <a:gd name="T85" fmla="*/ 2147483647 h 638"/>
              <a:gd name="T86" fmla="*/ 2147483647 w 638"/>
              <a:gd name="T87" fmla="*/ 2147483647 h 638"/>
              <a:gd name="T88" fmla="*/ 2147483647 w 638"/>
              <a:gd name="T89" fmla="*/ 2147483647 h 638"/>
              <a:gd name="T90" fmla="*/ 2147483647 w 638"/>
              <a:gd name="T91" fmla="*/ 2147483647 h 638"/>
              <a:gd name="T92" fmla="*/ 2147483647 w 638"/>
              <a:gd name="T93" fmla="*/ 2147483647 h 638"/>
              <a:gd name="T94" fmla="*/ 2147483647 w 638"/>
              <a:gd name="T95" fmla="*/ 2147483647 h 6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8"/>
              <a:gd name="T145" fmla="*/ 0 h 638"/>
              <a:gd name="T146" fmla="*/ 638 w 638"/>
              <a:gd name="T147" fmla="*/ 638 h 6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8" h="638">
                <a:moveTo>
                  <a:pt x="180" y="224"/>
                </a:moveTo>
                <a:cubicBezTo>
                  <a:pt x="175" y="218"/>
                  <a:pt x="174" y="167"/>
                  <a:pt x="180" y="158"/>
                </a:cubicBezTo>
                <a:cubicBezTo>
                  <a:pt x="181" y="156"/>
                  <a:pt x="183" y="155"/>
                  <a:pt x="185" y="154"/>
                </a:cubicBezTo>
                <a:cubicBezTo>
                  <a:pt x="192" y="68"/>
                  <a:pt x="250" y="0"/>
                  <a:pt x="320" y="0"/>
                </a:cubicBezTo>
                <a:cubicBezTo>
                  <a:pt x="391" y="0"/>
                  <a:pt x="448" y="68"/>
                  <a:pt x="455" y="155"/>
                </a:cubicBezTo>
                <a:cubicBezTo>
                  <a:pt x="456" y="155"/>
                  <a:pt x="458" y="156"/>
                  <a:pt x="459" y="158"/>
                </a:cubicBezTo>
                <a:cubicBezTo>
                  <a:pt x="465" y="167"/>
                  <a:pt x="463" y="218"/>
                  <a:pt x="459" y="224"/>
                </a:cubicBezTo>
                <a:cubicBezTo>
                  <a:pt x="456" y="228"/>
                  <a:pt x="451" y="230"/>
                  <a:pt x="446" y="232"/>
                </a:cubicBezTo>
                <a:cubicBezTo>
                  <a:pt x="434" y="270"/>
                  <a:pt x="412" y="302"/>
                  <a:pt x="384" y="321"/>
                </a:cubicBezTo>
                <a:cubicBezTo>
                  <a:pt x="388" y="359"/>
                  <a:pt x="388" y="359"/>
                  <a:pt x="388" y="359"/>
                </a:cubicBezTo>
                <a:cubicBezTo>
                  <a:pt x="406" y="366"/>
                  <a:pt x="406" y="366"/>
                  <a:pt x="406" y="366"/>
                </a:cubicBezTo>
                <a:cubicBezTo>
                  <a:pt x="404" y="379"/>
                  <a:pt x="400" y="396"/>
                  <a:pt x="396" y="413"/>
                </a:cubicBezTo>
                <a:cubicBezTo>
                  <a:pt x="392" y="427"/>
                  <a:pt x="387" y="441"/>
                  <a:pt x="383" y="451"/>
                </a:cubicBezTo>
                <a:cubicBezTo>
                  <a:pt x="380" y="459"/>
                  <a:pt x="376" y="464"/>
                  <a:pt x="374" y="466"/>
                </a:cubicBezTo>
                <a:cubicBezTo>
                  <a:pt x="373" y="466"/>
                  <a:pt x="372" y="467"/>
                  <a:pt x="370" y="468"/>
                </a:cubicBezTo>
                <a:cubicBezTo>
                  <a:pt x="367" y="469"/>
                  <a:pt x="362" y="469"/>
                  <a:pt x="357" y="470"/>
                </a:cubicBezTo>
                <a:cubicBezTo>
                  <a:pt x="353" y="471"/>
                  <a:pt x="349" y="471"/>
                  <a:pt x="345" y="472"/>
                </a:cubicBezTo>
                <a:cubicBezTo>
                  <a:pt x="340" y="472"/>
                  <a:pt x="336" y="472"/>
                  <a:pt x="332" y="472"/>
                </a:cubicBezTo>
                <a:cubicBezTo>
                  <a:pt x="328" y="472"/>
                  <a:pt x="325" y="472"/>
                  <a:pt x="323" y="473"/>
                </a:cubicBezTo>
                <a:cubicBezTo>
                  <a:pt x="322" y="473"/>
                  <a:pt x="320" y="472"/>
                  <a:pt x="319" y="472"/>
                </a:cubicBezTo>
                <a:cubicBezTo>
                  <a:pt x="315" y="472"/>
                  <a:pt x="311" y="472"/>
                  <a:pt x="306" y="472"/>
                </a:cubicBezTo>
                <a:cubicBezTo>
                  <a:pt x="302" y="472"/>
                  <a:pt x="298" y="471"/>
                  <a:pt x="294" y="471"/>
                </a:cubicBezTo>
                <a:cubicBezTo>
                  <a:pt x="289" y="470"/>
                  <a:pt x="285" y="470"/>
                  <a:pt x="281" y="469"/>
                </a:cubicBezTo>
                <a:cubicBezTo>
                  <a:pt x="277" y="468"/>
                  <a:pt x="274" y="467"/>
                  <a:pt x="271" y="466"/>
                </a:cubicBezTo>
                <a:cubicBezTo>
                  <a:pt x="270" y="465"/>
                  <a:pt x="269" y="464"/>
                  <a:pt x="268" y="462"/>
                </a:cubicBezTo>
                <a:cubicBezTo>
                  <a:pt x="265" y="457"/>
                  <a:pt x="260" y="448"/>
                  <a:pt x="255" y="438"/>
                </a:cubicBezTo>
                <a:cubicBezTo>
                  <a:pt x="251" y="428"/>
                  <a:pt x="246" y="416"/>
                  <a:pt x="242" y="405"/>
                </a:cubicBezTo>
                <a:cubicBezTo>
                  <a:pt x="238" y="391"/>
                  <a:pt x="234" y="377"/>
                  <a:pt x="232" y="366"/>
                </a:cubicBezTo>
                <a:cubicBezTo>
                  <a:pt x="250" y="359"/>
                  <a:pt x="250" y="359"/>
                  <a:pt x="250" y="359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27" y="300"/>
                  <a:pt x="205" y="270"/>
                  <a:pt x="194" y="232"/>
                </a:cubicBezTo>
                <a:cubicBezTo>
                  <a:pt x="189" y="231"/>
                  <a:pt x="183" y="228"/>
                  <a:pt x="180" y="224"/>
                </a:cubicBezTo>
                <a:close/>
                <a:moveTo>
                  <a:pt x="625" y="638"/>
                </a:moveTo>
                <a:cubicBezTo>
                  <a:pt x="609" y="638"/>
                  <a:pt x="342" y="638"/>
                  <a:pt x="320" y="638"/>
                </a:cubicBezTo>
                <a:cubicBezTo>
                  <a:pt x="320" y="638"/>
                  <a:pt x="319" y="638"/>
                  <a:pt x="318" y="638"/>
                </a:cubicBezTo>
                <a:cubicBezTo>
                  <a:pt x="296" y="638"/>
                  <a:pt x="29" y="638"/>
                  <a:pt x="13" y="638"/>
                </a:cubicBezTo>
                <a:cubicBezTo>
                  <a:pt x="0" y="638"/>
                  <a:pt x="19" y="463"/>
                  <a:pt x="29" y="449"/>
                </a:cubicBezTo>
                <a:cubicBezTo>
                  <a:pt x="39" y="435"/>
                  <a:pt x="79" y="423"/>
                  <a:pt x="79" y="423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20" y="382"/>
                  <a:pt x="224" y="398"/>
                  <a:pt x="230" y="413"/>
                </a:cubicBezTo>
                <a:cubicBezTo>
                  <a:pt x="234" y="424"/>
                  <a:pt x="238" y="435"/>
                  <a:pt x="242" y="445"/>
                </a:cubicBezTo>
                <a:cubicBezTo>
                  <a:pt x="247" y="455"/>
                  <a:pt x="251" y="463"/>
                  <a:pt x="255" y="469"/>
                </a:cubicBezTo>
                <a:cubicBezTo>
                  <a:pt x="259" y="474"/>
                  <a:pt x="262" y="478"/>
                  <a:pt x="265" y="479"/>
                </a:cubicBezTo>
                <a:cubicBezTo>
                  <a:pt x="266" y="480"/>
                  <a:pt x="267" y="480"/>
                  <a:pt x="268" y="480"/>
                </a:cubicBezTo>
                <a:cubicBezTo>
                  <a:pt x="272" y="482"/>
                  <a:pt x="276" y="483"/>
                  <a:pt x="281" y="484"/>
                </a:cubicBezTo>
                <a:cubicBezTo>
                  <a:pt x="285" y="484"/>
                  <a:pt x="289" y="485"/>
                  <a:pt x="294" y="486"/>
                </a:cubicBezTo>
                <a:cubicBezTo>
                  <a:pt x="298" y="486"/>
                  <a:pt x="302" y="486"/>
                  <a:pt x="306" y="487"/>
                </a:cubicBezTo>
                <a:cubicBezTo>
                  <a:pt x="310" y="487"/>
                  <a:pt x="313" y="487"/>
                  <a:pt x="316" y="487"/>
                </a:cubicBezTo>
                <a:cubicBezTo>
                  <a:pt x="317" y="523"/>
                  <a:pt x="319" y="549"/>
                  <a:pt x="323" y="566"/>
                </a:cubicBezTo>
                <a:cubicBezTo>
                  <a:pt x="325" y="575"/>
                  <a:pt x="328" y="581"/>
                  <a:pt x="331" y="584"/>
                </a:cubicBezTo>
                <a:cubicBezTo>
                  <a:pt x="332" y="585"/>
                  <a:pt x="332" y="585"/>
                  <a:pt x="333" y="585"/>
                </a:cubicBezTo>
                <a:cubicBezTo>
                  <a:pt x="335" y="586"/>
                  <a:pt x="337" y="587"/>
                  <a:pt x="339" y="588"/>
                </a:cubicBezTo>
                <a:cubicBezTo>
                  <a:pt x="341" y="589"/>
                  <a:pt x="344" y="589"/>
                  <a:pt x="347" y="590"/>
                </a:cubicBezTo>
                <a:cubicBezTo>
                  <a:pt x="349" y="590"/>
                  <a:pt x="352" y="591"/>
                  <a:pt x="355" y="591"/>
                </a:cubicBezTo>
                <a:cubicBezTo>
                  <a:pt x="357" y="591"/>
                  <a:pt x="360" y="591"/>
                  <a:pt x="362" y="592"/>
                </a:cubicBezTo>
                <a:cubicBezTo>
                  <a:pt x="365" y="592"/>
                  <a:pt x="368" y="592"/>
                  <a:pt x="370" y="592"/>
                </a:cubicBezTo>
                <a:cubicBezTo>
                  <a:pt x="373" y="592"/>
                  <a:pt x="376" y="592"/>
                  <a:pt x="377" y="592"/>
                </a:cubicBezTo>
                <a:cubicBezTo>
                  <a:pt x="378" y="592"/>
                  <a:pt x="378" y="592"/>
                  <a:pt x="378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80" y="592"/>
                  <a:pt x="383" y="592"/>
                  <a:pt x="386" y="592"/>
                </a:cubicBezTo>
                <a:cubicBezTo>
                  <a:pt x="388" y="592"/>
                  <a:pt x="391" y="592"/>
                  <a:pt x="394" y="592"/>
                </a:cubicBezTo>
                <a:cubicBezTo>
                  <a:pt x="396" y="591"/>
                  <a:pt x="399" y="591"/>
                  <a:pt x="402" y="591"/>
                </a:cubicBezTo>
                <a:cubicBezTo>
                  <a:pt x="404" y="591"/>
                  <a:pt x="407" y="590"/>
                  <a:pt x="409" y="590"/>
                </a:cubicBezTo>
                <a:cubicBezTo>
                  <a:pt x="412" y="589"/>
                  <a:pt x="415" y="589"/>
                  <a:pt x="417" y="588"/>
                </a:cubicBezTo>
                <a:cubicBezTo>
                  <a:pt x="419" y="587"/>
                  <a:pt x="421" y="586"/>
                  <a:pt x="423" y="585"/>
                </a:cubicBezTo>
                <a:cubicBezTo>
                  <a:pt x="424" y="585"/>
                  <a:pt x="424" y="585"/>
                  <a:pt x="425" y="584"/>
                </a:cubicBezTo>
                <a:cubicBezTo>
                  <a:pt x="428" y="581"/>
                  <a:pt x="431" y="575"/>
                  <a:pt x="433" y="566"/>
                </a:cubicBezTo>
                <a:cubicBezTo>
                  <a:pt x="437" y="550"/>
                  <a:pt x="439" y="526"/>
                  <a:pt x="440" y="493"/>
                </a:cubicBezTo>
                <a:cubicBezTo>
                  <a:pt x="441" y="492"/>
                  <a:pt x="442" y="492"/>
                  <a:pt x="443" y="492"/>
                </a:cubicBezTo>
                <a:cubicBezTo>
                  <a:pt x="444" y="491"/>
                  <a:pt x="445" y="491"/>
                  <a:pt x="446" y="490"/>
                </a:cubicBezTo>
                <a:cubicBezTo>
                  <a:pt x="447" y="490"/>
                  <a:pt x="448" y="489"/>
                  <a:pt x="449" y="488"/>
                </a:cubicBezTo>
                <a:cubicBezTo>
                  <a:pt x="450" y="487"/>
                  <a:pt x="451" y="486"/>
                  <a:pt x="452" y="485"/>
                </a:cubicBezTo>
                <a:cubicBezTo>
                  <a:pt x="454" y="484"/>
                  <a:pt x="455" y="482"/>
                  <a:pt x="456" y="480"/>
                </a:cubicBezTo>
                <a:cubicBezTo>
                  <a:pt x="458" y="477"/>
                  <a:pt x="459" y="473"/>
                  <a:pt x="459" y="468"/>
                </a:cubicBezTo>
                <a:cubicBezTo>
                  <a:pt x="459" y="464"/>
                  <a:pt x="458" y="460"/>
                  <a:pt x="456" y="456"/>
                </a:cubicBezTo>
                <a:cubicBezTo>
                  <a:pt x="455" y="454"/>
                  <a:pt x="454" y="453"/>
                  <a:pt x="452" y="451"/>
                </a:cubicBezTo>
                <a:cubicBezTo>
                  <a:pt x="451" y="450"/>
                  <a:pt x="450" y="449"/>
                  <a:pt x="449" y="448"/>
                </a:cubicBezTo>
                <a:cubicBezTo>
                  <a:pt x="448" y="448"/>
                  <a:pt x="447" y="447"/>
                  <a:pt x="446" y="446"/>
                </a:cubicBezTo>
                <a:cubicBezTo>
                  <a:pt x="445" y="446"/>
                  <a:pt x="444" y="445"/>
                  <a:pt x="443" y="445"/>
                </a:cubicBezTo>
                <a:cubicBezTo>
                  <a:pt x="442" y="444"/>
                  <a:pt x="441" y="444"/>
                  <a:pt x="440" y="444"/>
                </a:cubicBezTo>
                <a:cubicBezTo>
                  <a:pt x="439" y="443"/>
                  <a:pt x="438" y="443"/>
                  <a:pt x="437" y="443"/>
                </a:cubicBezTo>
                <a:cubicBezTo>
                  <a:pt x="436" y="443"/>
                  <a:pt x="434" y="443"/>
                  <a:pt x="433" y="443"/>
                </a:cubicBezTo>
                <a:cubicBezTo>
                  <a:pt x="433" y="443"/>
                  <a:pt x="433" y="443"/>
                  <a:pt x="433" y="443"/>
                </a:cubicBezTo>
                <a:cubicBezTo>
                  <a:pt x="432" y="443"/>
                  <a:pt x="431" y="443"/>
                  <a:pt x="430" y="443"/>
                </a:cubicBezTo>
                <a:cubicBezTo>
                  <a:pt x="429" y="443"/>
                  <a:pt x="428" y="443"/>
                  <a:pt x="427" y="444"/>
                </a:cubicBezTo>
                <a:cubicBezTo>
                  <a:pt x="426" y="444"/>
                  <a:pt x="425" y="444"/>
                  <a:pt x="424" y="445"/>
                </a:cubicBezTo>
                <a:cubicBezTo>
                  <a:pt x="423" y="445"/>
                  <a:pt x="422" y="446"/>
                  <a:pt x="421" y="446"/>
                </a:cubicBezTo>
                <a:cubicBezTo>
                  <a:pt x="420" y="447"/>
                  <a:pt x="419" y="448"/>
                  <a:pt x="418" y="448"/>
                </a:cubicBezTo>
                <a:cubicBezTo>
                  <a:pt x="416" y="449"/>
                  <a:pt x="415" y="450"/>
                  <a:pt x="414" y="451"/>
                </a:cubicBezTo>
                <a:cubicBezTo>
                  <a:pt x="413" y="453"/>
                  <a:pt x="412" y="454"/>
                  <a:pt x="411" y="456"/>
                </a:cubicBezTo>
                <a:cubicBezTo>
                  <a:pt x="409" y="460"/>
                  <a:pt x="408" y="464"/>
                  <a:pt x="408" y="468"/>
                </a:cubicBezTo>
                <a:cubicBezTo>
                  <a:pt x="408" y="473"/>
                  <a:pt x="409" y="477"/>
                  <a:pt x="411" y="480"/>
                </a:cubicBezTo>
                <a:cubicBezTo>
                  <a:pt x="412" y="482"/>
                  <a:pt x="413" y="484"/>
                  <a:pt x="414" y="485"/>
                </a:cubicBezTo>
                <a:cubicBezTo>
                  <a:pt x="415" y="486"/>
                  <a:pt x="416" y="487"/>
                  <a:pt x="418" y="488"/>
                </a:cubicBezTo>
                <a:cubicBezTo>
                  <a:pt x="419" y="489"/>
                  <a:pt x="420" y="490"/>
                  <a:pt x="421" y="490"/>
                </a:cubicBezTo>
                <a:cubicBezTo>
                  <a:pt x="422" y="491"/>
                  <a:pt x="423" y="491"/>
                  <a:pt x="424" y="492"/>
                </a:cubicBezTo>
                <a:cubicBezTo>
                  <a:pt x="424" y="492"/>
                  <a:pt x="425" y="492"/>
                  <a:pt x="426" y="492"/>
                </a:cubicBezTo>
                <a:cubicBezTo>
                  <a:pt x="425" y="496"/>
                  <a:pt x="425" y="500"/>
                  <a:pt x="425" y="504"/>
                </a:cubicBezTo>
                <a:cubicBezTo>
                  <a:pt x="424" y="532"/>
                  <a:pt x="421" y="558"/>
                  <a:pt x="417" y="569"/>
                </a:cubicBezTo>
                <a:cubicBezTo>
                  <a:pt x="417" y="571"/>
                  <a:pt x="416" y="572"/>
                  <a:pt x="416" y="573"/>
                </a:cubicBezTo>
                <a:cubicBezTo>
                  <a:pt x="414" y="574"/>
                  <a:pt x="412" y="574"/>
                  <a:pt x="409" y="575"/>
                </a:cubicBezTo>
                <a:cubicBezTo>
                  <a:pt x="407" y="575"/>
                  <a:pt x="404" y="576"/>
                  <a:pt x="402" y="576"/>
                </a:cubicBezTo>
                <a:cubicBezTo>
                  <a:pt x="399" y="576"/>
                  <a:pt x="396" y="577"/>
                  <a:pt x="394" y="577"/>
                </a:cubicBezTo>
                <a:cubicBezTo>
                  <a:pt x="391" y="577"/>
                  <a:pt x="388" y="577"/>
                  <a:pt x="386" y="577"/>
                </a:cubicBezTo>
                <a:cubicBezTo>
                  <a:pt x="383" y="578"/>
                  <a:pt x="380" y="578"/>
                  <a:pt x="378" y="578"/>
                </a:cubicBezTo>
                <a:cubicBezTo>
                  <a:pt x="378" y="578"/>
                  <a:pt x="378" y="578"/>
                  <a:pt x="378" y="578"/>
                </a:cubicBezTo>
                <a:cubicBezTo>
                  <a:pt x="376" y="578"/>
                  <a:pt x="373" y="578"/>
                  <a:pt x="370" y="577"/>
                </a:cubicBezTo>
                <a:cubicBezTo>
                  <a:pt x="368" y="577"/>
                  <a:pt x="365" y="577"/>
                  <a:pt x="362" y="577"/>
                </a:cubicBezTo>
                <a:cubicBezTo>
                  <a:pt x="360" y="577"/>
                  <a:pt x="357" y="576"/>
                  <a:pt x="355" y="576"/>
                </a:cubicBezTo>
                <a:cubicBezTo>
                  <a:pt x="352" y="576"/>
                  <a:pt x="349" y="575"/>
                  <a:pt x="347" y="575"/>
                </a:cubicBezTo>
                <a:cubicBezTo>
                  <a:pt x="344" y="574"/>
                  <a:pt x="342" y="574"/>
                  <a:pt x="341" y="573"/>
                </a:cubicBezTo>
                <a:cubicBezTo>
                  <a:pt x="340" y="572"/>
                  <a:pt x="339" y="571"/>
                  <a:pt x="339" y="569"/>
                </a:cubicBezTo>
                <a:cubicBezTo>
                  <a:pt x="336" y="558"/>
                  <a:pt x="333" y="531"/>
                  <a:pt x="331" y="504"/>
                </a:cubicBezTo>
                <a:cubicBezTo>
                  <a:pt x="331" y="498"/>
                  <a:pt x="331" y="492"/>
                  <a:pt x="330" y="487"/>
                </a:cubicBezTo>
                <a:cubicBezTo>
                  <a:pt x="331" y="487"/>
                  <a:pt x="331" y="487"/>
                  <a:pt x="332" y="487"/>
                </a:cubicBezTo>
                <a:cubicBezTo>
                  <a:pt x="335" y="487"/>
                  <a:pt x="340" y="487"/>
                  <a:pt x="345" y="486"/>
                </a:cubicBezTo>
                <a:cubicBezTo>
                  <a:pt x="349" y="486"/>
                  <a:pt x="353" y="486"/>
                  <a:pt x="357" y="485"/>
                </a:cubicBezTo>
                <a:cubicBezTo>
                  <a:pt x="362" y="484"/>
                  <a:pt x="366" y="484"/>
                  <a:pt x="370" y="483"/>
                </a:cubicBezTo>
                <a:cubicBezTo>
                  <a:pt x="374" y="482"/>
                  <a:pt x="378" y="480"/>
                  <a:pt x="381" y="479"/>
                </a:cubicBezTo>
                <a:cubicBezTo>
                  <a:pt x="381" y="479"/>
                  <a:pt x="382" y="478"/>
                  <a:pt x="383" y="478"/>
                </a:cubicBezTo>
                <a:cubicBezTo>
                  <a:pt x="387" y="474"/>
                  <a:pt x="391" y="467"/>
                  <a:pt x="396" y="458"/>
                </a:cubicBezTo>
                <a:cubicBezTo>
                  <a:pt x="400" y="447"/>
                  <a:pt x="405" y="434"/>
                  <a:pt x="408" y="421"/>
                </a:cubicBezTo>
                <a:cubicBezTo>
                  <a:pt x="414" y="402"/>
                  <a:pt x="418" y="383"/>
                  <a:pt x="420" y="371"/>
                </a:cubicBezTo>
                <a:cubicBezTo>
                  <a:pt x="559" y="423"/>
                  <a:pt x="559" y="423"/>
                  <a:pt x="559" y="423"/>
                </a:cubicBezTo>
                <a:cubicBezTo>
                  <a:pt x="559" y="423"/>
                  <a:pt x="599" y="435"/>
                  <a:pt x="609" y="449"/>
                </a:cubicBezTo>
                <a:cubicBezTo>
                  <a:pt x="619" y="463"/>
                  <a:pt x="638" y="638"/>
                  <a:pt x="625" y="638"/>
                </a:cubicBezTo>
                <a:close/>
                <a:moveTo>
                  <a:pt x="214" y="513"/>
                </a:moveTo>
                <a:cubicBezTo>
                  <a:pt x="208" y="513"/>
                  <a:pt x="208" y="513"/>
                  <a:pt x="208" y="513"/>
                </a:cubicBezTo>
                <a:cubicBezTo>
                  <a:pt x="201" y="513"/>
                  <a:pt x="201" y="513"/>
                  <a:pt x="201" y="513"/>
                </a:cubicBezTo>
                <a:cubicBezTo>
                  <a:pt x="194" y="513"/>
                  <a:pt x="194" y="513"/>
                  <a:pt x="194" y="513"/>
                </a:cubicBezTo>
                <a:cubicBezTo>
                  <a:pt x="187" y="513"/>
                  <a:pt x="187" y="513"/>
                  <a:pt x="187" y="513"/>
                </a:cubicBezTo>
                <a:cubicBezTo>
                  <a:pt x="181" y="513"/>
                  <a:pt x="181" y="513"/>
                  <a:pt x="181" y="513"/>
                </a:cubicBezTo>
                <a:cubicBezTo>
                  <a:pt x="174" y="513"/>
                  <a:pt x="174" y="513"/>
                  <a:pt x="174" y="513"/>
                </a:cubicBezTo>
                <a:cubicBezTo>
                  <a:pt x="170" y="513"/>
                  <a:pt x="170" y="513"/>
                  <a:pt x="170" y="51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8" y="469"/>
                  <a:pt x="168" y="469"/>
                  <a:pt x="168" y="469"/>
                </a:cubicBezTo>
                <a:cubicBezTo>
                  <a:pt x="166" y="469"/>
                  <a:pt x="166" y="469"/>
                  <a:pt x="166" y="469"/>
                </a:cubicBezTo>
                <a:cubicBezTo>
                  <a:pt x="165" y="469"/>
                  <a:pt x="165" y="469"/>
                  <a:pt x="165" y="469"/>
                </a:cubicBezTo>
                <a:cubicBezTo>
                  <a:pt x="164" y="469"/>
                  <a:pt x="164" y="469"/>
                  <a:pt x="164" y="469"/>
                </a:cubicBezTo>
                <a:cubicBezTo>
                  <a:pt x="163" y="469"/>
                  <a:pt x="163" y="469"/>
                  <a:pt x="163" y="469"/>
                </a:cubicBezTo>
                <a:cubicBezTo>
                  <a:pt x="162" y="469"/>
                  <a:pt x="162" y="469"/>
                  <a:pt x="162" y="469"/>
                </a:cubicBezTo>
                <a:cubicBezTo>
                  <a:pt x="160" y="469"/>
                  <a:pt x="160" y="469"/>
                  <a:pt x="160" y="469"/>
                </a:cubicBezTo>
                <a:cubicBezTo>
                  <a:pt x="159" y="469"/>
                  <a:pt x="159" y="469"/>
                  <a:pt x="159" y="469"/>
                </a:cubicBezTo>
                <a:cubicBezTo>
                  <a:pt x="158" y="469"/>
                  <a:pt x="158" y="469"/>
                  <a:pt x="158" y="469"/>
                </a:cubicBezTo>
                <a:cubicBezTo>
                  <a:pt x="157" y="469"/>
                  <a:pt x="157" y="469"/>
                  <a:pt x="157" y="469"/>
                </a:cubicBezTo>
                <a:cubicBezTo>
                  <a:pt x="155" y="469"/>
                  <a:pt x="155" y="469"/>
                  <a:pt x="155" y="469"/>
                </a:cubicBezTo>
                <a:cubicBezTo>
                  <a:pt x="154" y="469"/>
                  <a:pt x="154" y="469"/>
                  <a:pt x="154" y="469"/>
                </a:cubicBezTo>
                <a:cubicBezTo>
                  <a:pt x="153" y="469"/>
                  <a:pt x="153" y="469"/>
                  <a:pt x="153" y="469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51" y="469"/>
                  <a:pt x="151" y="469"/>
                  <a:pt x="151" y="469"/>
                </a:cubicBezTo>
                <a:cubicBezTo>
                  <a:pt x="151" y="513"/>
                  <a:pt x="151" y="513"/>
                  <a:pt x="151" y="513"/>
                </a:cubicBezTo>
                <a:cubicBezTo>
                  <a:pt x="147" y="513"/>
                  <a:pt x="147" y="513"/>
                  <a:pt x="147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33" y="513"/>
                  <a:pt x="133" y="513"/>
                  <a:pt x="133" y="513"/>
                </a:cubicBezTo>
                <a:cubicBezTo>
                  <a:pt x="126" y="513"/>
                  <a:pt x="126" y="513"/>
                  <a:pt x="126" y="513"/>
                </a:cubicBezTo>
                <a:cubicBezTo>
                  <a:pt x="120" y="513"/>
                  <a:pt x="120" y="513"/>
                  <a:pt x="120" y="513"/>
                </a:cubicBezTo>
                <a:cubicBezTo>
                  <a:pt x="113" y="513"/>
                  <a:pt x="113" y="513"/>
                  <a:pt x="113" y="513"/>
                </a:cubicBezTo>
                <a:cubicBezTo>
                  <a:pt x="106" y="513"/>
                  <a:pt x="106" y="513"/>
                  <a:pt x="106" y="513"/>
                </a:cubicBezTo>
                <a:cubicBezTo>
                  <a:pt x="106" y="533"/>
                  <a:pt x="106" y="533"/>
                  <a:pt x="106" y="533"/>
                </a:cubicBezTo>
                <a:cubicBezTo>
                  <a:pt x="113" y="533"/>
                  <a:pt x="113" y="533"/>
                  <a:pt x="113" y="533"/>
                </a:cubicBezTo>
                <a:cubicBezTo>
                  <a:pt x="120" y="533"/>
                  <a:pt x="120" y="533"/>
                  <a:pt x="120" y="533"/>
                </a:cubicBezTo>
                <a:cubicBezTo>
                  <a:pt x="126" y="533"/>
                  <a:pt x="126" y="533"/>
                  <a:pt x="126" y="533"/>
                </a:cubicBezTo>
                <a:cubicBezTo>
                  <a:pt x="133" y="533"/>
                  <a:pt x="133" y="533"/>
                  <a:pt x="133" y="533"/>
                </a:cubicBezTo>
                <a:cubicBezTo>
                  <a:pt x="140" y="533"/>
                  <a:pt x="140" y="533"/>
                  <a:pt x="140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51" y="533"/>
                  <a:pt x="151" y="533"/>
                  <a:pt x="151" y="533"/>
                </a:cubicBezTo>
                <a:cubicBezTo>
                  <a:pt x="151" y="577"/>
                  <a:pt x="151" y="577"/>
                  <a:pt x="151" y="577"/>
                </a:cubicBezTo>
                <a:cubicBezTo>
                  <a:pt x="152" y="577"/>
                  <a:pt x="152" y="577"/>
                  <a:pt x="152" y="577"/>
                </a:cubicBezTo>
                <a:cubicBezTo>
                  <a:pt x="153" y="577"/>
                  <a:pt x="153" y="577"/>
                  <a:pt x="153" y="577"/>
                </a:cubicBezTo>
                <a:cubicBezTo>
                  <a:pt x="154" y="577"/>
                  <a:pt x="154" y="577"/>
                  <a:pt x="154" y="577"/>
                </a:cubicBezTo>
                <a:cubicBezTo>
                  <a:pt x="155" y="577"/>
                  <a:pt x="155" y="577"/>
                  <a:pt x="155" y="577"/>
                </a:cubicBezTo>
                <a:cubicBezTo>
                  <a:pt x="157" y="577"/>
                  <a:pt x="157" y="577"/>
                  <a:pt x="157" y="577"/>
                </a:cubicBezTo>
                <a:cubicBezTo>
                  <a:pt x="158" y="577"/>
                  <a:pt x="158" y="577"/>
                  <a:pt x="158" y="577"/>
                </a:cubicBezTo>
                <a:cubicBezTo>
                  <a:pt x="159" y="577"/>
                  <a:pt x="159" y="577"/>
                  <a:pt x="159" y="577"/>
                </a:cubicBezTo>
                <a:cubicBezTo>
                  <a:pt x="160" y="577"/>
                  <a:pt x="160" y="577"/>
                  <a:pt x="160" y="577"/>
                </a:cubicBezTo>
                <a:cubicBezTo>
                  <a:pt x="162" y="577"/>
                  <a:pt x="162" y="577"/>
                  <a:pt x="162" y="577"/>
                </a:cubicBezTo>
                <a:cubicBezTo>
                  <a:pt x="163" y="577"/>
                  <a:pt x="163" y="577"/>
                  <a:pt x="163" y="577"/>
                </a:cubicBezTo>
                <a:cubicBezTo>
                  <a:pt x="164" y="577"/>
                  <a:pt x="164" y="577"/>
                  <a:pt x="164" y="577"/>
                </a:cubicBezTo>
                <a:cubicBezTo>
                  <a:pt x="165" y="577"/>
                  <a:pt x="165" y="577"/>
                  <a:pt x="165" y="577"/>
                </a:cubicBezTo>
                <a:cubicBezTo>
                  <a:pt x="166" y="577"/>
                  <a:pt x="166" y="577"/>
                  <a:pt x="166" y="577"/>
                </a:cubicBezTo>
                <a:cubicBezTo>
                  <a:pt x="168" y="577"/>
                  <a:pt x="168" y="577"/>
                  <a:pt x="168" y="577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70" y="577"/>
                  <a:pt x="170" y="577"/>
                  <a:pt x="170" y="577"/>
                </a:cubicBezTo>
                <a:cubicBezTo>
                  <a:pt x="170" y="533"/>
                  <a:pt x="170" y="533"/>
                  <a:pt x="170" y="533"/>
                </a:cubicBezTo>
                <a:cubicBezTo>
                  <a:pt x="174" y="533"/>
                  <a:pt x="174" y="533"/>
                  <a:pt x="174" y="533"/>
                </a:cubicBezTo>
                <a:cubicBezTo>
                  <a:pt x="181" y="533"/>
                  <a:pt x="181" y="533"/>
                  <a:pt x="181" y="533"/>
                </a:cubicBezTo>
                <a:cubicBezTo>
                  <a:pt x="187" y="533"/>
                  <a:pt x="187" y="533"/>
                  <a:pt x="187" y="533"/>
                </a:cubicBezTo>
                <a:cubicBezTo>
                  <a:pt x="194" y="533"/>
                  <a:pt x="194" y="533"/>
                  <a:pt x="194" y="533"/>
                </a:cubicBezTo>
                <a:cubicBezTo>
                  <a:pt x="201" y="533"/>
                  <a:pt x="201" y="533"/>
                  <a:pt x="201" y="533"/>
                </a:cubicBezTo>
                <a:cubicBezTo>
                  <a:pt x="208" y="533"/>
                  <a:pt x="208" y="533"/>
                  <a:pt x="208" y="533"/>
                </a:cubicBezTo>
                <a:cubicBezTo>
                  <a:pt x="214" y="533"/>
                  <a:pt x="214" y="533"/>
                  <a:pt x="214" y="533"/>
                </a:cubicBezTo>
                <a:lnTo>
                  <a:pt x="214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-466725" y="143168"/>
            <a:ext cx="8105775" cy="446338"/>
          </a:xfrm>
        </p:spPr>
        <p:txBody>
          <a:bodyPr/>
          <a:lstStyle/>
          <a:p>
            <a:pPr algn="ctr" eaLnBrk="1" hangingPunct="1"/>
            <a:r>
              <a:rPr lang="id-ID" altLang="en-US" sz="32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TARIF PER HARI (</a:t>
            </a:r>
            <a:r>
              <a:rPr lang="id-ID" altLang="en-US" sz="3200" b="1" i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COST PER DAY</a:t>
            </a:r>
            <a:r>
              <a:rPr lang="id-ID" altLang="en-US" sz="32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IN" altLang="en-US" sz="3200" b="1" dirty="0" smtClean="0">
              <a:solidFill>
                <a:srgbClr val="00206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5588" y="841084"/>
          <a:ext cx="6048000" cy="4887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7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KRITERIA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TARIF PER </a:t>
                      </a:r>
                      <a:r>
                        <a:rPr lang="id-ID" sz="1500" dirty="0">
                          <a:effectLst/>
                        </a:rPr>
                        <a:t>HARI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5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ODP/PDP/</a:t>
                      </a:r>
                      <a:r>
                        <a:rPr lang="en-US" sz="1200" dirty="0" smtClean="0">
                          <a:effectLst/>
                        </a:rPr>
                        <a:t>KONFIRMASI</a:t>
                      </a:r>
                      <a:r>
                        <a:rPr lang="id-ID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TANPA </a:t>
                      </a:r>
                      <a:r>
                        <a:rPr lang="en-US" sz="1200" dirty="0">
                          <a:effectLst/>
                        </a:rPr>
                        <a:t>KOMORBID </a:t>
                      </a:r>
                      <a:r>
                        <a:rPr lang="en-US" sz="1200" dirty="0" smtClean="0">
                          <a:effectLst/>
                        </a:rPr>
                        <a:t>DAN</a:t>
                      </a:r>
                      <a:r>
                        <a:rPr lang="id-ID" sz="1200" dirty="0" smtClean="0">
                          <a:effectLst/>
                        </a:rPr>
                        <a:t>/</a:t>
                      </a:r>
                      <a:r>
                        <a:rPr lang="en-US" sz="1200" dirty="0" smtClean="0">
                          <a:effectLst/>
                        </a:rPr>
                        <a:t>ATAU </a:t>
                      </a:r>
                      <a:r>
                        <a:rPr lang="en-US" sz="1200" dirty="0">
                          <a:effectLst/>
                        </a:rPr>
                        <a:t>KOMPLIKASI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12.000.000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69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 smtClean="0">
                          <a:effectLst/>
                        </a:rPr>
                        <a:t>ODP/PDP/</a:t>
                      </a:r>
                      <a:r>
                        <a:rPr lang="en-US" sz="1200" dirty="0" smtClean="0">
                          <a:effectLst/>
                        </a:rPr>
                        <a:t>KONFIRMASI DENGAN </a:t>
                      </a:r>
                      <a:r>
                        <a:rPr lang="en-US" sz="1200" dirty="0">
                          <a:effectLst/>
                        </a:rPr>
                        <a:t>KOMORBID DAN/ATAU KOMPLIKASI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Rectangle 899"/>
          <p:cNvSpPr>
            <a:spLocks noChangeArrowheads="1"/>
          </p:cNvSpPr>
          <p:nvPr/>
        </p:nvSpPr>
        <p:spPr bwMode="auto">
          <a:xfrm>
            <a:off x="255588" y="5969582"/>
            <a:ext cx="6164261" cy="492422"/>
          </a:xfrm>
          <a:prstGeom prst="rect">
            <a:avLst/>
          </a:prstGeom>
          <a:noFill/>
          <a:ln w="19050">
            <a:solidFill>
              <a:srgbClr val="002060"/>
            </a:solidFill>
            <a:prstDash val="sysDash"/>
            <a:miter lim="800000"/>
            <a:headEnd/>
            <a:tailEnd/>
          </a:ln>
        </p:spPr>
        <p:txBody>
          <a:bodyPr wrap="square" lIns="121901" tIns="60950" rIns="121901" bIns="60950">
            <a:spAutoFit/>
          </a:bodyPr>
          <a:lstStyle/>
          <a:p>
            <a:pPr marL="236521" lvl="1" indent="-236521">
              <a:buFont typeface="Wingdings" panose="05000000000000000000" pitchFamily="2" charset="2"/>
              <a:buChar char="§"/>
              <a:defRPr/>
            </a:pPr>
            <a:r>
              <a:rPr lang="id-ID" sz="1200" i="1" dirty="0"/>
              <a:t>Cost per day</a:t>
            </a:r>
            <a:r>
              <a:rPr lang="id-ID" sz="1200" dirty="0"/>
              <a:t> untuk rumah sakit </a:t>
            </a:r>
            <a:r>
              <a:rPr lang="en-GB" sz="1200" dirty="0" err="1"/>
              <a:t>rumah</a:t>
            </a:r>
            <a:r>
              <a:rPr lang="en-GB" sz="1200" dirty="0"/>
              <a:t> </a:t>
            </a:r>
            <a:r>
              <a:rPr lang="en-GB" sz="1200" dirty="0" err="1"/>
              <a:t>sakit</a:t>
            </a:r>
            <a:r>
              <a:rPr lang="en-GB" sz="1200" dirty="0"/>
              <a:t> </a:t>
            </a:r>
            <a:r>
              <a:rPr lang="id-ID" sz="1200" dirty="0" smtClean="0"/>
              <a:t>lapangan/darurat </a:t>
            </a:r>
            <a:r>
              <a:rPr lang="id-ID" sz="1200" dirty="0"/>
              <a:t>adalah 60% dari </a:t>
            </a:r>
            <a:r>
              <a:rPr lang="id-ID" sz="1200" i="1" dirty="0"/>
              <a:t>cost per day</a:t>
            </a:r>
            <a:r>
              <a:rPr lang="en-GB" sz="1200" dirty="0"/>
              <a:t>. </a:t>
            </a:r>
            <a:endParaRPr lang="id-ID" sz="12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40029" y="1343492"/>
          <a:ext cx="5019259" cy="73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APD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HARGA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Alat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Pelindung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Diri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(APD)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Rp. 400.000/</a:t>
                      </a:r>
                      <a:r>
                        <a:rPr lang="en-US" sz="1200" dirty="0" err="1">
                          <a:effectLst/>
                        </a:rPr>
                        <a:t>satuan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763615" y="2342830"/>
          <a:ext cx="4995673" cy="269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</a:rPr>
                        <a:t>OBAT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tx1"/>
                          </a:solidFill>
                          <a:effectLst/>
                        </a:rPr>
                        <a:t>HARGA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Azitromisin </a:t>
                      </a:r>
                      <a:r>
                        <a:rPr lang="en-US" sz="1200" dirty="0">
                          <a:effectLst/>
                        </a:rPr>
                        <a:t>tab </a:t>
                      </a:r>
                      <a:r>
                        <a:rPr lang="en-US" sz="1200" dirty="0" err="1">
                          <a:effectLst/>
                        </a:rPr>
                        <a:t>sal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selaput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500 mg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Rp.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1.7</a:t>
                      </a:r>
                      <a:r>
                        <a:rPr lang="en-US" sz="1200" dirty="0">
                          <a:effectLst/>
                        </a:rPr>
                        <a:t>78</a:t>
                      </a:r>
                      <a:r>
                        <a:rPr lang="id-ID" sz="1200" dirty="0">
                          <a:effectLst/>
                        </a:rPr>
                        <a:t>/tablet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Azitromisin </a:t>
                      </a:r>
                      <a:r>
                        <a:rPr lang="en-US" sz="1200" dirty="0" err="1">
                          <a:effectLst/>
                        </a:rPr>
                        <a:t>serb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inj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500 mg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110.000/vial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Levoflo</a:t>
                      </a:r>
                      <a:r>
                        <a:rPr lang="en-US" sz="1200" dirty="0" err="1">
                          <a:effectLst/>
                        </a:rPr>
                        <a:t>ksasin</a:t>
                      </a:r>
                      <a:r>
                        <a:rPr lang="id-ID" sz="1200" dirty="0">
                          <a:effectLst/>
                        </a:rPr>
                        <a:t>  </a:t>
                      </a:r>
                      <a:r>
                        <a:rPr lang="en-US" sz="1200" dirty="0" err="1">
                          <a:effectLst/>
                        </a:rPr>
                        <a:t>inf</a:t>
                      </a:r>
                      <a:r>
                        <a:rPr lang="en-US" sz="1200" dirty="0">
                          <a:effectLst/>
                        </a:rPr>
                        <a:t> 5 </a:t>
                      </a:r>
                      <a:r>
                        <a:rPr lang="id-ID" sz="1200" dirty="0">
                          <a:effectLst/>
                        </a:rPr>
                        <a:t>mg</a:t>
                      </a:r>
                      <a:r>
                        <a:rPr lang="en-US" sz="1200" dirty="0">
                          <a:effectLst/>
                        </a:rPr>
                        <a:t>/ml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Rp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19.206/vial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Le</a:t>
                      </a:r>
                      <a:r>
                        <a:rPr lang="en-US" sz="1200" dirty="0">
                          <a:effectLst/>
                        </a:rPr>
                        <a:t>v</a:t>
                      </a:r>
                      <a:r>
                        <a:rPr lang="id-ID" sz="1200" dirty="0">
                          <a:effectLst/>
                        </a:rPr>
                        <a:t>oflo</a:t>
                      </a:r>
                      <a:r>
                        <a:rPr lang="en-US" sz="1200" dirty="0" err="1">
                          <a:effectLst/>
                        </a:rPr>
                        <a:t>ksas</a:t>
                      </a:r>
                      <a:r>
                        <a:rPr lang="id-ID" sz="1200" dirty="0">
                          <a:effectLst/>
                        </a:rPr>
                        <a:t>in </a:t>
                      </a:r>
                      <a:r>
                        <a:rPr lang="en-US" sz="1200" dirty="0">
                          <a:effectLst/>
                        </a:rPr>
                        <a:t>tab </a:t>
                      </a:r>
                      <a:r>
                        <a:rPr lang="en-US" sz="1200" dirty="0" err="1">
                          <a:effectLst/>
                        </a:rPr>
                        <a:t>sal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selaput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id-ID" sz="1200" dirty="0">
                          <a:effectLst/>
                        </a:rPr>
                        <a:t>500 mg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Rp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528/</a:t>
                      </a:r>
                      <a:r>
                        <a:rPr lang="id-ID" sz="1200" dirty="0">
                          <a:effectLst/>
                        </a:rPr>
                        <a:t>tablet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Kloro</a:t>
                      </a:r>
                      <a:r>
                        <a:rPr lang="en-US" sz="1200">
                          <a:effectLst/>
                        </a:rPr>
                        <a:t>k</a:t>
                      </a:r>
                      <a:r>
                        <a:rPr lang="id-ID" sz="1200">
                          <a:effectLst/>
                        </a:rPr>
                        <a:t>uin tab 250 mg 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850/tablet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Oseltamivir 75 mg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Rp.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0.010</a:t>
                      </a:r>
                      <a:r>
                        <a:rPr lang="id-ID" sz="1200" dirty="0">
                          <a:effectLst/>
                        </a:rPr>
                        <a:t>/kapsul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278047-F8EA-4A8A-899B-C06AA9629221}"/>
              </a:ext>
            </a:extLst>
          </p:cNvPr>
          <p:cNvSpPr txBox="1"/>
          <p:nvPr/>
        </p:nvSpPr>
        <p:spPr>
          <a:xfrm>
            <a:off x="6673719" y="928678"/>
            <a:ext cx="328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cs typeface="Arial" pitchFamily="34" charset="0"/>
              </a:rPr>
              <a:t>TARIF PENGURANG:</a:t>
            </a:r>
            <a:endParaRPr lang="en-US" altLang="ko-KR" sz="1200" b="1" dirty="0"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07717" y="5203296"/>
            <a:ext cx="2241941" cy="1045103"/>
            <a:chOff x="9196253" y="1669476"/>
            <a:chExt cx="2865428" cy="817712"/>
          </a:xfrm>
        </p:grpSpPr>
        <p:sp>
          <p:nvSpPr>
            <p:cNvPr id="12" name="Rectangle 11"/>
            <p:cNvSpPr/>
            <p:nvPr/>
          </p:nvSpPr>
          <p:spPr>
            <a:xfrm>
              <a:off x="9196253" y="1838813"/>
              <a:ext cx="2865428" cy="64837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algn="ctr"/>
              <a:r>
                <a:rPr lang="id-ID" sz="1200" b="1" dirty="0" smtClean="0">
                  <a:solidFill>
                    <a:schemeClr val="tx1"/>
                  </a:solidFill>
                </a:rPr>
                <a:t>Faktor Pengurang hanya untuk APD dan Obat, tdk termasuk layanan penunjang</a:t>
              </a:r>
              <a:endParaRPr lang="id-ID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163826">
              <a:off x="9254772" y="1669476"/>
              <a:ext cx="219441" cy="470393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7347" y="5203297"/>
            <a:ext cx="2241941" cy="1045102"/>
            <a:chOff x="9196253" y="1669476"/>
            <a:chExt cx="2865428" cy="817712"/>
          </a:xfrm>
        </p:grpSpPr>
        <p:sp>
          <p:nvSpPr>
            <p:cNvPr id="15" name="Rectangle 14"/>
            <p:cNvSpPr/>
            <p:nvPr/>
          </p:nvSpPr>
          <p:spPr>
            <a:xfrm>
              <a:off x="9196253" y="1838813"/>
              <a:ext cx="2865428" cy="64837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algn="ctr"/>
              <a:r>
                <a:rPr lang="id-ID" sz="1200" b="1" dirty="0" smtClean="0">
                  <a:solidFill>
                    <a:schemeClr val="tx1"/>
                  </a:solidFill>
                </a:rPr>
                <a:t>Faktor pengurang untuk co-insiden juga belum diberlakukan</a:t>
              </a:r>
              <a:endParaRPr lang="id-ID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Block Arc 14">
              <a:extLst>
                <a:ext uri="{FF2B5EF4-FFF2-40B4-BE49-F238E27FC236}">
                  <a16:creationId xmlns:a16="http://schemas.microsoft.com/office/drawing/2014/main" id="{A070D9F6-C166-4E71-9D7C-4295F2552D5D}"/>
                </a:ext>
              </a:extLst>
            </p:cNvPr>
            <p:cNvSpPr>
              <a:spLocks noChangeAspect="1"/>
            </p:cNvSpPr>
            <p:nvPr/>
          </p:nvSpPr>
          <p:spPr>
            <a:xfrm rot="2163826">
              <a:off x="9254772" y="1669476"/>
              <a:ext cx="219441" cy="470393"/>
            </a:xfrm>
            <a:custGeom>
              <a:avLst/>
              <a:gdLst/>
              <a:ahLst/>
              <a:cxnLst/>
              <a:rect l="l" t="t" r="r" b="b"/>
              <a:pathLst>
                <a:path w="287972" h="836332">
                  <a:moveTo>
                    <a:pt x="30729" y="55075"/>
                  </a:moveTo>
                  <a:cubicBezTo>
                    <a:pt x="42478" y="40106"/>
                    <a:pt x="57261" y="27376"/>
                    <a:pt x="74493" y="17880"/>
                  </a:cubicBezTo>
                  <a:cubicBezTo>
                    <a:pt x="97470" y="5219"/>
                    <a:pt x="122980" y="-693"/>
                    <a:pt x="148292" y="64"/>
                  </a:cubicBezTo>
                  <a:cubicBezTo>
                    <a:pt x="173603" y="822"/>
                    <a:pt x="198714" y="8247"/>
                    <a:pt x="220893" y="22259"/>
                  </a:cubicBezTo>
                  <a:cubicBezTo>
                    <a:pt x="261840" y="48130"/>
                    <a:pt x="286805" y="92672"/>
                    <a:pt x="287621" y="140576"/>
                  </a:cubicBezTo>
                  <a:lnTo>
                    <a:pt x="287972" y="140576"/>
                  </a:lnTo>
                  <a:lnTo>
                    <a:pt x="287972" y="752171"/>
                  </a:lnTo>
                  <a:lnTo>
                    <a:pt x="287091" y="752171"/>
                  </a:lnTo>
                  <a:cubicBezTo>
                    <a:pt x="287327" y="779980"/>
                    <a:pt x="272899" y="806109"/>
                    <a:pt x="248733" y="821844"/>
                  </a:cubicBezTo>
                  <a:cubicBezTo>
                    <a:pt x="221789" y="839389"/>
                    <a:pt x="187151" y="841125"/>
                    <a:pt x="158504" y="826368"/>
                  </a:cubicBezTo>
                  <a:cubicBezTo>
                    <a:pt x="134819" y="814168"/>
                    <a:pt x="118430" y="792350"/>
                    <a:pt x="116163" y="766892"/>
                  </a:cubicBezTo>
                  <a:lnTo>
                    <a:pt x="111480" y="734732"/>
                  </a:lnTo>
                  <a:lnTo>
                    <a:pt x="111480" y="300602"/>
                  </a:lnTo>
                  <a:cubicBezTo>
                    <a:pt x="111480" y="292074"/>
                    <a:pt x="114937" y="284352"/>
                    <a:pt x="120526" y="278763"/>
                  </a:cubicBezTo>
                  <a:cubicBezTo>
                    <a:pt x="126115" y="273174"/>
                    <a:pt x="133837" y="269717"/>
                    <a:pt x="142365" y="269717"/>
                  </a:cubicBezTo>
                  <a:cubicBezTo>
                    <a:pt x="159423" y="269717"/>
                    <a:pt x="173251" y="283545"/>
                    <a:pt x="173251" y="300602"/>
                  </a:cubicBezTo>
                  <a:lnTo>
                    <a:pt x="173251" y="751930"/>
                  </a:lnTo>
                  <a:cubicBezTo>
                    <a:pt x="173648" y="760601"/>
                    <a:pt x="179233" y="768379"/>
                    <a:pt x="187804" y="772291"/>
                  </a:cubicBezTo>
                  <a:cubicBezTo>
                    <a:pt x="196159" y="776105"/>
                    <a:pt x="206075" y="775650"/>
                    <a:pt x="213975" y="771093"/>
                  </a:cubicBezTo>
                  <a:cubicBezTo>
                    <a:pt x="221241" y="766901"/>
                    <a:pt x="225775" y="759840"/>
                    <a:pt x="226208" y="752171"/>
                  </a:cubicBezTo>
                  <a:lnTo>
                    <a:pt x="226201" y="752171"/>
                  </a:lnTo>
                  <a:lnTo>
                    <a:pt x="226201" y="148909"/>
                  </a:lnTo>
                  <a:lnTo>
                    <a:pt x="225816" y="148886"/>
                  </a:lnTo>
                  <a:cubicBezTo>
                    <a:pt x="227602" y="119067"/>
                    <a:pt x="213026" y="90638"/>
                    <a:pt x="187772" y="74682"/>
                  </a:cubicBezTo>
                  <a:cubicBezTo>
                    <a:pt x="162518" y="58727"/>
                    <a:pt x="130584" y="57771"/>
                    <a:pt x="104421" y="72189"/>
                  </a:cubicBezTo>
                  <a:cubicBezTo>
                    <a:pt x="78258" y="86606"/>
                    <a:pt x="62009" y="114114"/>
                    <a:pt x="62009" y="143986"/>
                  </a:cubicBezTo>
                  <a:lnTo>
                    <a:pt x="61771" y="143986"/>
                  </a:lnTo>
                  <a:lnTo>
                    <a:pt x="61771" y="393381"/>
                  </a:lnTo>
                  <a:lnTo>
                    <a:pt x="58623" y="371761"/>
                  </a:lnTo>
                  <a:lnTo>
                    <a:pt x="0" y="450367"/>
                  </a:lnTo>
                  <a:lnTo>
                    <a:pt x="0" y="132171"/>
                  </a:lnTo>
                  <a:lnTo>
                    <a:pt x="999" y="132171"/>
                  </a:lnTo>
                  <a:cubicBezTo>
                    <a:pt x="2830" y="103721"/>
                    <a:pt x="13525" y="76996"/>
                    <a:pt x="30729" y="550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3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247647" y="271587"/>
            <a:ext cx="11677649" cy="627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AutoNum type="alphaLcPeriod"/>
            </a:pP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3400423" y="138855"/>
            <a:ext cx="5372100" cy="565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NORMA TARIF</a:t>
            </a:r>
            <a:endParaRPr lang="en-ID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899"/>
          <p:cNvSpPr>
            <a:spLocks noChangeArrowheads="1"/>
          </p:cNvSpPr>
          <p:nvPr/>
        </p:nvSpPr>
        <p:spPr bwMode="auto">
          <a:xfrm>
            <a:off x="788983" y="869596"/>
            <a:ext cx="10594975" cy="1944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1901" tIns="60950" rIns="121901" bIns="60950">
            <a:spAutoFit/>
          </a:bodyPr>
          <a:lstStyle/>
          <a:p>
            <a:pPr>
              <a:defRPr/>
            </a:pPr>
            <a:r>
              <a:rPr lang="id-ID" sz="1400" dirty="0" smtClean="0"/>
              <a:t>TARIF </a:t>
            </a:r>
            <a:r>
              <a:rPr lang="id-ID" sz="1200" dirty="0" smtClean="0"/>
              <a:t>UNTUK </a:t>
            </a:r>
            <a:r>
              <a:rPr lang="en-ID" sz="1200" dirty="0" smtClean="0"/>
              <a:t>RUJUKAN</a:t>
            </a:r>
            <a:endParaRPr lang="en-ID" sz="1200" dirty="0"/>
          </a:p>
          <a:p>
            <a:pPr marL="342874" indent="-342874">
              <a:buFont typeface="Wingdings" panose="05000000000000000000" pitchFamily="2" charset="2"/>
              <a:buChar char="§"/>
              <a:defRPr/>
            </a:pP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yang </a:t>
            </a:r>
            <a:r>
              <a:rPr lang="en-ID" sz="1200" dirty="0" err="1"/>
              <a:t>merujuk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COVID-19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rujukan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lain yang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fasilitas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melakukan</a:t>
            </a:r>
            <a:r>
              <a:rPr lang="en-ID" sz="1200" dirty="0"/>
              <a:t> </a:t>
            </a:r>
            <a:r>
              <a:rPr lang="en-ID" sz="1200" dirty="0" err="1"/>
              <a:t>penatalaksanaan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pelayanan</a:t>
            </a:r>
            <a:r>
              <a:rPr lang="en-ID" sz="1200" dirty="0"/>
              <a:t> Covid-19,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diberlakukan</a:t>
            </a:r>
            <a:r>
              <a:rPr lang="en-ID" sz="1200" dirty="0"/>
              <a:t> </a:t>
            </a:r>
            <a:r>
              <a:rPr lang="en-ID" sz="1200" dirty="0" err="1"/>
              <a:t>norma</a:t>
            </a:r>
            <a:r>
              <a:rPr lang="en-ID" sz="1200" dirty="0"/>
              <a:t> </a:t>
            </a:r>
            <a:r>
              <a:rPr lang="en-ID" sz="1200" dirty="0" err="1"/>
              <a:t>pembayaran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berikut</a:t>
            </a:r>
            <a:r>
              <a:rPr lang="en-ID" sz="1200" dirty="0"/>
              <a:t>: 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≤ 6 jam, </a:t>
            </a:r>
            <a:r>
              <a:rPr lang="en-ID" sz="1200" dirty="0" err="1"/>
              <a:t>dibayar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INA-CBG </a:t>
            </a:r>
            <a:r>
              <a:rPr lang="en-ID" sz="1200" dirty="0" err="1"/>
              <a:t>rawat</a:t>
            </a:r>
            <a:r>
              <a:rPr lang="en-ID" sz="1200" dirty="0"/>
              <a:t> </a:t>
            </a:r>
            <a:r>
              <a:rPr lang="en-ID" sz="1200" dirty="0" err="1"/>
              <a:t>jalan</a:t>
            </a:r>
            <a:r>
              <a:rPr lang="id-ID" sz="1200" dirty="0"/>
              <a:t>.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6 jam-2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70 %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id-ID" sz="1200" dirty="0"/>
              <a:t>.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2-5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80 %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5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100%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Bila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</a:t>
            </a:r>
            <a:r>
              <a:rPr lang="id-ID" sz="1200" dirty="0" smtClean="0"/>
              <a:t>PDP/</a:t>
            </a:r>
            <a:r>
              <a:rPr lang="en-ID" sz="1200" dirty="0" err="1" smtClean="0"/>
              <a:t>konfirmasi</a:t>
            </a:r>
            <a:r>
              <a:rPr lang="en-ID" sz="1200" dirty="0" smtClean="0"/>
              <a:t> </a:t>
            </a:r>
            <a:r>
              <a:rPr lang="en-ID" sz="1200" dirty="0"/>
              <a:t>Covid-19 </a:t>
            </a:r>
            <a:r>
              <a:rPr lang="en-ID" sz="1200" dirty="0" err="1"/>
              <a:t>datang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kondisi</a:t>
            </a:r>
            <a:r>
              <a:rPr lang="en-ID" sz="1200" dirty="0"/>
              <a:t> </a:t>
            </a:r>
            <a:r>
              <a:rPr lang="en-ID" sz="1200" dirty="0" err="1"/>
              <a:t>berat</a:t>
            </a:r>
            <a:r>
              <a:rPr lang="en-ID" sz="1200" dirty="0"/>
              <a:t>, </a:t>
            </a:r>
            <a:r>
              <a:rPr lang="en-ID" sz="1200" dirty="0" err="1"/>
              <a:t>kemudian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</a:t>
            </a:r>
            <a:r>
              <a:rPr lang="en-ID" sz="1200" dirty="0" err="1"/>
              <a:t>tersebut</a:t>
            </a:r>
            <a:r>
              <a:rPr lang="en-ID" sz="1200" dirty="0"/>
              <a:t>  </a:t>
            </a:r>
            <a:r>
              <a:rPr lang="en-ID" sz="1200" dirty="0" err="1"/>
              <a:t>meninggal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dibayar</a:t>
            </a:r>
            <a:r>
              <a:rPr lang="en-ID" sz="1200" dirty="0"/>
              <a:t> 100%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  <a:r>
              <a:rPr lang="en-ID" sz="1200" dirty="0" err="1" smtClean="0"/>
              <a:t>Dibuktikan</a:t>
            </a:r>
            <a:r>
              <a:rPr lang="en-ID" sz="1200" dirty="0" smtClean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resume </a:t>
            </a:r>
            <a:r>
              <a:rPr lang="en-ID" sz="1200" dirty="0" err="1"/>
              <a:t>medis</a:t>
            </a:r>
            <a:r>
              <a:rPr lang="en-ID" sz="1200" dirty="0"/>
              <a:t> yang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dilakukan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 </a:t>
            </a:r>
            <a:r>
              <a:rPr lang="en-ID" sz="1200" dirty="0" err="1"/>
              <a:t>resusitasi</a:t>
            </a:r>
            <a:r>
              <a:rPr lang="en-ID" sz="1200" dirty="0" smtClean="0"/>
              <a:t>.</a:t>
            </a:r>
            <a:endParaRPr lang="en-ID" sz="1200" dirty="0"/>
          </a:p>
        </p:txBody>
      </p:sp>
      <p:sp>
        <p:nvSpPr>
          <p:cNvPr id="2" name="Rectangle 1"/>
          <p:cNvSpPr/>
          <p:nvPr/>
        </p:nvSpPr>
        <p:spPr>
          <a:xfrm>
            <a:off x="522285" y="3015827"/>
            <a:ext cx="6335715" cy="3413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altLang="en-US" sz="1600" b="1" dirty="0" smtClean="0">
                <a:solidFill>
                  <a:schemeClr val="tx1"/>
                </a:solidFill>
              </a:rPr>
              <a:t>TARIF PEMULASARAAN JENAZAH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en-US" sz="1200" dirty="0" err="1" smtClean="0">
                <a:solidFill>
                  <a:schemeClr val="tx1"/>
                </a:solidFill>
              </a:rPr>
              <a:t>Pembiayaan</a:t>
            </a:r>
            <a:r>
              <a:rPr lang="en-US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ditagihkan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bersama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tagihan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biaya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per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melampirkan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bukti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surat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keterangan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melakukan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tersebut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di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death on arrival/DOA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didaftarkan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sebagai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jalan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dibiayai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harga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pasti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sudah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ditentukan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fixed prices</a:t>
            </a:r>
            <a:r>
              <a:rPr lang="en-US" altLang="en-US" sz="1200" dirty="0">
                <a:solidFill>
                  <a:schemeClr val="tx1"/>
                </a:solidFill>
              </a:rPr>
              <a:t>).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Pada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di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(death on arrival)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jika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dimungkinkan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dilakukan</a:t>
            </a:r>
            <a:r>
              <a:rPr lang="en-US" altLang="en-US" sz="1200" dirty="0">
                <a:solidFill>
                  <a:schemeClr val="tx1"/>
                </a:solidFill>
              </a:rPr>
              <a:t> SWAB </a:t>
            </a:r>
            <a:r>
              <a:rPr lang="en-US" altLang="en-US" sz="1200" dirty="0" err="1">
                <a:solidFill>
                  <a:schemeClr val="tx1"/>
                </a:solidFill>
              </a:rPr>
              <a:t>atau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Penyelidikan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epidemiologi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keluarga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kontak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terdekat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Tarif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terpisah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cost per day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Bayi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lahir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mati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stillbirth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ibu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id-ID" altLang="en-US" sz="1200" dirty="0">
                <a:solidFill>
                  <a:schemeClr val="tx1"/>
                </a:solidFill>
              </a:rPr>
              <a:t>suspek/</a:t>
            </a:r>
            <a:r>
              <a:rPr lang="id-ID" altLang="en-US" sz="1200" i="1" dirty="0">
                <a:solidFill>
                  <a:schemeClr val="tx1"/>
                </a:solidFill>
              </a:rPr>
              <a:t>probable</a:t>
            </a:r>
            <a:r>
              <a:rPr lang="id-ID" altLang="en-US" sz="1200" dirty="0">
                <a:solidFill>
                  <a:schemeClr val="tx1"/>
                </a:solidFill>
              </a:rPr>
              <a:t>/konfirmasi </a:t>
            </a:r>
            <a:r>
              <a:rPr lang="en-US" altLang="en-US" sz="1200" dirty="0">
                <a:solidFill>
                  <a:schemeClr val="tx1"/>
                </a:solidFill>
              </a:rPr>
              <a:t>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death on arrival</a:t>
            </a:r>
            <a:r>
              <a:rPr lang="en-US" altLang="en-US" sz="1200" dirty="0">
                <a:solidFill>
                  <a:schemeClr val="tx1"/>
                </a:solidFill>
              </a:rPr>
              <a:t>) di unit </a:t>
            </a:r>
            <a:r>
              <a:rPr lang="en-US" altLang="en-US" sz="1200" dirty="0" err="1">
                <a:solidFill>
                  <a:schemeClr val="tx1"/>
                </a:solidFill>
              </a:rPr>
              <a:t>perawatan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gawat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darurat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dan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atau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perawatan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pada</a:t>
            </a:r>
            <a:r>
              <a:rPr lang="en-US" altLang="en-US" sz="1200" dirty="0">
                <a:solidFill>
                  <a:schemeClr val="tx1"/>
                </a:solidFill>
              </a:rPr>
              <a:t> unit </a:t>
            </a:r>
            <a:r>
              <a:rPr lang="en-US" altLang="en-US" sz="1200" dirty="0" err="1">
                <a:solidFill>
                  <a:schemeClr val="tx1"/>
                </a:solidFill>
              </a:rPr>
              <a:t>lainnya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dalam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mendapatkan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penggantian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biaya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ketentuan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didaftarkan</a:t>
            </a:r>
            <a:r>
              <a:rPr lang="en-US" altLang="en-US" sz="1200" dirty="0">
                <a:solidFill>
                  <a:schemeClr val="tx1"/>
                </a:solidFill>
              </a:rPr>
              <a:t> di IGD </a:t>
            </a:r>
            <a:r>
              <a:rPr lang="en-US" altLang="en-US" sz="1200" dirty="0" err="1">
                <a:solidFill>
                  <a:schemeClr val="tx1"/>
                </a:solidFill>
              </a:rPr>
              <a:t>sebagai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jalan</a:t>
            </a:r>
            <a:r>
              <a:rPr lang="en-US" altLang="en-US" sz="1200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173632" y="3250087"/>
          <a:ext cx="4536000" cy="285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NO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KRITERIA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BESARAN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Pemulasaraan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550,000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2.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Kantong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100,000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3.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Peti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1,750,000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4.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Plastik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Erat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260,000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5.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Desinfektan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6.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Transport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mobil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500,000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8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7.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Desinfektan mobil jenazah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6777447" y="5124674"/>
            <a:ext cx="350384" cy="509889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87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7255"/>
            <a:ext cx="11573197" cy="487875"/>
          </a:xfrm>
          <a:prstGeom prst="rect">
            <a:avLst/>
          </a:prstGeom>
        </p:spPr>
        <p:txBody>
          <a:bodyPr/>
          <a:lstStyle/>
          <a:p>
            <a:r>
              <a:rPr lang="id-ID" sz="3200" b="1" dirty="0">
                <a:solidFill>
                  <a:schemeClr val="accent1">
                    <a:lumMod val="50000"/>
                  </a:schemeClr>
                </a:solidFill>
              </a:rPr>
              <a:t>NORMA TARIF PASIEN DENGAN KONDISI TERTENTU</a:t>
            </a:r>
            <a:endParaRPr lang="en-ID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CE4B43-38CA-40DC-906D-30151900078E}"/>
              </a:ext>
            </a:extLst>
          </p:cNvPr>
          <p:cNvSpPr/>
          <p:nvPr/>
        </p:nvSpPr>
        <p:spPr>
          <a:xfrm>
            <a:off x="1995388" y="2111412"/>
            <a:ext cx="2331218" cy="2595204"/>
          </a:xfrm>
          <a:prstGeom prst="roundRect">
            <a:avLst>
              <a:gd name="adj" fmla="val 10633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4B4AF4-0185-4405-9352-931120440DFF}"/>
              </a:ext>
            </a:extLst>
          </p:cNvPr>
          <p:cNvSpPr/>
          <p:nvPr/>
        </p:nvSpPr>
        <p:spPr>
          <a:xfrm>
            <a:off x="2213260" y="12523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1F1D28-F4EC-4545-8830-3062F9835F03}"/>
              </a:ext>
            </a:extLst>
          </p:cNvPr>
          <p:cNvSpPr txBox="1"/>
          <p:nvPr/>
        </p:nvSpPr>
        <p:spPr>
          <a:xfrm>
            <a:off x="2487015" y="1947504"/>
            <a:ext cx="143821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d-ID" altLang="ko-KR" b="1" dirty="0" smtClean="0">
                <a:cs typeface="Arial" pitchFamily="34" charset="0"/>
              </a:rPr>
              <a:t>PASIEN DENGAN KOMORBID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5894097-1844-42B1-9031-72DA71253E56}"/>
              </a:ext>
            </a:extLst>
          </p:cNvPr>
          <p:cNvSpPr/>
          <p:nvPr/>
        </p:nvSpPr>
        <p:spPr>
          <a:xfrm>
            <a:off x="4758844" y="2111412"/>
            <a:ext cx="2331218" cy="2595204"/>
          </a:xfrm>
          <a:prstGeom prst="roundRect">
            <a:avLst>
              <a:gd name="adj" fmla="val 106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969443C-8460-428D-B350-D2B00AF34A04}"/>
              </a:ext>
            </a:extLst>
          </p:cNvPr>
          <p:cNvSpPr/>
          <p:nvPr/>
        </p:nvSpPr>
        <p:spPr>
          <a:xfrm>
            <a:off x="4976716" y="12523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CB5B7E-5D77-45AE-AF08-1511B88DB0AE}"/>
              </a:ext>
            </a:extLst>
          </p:cNvPr>
          <p:cNvSpPr txBox="1"/>
          <p:nvPr/>
        </p:nvSpPr>
        <p:spPr>
          <a:xfrm>
            <a:off x="5218239" y="1915791"/>
            <a:ext cx="143821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d-ID" altLang="ko-KR" b="1" dirty="0" smtClean="0">
                <a:cs typeface="Arial" pitchFamily="34" charset="0"/>
              </a:rPr>
              <a:t>PASIEN DENGAN KOMPLIKASI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C56FB7-F7C2-401D-A0DA-10D39D054259}"/>
              </a:ext>
            </a:extLst>
          </p:cNvPr>
          <p:cNvSpPr/>
          <p:nvPr/>
        </p:nvSpPr>
        <p:spPr>
          <a:xfrm>
            <a:off x="7522300" y="2111412"/>
            <a:ext cx="2331218" cy="2595204"/>
          </a:xfrm>
          <a:prstGeom prst="roundRect">
            <a:avLst>
              <a:gd name="adj" fmla="val 1063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8074B8-9698-467F-99BB-17EE5C879A88}"/>
              </a:ext>
            </a:extLst>
          </p:cNvPr>
          <p:cNvSpPr/>
          <p:nvPr/>
        </p:nvSpPr>
        <p:spPr>
          <a:xfrm>
            <a:off x="7740172" y="1252383"/>
            <a:ext cx="1895475" cy="2790825"/>
          </a:xfrm>
          <a:custGeom>
            <a:avLst/>
            <a:gdLst>
              <a:gd name="connsiteX0" fmla="*/ 0 w 1895475"/>
              <a:gd name="connsiteY0" fmla="*/ 450533 h 2790825"/>
              <a:gd name="connsiteX1" fmla="*/ 317183 w 1895475"/>
              <a:gd name="connsiteY1" fmla="*/ 133350 h 2790825"/>
              <a:gd name="connsiteX2" fmla="*/ 317183 w 1895475"/>
              <a:gd name="connsiteY2" fmla="*/ 133350 h 2790825"/>
              <a:gd name="connsiteX3" fmla="*/ 317183 w 1895475"/>
              <a:gd name="connsiteY3" fmla="*/ 133350 h 2790825"/>
              <a:gd name="connsiteX4" fmla="*/ 1586865 w 1895475"/>
              <a:gd name="connsiteY4" fmla="*/ 0 h 2790825"/>
              <a:gd name="connsiteX5" fmla="*/ 1904048 w 1895475"/>
              <a:gd name="connsiteY5" fmla="*/ 317183 h 2790825"/>
              <a:gd name="connsiteX6" fmla="*/ 1827848 w 1895475"/>
              <a:gd name="connsiteY6" fmla="*/ 2110740 h 2790825"/>
              <a:gd name="connsiteX7" fmla="*/ 1510665 w 1895475"/>
              <a:gd name="connsiteY7" fmla="*/ 2427923 h 2790825"/>
              <a:gd name="connsiteX8" fmla="*/ 745808 w 1895475"/>
              <a:gd name="connsiteY8" fmla="*/ 2427923 h 2790825"/>
              <a:gd name="connsiteX9" fmla="*/ 650558 w 1895475"/>
              <a:gd name="connsiteY9" fmla="*/ 2792730 h 2790825"/>
              <a:gd name="connsiteX10" fmla="*/ 413385 w 1895475"/>
              <a:gd name="connsiteY10" fmla="*/ 2427923 h 2790825"/>
              <a:gd name="connsiteX11" fmla="*/ 413385 w 1895475"/>
              <a:gd name="connsiteY11" fmla="*/ 2427923 h 2790825"/>
              <a:gd name="connsiteX12" fmla="*/ 96203 w 1895475"/>
              <a:gd name="connsiteY12" fmla="*/ 2110740 h 2790825"/>
              <a:gd name="connsiteX13" fmla="*/ 0 w 1895475"/>
              <a:gd name="connsiteY13" fmla="*/ 450533 h 2790825"/>
              <a:gd name="connsiteX14" fmla="*/ 0 w 1895475"/>
              <a:gd name="connsiteY14" fmla="*/ 450533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790825">
                <a:moveTo>
                  <a:pt x="0" y="450533"/>
                </a:moveTo>
                <a:cubicBezTo>
                  <a:pt x="0" y="275273"/>
                  <a:pt x="141923" y="133350"/>
                  <a:pt x="317183" y="133350"/>
                </a:cubicBezTo>
                <a:lnTo>
                  <a:pt x="317183" y="133350"/>
                </a:lnTo>
                <a:lnTo>
                  <a:pt x="317183" y="133350"/>
                </a:lnTo>
                <a:lnTo>
                  <a:pt x="1586865" y="0"/>
                </a:lnTo>
                <a:cubicBezTo>
                  <a:pt x="1762125" y="0"/>
                  <a:pt x="1904048" y="141923"/>
                  <a:pt x="1904048" y="317183"/>
                </a:cubicBezTo>
                <a:lnTo>
                  <a:pt x="1827848" y="2110740"/>
                </a:lnTo>
                <a:cubicBezTo>
                  <a:pt x="1827848" y="2286000"/>
                  <a:pt x="1685925" y="2427923"/>
                  <a:pt x="1510665" y="2427923"/>
                </a:cubicBezTo>
                <a:lnTo>
                  <a:pt x="745808" y="2427923"/>
                </a:lnTo>
                <a:lnTo>
                  <a:pt x="650558" y="2792730"/>
                </a:lnTo>
                <a:lnTo>
                  <a:pt x="413385" y="2427923"/>
                </a:lnTo>
                <a:lnTo>
                  <a:pt x="413385" y="2427923"/>
                </a:lnTo>
                <a:cubicBezTo>
                  <a:pt x="238125" y="2427923"/>
                  <a:pt x="96203" y="2286000"/>
                  <a:pt x="96203" y="2110740"/>
                </a:cubicBezTo>
                <a:lnTo>
                  <a:pt x="0" y="450533"/>
                </a:lnTo>
                <a:lnTo>
                  <a:pt x="0" y="4505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269DA7-038E-4AD0-9631-4101F7B84784}"/>
              </a:ext>
            </a:extLst>
          </p:cNvPr>
          <p:cNvSpPr txBox="1"/>
          <p:nvPr/>
        </p:nvSpPr>
        <p:spPr>
          <a:xfrm>
            <a:off x="7968802" y="1915791"/>
            <a:ext cx="1438214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id-ID" altLang="ko-KR" b="1" dirty="0" smtClean="0">
                <a:cs typeface="Arial" pitchFamily="34" charset="0"/>
              </a:rPr>
              <a:t>PASIEN DENGAN CO-INSIDENS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08735" y="4905750"/>
            <a:ext cx="3924300" cy="473740"/>
          </a:xfrm>
          <a:prstGeom prst="downArrow">
            <a:avLst/>
          </a:prstGeom>
          <a:solidFill>
            <a:srgbClr val="69DDAE"/>
          </a:solidFill>
          <a:ln>
            <a:solidFill>
              <a:srgbClr val="69DDAE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504950" y="5565645"/>
            <a:ext cx="10039350" cy="1092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Penggantian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biaya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pelayanan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untuk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id-ID" b="1" dirty="0" smtClean="0">
                <a:solidFill>
                  <a:schemeClr val="tx1"/>
                </a:solidFill>
              </a:rPr>
              <a:t>perawatan lanjutan terkait </a:t>
            </a:r>
            <a:r>
              <a:rPr lang="en-ID" b="1" dirty="0" err="1" smtClean="0">
                <a:solidFill>
                  <a:schemeClr val="tx1"/>
                </a:solidFill>
              </a:rPr>
              <a:t>komorbid</a:t>
            </a:r>
            <a:r>
              <a:rPr lang="en-ID" b="1" dirty="0" smtClean="0">
                <a:solidFill>
                  <a:schemeClr val="tx1"/>
                </a:solidFill>
              </a:rPr>
              <a:t>/</a:t>
            </a:r>
            <a:r>
              <a:rPr lang="en-ID" b="1" dirty="0" err="1" smtClean="0">
                <a:solidFill>
                  <a:schemeClr val="tx1"/>
                </a:solidFill>
              </a:rPr>
              <a:t>penyakit</a:t>
            </a:r>
            <a:r>
              <a:rPr lang="en-ID" b="1" dirty="0" smtClean="0">
                <a:solidFill>
                  <a:schemeClr val="tx1"/>
                </a:solidFill>
              </a:rPr>
              <a:t> </a:t>
            </a:r>
            <a:r>
              <a:rPr lang="en-ID" b="1" dirty="0" err="1" smtClean="0">
                <a:solidFill>
                  <a:schemeClr val="tx1"/>
                </a:solidFill>
              </a:rPr>
              <a:t>penyerta</a:t>
            </a:r>
            <a:r>
              <a:rPr lang="id-ID" b="1" dirty="0" smtClean="0">
                <a:solidFill>
                  <a:schemeClr val="tx1"/>
                </a:solidFill>
              </a:rPr>
              <a:t> dan </a:t>
            </a:r>
            <a:r>
              <a:rPr lang="en-ID" b="1" dirty="0" err="1" smtClean="0">
                <a:solidFill>
                  <a:schemeClr val="tx1"/>
                </a:solidFill>
              </a:rPr>
              <a:t>komplikasi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id-ID" b="1" dirty="0" smtClean="0">
                <a:solidFill>
                  <a:schemeClr val="tx1"/>
                </a:solidFill>
              </a:rPr>
              <a:t>serta penggantian biaya pelayanan </a:t>
            </a:r>
            <a:r>
              <a:rPr lang="en-ID" b="1" i="1" dirty="0" smtClean="0">
                <a:solidFill>
                  <a:schemeClr val="tx1"/>
                </a:solidFill>
              </a:rPr>
              <a:t>co-</a:t>
            </a:r>
            <a:r>
              <a:rPr lang="en-ID" b="1" i="1" dirty="0" err="1" smtClean="0">
                <a:solidFill>
                  <a:schemeClr val="tx1"/>
                </a:solidFill>
              </a:rPr>
              <a:t>insidens</a:t>
            </a:r>
            <a:r>
              <a:rPr lang="id-ID" b="1" dirty="0">
                <a:solidFill>
                  <a:schemeClr val="tx1"/>
                </a:solidFill>
              </a:rPr>
              <a:t>, untuk pasien yang </a:t>
            </a:r>
            <a:r>
              <a:rPr lang="en-US" b="1" dirty="0" err="1">
                <a:solidFill>
                  <a:schemeClr val="tx1"/>
                </a:solidFill>
              </a:rPr>
              <a:t>mulai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dirawat sejak tanggal </a:t>
            </a:r>
            <a:r>
              <a:rPr lang="en-US" b="1" dirty="0">
                <a:solidFill>
                  <a:schemeClr val="tx1"/>
                </a:solidFill>
              </a:rPr>
              <a:t>28 </a:t>
            </a:r>
            <a:r>
              <a:rPr lang="en-ID" b="1" dirty="0" err="1">
                <a:solidFill>
                  <a:schemeClr val="tx1"/>
                </a:solidFill>
              </a:rPr>
              <a:t>Januari</a:t>
            </a:r>
            <a:r>
              <a:rPr lang="id-ID" b="1" dirty="0">
                <a:solidFill>
                  <a:schemeClr val="tx1"/>
                </a:solidFill>
              </a:rPr>
              <a:t> 20</a:t>
            </a:r>
            <a:r>
              <a:rPr lang="en-ID" b="1" dirty="0">
                <a:solidFill>
                  <a:schemeClr val="tx1"/>
                </a:solidFill>
              </a:rPr>
              <a:t>20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sampai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14 </a:t>
            </a:r>
            <a:r>
              <a:rPr lang="en-US" b="1" dirty="0" err="1">
                <a:solidFill>
                  <a:schemeClr val="tx1"/>
                </a:solidFill>
              </a:rPr>
              <a:t>Agustus</a:t>
            </a:r>
            <a:r>
              <a:rPr lang="en-US" b="1" dirty="0">
                <a:solidFill>
                  <a:schemeClr val="tx1"/>
                </a:solidFill>
              </a:rPr>
              <a:t> 2020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dibebankan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pada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jaminan</a:t>
            </a:r>
            <a:r>
              <a:rPr lang="en-ID" b="1" dirty="0">
                <a:solidFill>
                  <a:schemeClr val="tx1"/>
                </a:solidFill>
              </a:rPr>
              <a:t> COVID-19. 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871"/>
          <p:cNvSpPr>
            <a:spLocks noChangeArrowheads="1"/>
          </p:cNvSpPr>
          <p:nvPr/>
        </p:nvSpPr>
        <p:spPr bwMode="auto">
          <a:xfrm>
            <a:off x="5030788" y="3452813"/>
            <a:ext cx="463550" cy="300037"/>
          </a:xfrm>
          <a:custGeom>
            <a:avLst/>
            <a:gdLst>
              <a:gd name="T0" fmla="*/ 2147483647 w 830"/>
              <a:gd name="T1" fmla="*/ 2147483647 h 530"/>
              <a:gd name="T2" fmla="*/ 2147483647 w 830"/>
              <a:gd name="T3" fmla="*/ 2147483647 h 530"/>
              <a:gd name="T4" fmla="*/ 2147483647 w 830"/>
              <a:gd name="T5" fmla="*/ 2147483647 h 530"/>
              <a:gd name="T6" fmla="*/ 2147483647 w 830"/>
              <a:gd name="T7" fmla="*/ 2147483647 h 530"/>
              <a:gd name="T8" fmla="*/ 2147483647 w 830"/>
              <a:gd name="T9" fmla="*/ 2147483647 h 530"/>
              <a:gd name="T10" fmla="*/ 2147483647 w 830"/>
              <a:gd name="T11" fmla="*/ 2147483647 h 530"/>
              <a:gd name="T12" fmla="*/ 2147483647 w 830"/>
              <a:gd name="T13" fmla="*/ 2147483647 h 530"/>
              <a:gd name="T14" fmla="*/ 2147483647 w 830"/>
              <a:gd name="T15" fmla="*/ 2147483647 h 530"/>
              <a:gd name="T16" fmla="*/ 2147483647 w 830"/>
              <a:gd name="T17" fmla="*/ 2147483647 h 530"/>
              <a:gd name="T18" fmla="*/ 2147483647 w 830"/>
              <a:gd name="T19" fmla="*/ 2147483647 h 530"/>
              <a:gd name="T20" fmla="*/ 0 w 830"/>
              <a:gd name="T21" fmla="*/ 2147483647 h 530"/>
              <a:gd name="T22" fmla="*/ 0 w 830"/>
              <a:gd name="T23" fmla="*/ 2147483647 h 530"/>
              <a:gd name="T24" fmla="*/ 2147483647 w 830"/>
              <a:gd name="T25" fmla="*/ 0 h 530"/>
              <a:gd name="T26" fmla="*/ 2147483647 w 830"/>
              <a:gd name="T27" fmla="*/ 0 h 530"/>
              <a:gd name="T28" fmla="*/ 2147483647 w 830"/>
              <a:gd name="T29" fmla="*/ 2147483647 h 530"/>
              <a:gd name="T30" fmla="*/ 2147483647 w 830"/>
              <a:gd name="T31" fmla="*/ 2147483647 h 530"/>
              <a:gd name="T32" fmla="*/ 2147483647 w 830"/>
              <a:gd name="T33" fmla="*/ 2147483647 h 530"/>
              <a:gd name="T34" fmla="*/ 2147483647 w 830"/>
              <a:gd name="T35" fmla="*/ 2147483647 h 530"/>
              <a:gd name="T36" fmla="*/ 2147483647 w 830"/>
              <a:gd name="T37" fmla="*/ 2147483647 h 530"/>
              <a:gd name="T38" fmla="*/ 2147483647 w 830"/>
              <a:gd name="T39" fmla="*/ 2147483647 h 530"/>
              <a:gd name="T40" fmla="*/ 2147483647 w 830"/>
              <a:gd name="T41" fmla="*/ 2147483647 h 530"/>
              <a:gd name="T42" fmla="*/ 2147483647 w 830"/>
              <a:gd name="T43" fmla="*/ 2147483647 h 530"/>
              <a:gd name="T44" fmla="*/ 2147483647 w 830"/>
              <a:gd name="T45" fmla="*/ 2147483647 h 530"/>
              <a:gd name="T46" fmla="*/ 2147483647 w 830"/>
              <a:gd name="T47" fmla="*/ 2147483647 h 530"/>
              <a:gd name="T48" fmla="*/ 2147483647 w 830"/>
              <a:gd name="T49" fmla="*/ 2147483647 h 530"/>
              <a:gd name="T50" fmla="*/ 2147483647 w 830"/>
              <a:gd name="T51" fmla="*/ 2147483647 h 530"/>
              <a:gd name="T52" fmla="*/ 2147483647 w 830"/>
              <a:gd name="T53" fmla="*/ 2147483647 h 530"/>
              <a:gd name="T54" fmla="*/ 2147483647 w 830"/>
              <a:gd name="T55" fmla="*/ 2147483647 h 530"/>
              <a:gd name="T56" fmla="*/ 2147483647 w 830"/>
              <a:gd name="T57" fmla="*/ 2147483647 h 530"/>
              <a:gd name="T58" fmla="*/ 2147483647 w 830"/>
              <a:gd name="T59" fmla="*/ 2147483647 h 530"/>
              <a:gd name="T60" fmla="*/ 2147483647 w 830"/>
              <a:gd name="T61" fmla="*/ 2147483647 h 530"/>
              <a:gd name="T62" fmla="*/ 2147483647 w 830"/>
              <a:gd name="T63" fmla="*/ 2147483647 h 530"/>
              <a:gd name="T64" fmla="*/ 2147483647 w 830"/>
              <a:gd name="T65" fmla="*/ 2147483647 h 530"/>
              <a:gd name="T66" fmla="*/ 2147483647 w 830"/>
              <a:gd name="T67" fmla="*/ 2147483647 h 530"/>
              <a:gd name="T68" fmla="*/ 2147483647 w 830"/>
              <a:gd name="T69" fmla="*/ 2147483647 h 530"/>
              <a:gd name="T70" fmla="*/ 2147483647 w 830"/>
              <a:gd name="T71" fmla="*/ 2147483647 h 530"/>
              <a:gd name="T72" fmla="*/ 2147483647 w 830"/>
              <a:gd name="T73" fmla="*/ 2147483647 h 530"/>
              <a:gd name="T74" fmla="*/ 2147483647 w 830"/>
              <a:gd name="T75" fmla="*/ 2147483647 h 530"/>
              <a:gd name="T76" fmla="*/ 2147483647 w 830"/>
              <a:gd name="T77" fmla="*/ 2147483647 h 530"/>
              <a:gd name="T78" fmla="*/ 2147483647 w 830"/>
              <a:gd name="T79" fmla="*/ 2147483647 h 530"/>
              <a:gd name="T80" fmla="*/ 2147483647 w 830"/>
              <a:gd name="T81" fmla="*/ 2147483647 h 530"/>
              <a:gd name="T82" fmla="*/ 2147483647 w 830"/>
              <a:gd name="T83" fmla="*/ 2147483647 h 530"/>
              <a:gd name="T84" fmla="*/ 2147483647 w 830"/>
              <a:gd name="T85" fmla="*/ 2147483647 h 530"/>
              <a:gd name="T86" fmla="*/ 2147483647 w 830"/>
              <a:gd name="T87" fmla="*/ 2147483647 h 530"/>
              <a:gd name="T88" fmla="*/ 2147483647 w 830"/>
              <a:gd name="T89" fmla="*/ 2147483647 h 530"/>
              <a:gd name="T90" fmla="*/ 2147483647 w 830"/>
              <a:gd name="T91" fmla="*/ 2147483647 h 530"/>
              <a:gd name="T92" fmla="*/ 2147483647 w 830"/>
              <a:gd name="T93" fmla="*/ 2147483647 h 530"/>
              <a:gd name="T94" fmla="*/ 2147483647 w 830"/>
              <a:gd name="T95" fmla="*/ 2147483647 h 530"/>
              <a:gd name="T96" fmla="*/ 2147483647 w 830"/>
              <a:gd name="T97" fmla="*/ 2147483647 h 530"/>
              <a:gd name="T98" fmla="*/ 2147483647 w 830"/>
              <a:gd name="T99" fmla="*/ 2147483647 h 5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530"/>
              <a:gd name="T152" fmla="*/ 830 w 830"/>
              <a:gd name="T153" fmla="*/ 530 h 5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530">
                <a:moveTo>
                  <a:pt x="830" y="251"/>
                </a:moveTo>
                <a:cubicBezTo>
                  <a:pt x="830" y="516"/>
                  <a:pt x="830" y="516"/>
                  <a:pt x="830" y="516"/>
                </a:cubicBezTo>
                <a:cubicBezTo>
                  <a:pt x="830" y="524"/>
                  <a:pt x="823" y="530"/>
                  <a:pt x="815" y="530"/>
                </a:cubicBezTo>
                <a:cubicBezTo>
                  <a:pt x="808" y="530"/>
                  <a:pt x="808" y="530"/>
                  <a:pt x="808" y="530"/>
                </a:cubicBezTo>
                <a:cubicBezTo>
                  <a:pt x="800" y="530"/>
                  <a:pt x="793" y="524"/>
                  <a:pt x="793" y="516"/>
                </a:cubicBezTo>
                <a:cubicBezTo>
                  <a:pt x="793" y="348"/>
                  <a:pt x="793" y="348"/>
                  <a:pt x="793" y="348"/>
                </a:cubicBezTo>
                <a:cubicBezTo>
                  <a:pt x="37" y="348"/>
                  <a:pt x="37" y="348"/>
                  <a:pt x="37" y="348"/>
                </a:cubicBezTo>
                <a:cubicBezTo>
                  <a:pt x="37" y="516"/>
                  <a:pt x="37" y="516"/>
                  <a:pt x="37" y="516"/>
                </a:cubicBezTo>
                <a:cubicBezTo>
                  <a:pt x="37" y="524"/>
                  <a:pt x="30" y="530"/>
                  <a:pt x="22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7" y="530"/>
                  <a:pt x="0" y="524"/>
                  <a:pt x="0" y="5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7" y="6"/>
                  <a:pt x="37" y="14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793" y="311"/>
                  <a:pt x="793" y="311"/>
                  <a:pt x="793" y="311"/>
                </a:cubicBezTo>
                <a:cubicBezTo>
                  <a:pt x="793" y="251"/>
                  <a:pt x="793" y="251"/>
                  <a:pt x="793" y="251"/>
                </a:cubicBezTo>
                <a:cubicBezTo>
                  <a:pt x="793" y="243"/>
                  <a:pt x="800" y="237"/>
                  <a:pt x="808" y="237"/>
                </a:cubicBezTo>
                <a:cubicBezTo>
                  <a:pt x="815" y="237"/>
                  <a:pt x="815" y="237"/>
                  <a:pt x="815" y="237"/>
                </a:cubicBezTo>
                <a:cubicBezTo>
                  <a:pt x="823" y="237"/>
                  <a:pt x="830" y="243"/>
                  <a:pt x="830" y="251"/>
                </a:cubicBezTo>
                <a:close/>
                <a:moveTo>
                  <a:pt x="137" y="154"/>
                </a:moveTo>
                <a:cubicBezTo>
                  <a:pt x="84" y="154"/>
                  <a:pt x="59" y="170"/>
                  <a:pt x="59" y="189"/>
                </a:cubicBezTo>
                <a:cubicBezTo>
                  <a:pt x="59" y="197"/>
                  <a:pt x="59" y="213"/>
                  <a:pt x="59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194"/>
                  <a:pt x="241" y="154"/>
                  <a:pt x="137" y="154"/>
                </a:cubicBezTo>
                <a:close/>
                <a:moveTo>
                  <a:pt x="736" y="216"/>
                </a:moveTo>
                <a:cubicBezTo>
                  <a:pt x="736" y="211"/>
                  <a:pt x="730" y="207"/>
                  <a:pt x="722" y="207"/>
                </a:cubicBezTo>
                <a:cubicBezTo>
                  <a:pt x="568" y="207"/>
                  <a:pt x="568" y="207"/>
                  <a:pt x="568" y="207"/>
                </a:cubicBezTo>
                <a:cubicBezTo>
                  <a:pt x="560" y="207"/>
                  <a:pt x="553" y="211"/>
                  <a:pt x="553" y="216"/>
                </a:cubicBezTo>
                <a:cubicBezTo>
                  <a:pt x="553" y="230"/>
                  <a:pt x="553" y="230"/>
                  <a:pt x="553" y="230"/>
                </a:cubicBezTo>
                <a:cubicBezTo>
                  <a:pt x="553" y="235"/>
                  <a:pt x="560" y="240"/>
                  <a:pt x="568" y="240"/>
                </a:cubicBezTo>
                <a:cubicBezTo>
                  <a:pt x="722" y="240"/>
                  <a:pt x="722" y="240"/>
                  <a:pt x="722" y="240"/>
                </a:cubicBezTo>
                <a:cubicBezTo>
                  <a:pt x="730" y="240"/>
                  <a:pt x="736" y="235"/>
                  <a:pt x="736" y="230"/>
                </a:cubicBezTo>
                <a:lnTo>
                  <a:pt x="736" y="216"/>
                </a:lnTo>
                <a:close/>
                <a:moveTo>
                  <a:pt x="765" y="223"/>
                </a:moveTo>
                <a:cubicBezTo>
                  <a:pt x="739" y="223"/>
                  <a:pt x="739" y="223"/>
                  <a:pt x="739" y="223"/>
                </a:cubicBezTo>
                <a:cubicBezTo>
                  <a:pt x="739" y="230"/>
                  <a:pt x="739" y="230"/>
                  <a:pt x="739" y="230"/>
                </a:cubicBezTo>
                <a:cubicBezTo>
                  <a:pt x="739" y="237"/>
                  <a:pt x="732" y="243"/>
                  <a:pt x="722" y="243"/>
                </a:cubicBezTo>
                <a:cubicBezTo>
                  <a:pt x="568" y="243"/>
                  <a:pt x="568" y="243"/>
                  <a:pt x="568" y="243"/>
                </a:cubicBezTo>
                <a:cubicBezTo>
                  <a:pt x="558" y="243"/>
                  <a:pt x="550" y="237"/>
                  <a:pt x="550" y="230"/>
                </a:cubicBezTo>
                <a:cubicBezTo>
                  <a:pt x="550" y="223"/>
                  <a:pt x="550" y="223"/>
                  <a:pt x="550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50" y="230"/>
                  <a:pt x="50" y="238"/>
                </a:cubicBezTo>
                <a:cubicBezTo>
                  <a:pt x="50" y="284"/>
                  <a:pt x="50" y="284"/>
                  <a:pt x="50" y="284"/>
                </a:cubicBezTo>
                <a:cubicBezTo>
                  <a:pt x="50" y="292"/>
                  <a:pt x="57" y="299"/>
                  <a:pt x="65" y="299"/>
                </a:cubicBezTo>
                <a:cubicBezTo>
                  <a:pt x="765" y="299"/>
                  <a:pt x="765" y="299"/>
                  <a:pt x="765" y="299"/>
                </a:cubicBezTo>
                <a:cubicBezTo>
                  <a:pt x="773" y="299"/>
                  <a:pt x="779" y="292"/>
                  <a:pt x="779" y="284"/>
                </a:cubicBezTo>
                <a:cubicBezTo>
                  <a:pt x="779" y="238"/>
                  <a:pt x="779" y="238"/>
                  <a:pt x="779" y="238"/>
                </a:cubicBezTo>
                <a:cubicBezTo>
                  <a:pt x="779" y="230"/>
                  <a:pt x="773" y="223"/>
                  <a:pt x="765" y="2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9155" name="AutoShape 891"/>
          <p:cNvSpPr>
            <a:spLocks/>
          </p:cNvSpPr>
          <p:nvPr/>
        </p:nvSpPr>
        <p:spPr bwMode="auto">
          <a:xfrm>
            <a:off x="571500" y="898525"/>
            <a:ext cx="7904163" cy="5815013"/>
          </a:xfrm>
          <a:prstGeom prst="flowChartProcess">
            <a:avLst/>
          </a:prstGeom>
          <a:noFill/>
          <a:ln w="9525">
            <a:solidFill>
              <a:srgbClr val="745D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1" tIns="60950" rIns="121901" bIns="609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IN" altLang="zh-CN">
              <a:solidFill>
                <a:srgbClr val="000000"/>
              </a:solidFill>
            </a:endParaRPr>
          </a:p>
        </p:txBody>
      </p:sp>
      <p:sp>
        <p:nvSpPr>
          <p:cNvPr id="49156" name="Rectangle 895"/>
          <p:cNvSpPr>
            <a:spLocks noChangeArrowheads="1"/>
          </p:cNvSpPr>
          <p:nvPr/>
        </p:nvSpPr>
        <p:spPr bwMode="auto">
          <a:xfrm>
            <a:off x="909638" y="671513"/>
            <a:ext cx="2157412" cy="5524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Koding</a:t>
            </a:r>
          </a:p>
        </p:txBody>
      </p:sp>
      <p:sp>
        <p:nvSpPr>
          <p:cNvPr id="20" name="Rectangle 899"/>
          <p:cNvSpPr>
            <a:spLocks noChangeArrowheads="1"/>
          </p:cNvSpPr>
          <p:nvPr/>
        </p:nvSpPr>
        <p:spPr bwMode="auto">
          <a:xfrm>
            <a:off x="577850" y="1613133"/>
            <a:ext cx="5962650" cy="4385796"/>
          </a:xfrm>
          <a:prstGeom prst="rect">
            <a:avLst/>
          </a:prstGeom>
          <a:noFill/>
          <a:ln>
            <a:noFill/>
          </a:ln>
        </p:spPr>
        <p:txBody>
          <a:bodyPr wrap="square" lIns="121901" tIns="60950" rIns="121901" bIns="60950">
            <a:spAutoFit/>
          </a:bodyPr>
          <a:lstStyle/>
          <a:p>
            <a:pPr marL="284142">
              <a:defRPr/>
            </a:pPr>
            <a:r>
              <a:rPr lang="id-ID" sz="1400" dirty="0">
                <a:latin typeface="+mj-lt"/>
              </a:rPr>
              <a:t>Dalam pengajuan klaim </a:t>
            </a:r>
            <a:r>
              <a:rPr lang="en-US" sz="1400" dirty="0" err="1">
                <a:latin typeface="+mj-lt"/>
              </a:rPr>
              <a:t>pelayanan</a:t>
            </a:r>
            <a:r>
              <a:rPr lang="en-US" sz="1400" dirty="0">
                <a:latin typeface="+mj-lt"/>
              </a:rPr>
              <a:t> COVID-19 </a:t>
            </a:r>
            <a:r>
              <a:rPr lang="id-ID" sz="1400" dirty="0">
                <a:latin typeface="+mj-lt"/>
              </a:rPr>
              <a:t>diklaimkan menggunakan </a:t>
            </a:r>
            <a:r>
              <a:rPr lang="id-ID" sz="1400" i="1" dirty="0">
                <a:latin typeface="+mj-lt"/>
              </a:rPr>
              <a:t>software</a:t>
            </a:r>
            <a:r>
              <a:rPr lang="id-ID" sz="1400" dirty="0">
                <a:latin typeface="+mj-lt"/>
              </a:rPr>
              <a:t> INA-CBG. Ketentuan koding yang digunakan sebagai berikut:</a:t>
            </a:r>
            <a:endParaRPr lang="en-US" sz="1400" dirty="0">
              <a:latin typeface="+mj-lt"/>
            </a:endParaRP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Seluruh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pasien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hasil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pemeriksaan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penunjang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positif</a:t>
            </a:r>
            <a:r>
              <a:rPr lang="en-US" sz="1400" dirty="0">
                <a:latin typeface="+mj-lt"/>
              </a:rPr>
              <a:t> COVID-19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B34.2 (</a:t>
            </a:r>
            <a:r>
              <a:rPr lang="en-US" sz="1400" i="1" dirty="0">
                <a:latin typeface="+mj-lt"/>
              </a:rPr>
              <a:t>Coronavirus Infection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Unspecified Site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pasien</a:t>
            </a:r>
            <a:r>
              <a:rPr lang="en-US" sz="1400" dirty="0">
                <a:latin typeface="+mj-lt"/>
              </a:rPr>
              <a:t>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Z03.8 (</a:t>
            </a:r>
            <a:r>
              <a:rPr lang="en-US" sz="1400" i="1" dirty="0">
                <a:latin typeface="+mj-lt"/>
              </a:rPr>
              <a:t>Observation for other suspected diseases and conditions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bayi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baru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lahir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hasil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pemeriksaan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penunjang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positif</a:t>
            </a:r>
            <a:r>
              <a:rPr lang="en-US" sz="1400" dirty="0">
                <a:latin typeface="+mj-lt"/>
              </a:rPr>
              <a:t> COVID-19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P39.8 (</a:t>
            </a:r>
            <a:r>
              <a:rPr lang="en-US" sz="1400" i="1" dirty="0">
                <a:latin typeface="+mj-lt"/>
              </a:rPr>
              <a:t>Other specified infections specific to the perinatal period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bayi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baru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lahir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status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P96.8 (</a:t>
            </a:r>
            <a:r>
              <a:rPr lang="en-US" sz="1400" i="1" dirty="0">
                <a:latin typeface="+mj-lt"/>
              </a:rPr>
              <a:t>Other specified conditions originating in the perinatal period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Jika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terdapat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selain</a:t>
            </a:r>
            <a:r>
              <a:rPr lang="en-US" sz="1400" dirty="0">
                <a:latin typeface="+mj-lt"/>
              </a:rPr>
              <a:t> COVID-19,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maka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dikoding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sekunder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49158" name="Freeform 911"/>
          <p:cNvSpPr>
            <a:spLocks noChangeArrowheads="1"/>
          </p:cNvSpPr>
          <p:nvPr/>
        </p:nvSpPr>
        <p:spPr bwMode="auto">
          <a:xfrm>
            <a:off x="571500" y="4251325"/>
            <a:ext cx="338138" cy="347663"/>
          </a:xfrm>
          <a:custGeom>
            <a:avLst/>
            <a:gdLst>
              <a:gd name="T0" fmla="*/ 2147483647 w 638"/>
              <a:gd name="T1" fmla="*/ 0 h 638"/>
              <a:gd name="T2" fmla="*/ 2147483647 w 638"/>
              <a:gd name="T3" fmla="*/ 2147483647 h 638"/>
              <a:gd name="T4" fmla="*/ 2147483647 w 638"/>
              <a:gd name="T5" fmla="*/ 2147483647 h 638"/>
              <a:gd name="T6" fmla="*/ 2147483647 w 638"/>
              <a:gd name="T7" fmla="*/ 2147483647 h 638"/>
              <a:gd name="T8" fmla="*/ 2147483647 w 638"/>
              <a:gd name="T9" fmla="*/ 2147483647 h 638"/>
              <a:gd name="T10" fmla="*/ 2147483647 w 638"/>
              <a:gd name="T11" fmla="*/ 2147483647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2147483647 w 638"/>
              <a:gd name="T19" fmla="*/ 2147483647 h 638"/>
              <a:gd name="T20" fmla="*/ 2147483647 w 638"/>
              <a:gd name="T21" fmla="*/ 2147483647 h 638"/>
              <a:gd name="T22" fmla="*/ 2147483647 w 638"/>
              <a:gd name="T23" fmla="*/ 2147483647 h 638"/>
              <a:gd name="T24" fmla="*/ 2147483647 w 638"/>
              <a:gd name="T25" fmla="*/ 2147483647 h 638"/>
              <a:gd name="T26" fmla="*/ 2147483647 w 638"/>
              <a:gd name="T27" fmla="*/ 2147483647 h 638"/>
              <a:gd name="T28" fmla="*/ 2147483647 w 638"/>
              <a:gd name="T29" fmla="*/ 2147483647 h 638"/>
              <a:gd name="T30" fmla="*/ 2147483647 w 638"/>
              <a:gd name="T31" fmla="*/ 2147483647 h 638"/>
              <a:gd name="T32" fmla="*/ 2147483647 w 638"/>
              <a:gd name="T33" fmla="*/ 2147483647 h 638"/>
              <a:gd name="T34" fmla="*/ 2147483647 w 638"/>
              <a:gd name="T35" fmla="*/ 2147483647 h 638"/>
              <a:gd name="T36" fmla="*/ 2147483647 w 638"/>
              <a:gd name="T37" fmla="*/ 2147483647 h 638"/>
              <a:gd name="T38" fmla="*/ 2147483647 w 638"/>
              <a:gd name="T39" fmla="*/ 2147483647 h 638"/>
              <a:gd name="T40" fmla="*/ 2147483647 w 638"/>
              <a:gd name="T41" fmla="*/ 2147483647 h 638"/>
              <a:gd name="T42" fmla="*/ 2147483647 w 638"/>
              <a:gd name="T43" fmla="*/ 2147483647 h 638"/>
              <a:gd name="T44" fmla="*/ 2147483647 w 638"/>
              <a:gd name="T45" fmla="*/ 2147483647 h 638"/>
              <a:gd name="T46" fmla="*/ 2147483647 w 638"/>
              <a:gd name="T47" fmla="*/ 2147483647 h 638"/>
              <a:gd name="T48" fmla="*/ 2147483647 w 638"/>
              <a:gd name="T49" fmla="*/ 2147483647 h 638"/>
              <a:gd name="T50" fmla="*/ 2147483647 w 638"/>
              <a:gd name="T51" fmla="*/ 2147483647 h 638"/>
              <a:gd name="T52" fmla="*/ 2147483647 w 638"/>
              <a:gd name="T53" fmla="*/ 2147483647 h 638"/>
              <a:gd name="T54" fmla="*/ 2147483647 w 638"/>
              <a:gd name="T55" fmla="*/ 2147483647 h 638"/>
              <a:gd name="T56" fmla="*/ 2147483647 w 638"/>
              <a:gd name="T57" fmla="*/ 2147483647 h 638"/>
              <a:gd name="T58" fmla="*/ 2147483647 w 638"/>
              <a:gd name="T59" fmla="*/ 2147483647 h 638"/>
              <a:gd name="T60" fmla="*/ 2147483647 w 638"/>
              <a:gd name="T61" fmla="*/ 2147483647 h 638"/>
              <a:gd name="T62" fmla="*/ 2147483647 w 638"/>
              <a:gd name="T63" fmla="*/ 2147483647 h 638"/>
              <a:gd name="T64" fmla="*/ 2147483647 w 638"/>
              <a:gd name="T65" fmla="*/ 2147483647 h 638"/>
              <a:gd name="T66" fmla="*/ 2147483647 w 638"/>
              <a:gd name="T67" fmla="*/ 2147483647 h 638"/>
              <a:gd name="T68" fmla="*/ 2147483647 w 638"/>
              <a:gd name="T69" fmla="*/ 2147483647 h 638"/>
              <a:gd name="T70" fmla="*/ 2147483647 w 638"/>
              <a:gd name="T71" fmla="*/ 2147483647 h 638"/>
              <a:gd name="T72" fmla="*/ 2147483647 w 638"/>
              <a:gd name="T73" fmla="*/ 2147483647 h 638"/>
              <a:gd name="T74" fmla="*/ 2147483647 w 638"/>
              <a:gd name="T75" fmla="*/ 2147483647 h 638"/>
              <a:gd name="T76" fmla="*/ 2147483647 w 638"/>
              <a:gd name="T77" fmla="*/ 2147483647 h 638"/>
              <a:gd name="T78" fmla="*/ 2147483647 w 638"/>
              <a:gd name="T79" fmla="*/ 2147483647 h 638"/>
              <a:gd name="T80" fmla="*/ 2147483647 w 638"/>
              <a:gd name="T81" fmla="*/ 2147483647 h 638"/>
              <a:gd name="T82" fmla="*/ 2147483647 w 638"/>
              <a:gd name="T83" fmla="*/ 2147483647 h 638"/>
              <a:gd name="T84" fmla="*/ 2147483647 w 638"/>
              <a:gd name="T85" fmla="*/ 2147483647 h 638"/>
              <a:gd name="T86" fmla="*/ 2147483647 w 638"/>
              <a:gd name="T87" fmla="*/ 2147483647 h 638"/>
              <a:gd name="T88" fmla="*/ 2147483647 w 638"/>
              <a:gd name="T89" fmla="*/ 2147483647 h 638"/>
              <a:gd name="T90" fmla="*/ 2147483647 w 638"/>
              <a:gd name="T91" fmla="*/ 2147483647 h 638"/>
              <a:gd name="T92" fmla="*/ 2147483647 w 638"/>
              <a:gd name="T93" fmla="*/ 2147483647 h 638"/>
              <a:gd name="T94" fmla="*/ 2147483647 w 638"/>
              <a:gd name="T95" fmla="*/ 2147483647 h 6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8"/>
              <a:gd name="T145" fmla="*/ 0 h 638"/>
              <a:gd name="T146" fmla="*/ 638 w 638"/>
              <a:gd name="T147" fmla="*/ 638 h 6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8" h="638">
                <a:moveTo>
                  <a:pt x="180" y="224"/>
                </a:moveTo>
                <a:cubicBezTo>
                  <a:pt x="175" y="218"/>
                  <a:pt x="174" y="167"/>
                  <a:pt x="180" y="158"/>
                </a:cubicBezTo>
                <a:cubicBezTo>
                  <a:pt x="181" y="156"/>
                  <a:pt x="183" y="155"/>
                  <a:pt x="185" y="154"/>
                </a:cubicBezTo>
                <a:cubicBezTo>
                  <a:pt x="192" y="68"/>
                  <a:pt x="250" y="0"/>
                  <a:pt x="320" y="0"/>
                </a:cubicBezTo>
                <a:cubicBezTo>
                  <a:pt x="391" y="0"/>
                  <a:pt x="448" y="68"/>
                  <a:pt x="455" y="155"/>
                </a:cubicBezTo>
                <a:cubicBezTo>
                  <a:pt x="456" y="155"/>
                  <a:pt x="458" y="156"/>
                  <a:pt x="459" y="158"/>
                </a:cubicBezTo>
                <a:cubicBezTo>
                  <a:pt x="465" y="167"/>
                  <a:pt x="463" y="218"/>
                  <a:pt x="459" y="224"/>
                </a:cubicBezTo>
                <a:cubicBezTo>
                  <a:pt x="456" y="228"/>
                  <a:pt x="451" y="230"/>
                  <a:pt x="446" y="232"/>
                </a:cubicBezTo>
                <a:cubicBezTo>
                  <a:pt x="434" y="270"/>
                  <a:pt x="412" y="302"/>
                  <a:pt x="384" y="321"/>
                </a:cubicBezTo>
                <a:cubicBezTo>
                  <a:pt x="388" y="359"/>
                  <a:pt x="388" y="359"/>
                  <a:pt x="388" y="359"/>
                </a:cubicBezTo>
                <a:cubicBezTo>
                  <a:pt x="406" y="366"/>
                  <a:pt x="406" y="366"/>
                  <a:pt x="406" y="366"/>
                </a:cubicBezTo>
                <a:cubicBezTo>
                  <a:pt x="404" y="379"/>
                  <a:pt x="400" y="396"/>
                  <a:pt x="396" y="413"/>
                </a:cubicBezTo>
                <a:cubicBezTo>
                  <a:pt x="392" y="427"/>
                  <a:pt x="387" y="441"/>
                  <a:pt x="383" y="451"/>
                </a:cubicBezTo>
                <a:cubicBezTo>
                  <a:pt x="380" y="459"/>
                  <a:pt x="376" y="464"/>
                  <a:pt x="374" y="466"/>
                </a:cubicBezTo>
                <a:cubicBezTo>
                  <a:pt x="373" y="466"/>
                  <a:pt x="372" y="467"/>
                  <a:pt x="370" y="468"/>
                </a:cubicBezTo>
                <a:cubicBezTo>
                  <a:pt x="367" y="469"/>
                  <a:pt x="362" y="469"/>
                  <a:pt x="357" y="470"/>
                </a:cubicBezTo>
                <a:cubicBezTo>
                  <a:pt x="353" y="471"/>
                  <a:pt x="349" y="471"/>
                  <a:pt x="345" y="472"/>
                </a:cubicBezTo>
                <a:cubicBezTo>
                  <a:pt x="340" y="472"/>
                  <a:pt x="336" y="472"/>
                  <a:pt x="332" y="472"/>
                </a:cubicBezTo>
                <a:cubicBezTo>
                  <a:pt x="328" y="472"/>
                  <a:pt x="325" y="472"/>
                  <a:pt x="323" y="473"/>
                </a:cubicBezTo>
                <a:cubicBezTo>
                  <a:pt x="322" y="473"/>
                  <a:pt x="320" y="472"/>
                  <a:pt x="319" y="472"/>
                </a:cubicBezTo>
                <a:cubicBezTo>
                  <a:pt x="315" y="472"/>
                  <a:pt x="311" y="472"/>
                  <a:pt x="306" y="472"/>
                </a:cubicBezTo>
                <a:cubicBezTo>
                  <a:pt x="302" y="472"/>
                  <a:pt x="298" y="471"/>
                  <a:pt x="294" y="471"/>
                </a:cubicBezTo>
                <a:cubicBezTo>
                  <a:pt x="289" y="470"/>
                  <a:pt x="285" y="470"/>
                  <a:pt x="281" y="469"/>
                </a:cubicBezTo>
                <a:cubicBezTo>
                  <a:pt x="277" y="468"/>
                  <a:pt x="274" y="467"/>
                  <a:pt x="271" y="466"/>
                </a:cubicBezTo>
                <a:cubicBezTo>
                  <a:pt x="270" y="465"/>
                  <a:pt x="269" y="464"/>
                  <a:pt x="268" y="462"/>
                </a:cubicBezTo>
                <a:cubicBezTo>
                  <a:pt x="265" y="457"/>
                  <a:pt x="260" y="448"/>
                  <a:pt x="255" y="438"/>
                </a:cubicBezTo>
                <a:cubicBezTo>
                  <a:pt x="251" y="428"/>
                  <a:pt x="246" y="416"/>
                  <a:pt x="242" y="405"/>
                </a:cubicBezTo>
                <a:cubicBezTo>
                  <a:pt x="238" y="391"/>
                  <a:pt x="234" y="377"/>
                  <a:pt x="232" y="366"/>
                </a:cubicBezTo>
                <a:cubicBezTo>
                  <a:pt x="250" y="359"/>
                  <a:pt x="250" y="359"/>
                  <a:pt x="250" y="359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27" y="300"/>
                  <a:pt x="205" y="270"/>
                  <a:pt x="194" y="232"/>
                </a:cubicBezTo>
                <a:cubicBezTo>
                  <a:pt x="189" y="231"/>
                  <a:pt x="183" y="228"/>
                  <a:pt x="180" y="224"/>
                </a:cubicBezTo>
                <a:close/>
                <a:moveTo>
                  <a:pt x="625" y="638"/>
                </a:moveTo>
                <a:cubicBezTo>
                  <a:pt x="609" y="638"/>
                  <a:pt x="342" y="638"/>
                  <a:pt x="320" y="638"/>
                </a:cubicBezTo>
                <a:cubicBezTo>
                  <a:pt x="320" y="638"/>
                  <a:pt x="319" y="638"/>
                  <a:pt x="318" y="638"/>
                </a:cubicBezTo>
                <a:cubicBezTo>
                  <a:pt x="296" y="638"/>
                  <a:pt x="29" y="638"/>
                  <a:pt x="13" y="638"/>
                </a:cubicBezTo>
                <a:cubicBezTo>
                  <a:pt x="0" y="638"/>
                  <a:pt x="19" y="463"/>
                  <a:pt x="29" y="449"/>
                </a:cubicBezTo>
                <a:cubicBezTo>
                  <a:pt x="39" y="435"/>
                  <a:pt x="79" y="423"/>
                  <a:pt x="79" y="423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20" y="382"/>
                  <a:pt x="224" y="398"/>
                  <a:pt x="230" y="413"/>
                </a:cubicBezTo>
                <a:cubicBezTo>
                  <a:pt x="234" y="424"/>
                  <a:pt x="238" y="435"/>
                  <a:pt x="242" y="445"/>
                </a:cubicBezTo>
                <a:cubicBezTo>
                  <a:pt x="247" y="455"/>
                  <a:pt x="251" y="463"/>
                  <a:pt x="255" y="469"/>
                </a:cubicBezTo>
                <a:cubicBezTo>
                  <a:pt x="259" y="474"/>
                  <a:pt x="262" y="478"/>
                  <a:pt x="265" y="479"/>
                </a:cubicBezTo>
                <a:cubicBezTo>
                  <a:pt x="266" y="480"/>
                  <a:pt x="267" y="480"/>
                  <a:pt x="268" y="480"/>
                </a:cubicBezTo>
                <a:cubicBezTo>
                  <a:pt x="272" y="482"/>
                  <a:pt x="276" y="483"/>
                  <a:pt x="281" y="484"/>
                </a:cubicBezTo>
                <a:cubicBezTo>
                  <a:pt x="285" y="484"/>
                  <a:pt x="289" y="485"/>
                  <a:pt x="294" y="486"/>
                </a:cubicBezTo>
                <a:cubicBezTo>
                  <a:pt x="298" y="486"/>
                  <a:pt x="302" y="486"/>
                  <a:pt x="306" y="487"/>
                </a:cubicBezTo>
                <a:cubicBezTo>
                  <a:pt x="310" y="487"/>
                  <a:pt x="313" y="487"/>
                  <a:pt x="316" y="487"/>
                </a:cubicBezTo>
                <a:cubicBezTo>
                  <a:pt x="317" y="523"/>
                  <a:pt x="319" y="549"/>
                  <a:pt x="323" y="566"/>
                </a:cubicBezTo>
                <a:cubicBezTo>
                  <a:pt x="325" y="575"/>
                  <a:pt x="328" y="581"/>
                  <a:pt x="331" y="584"/>
                </a:cubicBezTo>
                <a:cubicBezTo>
                  <a:pt x="332" y="585"/>
                  <a:pt x="332" y="585"/>
                  <a:pt x="333" y="585"/>
                </a:cubicBezTo>
                <a:cubicBezTo>
                  <a:pt x="335" y="586"/>
                  <a:pt x="337" y="587"/>
                  <a:pt x="339" y="588"/>
                </a:cubicBezTo>
                <a:cubicBezTo>
                  <a:pt x="341" y="589"/>
                  <a:pt x="344" y="589"/>
                  <a:pt x="347" y="590"/>
                </a:cubicBezTo>
                <a:cubicBezTo>
                  <a:pt x="349" y="590"/>
                  <a:pt x="352" y="591"/>
                  <a:pt x="355" y="591"/>
                </a:cubicBezTo>
                <a:cubicBezTo>
                  <a:pt x="357" y="591"/>
                  <a:pt x="360" y="591"/>
                  <a:pt x="362" y="592"/>
                </a:cubicBezTo>
                <a:cubicBezTo>
                  <a:pt x="365" y="592"/>
                  <a:pt x="368" y="592"/>
                  <a:pt x="370" y="592"/>
                </a:cubicBezTo>
                <a:cubicBezTo>
                  <a:pt x="373" y="592"/>
                  <a:pt x="376" y="592"/>
                  <a:pt x="377" y="592"/>
                </a:cubicBezTo>
                <a:cubicBezTo>
                  <a:pt x="378" y="592"/>
                  <a:pt x="378" y="592"/>
                  <a:pt x="378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80" y="592"/>
                  <a:pt x="383" y="592"/>
                  <a:pt x="386" y="592"/>
                </a:cubicBezTo>
                <a:cubicBezTo>
                  <a:pt x="388" y="592"/>
                  <a:pt x="391" y="592"/>
                  <a:pt x="394" y="592"/>
                </a:cubicBezTo>
                <a:cubicBezTo>
                  <a:pt x="396" y="591"/>
                  <a:pt x="399" y="591"/>
                  <a:pt x="402" y="591"/>
                </a:cubicBezTo>
                <a:cubicBezTo>
                  <a:pt x="404" y="591"/>
                  <a:pt x="407" y="590"/>
                  <a:pt x="409" y="590"/>
                </a:cubicBezTo>
                <a:cubicBezTo>
                  <a:pt x="412" y="589"/>
                  <a:pt x="415" y="589"/>
                  <a:pt x="417" y="588"/>
                </a:cubicBezTo>
                <a:cubicBezTo>
                  <a:pt x="419" y="587"/>
                  <a:pt x="421" y="586"/>
                  <a:pt x="423" y="585"/>
                </a:cubicBezTo>
                <a:cubicBezTo>
                  <a:pt x="424" y="585"/>
                  <a:pt x="424" y="585"/>
                  <a:pt x="425" y="584"/>
                </a:cubicBezTo>
                <a:cubicBezTo>
                  <a:pt x="428" y="581"/>
                  <a:pt x="431" y="575"/>
                  <a:pt x="433" y="566"/>
                </a:cubicBezTo>
                <a:cubicBezTo>
                  <a:pt x="437" y="550"/>
                  <a:pt x="439" y="526"/>
                  <a:pt x="440" y="493"/>
                </a:cubicBezTo>
                <a:cubicBezTo>
                  <a:pt x="441" y="492"/>
                  <a:pt x="442" y="492"/>
                  <a:pt x="443" y="492"/>
                </a:cubicBezTo>
                <a:cubicBezTo>
                  <a:pt x="444" y="491"/>
                  <a:pt x="445" y="491"/>
                  <a:pt x="446" y="490"/>
                </a:cubicBezTo>
                <a:cubicBezTo>
                  <a:pt x="447" y="490"/>
                  <a:pt x="448" y="489"/>
                  <a:pt x="449" y="488"/>
                </a:cubicBezTo>
                <a:cubicBezTo>
                  <a:pt x="450" y="487"/>
                  <a:pt x="451" y="486"/>
                  <a:pt x="452" y="485"/>
                </a:cubicBezTo>
                <a:cubicBezTo>
                  <a:pt x="454" y="484"/>
                  <a:pt x="455" y="482"/>
                  <a:pt x="456" y="480"/>
                </a:cubicBezTo>
                <a:cubicBezTo>
                  <a:pt x="458" y="477"/>
                  <a:pt x="459" y="473"/>
                  <a:pt x="459" y="468"/>
                </a:cubicBezTo>
                <a:cubicBezTo>
                  <a:pt x="459" y="464"/>
                  <a:pt x="458" y="460"/>
                  <a:pt x="456" y="456"/>
                </a:cubicBezTo>
                <a:cubicBezTo>
                  <a:pt x="455" y="454"/>
                  <a:pt x="454" y="453"/>
                  <a:pt x="452" y="451"/>
                </a:cubicBezTo>
                <a:cubicBezTo>
                  <a:pt x="451" y="450"/>
                  <a:pt x="450" y="449"/>
                  <a:pt x="449" y="448"/>
                </a:cubicBezTo>
                <a:cubicBezTo>
                  <a:pt x="448" y="448"/>
                  <a:pt x="447" y="447"/>
                  <a:pt x="446" y="446"/>
                </a:cubicBezTo>
                <a:cubicBezTo>
                  <a:pt x="445" y="446"/>
                  <a:pt x="444" y="445"/>
                  <a:pt x="443" y="445"/>
                </a:cubicBezTo>
                <a:cubicBezTo>
                  <a:pt x="442" y="444"/>
                  <a:pt x="441" y="444"/>
                  <a:pt x="440" y="444"/>
                </a:cubicBezTo>
                <a:cubicBezTo>
                  <a:pt x="439" y="443"/>
                  <a:pt x="438" y="443"/>
                  <a:pt x="437" y="443"/>
                </a:cubicBezTo>
                <a:cubicBezTo>
                  <a:pt x="436" y="443"/>
                  <a:pt x="434" y="443"/>
                  <a:pt x="433" y="443"/>
                </a:cubicBezTo>
                <a:cubicBezTo>
                  <a:pt x="433" y="443"/>
                  <a:pt x="433" y="443"/>
                  <a:pt x="433" y="443"/>
                </a:cubicBezTo>
                <a:cubicBezTo>
                  <a:pt x="432" y="443"/>
                  <a:pt x="431" y="443"/>
                  <a:pt x="430" y="443"/>
                </a:cubicBezTo>
                <a:cubicBezTo>
                  <a:pt x="429" y="443"/>
                  <a:pt x="428" y="443"/>
                  <a:pt x="427" y="444"/>
                </a:cubicBezTo>
                <a:cubicBezTo>
                  <a:pt x="426" y="444"/>
                  <a:pt x="425" y="444"/>
                  <a:pt x="424" y="445"/>
                </a:cubicBezTo>
                <a:cubicBezTo>
                  <a:pt x="423" y="445"/>
                  <a:pt x="422" y="446"/>
                  <a:pt x="421" y="446"/>
                </a:cubicBezTo>
                <a:cubicBezTo>
                  <a:pt x="420" y="447"/>
                  <a:pt x="419" y="448"/>
                  <a:pt x="418" y="448"/>
                </a:cubicBezTo>
                <a:cubicBezTo>
                  <a:pt x="416" y="449"/>
                  <a:pt x="415" y="450"/>
                  <a:pt x="414" y="451"/>
                </a:cubicBezTo>
                <a:cubicBezTo>
                  <a:pt x="413" y="453"/>
                  <a:pt x="412" y="454"/>
                  <a:pt x="411" y="456"/>
                </a:cubicBezTo>
                <a:cubicBezTo>
                  <a:pt x="409" y="460"/>
                  <a:pt x="408" y="464"/>
                  <a:pt x="408" y="468"/>
                </a:cubicBezTo>
                <a:cubicBezTo>
                  <a:pt x="408" y="473"/>
                  <a:pt x="409" y="477"/>
                  <a:pt x="411" y="480"/>
                </a:cubicBezTo>
                <a:cubicBezTo>
                  <a:pt x="412" y="482"/>
                  <a:pt x="413" y="484"/>
                  <a:pt x="414" y="485"/>
                </a:cubicBezTo>
                <a:cubicBezTo>
                  <a:pt x="415" y="486"/>
                  <a:pt x="416" y="487"/>
                  <a:pt x="418" y="488"/>
                </a:cubicBezTo>
                <a:cubicBezTo>
                  <a:pt x="419" y="489"/>
                  <a:pt x="420" y="490"/>
                  <a:pt x="421" y="490"/>
                </a:cubicBezTo>
                <a:cubicBezTo>
                  <a:pt x="422" y="491"/>
                  <a:pt x="423" y="491"/>
                  <a:pt x="424" y="492"/>
                </a:cubicBezTo>
                <a:cubicBezTo>
                  <a:pt x="424" y="492"/>
                  <a:pt x="425" y="492"/>
                  <a:pt x="426" y="492"/>
                </a:cubicBezTo>
                <a:cubicBezTo>
                  <a:pt x="425" y="496"/>
                  <a:pt x="425" y="500"/>
                  <a:pt x="425" y="504"/>
                </a:cubicBezTo>
                <a:cubicBezTo>
                  <a:pt x="424" y="532"/>
                  <a:pt x="421" y="558"/>
                  <a:pt x="417" y="569"/>
                </a:cubicBezTo>
                <a:cubicBezTo>
                  <a:pt x="417" y="571"/>
                  <a:pt x="416" y="572"/>
                  <a:pt x="416" y="573"/>
                </a:cubicBezTo>
                <a:cubicBezTo>
                  <a:pt x="414" y="574"/>
                  <a:pt x="412" y="574"/>
                  <a:pt x="409" y="575"/>
                </a:cubicBezTo>
                <a:cubicBezTo>
                  <a:pt x="407" y="575"/>
                  <a:pt x="404" y="576"/>
                  <a:pt x="402" y="576"/>
                </a:cubicBezTo>
                <a:cubicBezTo>
                  <a:pt x="399" y="576"/>
                  <a:pt x="396" y="577"/>
                  <a:pt x="394" y="577"/>
                </a:cubicBezTo>
                <a:cubicBezTo>
                  <a:pt x="391" y="577"/>
                  <a:pt x="388" y="577"/>
                  <a:pt x="386" y="577"/>
                </a:cubicBezTo>
                <a:cubicBezTo>
                  <a:pt x="383" y="578"/>
                  <a:pt x="380" y="578"/>
                  <a:pt x="378" y="578"/>
                </a:cubicBezTo>
                <a:cubicBezTo>
                  <a:pt x="378" y="578"/>
                  <a:pt x="378" y="578"/>
                  <a:pt x="378" y="578"/>
                </a:cubicBezTo>
                <a:cubicBezTo>
                  <a:pt x="376" y="578"/>
                  <a:pt x="373" y="578"/>
                  <a:pt x="370" y="577"/>
                </a:cubicBezTo>
                <a:cubicBezTo>
                  <a:pt x="368" y="577"/>
                  <a:pt x="365" y="577"/>
                  <a:pt x="362" y="577"/>
                </a:cubicBezTo>
                <a:cubicBezTo>
                  <a:pt x="360" y="577"/>
                  <a:pt x="357" y="576"/>
                  <a:pt x="355" y="576"/>
                </a:cubicBezTo>
                <a:cubicBezTo>
                  <a:pt x="352" y="576"/>
                  <a:pt x="349" y="575"/>
                  <a:pt x="347" y="575"/>
                </a:cubicBezTo>
                <a:cubicBezTo>
                  <a:pt x="344" y="574"/>
                  <a:pt x="342" y="574"/>
                  <a:pt x="341" y="573"/>
                </a:cubicBezTo>
                <a:cubicBezTo>
                  <a:pt x="340" y="572"/>
                  <a:pt x="339" y="571"/>
                  <a:pt x="339" y="569"/>
                </a:cubicBezTo>
                <a:cubicBezTo>
                  <a:pt x="336" y="558"/>
                  <a:pt x="333" y="531"/>
                  <a:pt x="331" y="504"/>
                </a:cubicBezTo>
                <a:cubicBezTo>
                  <a:pt x="331" y="498"/>
                  <a:pt x="331" y="492"/>
                  <a:pt x="330" y="487"/>
                </a:cubicBezTo>
                <a:cubicBezTo>
                  <a:pt x="331" y="487"/>
                  <a:pt x="331" y="487"/>
                  <a:pt x="332" y="487"/>
                </a:cubicBezTo>
                <a:cubicBezTo>
                  <a:pt x="335" y="487"/>
                  <a:pt x="340" y="487"/>
                  <a:pt x="345" y="486"/>
                </a:cubicBezTo>
                <a:cubicBezTo>
                  <a:pt x="349" y="486"/>
                  <a:pt x="353" y="486"/>
                  <a:pt x="357" y="485"/>
                </a:cubicBezTo>
                <a:cubicBezTo>
                  <a:pt x="362" y="484"/>
                  <a:pt x="366" y="484"/>
                  <a:pt x="370" y="483"/>
                </a:cubicBezTo>
                <a:cubicBezTo>
                  <a:pt x="374" y="482"/>
                  <a:pt x="378" y="480"/>
                  <a:pt x="381" y="479"/>
                </a:cubicBezTo>
                <a:cubicBezTo>
                  <a:pt x="381" y="479"/>
                  <a:pt x="382" y="478"/>
                  <a:pt x="383" y="478"/>
                </a:cubicBezTo>
                <a:cubicBezTo>
                  <a:pt x="387" y="474"/>
                  <a:pt x="391" y="467"/>
                  <a:pt x="396" y="458"/>
                </a:cubicBezTo>
                <a:cubicBezTo>
                  <a:pt x="400" y="447"/>
                  <a:pt x="405" y="434"/>
                  <a:pt x="408" y="421"/>
                </a:cubicBezTo>
                <a:cubicBezTo>
                  <a:pt x="414" y="402"/>
                  <a:pt x="418" y="383"/>
                  <a:pt x="420" y="371"/>
                </a:cubicBezTo>
                <a:cubicBezTo>
                  <a:pt x="559" y="423"/>
                  <a:pt x="559" y="423"/>
                  <a:pt x="559" y="423"/>
                </a:cubicBezTo>
                <a:cubicBezTo>
                  <a:pt x="559" y="423"/>
                  <a:pt x="599" y="435"/>
                  <a:pt x="609" y="449"/>
                </a:cubicBezTo>
                <a:cubicBezTo>
                  <a:pt x="619" y="463"/>
                  <a:pt x="638" y="638"/>
                  <a:pt x="625" y="638"/>
                </a:cubicBezTo>
                <a:close/>
                <a:moveTo>
                  <a:pt x="214" y="513"/>
                </a:moveTo>
                <a:cubicBezTo>
                  <a:pt x="208" y="513"/>
                  <a:pt x="208" y="513"/>
                  <a:pt x="208" y="513"/>
                </a:cubicBezTo>
                <a:cubicBezTo>
                  <a:pt x="201" y="513"/>
                  <a:pt x="201" y="513"/>
                  <a:pt x="201" y="513"/>
                </a:cubicBezTo>
                <a:cubicBezTo>
                  <a:pt x="194" y="513"/>
                  <a:pt x="194" y="513"/>
                  <a:pt x="194" y="513"/>
                </a:cubicBezTo>
                <a:cubicBezTo>
                  <a:pt x="187" y="513"/>
                  <a:pt x="187" y="513"/>
                  <a:pt x="187" y="513"/>
                </a:cubicBezTo>
                <a:cubicBezTo>
                  <a:pt x="181" y="513"/>
                  <a:pt x="181" y="513"/>
                  <a:pt x="181" y="513"/>
                </a:cubicBezTo>
                <a:cubicBezTo>
                  <a:pt x="174" y="513"/>
                  <a:pt x="174" y="513"/>
                  <a:pt x="174" y="513"/>
                </a:cubicBezTo>
                <a:cubicBezTo>
                  <a:pt x="170" y="513"/>
                  <a:pt x="170" y="513"/>
                  <a:pt x="170" y="51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8" y="469"/>
                  <a:pt x="168" y="469"/>
                  <a:pt x="168" y="469"/>
                </a:cubicBezTo>
                <a:cubicBezTo>
                  <a:pt x="166" y="469"/>
                  <a:pt x="166" y="469"/>
                  <a:pt x="166" y="469"/>
                </a:cubicBezTo>
                <a:cubicBezTo>
                  <a:pt x="165" y="469"/>
                  <a:pt x="165" y="469"/>
                  <a:pt x="165" y="469"/>
                </a:cubicBezTo>
                <a:cubicBezTo>
                  <a:pt x="164" y="469"/>
                  <a:pt x="164" y="469"/>
                  <a:pt x="164" y="469"/>
                </a:cubicBezTo>
                <a:cubicBezTo>
                  <a:pt x="163" y="469"/>
                  <a:pt x="163" y="469"/>
                  <a:pt x="163" y="469"/>
                </a:cubicBezTo>
                <a:cubicBezTo>
                  <a:pt x="162" y="469"/>
                  <a:pt x="162" y="469"/>
                  <a:pt x="162" y="469"/>
                </a:cubicBezTo>
                <a:cubicBezTo>
                  <a:pt x="160" y="469"/>
                  <a:pt x="160" y="469"/>
                  <a:pt x="160" y="469"/>
                </a:cubicBezTo>
                <a:cubicBezTo>
                  <a:pt x="159" y="469"/>
                  <a:pt x="159" y="469"/>
                  <a:pt x="159" y="469"/>
                </a:cubicBezTo>
                <a:cubicBezTo>
                  <a:pt x="158" y="469"/>
                  <a:pt x="158" y="469"/>
                  <a:pt x="158" y="469"/>
                </a:cubicBezTo>
                <a:cubicBezTo>
                  <a:pt x="157" y="469"/>
                  <a:pt x="157" y="469"/>
                  <a:pt x="157" y="469"/>
                </a:cubicBezTo>
                <a:cubicBezTo>
                  <a:pt x="155" y="469"/>
                  <a:pt x="155" y="469"/>
                  <a:pt x="155" y="469"/>
                </a:cubicBezTo>
                <a:cubicBezTo>
                  <a:pt x="154" y="469"/>
                  <a:pt x="154" y="469"/>
                  <a:pt x="154" y="469"/>
                </a:cubicBezTo>
                <a:cubicBezTo>
                  <a:pt x="153" y="469"/>
                  <a:pt x="153" y="469"/>
                  <a:pt x="153" y="469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51" y="469"/>
                  <a:pt x="151" y="469"/>
                  <a:pt x="151" y="469"/>
                </a:cubicBezTo>
                <a:cubicBezTo>
                  <a:pt x="151" y="513"/>
                  <a:pt x="151" y="513"/>
                  <a:pt x="151" y="513"/>
                </a:cubicBezTo>
                <a:cubicBezTo>
                  <a:pt x="147" y="513"/>
                  <a:pt x="147" y="513"/>
                  <a:pt x="147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33" y="513"/>
                  <a:pt x="133" y="513"/>
                  <a:pt x="133" y="513"/>
                </a:cubicBezTo>
                <a:cubicBezTo>
                  <a:pt x="126" y="513"/>
                  <a:pt x="126" y="513"/>
                  <a:pt x="126" y="513"/>
                </a:cubicBezTo>
                <a:cubicBezTo>
                  <a:pt x="120" y="513"/>
                  <a:pt x="120" y="513"/>
                  <a:pt x="120" y="513"/>
                </a:cubicBezTo>
                <a:cubicBezTo>
                  <a:pt x="113" y="513"/>
                  <a:pt x="113" y="513"/>
                  <a:pt x="113" y="513"/>
                </a:cubicBezTo>
                <a:cubicBezTo>
                  <a:pt x="106" y="513"/>
                  <a:pt x="106" y="513"/>
                  <a:pt x="106" y="513"/>
                </a:cubicBezTo>
                <a:cubicBezTo>
                  <a:pt x="106" y="533"/>
                  <a:pt x="106" y="533"/>
                  <a:pt x="106" y="533"/>
                </a:cubicBezTo>
                <a:cubicBezTo>
                  <a:pt x="113" y="533"/>
                  <a:pt x="113" y="533"/>
                  <a:pt x="113" y="533"/>
                </a:cubicBezTo>
                <a:cubicBezTo>
                  <a:pt x="120" y="533"/>
                  <a:pt x="120" y="533"/>
                  <a:pt x="120" y="533"/>
                </a:cubicBezTo>
                <a:cubicBezTo>
                  <a:pt x="126" y="533"/>
                  <a:pt x="126" y="533"/>
                  <a:pt x="126" y="533"/>
                </a:cubicBezTo>
                <a:cubicBezTo>
                  <a:pt x="133" y="533"/>
                  <a:pt x="133" y="533"/>
                  <a:pt x="133" y="533"/>
                </a:cubicBezTo>
                <a:cubicBezTo>
                  <a:pt x="140" y="533"/>
                  <a:pt x="140" y="533"/>
                  <a:pt x="140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51" y="533"/>
                  <a:pt x="151" y="533"/>
                  <a:pt x="151" y="533"/>
                </a:cubicBezTo>
                <a:cubicBezTo>
                  <a:pt x="151" y="577"/>
                  <a:pt x="151" y="577"/>
                  <a:pt x="151" y="577"/>
                </a:cubicBezTo>
                <a:cubicBezTo>
                  <a:pt x="152" y="577"/>
                  <a:pt x="152" y="577"/>
                  <a:pt x="152" y="577"/>
                </a:cubicBezTo>
                <a:cubicBezTo>
                  <a:pt x="153" y="577"/>
                  <a:pt x="153" y="577"/>
                  <a:pt x="153" y="577"/>
                </a:cubicBezTo>
                <a:cubicBezTo>
                  <a:pt x="154" y="577"/>
                  <a:pt x="154" y="577"/>
                  <a:pt x="154" y="577"/>
                </a:cubicBezTo>
                <a:cubicBezTo>
                  <a:pt x="155" y="577"/>
                  <a:pt x="155" y="577"/>
                  <a:pt x="155" y="577"/>
                </a:cubicBezTo>
                <a:cubicBezTo>
                  <a:pt x="157" y="577"/>
                  <a:pt x="157" y="577"/>
                  <a:pt x="157" y="577"/>
                </a:cubicBezTo>
                <a:cubicBezTo>
                  <a:pt x="158" y="577"/>
                  <a:pt x="158" y="577"/>
                  <a:pt x="158" y="577"/>
                </a:cubicBezTo>
                <a:cubicBezTo>
                  <a:pt x="159" y="577"/>
                  <a:pt x="159" y="577"/>
                  <a:pt x="159" y="577"/>
                </a:cubicBezTo>
                <a:cubicBezTo>
                  <a:pt x="160" y="577"/>
                  <a:pt x="160" y="577"/>
                  <a:pt x="160" y="577"/>
                </a:cubicBezTo>
                <a:cubicBezTo>
                  <a:pt x="162" y="577"/>
                  <a:pt x="162" y="577"/>
                  <a:pt x="162" y="577"/>
                </a:cubicBezTo>
                <a:cubicBezTo>
                  <a:pt x="163" y="577"/>
                  <a:pt x="163" y="577"/>
                  <a:pt x="163" y="577"/>
                </a:cubicBezTo>
                <a:cubicBezTo>
                  <a:pt x="164" y="577"/>
                  <a:pt x="164" y="577"/>
                  <a:pt x="164" y="577"/>
                </a:cubicBezTo>
                <a:cubicBezTo>
                  <a:pt x="165" y="577"/>
                  <a:pt x="165" y="577"/>
                  <a:pt x="165" y="577"/>
                </a:cubicBezTo>
                <a:cubicBezTo>
                  <a:pt x="166" y="577"/>
                  <a:pt x="166" y="577"/>
                  <a:pt x="166" y="577"/>
                </a:cubicBezTo>
                <a:cubicBezTo>
                  <a:pt x="168" y="577"/>
                  <a:pt x="168" y="577"/>
                  <a:pt x="168" y="577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70" y="577"/>
                  <a:pt x="170" y="577"/>
                  <a:pt x="170" y="577"/>
                </a:cubicBezTo>
                <a:cubicBezTo>
                  <a:pt x="170" y="533"/>
                  <a:pt x="170" y="533"/>
                  <a:pt x="170" y="533"/>
                </a:cubicBezTo>
                <a:cubicBezTo>
                  <a:pt x="174" y="533"/>
                  <a:pt x="174" y="533"/>
                  <a:pt x="174" y="533"/>
                </a:cubicBezTo>
                <a:cubicBezTo>
                  <a:pt x="181" y="533"/>
                  <a:pt x="181" y="533"/>
                  <a:pt x="181" y="533"/>
                </a:cubicBezTo>
                <a:cubicBezTo>
                  <a:pt x="187" y="533"/>
                  <a:pt x="187" y="533"/>
                  <a:pt x="187" y="533"/>
                </a:cubicBezTo>
                <a:cubicBezTo>
                  <a:pt x="194" y="533"/>
                  <a:pt x="194" y="533"/>
                  <a:pt x="194" y="533"/>
                </a:cubicBezTo>
                <a:cubicBezTo>
                  <a:pt x="201" y="533"/>
                  <a:pt x="201" y="533"/>
                  <a:pt x="201" y="533"/>
                </a:cubicBezTo>
                <a:cubicBezTo>
                  <a:pt x="208" y="533"/>
                  <a:pt x="208" y="533"/>
                  <a:pt x="208" y="533"/>
                </a:cubicBezTo>
                <a:cubicBezTo>
                  <a:pt x="214" y="533"/>
                  <a:pt x="214" y="533"/>
                  <a:pt x="214" y="533"/>
                </a:cubicBezTo>
                <a:lnTo>
                  <a:pt x="214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9159" name="Title 1"/>
          <p:cNvSpPr>
            <a:spLocks noGrp="1"/>
          </p:cNvSpPr>
          <p:nvPr>
            <p:ph type="title"/>
          </p:nvPr>
        </p:nvSpPr>
        <p:spPr>
          <a:xfrm>
            <a:off x="4708525" y="145651"/>
            <a:ext cx="7483475" cy="754062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NORMA PENGKODINGAN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995320" y="1789891"/>
          <a:ext cx="4895850" cy="435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4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873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DIAGNOSIS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ODP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PDP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CONFIRM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20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RAWAT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INAP DAN RAWAT JALAN</a:t>
                      </a:r>
                      <a:endParaRPr lang="id-ID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187">
                <a:tc rowSpan="2"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447675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u="none" strike="noStrike" dirty="0">
                          <a:effectLst/>
                        </a:rPr>
                        <a:t>Diagnosis </a:t>
                      </a:r>
                      <a:r>
                        <a:rPr lang="en-US" sz="1200" u="none" strike="noStrike" dirty="0" err="1">
                          <a:effectLst/>
                        </a:rPr>
                        <a:t>utama</a:t>
                      </a:r>
                      <a:endParaRPr lang="id-ID" sz="1200" u="none" strike="no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Z03.8</a:t>
                      </a:r>
                      <a:endParaRPr lang="id-ID" sz="1200" dirty="0">
                        <a:effectLst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 for other suspected diseases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B34.2</a:t>
                      </a:r>
                      <a:endParaRPr lang="id-ID" sz="1200" dirty="0">
                        <a:effectLst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Coronavirus Infection, </a:t>
                      </a:r>
                      <a:r>
                        <a:rPr lang="en-US" sz="1200" dirty="0" err="1">
                          <a:effectLst/>
                        </a:rPr>
                        <a:t>Unspesified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984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lvl="1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eriod" startAt="2"/>
                      </a:pPr>
                      <a:r>
                        <a:rPr lang="en-US" sz="1200" u="none" strike="noStrike" dirty="0">
                          <a:effectLst/>
                        </a:rPr>
                        <a:t>Diagnosis </a:t>
                      </a:r>
                      <a:r>
                        <a:rPr lang="en-US" sz="1200" u="none" strike="noStrike" dirty="0" err="1">
                          <a:effectLst/>
                        </a:rPr>
                        <a:t>Utama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bayi</a:t>
                      </a:r>
                      <a:r>
                        <a:rPr lang="en-US" sz="1200" u="none" strike="noStrike" dirty="0">
                          <a:effectLst/>
                        </a:rPr>
                        <a:t> di </a:t>
                      </a:r>
                      <a:r>
                        <a:rPr lang="en-US" sz="1200" u="none" strike="noStrike" dirty="0" err="1">
                          <a:effectLst/>
                        </a:rPr>
                        <a:t>bawah</a:t>
                      </a:r>
                      <a:r>
                        <a:rPr lang="en-US" sz="1200" u="none" strike="noStrike" dirty="0">
                          <a:effectLst/>
                        </a:rPr>
                        <a:t> 7 </a:t>
                      </a:r>
                      <a:r>
                        <a:rPr lang="en-US" sz="1200" u="none" strike="noStrike" dirty="0" err="1">
                          <a:effectLst/>
                        </a:rPr>
                        <a:t>hari</a:t>
                      </a:r>
                      <a:endParaRPr lang="id-ID" sz="1200" u="none" strike="noStrik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P.96.8</a:t>
                      </a:r>
                      <a:endParaRPr lang="id-ID" sz="1200" dirty="0">
                        <a:effectLst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specified conditions origination in the perinatal period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P.39.8</a:t>
                      </a:r>
                      <a:endParaRPr lang="id-ID" sz="1200" dirty="0">
                        <a:effectLst/>
                      </a:endParaRPr>
                    </a:p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specified infections specific to perinatal period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649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Diagnosis </a:t>
                      </a:r>
                      <a:r>
                        <a:rPr lang="en-US" sz="1200" dirty="0" err="1">
                          <a:effectLst/>
                        </a:rPr>
                        <a:t>sekunder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Sesuai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kondisi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komorbid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penyakit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penyerta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komplikasi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pasien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Sesuai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kondisi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komorbid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en-US" sz="1200" dirty="0" err="1">
                          <a:effectLst/>
                        </a:rPr>
                        <a:t>penyakit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penyerta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komplikasi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pasien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187">
                <a:tc>
                  <a:txBody>
                    <a:bodyPr/>
                    <a:lstStyle/>
                    <a:p>
                      <a:pPr marL="1809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Prosedur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gridSpan="2"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Sesuai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prosedur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dilakukan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kepada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pasien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Sesuai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prosedur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dilakukan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kepada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pasien</a:t>
                      </a:r>
                      <a:endParaRPr lang="id-ID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36" marR="1623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9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091089" y="3544228"/>
            <a:ext cx="37872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 smtClean="0"/>
              <a:t>Rumah sakit mengajukan klaim secara kolektif kepada Dirjen Yankes cq. Direktur PKR ditembuskan ke BPJS Kesehatan dan Dinkes kabupaten/kota. </a:t>
            </a:r>
            <a:r>
              <a:rPr lang="id-ID" sz="1200" dirty="0"/>
              <a:t>Pengajuan klaim rumah sakit lapangan/rumah sakit darurat dilakukan oleh rumah sakit yang melakukan supervisi, pembinaan dan pengawasan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3713" y="3522038"/>
            <a:ext cx="22035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1200" dirty="0"/>
              <a:t>BPJS </a:t>
            </a:r>
            <a:r>
              <a:rPr lang="id-ID" sz="1200" dirty="0" smtClean="0"/>
              <a:t>melakukan verifikasi dan mengeluarkan </a:t>
            </a:r>
            <a:r>
              <a:rPr lang="id-ID" sz="1200" dirty="0"/>
              <a:t>Berita Acara Verifikasi </a:t>
            </a:r>
            <a:r>
              <a:rPr lang="id-ID" sz="1200" dirty="0" smtClean="0"/>
              <a:t>Pembayaran paling lambat 7 hari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93859" y="1798370"/>
            <a:ext cx="2698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rgbClr val="457000"/>
                </a:solidFill>
                <a:cs typeface="Arial" pitchFamily="34" charset="0"/>
              </a:rPr>
              <a:t>PEMBAYARAN OLEH KEMENKES</a:t>
            </a:r>
            <a:endParaRPr lang="ko-KR" altLang="en-US" sz="1600" b="1" dirty="0">
              <a:solidFill>
                <a:srgbClr val="457000"/>
              </a:solidFill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0F3C5E-53A8-DF42-BA6A-D2313ED9554D}"/>
              </a:ext>
            </a:extLst>
          </p:cNvPr>
          <p:cNvSpPr/>
          <p:nvPr/>
        </p:nvSpPr>
        <p:spPr>
          <a:xfrm>
            <a:off x="10338152" y="149748"/>
            <a:ext cx="1684752" cy="158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848" y="143932"/>
            <a:ext cx="11213429" cy="768085"/>
          </a:xfrm>
        </p:spPr>
        <p:txBody>
          <a:bodyPr/>
          <a:lstStyle/>
          <a:p>
            <a:pPr lvl="0"/>
            <a:r>
              <a:rPr lang="id-ID" altLang="ko-KR" sz="4000" b="1" dirty="0" smtClean="0">
                <a:solidFill>
                  <a:schemeClr val="accent1">
                    <a:lumMod val="75000"/>
                  </a:schemeClr>
                </a:solidFill>
              </a:rPr>
              <a:t>PENGAJUAN KLAIM</a:t>
            </a:r>
            <a:endParaRPr lang="en-US" altLang="ko-K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643" y="2872321"/>
            <a:ext cx="9773926" cy="134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028" y="2283317"/>
            <a:ext cx="1219200" cy="1219200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6224" y="2315503"/>
            <a:ext cx="1219200" cy="1219200"/>
            <a:chOff x="5364088" y="278777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30922" y="2308516"/>
            <a:ext cx="1219200" cy="1219200"/>
            <a:chOff x="5364088" y="278777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57075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5258" y="2746795"/>
            <a:ext cx="409071" cy="409071"/>
            <a:chOff x="1547664" y="3147814"/>
            <a:chExt cx="720080" cy="720080"/>
          </a:xfrm>
        </p:grpSpPr>
        <p:sp>
          <p:nvSpPr>
            <p:cNvPr id="25" name="Oval 2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47" name="Freeform: Shape 36">
            <a:extLst>
              <a:ext uri="{FF2B5EF4-FFF2-40B4-BE49-F238E27FC236}">
                <a16:creationId xmlns:a16="http://schemas.microsoft.com/office/drawing/2014/main" id="{4D43A048-7208-2B41-8DF8-64F421F9D784}"/>
              </a:ext>
            </a:extLst>
          </p:cNvPr>
          <p:cNvSpPr/>
          <p:nvPr/>
        </p:nvSpPr>
        <p:spPr>
          <a:xfrm>
            <a:off x="7969577" y="2571627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993D53-CB62-5544-BBBE-173FB084EA7B}"/>
              </a:ext>
            </a:extLst>
          </p:cNvPr>
          <p:cNvGrpSpPr/>
          <p:nvPr/>
        </p:nvGrpSpPr>
        <p:grpSpPr>
          <a:xfrm>
            <a:off x="10996789" y="2685916"/>
            <a:ext cx="649014" cy="401272"/>
            <a:chOff x="8043592" y="3468210"/>
            <a:chExt cx="649014" cy="401272"/>
          </a:xfrm>
        </p:grpSpPr>
        <p:sp>
          <p:nvSpPr>
            <p:cNvPr id="51" name="Freeform: Shape 69">
              <a:extLst>
                <a:ext uri="{FF2B5EF4-FFF2-40B4-BE49-F238E27FC236}">
                  <a16:creationId xmlns:a16="http://schemas.microsoft.com/office/drawing/2014/main" id="{1D1EE541-8701-F244-82E8-D78F7ED8E0B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0">
              <a:extLst>
                <a:ext uri="{FF2B5EF4-FFF2-40B4-BE49-F238E27FC236}">
                  <a16:creationId xmlns:a16="http://schemas.microsoft.com/office/drawing/2014/main" id="{CA588CCE-85D6-DD47-9A25-F17EDEB9553E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71">
              <a:extLst>
                <a:ext uri="{FF2B5EF4-FFF2-40B4-BE49-F238E27FC236}">
                  <a16:creationId xmlns:a16="http://schemas.microsoft.com/office/drawing/2014/main" id="{CBCCB9FC-464F-7F44-8FBF-331ADECE57C9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2">
              <a:extLst>
                <a:ext uri="{FF2B5EF4-FFF2-40B4-BE49-F238E27FC236}">
                  <a16:creationId xmlns:a16="http://schemas.microsoft.com/office/drawing/2014/main" id="{147B1CFE-3002-6F4D-97D1-63627B60D3EA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F83F86-81A4-B445-9DE2-8E53E24C8CD9}"/>
              </a:ext>
            </a:extLst>
          </p:cNvPr>
          <p:cNvGrpSpPr/>
          <p:nvPr/>
        </p:nvGrpSpPr>
        <p:grpSpPr>
          <a:xfrm>
            <a:off x="730350" y="2601872"/>
            <a:ext cx="521902" cy="555061"/>
            <a:chOff x="3941816" y="1814078"/>
            <a:chExt cx="1781788" cy="2593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9A5CDF-FEF4-EB4F-BEA2-B91ACB63479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ADAC14D7-1E14-EF4E-9ED8-A0E23F2C5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CF58-F805-1346-84C4-B226CA833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5A80D170-2C72-E849-B8D5-810F86BA3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: Shape 161">
                <a:extLst>
                  <a:ext uri="{FF2B5EF4-FFF2-40B4-BE49-F238E27FC236}">
                    <a16:creationId xmlns:a16="http://schemas.microsoft.com/office/drawing/2014/main" id="{6F8F894C-B7F0-A245-B25C-92D13FDF5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162">
                <a:extLst>
                  <a:ext uri="{FF2B5EF4-FFF2-40B4-BE49-F238E27FC236}">
                    <a16:creationId xmlns:a16="http://schemas.microsoft.com/office/drawing/2014/main" id="{7C0D0CFB-60EB-3443-B751-BEAEAD0669A6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3D3FFCC6-A8B1-4E4D-BD8B-2895CC549E98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Chevron 2">
              <a:extLst>
                <a:ext uri="{FF2B5EF4-FFF2-40B4-BE49-F238E27FC236}">
                  <a16:creationId xmlns:a16="http://schemas.microsoft.com/office/drawing/2014/main" id="{13113B0D-EE43-874D-8487-A02E443A1344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Chevron 2">
              <a:extLst>
                <a:ext uri="{FF2B5EF4-FFF2-40B4-BE49-F238E27FC236}">
                  <a16:creationId xmlns:a16="http://schemas.microsoft.com/office/drawing/2014/main" id="{2C4F963D-96EC-5948-BC4C-69F6F100C62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Chevron 2">
              <a:extLst>
                <a:ext uri="{FF2B5EF4-FFF2-40B4-BE49-F238E27FC236}">
                  <a16:creationId xmlns:a16="http://schemas.microsoft.com/office/drawing/2014/main" id="{A0758CAD-176C-6147-B148-9EAD57617CC6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66448" y="1702391"/>
            <a:ext cx="1926170" cy="79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457000"/>
                </a:solidFill>
              </a:rPr>
              <a:t>PERMOHONAN PENGAJUAN KLAIM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114150" y="1924382"/>
            <a:ext cx="2944853" cy="37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457000"/>
                </a:solidFill>
              </a:rPr>
              <a:t>VERIFIKASI OLEH BPJS KESEHATAN</a:t>
            </a:r>
            <a:endParaRPr lang="id-ID" sz="1600" b="1" dirty="0">
              <a:solidFill>
                <a:srgbClr val="457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0838" y="2262715"/>
            <a:ext cx="1219200" cy="1219200"/>
            <a:chOff x="7601876" y="1876794"/>
            <a:chExt cx="1219200" cy="121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7601876" y="1876794"/>
              <a:ext cx="1219200" cy="1219200"/>
              <a:chOff x="5364088" y="2787774"/>
              <a:chExt cx="914400" cy="914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44">
              <a:extLst>
                <a:ext uri="{FF2B5EF4-FFF2-40B4-BE49-F238E27FC236}">
                  <a16:creationId xmlns:a16="http://schemas.microsoft.com/office/drawing/2014/main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2136" y="218923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58485" y="2735410"/>
            <a:ext cx="409071" cy="409071"/>
            <a:chOff x="1547664" y="3147814"/>
            <a:chExt cx="720080" cy="720080"/>
          </a:xfrm>
        </p:grpSpPr>
        <p:sp>
          <p:nvSpPr>
            <p:cNvPr id="78" name="Oval 7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88586" y="2685916"/>
            <a:ext cx="409071" cy="409071"/>
            <a:chOff x="1547664" y="3147814"/>
            <a:chExt cx="720080" cy="720080"/>
          </a:xfrm>
        </p:grpSpPr>
        <p:sp>
          <p:nvSpPr>
            <p:cNvPr id="81" name="Oval 8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2" name="Chevron 81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069749" y="5882289"/>
            <a:ext cx="38691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 smtClean="0"/>
              <a:t>Berkas klaim dlm bentuk softcopy meliputi: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Surat Pertanggungjawaban Mutlak (SPTJM)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Rekapitulasi pasien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Surat Perintah Kerja (SPK)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78781" y="3515232"/>
            <a:ext cx="370867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/>
              <a:t>Kementerian Kesehatan </a:t>
            </a:r>
            <a:r>
              <a:rPr lang="id-ID" sz="1200" dirty="0" smtClean="0"/>
              <a:t>melakukan </a:t>
            </a:r>
            <a:r>
              <a:rPr lang="id-ID" sz="1200" dirty="0"/>
              <a:t>pembayaran ke rumah sakit dalam waktu 3 </a:t>
            </a:r>
            <a:r>
              <a:rPr lang="id-ID" sz="1200" dirty="0" smtClean="0"/>
              <a:t>hari </a:t>
            </a:r>
            <a:r>
              <a:rPr lang="id-ID" sz="1200" dirty="0"/>
              <a:t>kerja setelah diterimanya Berita Acara Hasil Verifikasi Klaim dari BPJS </a:t>
            </a:r>
            <a:r>
              <a:rPr lang="id-ID" sz="1200" dirty="0" smtClean="0"/>
              <a:t>Kesehatan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d-ID" sz="1200" dirty="0"/>
              <a:t>Biaya klaim akan ditransfer ke rekening rumah sakit pemohon, setelah memperhitungkan </a:t>
            </a:r>
            <a:r>
              <a:rPr lang="id-ID" sz="1200" b="1" u="sng" dirty="0" smtClean="0"/>
              <a:t>Uang Muka </a:t>
            </a:r>
            <a:r>
              <a:rPr lang="id-ID" sz="1200" dirty="0" smtClean="0"/>
              <a:t>yang </a:t>
            </a:r>
            <a:r>
              <a:rPr lang="id-ID" sz="1200" dirty="0"/>
              <a:t>diberikan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91089" y="4974454"/>
            <a:ext cx="37872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/>
              <a:t>Pengajuan klaim </a:t>
            </a:r>
            <a:r>
              <a:rPr lang="id-ID" sz="1200" dirty="0" smtClean="0"/>
              <a:t>per 14 hari kerja. Dalam hal terdapat kekurangan berkas, BPJS </a:t>
            </a:r>
            <a:r>
              <a:rPr lang="id-ID" sz="1200" dirty="0"/>
              <a:t>mengembalikan</a:t>
            </a:r>
            <a:r>
              <a:rPr lang="id-ID" sz="1200" dirty="0" smtClean="0"/>
              <a:t> klaim dan rumah sakit dapat mengajukan kembali setiap hari kerja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8639810" y="4962139"/>
            <a:ext cx="867305" cy="166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7248970" y="5185759"/>
            <a:ext cx="463848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ID" sz="1050" dirty="0" err="1" smtClean="0">
                <a:latin typeface="+mj-lt"/>
              </a:rPr>
              <a:t>Uang</a:t>
            </a:r>
            <a:r>
              <a:rPr lang="en-ID" sz="1050" dirty="0" smtClean="0">
                <a:latin typeface="+mj-lt"/>
              </a:rPr>
              <a:t> </a:t>
            </a:r>
            <a:r>
              <a:rPr lang="en-ID" sz="1050" dirty="0" err="1" smtClean="0">
                <a:latin typeface="+mj-lt"/>
              </a:rPr>
              <a:t>muka</a:t>
            </a:r>
            <a:r>
              <a:rPr lang="en-ID" sz="1050" dirty="0" smtClean="0">
                <a:latin typeface="+mj-lt"/>
              </a:rPr>
              <a:t> </a:t>
            </a:r>
            <a:r>
              <a:rPr lang="id-ID" sz="1050" dirty="0" smtClean="0">
                <a:latin typeface="+mj-lt"/>
              </a:rPr>
              <a:t>maksimal </a:t>
            </a:r>
            <a:r>
              <a:rPr lang="en-ID" sz="1050" dirty="0" smtClean="0">
                <a:latin typeface="+mj-lt"/>
              </a:rPr>
              <a:t>50%</a:t>
            </a:r>
            <a:r>
              <a:rPr lang="id-ID" sz="1050" dirty="0" smtClean="0">
                <a:latin typeface="+mj-lt"/>
              </a:rPr>
              <a:t> </a:t>
            </a:r>
            <a:r>
              <a:rPr lang="en-ID" sz="1050" dirty="0" err="1" smtClean="0">
                <a:latin typeface="+mj-lt"/>
              </a:rPr>
              <a:t>dari</a:t>
            </a:r>
            <a:r>
              <a:rPr lang="en-ID" sz="1050" dirty="0" smtClean="0">
                <a:latin typeface="+mj-lt"/>
              </a:rPr>
              <a:t> </a:t>
            </a:r>
            <a:r>
              <a:rPr lang="en-ID" sz="1050" dirty="0" err="1">
                <a:latin typeface="+mj-lt"/>
              </a:rPr>
              <a:t>setiap</a:t>
            </a:r>
            <a:r>
              <a:rPr lang="en-ID" sz="1050" dirty="0">
                <a:latin typeface="+mj-lt"/>
              </a:rPr>
              <a:t> </a:t>
            </a:r>
            <a:r>
              <a:rPr lang="en-ID" sz="1050" dirty="0" err="1">
                <a:latin typeface="+mj-lt"/>
              </a:rPr>
              <a:t>jumlah</a:t>
            </a:r>
            <a:r>
              <a:rPr lang="en-ID" sz="1050" dirty="0">
                <a:latin typeface="+mj-lt"/>
              </a:rPr>
              <a:t> </a:t>
            </a:r>
            <a:r>
              <a:rPr lang="en-ID" sz="1050" dirty="0" err="1">
                <a:latin typeface="+mj-lt"/>
              </a:rPr>
              <a:t>klaim</a:t>
            </a:r>
            <a:r>
              <a:rPr lang="en-ID" sz="1050" dirty="0">
                <a:latin typeface="+mj-lt"/>
              </a:rPr>
              <a:t> yang </a:t>
            </a:r>
            <a:r>
              <a:rPr lang="en-ID" sz="1050" dirty="0" err="1" smtClean="0">
                <a:latin typeface="+mj-lt"/>
              </a:rPr>
              <a:t>diajukan</a:t>
            </a:r>
            <a:r>
              <a:rPr lang="en-ID" sz="1050" dirty="0" smtClean="0">
                <a:latin typeface="+mj-lt"/>
              </a:rPr>
              <a:t>. </a:t>
            </a:r>
            <a:r>
              <a:rPr lang="id-ID" sz="1050" dirty="0" smtClean="0">
                <a:latin typeface="+mj-lt"/>
              </a:rPr>
              <a:t>Jika uang muka lebih besar dibandingkan dengan hasil verifikasi BPJS Kesehatan:</a:t>
            </a:r>
          </a:p>
          <a:p>
            <a:pPr marL="180975" lvl="4" indent="-180975" algn="just">
              <a:spcAft>
                <a:spcPts val="0"/>
              </a:spcAft>
              <a:buFont typeface="+mj-lt"/>
              <a:buAutoNum type="alphaLcPeriod"/>
            </a:pPr>
            <a:r>
              <a:rPr lang="id-ID" sz="1050" b="1" dirty="0" smtClean="0">
                <a:latin typeface="+mj-lt"/>
              </a:rPr>
              <a:t>Selisih lebih bayar </a:t>
            </a:r>
            <a:r>
              <a:rPr lang="id-ID" sz="1050" dirty="0" smtClean="0">
                <a:latin typeface="+mj-lt"/>
              </a:rPr>
              <a:t>tersebut akan menjadi faktor pengurang pada pembayaran klaim </a:t>
            </a:r>
            <a:r>
              <a:rPr lang="en-GB" sz="1050" dirty="0" err="1" smtClean="0">
                <a:latin typeface="+mj-lt"/>
              </a:rPr>
              <a:t>berikutnya</a:t>
            </a:r>
            <a:r>
              <a:rPr lang="id-ID" sz="1050" dirty="0" smtClean="0">
                <a:latin typeface="+mj-lt"/>
              </a:rPr>
              <a:t>.</a:t>
            </a:r>
          </a:p>
          <a:p>
            <a:pPr marL="180975" lvl="4" indent="-180975" algn="just">
              <a:spcAft>
                <a:spcPts val="0"/>
              </a:spcAft>
              <a:buFont typeface="+mj-lt"/>
              <a:buAutoNum type="alphaLcPeriod"/>
            </a:pPr>
            <a:r>
              <a:rPr lang="id-ID" sz="1050" b="1" dirty="0" smtClean="0">
                <a:latin typeface="+mj-lt"/>
              </a:rPr>
              <a:t>Selisih lebih bayar </a:t>
            </a:r>
            <a:r>
              <a:rPr lang="id-ID" sz="1050" dirty="0" smtClean="0">
                <a:latin typeface="+mj-lt"/>
              </a:rPr>
              <a:t>tersebut harus dikembalikan </a:t>
            </a:r>
            <a:r>
              <a:rPr lang="en-US" sz="1050" dirty="0" err="1" smtClean="0">
                <a:latin typeface="+mj-lt"/>
              </a:rPr>
              <a:t>ke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Kementerian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Kesehatan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melalui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rekening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klaim</a:t>
            </a:r>
            <a:r>
              <a:rPr lang="en-US" sz="1050" dirty="0" smtClean="0">
                <a:latin typeface="+mj-lt"/>
              </a:rPr>
              <a:t> COVID-19 </a:t>
            </a:r>
            <a:r>
              <a:rPr lang="en-US" sz="1050" dirty="0" err="1" smtClean="0">
                <a:latin typeface="+mj-lt"/>
              </a:rPr>
              <a:t>atau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kas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negara</a:t>
            </a:r>
            <a:r>
              <a:rPr lang="en-US" sz="1050" dirty="0" smtClean="0">
                <a:latin typeface="+mj-lt"/>
              </a:rPr>
              <a:t>, </a:t>
            </a:r>
            <a:r>
              <a:rPr lang="id-ID" sz="1050" dirty="0" smtClean="0">
                <a:latin typeface="+mj-lt"/>
              </a:rPr>
              <a:t>apabila rumah sakit tidak lagi </a:t>
            </a:r>
            <a:r>
              <a:rPr lang="en-GB" sz="1050" dirty="0" err="1" smtClean="0">
                <a:latin typeface="+mj-lt"/>
              </a:rPr>
              <a:t>memberikan</a:t>
            </a:r>
            <a:r>
              <a:rPr lang="en-GB" sz="1050" dirty="0" smtClean="0">
                <a:latin typeface="+mj-lt"/>
              </a:rPr>
              <a:t> </a:t>
            </a:r>
            <a:r>
              <a:rPr lang="en-GB" sz="1050" dirty="0" err="1" smtClean="0">
                <a:latin typeface="+mj-lt"/>
              </a:rPr>
              <a:t>pelayanan</a:t>
            </a:r>
            <a:r>
              <a:rPr lang="en-GB" sz="1050" dirty="0" smtClean="0">
                <a:latin typeface="+mj-lt"/>
              </a:rPr>
              <a:t> COVID-19 </a:t>
            </a:r>
            <a:r>
              <a:rPr lang="id-ID" sz="1050" dirty="0" smtClean="0">
                <a:latin typeface="+mj-lt"/>
              </a:rPr>
              <a:t>paling lambat 3 (tiga) bulan sejak dibayarkan </a:t>
            </a:r>
            <a:r>
              <a:rPr lang="id-ID" sz="1050" dirty="0" smtClean="0">
                <a:latin typeface="+mj-lt"/>
                <a:ea typeface="Times New Roman" panose="02020603050405020304" pitchFamily="18" charset="0"/>
              </a:rPr>
              <a:t>uang muka.</a:t>
            </a:r>
            <a:endParaRPr lang="id-ID" sz="105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7355" y="207789"/>
            <a:ext cx="11573197" cy="724247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KLAIM DISPUTE</a:t>
            </a:r>
            <a:endParaRPr lang="en-US" sz="44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12DE67-6C1E-4B4B-92A4-1F4C2DEDF208}"/>
              </a:ext>
            </a:extLst>
          </p:cNvPr>
          <p:cNvSpPr/>
          <p:nvPr/>
        </p:nvSpPr>
        <p:spPr>
          <a:xfrm>
            <a:off x="1546" y="3461346"/>
            <a:ext cx="495693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1F7D41-3C42-4B85-9CCF-92E470111DE0}"/>
              </a:ext>
            </a:extLst>
          </p:cNvPr>
          <p:cNvSpPr/>
          <p:nvPr/>
        </p:nvSpPr>
        <p:spPr>
          <a:xfrm rot="10800000">
            <a:off x="7233522" y="3461346"/>
            <a:ext cx="4958478" cy="54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CC90342D-3B26-474E-8BA9-AFC81C30999E}"/>
              </a:ext>
            </a:extLst>
          </p:cNvPr>
          <p:cNvGrpSpPr/>
          <p:nvPr/>
        </p:nvGrpSpPr>
        <p:grpSpPr>
          <a:xfrm>
            <a:off x="4368416" y="1769262"/>
            <a:ext cx="3455171" cy="3900889"/>
            <a:chOff x="4613536" y="2164199"/>
            <a:chExt cx="2956435" cy="3337816"/>
          </a:xfrm>
        </p:grpSpPr>
        <p:sp>
          <p:nvSpPr>
            <p:cNvPr id="48" name="Pie 14">
              <a:extLst>
                <a:ext uri="{FF2B5EF4-FFF2-40B4-BE49-F238E27FC236}">
                  <a16:creationId xmlns:a16="http://schemas.microsoft.com/office/drawing/2014/main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9" name="Pie 22">
              <a:extLst>
                <a:ext uri="{FF2B5EF4-FFF2-40B4-BE49-F238E27FC236}">
                  <a16:creationId xmlns:a16="http://schemas.microsoft.com/office/drawing/2014/main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7029278-59D0-4A7E-89DC-561D7A85624A}"/>
              </a:ext>
            </a:extLst>
          </p:cNvPr>
          <p:cNvSpPr/>
          <p:nvPr/>
        </p:nvSpPr>
        <p:spPr>
          <a:xfrm>
            <a:off x="5466882" y="309058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7"/>
          <p:cNvSpPr/>
          <p:nvPr/>
        </p:nvSpPr>
        <p:spPr>
          <a:xfrm>
            <a:off x="1454237" y="4315825"/>
            <a:ext cx="3028281" cy="1168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PENYELESAIAN BERSAMA RUMAH SAKIT DENGAN BPJS KESEHATAN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3B898-ED1B-448B-BAC1-D920D4B08635}"/>
              </a:ext>
            </a:extLst>
          </p:cNvPr>
          <p:cNvSpPr txBox="1"/>
          <p:nvPr/>
        </p:nvSpPr>
        <p:spPr>
          <a:xfrm>
            <a:off x="278301" y="1216651"/>
            <a:ext cx="41110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klaim</a:t>
            </a:r>
            <a:r>
              <a:rPr lang="en-US" sz="1200" dirty="0"/>
              <a:t> yang </a:t>
            </a:r>
            <a:r>
              <a:rPr lang="en-US" sz="1200" dirty="0" err="1"/>
              <a:t>diajukan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sakit</a:t>
            </a:r>
            <a:r>
              <a:rPr lang="en-US" sz="1200" dirty="0"/>
              <a:t>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verifikasi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BPJS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namun</a:t>
            </a:r>
            <a:r>
              <a:rPr lang="en-US" sz="1200" dirty="0"/>
              <a:t> </a:t>
            </a:r>
            <a:r>
              <a:rPr lang="en-US" sz="1200" dirty="0" err="1"/>
              <a:t>terdapat</a:t>
            </a:r>
            <a:r>
              <a:rPr lang="en-US" sz="1200" dirty="0"/>
              <a:t> </a:t>
            </a:r>
            <a:r>
              <a:rPr lang="en-US" sz="1200" dirty="0" err="1"/>
              <a:t>ketidaksesuaian</a:t>
            </a:r>
            <a:r>
              <a:rPr lang="en-US" sz="1200" dirty="0"/>
              <a:t>/</a:t>
            </a:r>
            <a:r>
              <a:rPr lang="en-US" sz="1200" dirty="0" err="1"/>
              <a:t>klaim</a:t>
            </a:r>
            <a:r>
              <a:rPr lang="en-US" sz="1200" dirty="0"/>
              <a:t> </a:t>
            </a:r>
            <a:r>
              <a:rPr lang="en-US" sz="1200" i="1" dirty="0"/>
              <a:t>dispute</a:t>
            </a:r>
            <a:r>
              <a:rPr lang="en-US" sz="1200" dirty="0"/>
              <a:t>, </a:t>
            </a:r>
            <a:r>
              <a:rPr lang="id-ID" sz="1200" dirty="0"/>
              <a:t>maka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sakit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BPJS </a:t>
            </a:r>
            <a:r>
              <a:rPr lang="en-US" sz="1200" dirty="0" err="1"/>
              <a:t>Kesehatan</a:t>
            </a:r>
            <a:r>
              <a:rPr lang="en-US" sz="1200" dirty="0"/>
              <a:t> </a:t>
            </a:r>
            <a:r>
              <a:rPr lang="en-US" sz="1200" dirty="0" err="1"/>
              <a:t>menyelesaikan</a:t>
            </a:r>
            <a:r>
              <a:rPr lang="en-US" sz="1200" dirty="0"/>
              <a:t> </a:t>
            </a:r>
            <a:r>
              <a:rPr lang="en-US" sz="1200" dirty="0" err="1"/>
              <a:t>terlebih</a:t>
            </a:r>
            <a:r>
              <a:rPr lang="en-US" sz="1200" dirty="0"/>
              <a:t> </a:t>
            </a:r>
            <a:r>
              <a:rPr lang="en-US" sz="1200" dirty="0" err="1"/>
              <a:t>dahulu</a:t>
            </a:r>
            <a:r>
              <a:rPr lang="en-US" sz="1200" dirty="0"/>
              <a:t> </a:t>
            </a:r>
            <a:r>
              <a:rPr lang="en-US" sz="1200" dirty="0" err="1"/>
              <a:t>ketidaksesuaian</a:t>
            </a:r>
            <a:r>
              <a:rPr lang="en-US" sz="1200" dirty="0"/>
              <a:t>/</a:t>
            </a:r>
            <a:r>
              <a:rPr lang="en-US" sz="1200" dirty="0" err="1"/>
              <a:t>klaim</a:t>
            </a:r>
            <a:r>
              <a:rPr lang="en-US" sz="1200" dirty="0"/>
              <a:t> dispute</a:t>
            </a:r>
            <a:r>
              <a:rPr lang="id-ID" sz="1200" dirty="0"/>
              <a:t> </a:t>
            </a:r>
            <a:r>
              <a:rPr lang="id-ID" sz="1200" dirty="0" smtClean="0"/>
              <a:t>tersebut</a:t>
            </a:r>
            <a:endParaRPr lang="id-ID" sz="12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sz="1200" dirty="0" smtClean="0"/>
              <a:t>Penyelesaian Klaim dispute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id-ID" sz="1200" dirty="0"/>
              <a:t>rumah sakit mengajukan kembali </a:t>
            </a:r>
            <a:r>
              <a:rPr lang="en-US" sz="1200" dirty="0" err="1"/>
              <a:t>klaim</a:t>
            </a:r>
            <a:r>
              <a:rPr lang="en-US" sz="1200" dirty="0"/>
              <a:t> </a:t>
            </a:r>
            <a:r>
              <a:rPr lang="en-US" sz="1200" i="1" dirty="0"/>
              <a:t>dispute</a:t>
            </a:r>
            <a:r>
              <a:rPr lang="en-US" sz="1200" dirty="0"/>
              <a:t> </a:t>
            </a:r>
            <a:r>
              <a:rPr lang="id-ID" sz="1200" dirty="0"/>
              <a:t>kepada BPJS Kesehatan. Penyelesaian klaim </a:t>
            </a:r>
            <a:r>
              <a:rPr lang="id-ID" sz="1200" i="1" dirty="0"/>
              <a:t>dispute</a:t>
            </a:r>
            <a:r>
              <a:rPr lang="id-ID" sz="1200" dirty="0"/>
              <a:t> tersebut mengacu pada ketentuan sebagaimana diatur dalam Lampiran II Keputusan Menteri ini.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071B91-1DFF-4BE4-8270-DB312692F01B}"/>
              </a:ext>
            </a:extLst>
          </p:cNvPr>
          <p:cNvSpPr txBox="1"/>
          <p:nvPr/>
        </p:nvSpPr>
        <p:spPr>
          <a:xfrm>
            <a:off x="7865480" y="4086640"/>
            <a:ext cx="4088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err="1"/>
              <a:t>Apabila</a:t>
            </a:r>
            <a:r>
              <a:rPr lang="en-US" sz="1100" dirty="0"/>
              <a:t> </a:t>
            </a:r>
            <a:r>
              <a:rPr lang="en-US" sz="1100" dirty="0" err="1"/>
              <a:t>klaim</a:t>
            </a:r>
            <a:r>
              <a:rPr lang="en-US" sz="1100" dirty="0"/>
              <a:t> </a:t>
            </a:r>
            <a:r>
              <a:rPr lang="en-US" sz="1100" i="1" dirty="0"/>
              <a:t>dispute</a:t>
            </a:r>
            <a:r>
              <a:rPr lang="en-US" sz="1100" dirty="0"/>
              <a:t> </a:t>
            </a:r>
            <a:r>
              <a:rPr lang="en-US" sz="1100" dirty="0" err="1"/>
              <a:t>tetap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diselesaikan</a:t>
            </a:r>
            <a:r>
              <a:rPr lang="en-US" sz="1100" dirty="0"/>
              <a:t>, </a:t>
            </a:r>
            <a:r>
              <a:rPr lang="en-US" sz="1100" dirty="0" err="1"/>
              <a:t>maka</a:t>
            </a:r>
            <a:r>
              <a:rPr lang="en-US" sz="1100" dirty="0"/>
              <a:t> </a:t>
            </a:r>
            <a:r>
              <a:rPr lang="en-US" sz="1100" dirty="0" err="1"/>
              <a:t>disampaikan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Tim </a:t>
            </a:r>
            <a:r>
              <a:rPr lang="en-US" sz="1100" dirty="0" err="1"/>
              <a:t>Penyelesaian</a:t>
            </a:r>
            <a:r>
              <a:rPr lang="en-US" sz="1100" dirty="0"/>
              <a:t> </a:t>
            </a:r>
            <a:r>
              <a:rPr lang="en-US" sz="1100" dirty="0" err="1"/>
              <a:t>Klaim</a:t>
            </a:r>
            <a:r>
              <a:rPr lang="en-US" sz="1100" dirty="0"/>
              <a:t> </a:t>
            </a:r>
            <a:r>
              <a:rPr lang="en-US" sz="1100" i="1" dirty="0"/>
              <a:t>Dispute </a:t>
            </a:r>
            <a:r>
              <a:rPr lang="en-US" sz="1100" dirty="0" err="1"/>
              <a:t>Kementerian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 smtClean="0"/>
              <a:t>diselesaikan</a:t>
            </a:r>
            <a:r>
              <a:rPr lang="en-US" sz="1100" dirty="0" smtClean="0"/>
              <a:t> </a:t>
            </a:r>
            <a:endParaRPr lang="id-ID" sz="1100" dirty="0" smtClean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d-ID" sz="1100" dirty="0" smtClean="0"/>
              <a:t>Sumber data </a:t>
            </a:r>
            <a:r>
              <a:rPr lang="en-US" sz="1100" dirty="0" err="1" smtClean="0"/>
              <a:t>menggunakan</a:t>
            </a:r>
            <a:r>
              <a:rPr lang="en-US" sz="1100" dirty="0" smtClean="0"/>
              <a:t> </a:t>
            </a:r>
            <a:r>
              <a:rPr lang="en-US" sz="1100" dirty="0"/>
              <a:t>data yang </a:t>
            </a:r>
            <a:r>
              <a:rPr lang="en-US" sz="1100" dirty="0" err="1"/>
              <a:t>berasal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surat</a:t>
            </a:r>
            <a:r>
              <a:rPr lang="en-US" sz="1100" dirty="0"/>
              <a:t> </a:t>
            </a:r>
            <a:r>
              <a:rPr lang="en-US" sz="1100" dirty="0" err="1"/>
              <a:t>keberatan</a:t>
            </a:r>
            <a:r>
              <a:rPr lang="en-US" sz="1100" dirty="0"/>
              <a:t> </a:t>
            </a:r>
            <a:r>
              <a:rPr lang="en-US" sz="1100" dirty="0" err="1"/>
              <a:t>pimpinan</a:t>
            </a:r>
            <a:r>
              <a:rPr lang="en-US" sz="1100" dirty="0"/>
              <a:t> </a:t>
            </a:r>
            <a:r>
              <a:rPr lang="en-US" sz="1100" dirty="0" err="1"/>
              <a:t>rumah</a:t>
            </a:r>
            <a:r>
              <a:rPr lang="en-US" sz="1100" dirty="0"/>
              <a:t> </a:t>
            </a:r>
            <a:r>
              <a:rPr lang="en-US" sz="1100" dirty="0" err="1"/>
              <a:t>sakit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/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berita</a:t>
            </a:r>
            <a:r>
              <a:rPr lang="en-US" sz="1100" dirty="0"/>
              <a:t> acara </a:t>
            </a:r>
            <a:r>
              <a:rPr lang="en-US" sz="1100" dirty="0" err="1"/>
              <a:t>hasil</a:t>
            </a:r>
            <a:r>
              <a:rPr lang="en-US" sz="1100" dirty="0"/>
              <a:t> </a:t>
            </a:r>
            <a:r>
              <a:rPr lang="en-US" sz="1100" dirty="0" err="1"/>
              <a:t>verifikasi</a:t>
            </a:r>
            <a:r>
              <a:rPr lang="en-US" sz="1100" dirty="0"/>
              <a:t> BPJS </a:t>
            </a:r>
            <a:r>
              <a:rPr lang="en-US" sz="1100" dirty="0" err="1"/>
              <a:t>Kesehatan</a:t>
            </a:r>
            <a:r>
              <a:rPr lang="en-US" sz="1100" dirty="0"/>
              <a:t> yang </a:t>
            </a:r>
            <a:r>
              <a:rPr lang="en-US" sz="1100" dirty="0" err="1"/>
              <a:t>diserahkan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</a:t>
            </a:r>
            <a:r>
              <a:rPr lang="en-US" sz="1100" dirty="0" err="1"/>
              <a:t>Kementerian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melalui</a:t>
            </a:r>
            <a:r>
              <a:rPr lang="en-US" sz="1100" dirty="0"/>
              <a:t> </a:t>
            </a:r>
            <a:r>
              <a:rPr lang="en-US" sz="1100" dirty="0" err="1"/>
              <a:t>sistem</a:t>
            </a:r>
            <a:r>
              <a:rPr lang="en-US" sz="1100" dirty="0"/>
              <a:t> </a:t>
            </a:r>
            <a:r>
              <a:rPr lang="en-US" sz="1100" dirty="0" err="1"/>
              <a:t>informasi</a:t>
            </a:r>
            <a:r>
              <a:rPr lang="en-US" sz="1100" dirty="0"/>
              <a:t> </a:t>
            </a:r>
            <a:r>
              <a:rPr lang="en-US" sz="1100" dirty="0" err="1"/>
              <a:t>jaminan</a:t>
            </a:r>
            <a:r>
              <a:rPr lang="en-US" sz="1100" dirty="0"/>
              <a:t> COVID-19. </a:t>
            </a:r>
            <a:endParaRPr lang="id-ID" sz="1100" dirty="0" smtClean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/>
              <a:t>surat</a:t>
            </a:r>
            <a:r>
              <a:rPr lang="en-US" sz="1100" dirty="0"/>
              <a:t> </a:t>
            </a:r>
            <a:r>
              <a:rPr lang="en-US" sz="1100" dirty="0" err="1"/>
              <a:t>keberatan</a:t>
            </a:r>
            <a:r>
              <a:rPr lang="en-US" sz="1100" dirty="0"/>
              <a:t> </a:t>
            </a:r>
            <a:r>
              <a:rPr lang="en-US" sz="1100" dirty="0" err="1"/>
              <a:t>atas</a:t>
            </a:r>
            <a:r>
              <a:rPr lang="en-US" sz="1100" dirty="0"/>
              <a:t> </a:t>
            </a:r>
            <a:r>
              <a:rPr lang="en-US" sz="1100" dirty="0" err="1"/>
              <a:t>klaim</a:t>
            </a:r>
            <a:r>
              <a:rPr lang="en-US" sz="1100" dirty="0"/>
              <a:t> dispute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Pimpinan</a:t>
            </a:r>
            <a:r>
              <a:rPr lang="en-US" sz="1100" dirty="0"/>
              <a:t> </a:t>
            </a:r>
            <a:r>
              <a:rPr lang="en-US" sz="1100" dirty="0" err="1"/>
              <a:t>rumah</a:t>
            </a:r>
            <a:r>
              <a:rPr lang="en-US" sz="1100" dirty="0"/>
              <a:t> </a:t>
            </a:r>
            <a:r>
              <a:rPr lang="en-US" sz="1100" dirty="0" err="1"/>
              <a:t>sakit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disampaikan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</a:t>
            </a:r>
            <a:r>
              <a:rPr lang="en-US" sz="1100" dirty="0" err="1"/>
              <a:t>Direktur</a:t>
            </a:r>
            <a:r>
              <a:rPr lang="en-US" sz="1100" dirty="0"/>
              <a:t> </a:t>
            </a:r>
            <a:r>
              <a:rPr lang="en-US" sz="1100" dirty="0" err="1"/>
              <a:t>Jenderal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cq</a:t>
            </a:r>
            <a:r>
              <a:rPr lang="en-US" sz="1100" dirty="0"/>
              <a:t> </a:t>
            </a:r>
            <a:r>
              <a:rPr lang="en-US" sz="1100" dirty="0" err="1"/>
              <a:t>Direktur</a:t>
            </a:r>
            <a:r>
              <a:rPr lang="en-US" sz="1100" dirty="0"/>
              <a:t> </a:t>
            </a:r>
            <a:r>
              <a:rPr lang="en-US" sz="1100" dirty="0" err="1"/>
              <a:t>Pelayanan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Rujukan</a:t>
            </a:r>
            <a:r>
              <a:rPr lang="en-US" sz="1100" dirty="0"/>
              <a:t> </a:t>
            </a:r>
            <a:r>
              <a:rPr lang="en-US" sz="1100" dirty="0" err="1"/>
              <a:t>Kementerian</a:t>
            </a:r>
            <a:r>
              <a:rPr lang="en-US" sz="1100" dirty="0"/>
              <a:t> </a:t>
            </a:r>
            <a:r>
              <a:rPr lang="en-US" sz="1100" dirty="0" err="1"/>
              <a:t>Kesehatan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online </a:t>
            </a:r>
            <a:r>
              <a:rPr lang="en-US" sz="1100" dirty="0" err="1"/>
              <a:t>melalui</a:t>
            </a:r>
            <a:r>
              <a:rPr lang="en-US" sz="1100" dirty="0"/>
              <a:t> </a:t>
            </a:r>
            <a:r>
              <a:rPr lang="en-US" sz="1100" dirty="0" err="1"/>
              <a:t>alamat</a:t>
            </a:r>
            <a:r>
              <a:rPr lang="en-US" sz="1100" dirty="0"/>
              <a:t> email </a:t>
            </a:r>
            <a:r>
              <a:rPr lang="en-US" sz="1100" i="1" dirty="0"/>
              <a:t>disputeklaimcovid2020@gmail.com</a:t>
            </a:r>
            <a:r>
              <a:rPr lang="en-US" sz="1100" dirty="0"/>
              <a:t>. </a:t>
            </a:r>
            <a:endParaRPr lang="id-ID" sz="1100" dirty="0" smtClean="0"/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 err="1" smtClean="0"/>
              <a:t>Penyelesaian</a:t>
            </a:r>
            <a:r>
              <a:rPr lang="en-US" sz="1100" dirty="0" smtClean="0"/>
              <a:t> </a:t>
            </a:r>
            <a:r>
              <a:rPr lang="en-US" sz="1100" dirty="0" err="1"/>
              <a:t>klaim</a:t>
            </a:r>
            <a:r>
              <a:rPr lang="en-US" sz="1100" dirty="0"/>
              <a:t> dispute </a:t>
            </a:r>
            <a:r>
              <a:rPr lang="en-US" sz="1100" dirty="0" err="1"/>
              <a:t>oleh</a:t>
            </a:r>
            <a:r>
              <a:rPr lang="en-US" sz="1100" dirty="0"/>
              <a:t> Tim </a:t>
            </a:r>
            <a:r>
              <a:rPr lang="en-US" sz="1100" dirty="0" err="1"/>
              <a:t>bersifat</a:t>
            </a:r>
            <a:r>
              <a:rPr lang="en-US" sz="1100" dirty="0"/>
              <a:t> final. </a:t>
            </a:r>
            <a:endParaRPr lang="id-ID" sz="1100" dirty="0"/>
          </a:p>
          <a:p>
            <a:pPr>
              <a:spcBef>
                <a:spcPts val="300"/>
              </a:spcBef>
            </a:pPr>
            <a:endParaRPr lang="ko-KR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792337" y="3443409"/>
            <a:ext cx="654774" cy="640034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/>
          <p:cNvSpPr/>
          <p:nvPr/>
        </p:nvSpPr>
        <p:spPr>
          <a:xfrm>
            <a:off x="8271035" y="1819582"/>
            <a:ext cx="3028281" cy="1168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PENYELESAIAN OLEH TIM YG DIBENTUK MENTERI KESEHATAN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F34178-DA19-402A-9706-E65F42B4686E}"/>
              </a:ext>
            </a:extLst>
          </p:cNvPr>
          <p:cNvSpPr/>
          <p:nvPr/>
        </p:nvSpPr>
        <p:spPr>
          <a:xfrm>
            <a:off x="691699" y="605393"/>
            <a:ext cx="4728531" cy="5817668"/>
          </a:xfrm>
          <a:custGeom>
            <a:avLst/>
            <a:gdLst>
              <a:gd name="connsiteX0" fmla="*/ 548548 w 4728531"/>
              <a:gd name="connsiteY0" fmla="*/ 4778763 h 5817668"/>
              <a:gd name="connsiteX1" fmla="*/ 1038907 w 4728531"/>
              <a:gd name="connsiteY1" fmla="*/ 5326503 h 5817668"/>
              <a:gd name="connsiteX2" fmla="*/ 491166 w 4728531"/>
              <a:gd name="connsiteY2" fmla="*/ 5816862 h 5817668"/>
              <a:gd name="connsiteX3" fmla="*/ 807 w 4728531"/>
              <a:gd name="connsiteY3" fmla="*/ 5269121 h 5817668"/>
              <a:gd name="connsiteX4" fmla="*/ 548548 w 4728531"/>
              <a:gd name="connsiteY4" fmla="*/ 4778763 h 5817668"/>
              <a:gd name="connsiteX5" fmla="*/ 2582068 w 4728531"/>
              <a:gd name="connsiteY5" fmla="*/ 2704 h 5817668"/>
              <a:gd name="connsiteX6" fmla="*/ 2756083 w 4728531"/>
              <a:gd name="connsiteY6" fmla="*/ 3767 h 5817668"/>
              <a:gd name="connsiteX7" fmla="*/ 3929376 w 4728531"/>
              <a:gd name="connsiteY7" fmla="*/ 449548 h 5817668"/>
              <a:gd name="connsiteX8" fmla="*/ 4286615 w 4728531"/>
              <a:gd name="connsiteY8" fmla="*/ 3129325 h 5817668"/>
              <a:gd name="connsiteX9" fmla="*/ 4355478 w 4728531"/>
              <a:gd name="connsiteY9" fmla="*/ 4036880 h 5817668"/>
              <a:gd name="connsiteX10" fmla="*/ 3844862 w 4728531"/>
              <a:gd name="connsiteY10" fmla="*/ 4021634 h 5817668"/>
              <a:gd name="connsiteX11" fmla="*/ 3795512 w 4728531"/>
              <a:gd name="connsiteY11" fmla="*/ 4317879 h 5817668"/>
              <a:gd name="connsiteX12" fmla="*/ 3646861 w 4728531"/>
              <a:gd name="connsiteY12" fmla="*/ 4323548 h 5817668"/>
              <a:gd name="connsiteX13" fmla="*/ 3606580 w 4728531"/>
              <a:gd name="connsiteY13" fmla="*/ 4469298 h 5817668"/>
              <a:gd name="connsiteX14" fmla="*/ 3369990 w 4728531"/>
              <a:gd name="connsiteY14" fmla="*/ 4521018 h 5817668"/>
              <a:gd name="connsiteX15" fmla="*/ 2899355 w 4728531"/>
              <a:gd name="connsiteY15" fmla="*/ 4971677 h 5817668"/>
              <a:gd name="connsiteX16" fmla="*/ 2141841 w 4728531"/>
              <a:gd name="connsiteY16" fmla="*/ 4344012 h 5817668"/>
              <a:gd name="connsiteX17" fmla="*/ 1400078 w 4728531"/>
              <a:gd name="connsiteY17" fmla="*/ 4911033 h 5817668"/>
              <a:gd name="connsiteX18" fmla="*/ 589931 w 4728531"/>
              <a:gd name="connsiteY18" fmla="*/ 4419825 h 5817668"/>
              <a:gd name="connsiteX19" fmla="*/ 1652307 w 4728531"/>
              <a:gd name="connsiteY19" fmla="*/ 2931722 h 5817668"/>
              <a:gd name="connsiteX20" fmla="*/ 3043158 w 4728531"/>
              <a:gd name="connsiteY20" fmla="*/ 2561200 h 5817668"/>
              <a:gd name="connsiteX21" fmla="*/ 3036113 w 4728531"/>
              <a:gd name="connsiteY21" fmla="*/ 2555987 h 5817668"/>
              <a:gd name="connsiteX22" fmla="*/ 3772668 w 4728531"/>
              <a:gd name="connsiteY22" fmla="*/ 1716322 h 5817668"/>
              <a:gd name="connsiteX23" fmla="*/ 2840209 w 4728531"/>
              <a:gd name="connsiteY23" fmla="*/ 737058 h 5817668"/>
              <a:gd name="connsiteX24" fmla="*/ 2096020 w 4728531"/>
              <a:gd name="connsiteY24" fmla="*/ 1003904 h 5817668"/>
              <a:gd name="connsiteX25" fmla="*/ 1445846 w 4728531"/>
              <a:gd name="connsiteY25" fmla="*/ 541122 h 5817668"/>
              <a:gd name="connsiteX26" fmla="*/ 2582068 w 4728531"/>
              <a:gd name="connsiteY26" fmla="*/ 2704 h 581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728531" h="5817668">
                <a:moveTo>
                  <a:pt x="548548" y="4778763"/>
                </a:moveTo>
                <a:cubicBezTo>
                  <a:pt x="835211" y="4794608"/>
                  <a:pt x="1054752" y="5039839"/>
                  <a:pt x="1038907" y="5326503"/>
                </a:cubicBezTo>
                <a:cubicBezTo>
                  <a:pt x="1023061" y="5613167"/>
                  <a:pt x="777829" y="5832707"/>
                  <a:pt x="491166" y="5816862"/>
                </a:cubicBezTo>
                <a:cubicBezTo>
                  <a:pt x="204503" y="5801016"/>
                  <a:pt x="-15038" y="5555785"/>
                  <a:pt x="807" y="5269121"/>
                </a:cubicBezTo>
                <a:cubicBezTo>
                  <a:pt x="16653" y="4982458"/>
                  <a:pt x="261885" y="4762917"/>
                  <a:pt x="548548" y="4778763"/>
                </a:cubicBezTo>
                <a:close/>
                <a:moveTo>
                  <a:pt x="2582068" y="2704"/>
                </a:moveTo>
                <a:cubicBezTo>
                  <a:pt x="2640139" y="-1161"/>
                  <a:pt x="2698224" y="-946"/>
                  <a:pt x="2756083" y="3767"/>
                </a:cubicBezTo>
                <a:cubicBezTo>
                  <a:pt x="3132633" y="34436"/>
                  <a:pt x="3493967" y="91474"/>
                  <a:pt x="3929376" y="449548"/>
                </a:cubicBezTo>
                <a:cubicBezTo>
                  <a:pt x="4919800" y="1129412"/>
                  <a:pt x="4930126" y="2421201"/>
                  <a:pt x="4286615" y="3129325"/>
                </a:cubicBezTo>
                <a:cubicBezTo>
                  <a:pt x="4309568" y="3431842"/>
                  <a:pt x="4389355" y="4005541"/>
                  <a:pt x="4355478" y="4036880"/>
                </a:cubicBezTo>
                <a:cubicBezTo>
                  <a:pt x="4255653" y="4142484"/>
                  <a:pt x="4016098" y="4042610"/>
                  <a:pt x="3844862" y="4021634"/>
                </a:cubicBezTo>
                <a:cubicBezTo>
                  <a:pt x="3836003" y="4129147"/>
                  <a:pt x="3822393" y="4296348"/>
                  <a:pt x="3795512" y="4317879"/>
                </a:cubicBezTo>
                <a:cubicBezTo>
                  <a:pt x="3758886" y="4332019"/>
                  <a:pt x="3700874" y="4326476"/>
                  <a:pt x="3646861" y="4323548"/>
                </a:cubicBezTo>
                <a:cubicBezTo>
                  <a:pt x="3633433" y="4372131"/>
                  <a:pt x="3646781" y="4449628"/>
                  <a:pt x="3606580" y="4469298"/>
                </a:cubicBezTo>
                <a:cubicBezTo>
                  <a:pt x="3537513" y="4494843"/>
                  <a:pt x="3434899" y="4475631"/>
                  <a:pt x="3369990" y="4521018"/>
                </a:cubicBezTo>
                <a:cubicBezTo>
                  <a:pt x="3252468" y="4578984"/>
                  <a:pt x="3247184" y="5024253"/>
                  <a:pt x="2899355" y="4971677"/>
                </a:cubicBezTo>
                <a:cubicBezTo>
                  <a:pt x="2598277" y="4909574"/>
                  <a:pt x="2355586" y="4565959"/>
                  <a:pt x="2141841" y="4344012"/>
                </a:cubicBezTo>
                <a:cubicBezTo>
                  <a:pt x="1981764" y="4163762"/>
                  <a:pt x="1622817" y="4698394"/>
                  <a:pt x="1400078" y="4911033"/>
                </a:cubicBezTo>
                <a:cubicBezTo>
                  <a:pt x="1075556" y="4771974"/>
                  <a:pt x="813353" y="4605488"/>
                  <a:pt x="589931" y="4419825"/>
                </a:cubicBezTo>
                <a:cubicBezTo>
                  <a:pt x="979653" y="3891924"/>
                  <a:pt x="1424727" y="3149577"/>
                  <a:pt x="1652307" y="2931722"/>
                </a:cubicBezTo>
                <a:cubicBezTo>
                  <a:pt x="1885400" y="2693969"/>
                  <a:pt x="2613272" y="2686571"/>
                  <a:pt x="3043158" y="2561200"/>
                </a:cubicBezTo>
                <a:lnTo>
                  <a:pt x="3036113" y="2555987"/>
                </a:lnTo>
                <a:cubicBezTo>
                  <a:pt x="3441848" y="2464034"/>
                  <a:pt x="3749810" y="2129847"/>
                  <a:pt x="3772668" y="1716322"/>
                </a:cubicBezTo>
                <a:cubicBezTo>
                  <a:pt x="3800903" y="1205517"/>
                  <a:pt x="3383428" y="767085"/>
                  <a:pt x="2840209" y="737058"/>
                </a:cubicBezTo>
                <a:cubicBezTo>
                  <a:pt x="2550766" y="721060"/>
                  <a:pt x="2284022" y="824238"/>
                  <a:pt x="2096020" y="1003904"/>
                </a:cubicBezTo>
                <a:lnTo>
                  <a:pt x="1445846" y="541122"/>
                </a:lnTo>
                <a:cubicBezTo>
                  <a:pt x="1769624" y="256775"/>
                  <a:pt x="2175558" y="29760"/>
                  <a:pt x="2582068" y="270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D9BE52-0B3D-4335-9615-3FA4C4A2CCED}"/>
              </a:ext>
            </a:extLst>
          </p:cNvPr>
          <p:cNvSpPr txBox="1"/>
          <p:nvPr/>
        </p:nvSpPr>
        <p:spPr>
          <a:xfrm>
            <a:off x="5881249" y="449625"/>
            <a:ext cx="5472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+mj-lt"/>
                <a:cs typeface="Arial" pitchFamily="34" charset="0"/>
              </a:rPr>
              <a:t>LATAR BELAKANG</a:t>
            </a:r>
            <a:endParaRPr lang="ko-KR" altLang="en-US" sz="4000" b="1" dirty="0"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9B831-9761-496B-9888-F9EADD83FF2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1D9E3-0684-4FF3-92B3-A983486C8FC5}"/>
              </a:ext>
            </a:extLst>
          </p:cNvPr>
          <p:cNvGrpSpPr/>
          <p:nvPr/>
        </p:nvGrpSpPr>
        <p:grpSpPr>
          <a:xfrm>
            <a:off x="6061265" y="1652174"/>
            <a:ext cx="5439036" cy="4685661"/>
            <a:chOff x="6395968" y="1817732"/>
            <a:chExt cx="4845649" cy="4332736"/>
          </a:xfrm>
        </p:grpSpPr>
        <p:sp>
          <p:nvSpPr>
            <p:cNvPr id="17" name="Donut 66">
              <a:extLst>
                <a:ext uri="{FF2B5EF4-FFF2-40B4-BE49-F238E27FC236}">
                  <a16:creationId xmlns:a16="http://schemas.microsoft.com/office/drawing/2014/main" id="{D5DF7036-276D-4454-A4BD-0610DB9ADCBE}"/>
                </a:ext>
              </a:extLst>
            </p:cNvPr>
            <p:cNvSpPr/>
            <p:nvPr/>
          </p:nvSpPr>
          <p:spPr>
            <a:xfrm>
              <a:off x="7397978" y="4323173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E2DDBD-ADC0-4468-AB75-ABF201EB346B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8099008" y="4673685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2">
              <a:extLst>
                <a:ext uri="{FF2B5EF4-FFF2-40B4-BE49-F238E27FC236}">
                  <a16:creationId xmlns:a16="http://schemas.microsoft.com/office/drawing/2014/main" id="{4424777B-0EB4-493D-B0FB-74FD76E5DE1D}"/>
                </a:ext>
              </a:extLst>
            </p:cNvPr>
            <p:cNvGrpSpPr/>
            <p:nvPr/>
          </p:nvGrpSpPr>
          <p:grpSpPr>
            <a:xfrm>
              <a:off x="8140024" y="4309283"/>
              <a:ext cx="3023242" cy="1841185"/>
              <a:chOff x="8695081" y="4242214"/>
              <a:chExt cx="2515874" cy="184118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2FE94AD-84EF-4CAB-945F-FFBE86A6B499}"/>
                  </a:ext>
                </a:extLst>
              </p:cNvPr>
              <p:cNvSpPr txBox="1"/>
              <p:nvPr/>
            </p:nvSpPr>
            <p:spPr>
              <a:xfrm>
                <a:off x="8726147" y="4631965"/>
                <a:ext cx="2484808" cy="1451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dirty="0"/>
                  <a:t>PENYESUAIAN DENGAN KMK NO </a:t>
                </a:r>
                <a:r>
                  <a:rPr lang="en-ID" sz="1600" dirty="0"/>
                  <a:t>HK.01.07/MENKES/413/2020 TENTANG PEDOMAN PENCEGAHAN DAN PENGENDALIAN CORONAVIRUS DISEASE 2019 (COVID-19)</a:t>
                </a:r>
                <a:endParaRPr lang="ko-KR" altLang="en-US" sz="16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1FADE5-B763-41D6-8D4C-5A3C81ED8132}"/>
                  </a:ext>
                </a:extLst>
              </p:cNvPr>
              <p:cNvSpPr txBox="1"/>
              <p:nvPr/>
            </p:nvSpPr>
            <p:spPr>
              <a:xfrm>
                <a:off x="8695081" y="4242214"/>
                <a:ext cx="2492196" cy="34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/>
                  <a:t>03</a:t>
                </a:r>
                <a:endParaRPr lang="ko-KR" altLang="en-US" sz="1600" b="1" dirty="0"/>
              </a:p>
            </p:txBody>
          </p:sp>
        </p:grpSp>
        <p:sp>
          <p:nvSpPr>
            <p:cNvPr id="20" name="Donut 59">
              <a:extLst>
                <a:ext uri="{FF2B5EF4-FFF2-40B4-BE49-F238E27FC236}">
                  <a16:creationId xmlns:a16="http://schemas.microsoft.com/office/drawing/2014/main" id="{A786B9E3-8940-434B-9D55-A7DBEE684022}"/>
                </a:ext>
              </a:extLst>
            </p:cNvPr>
            <p:cNvSpPr/>
            <p:nvPr/>
          </p:nvSpPr>
          <p:spPr>
            <a:xfrm>
              <a:off x="6395968" y="1817732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50F5823-8551-4798-AA8A-2B210D7B6620}"/>
                </a:ext>
              </a:extLst>
            </p:cNvPr>
            <p:cNvCxnSpPr>
              <a:cxnSpLocks/>
              <a:stCxn id="20" idx="6"/>
            </p:cNvCxnSpPr>
            <p:nvPr/>
          </p:nvCxnSpPr>
          <p:spPr>
            <a:xfrm>
              <a:off x="7096998" y="2168247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BFB323D-3183-4DFC-81F4-8E350789DB46}"/>
                </a:ext>
              </a:extLst>
            </p:cNvPr>
            <p:cNvSpPr txBox="1"/>
            <p:nvPr/>
          </p:nvSpPr>
          <p:spPr>
            <a:xfrm>
              <a:off x="7127318" y="1865918"/>
              <a:ext cx="4061719" cy="34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/>
                <a:t>01</a:t>
              </a:r>
              <a:endParaRPr lang="ko-KR" altLang="en-US" b="1" dirty="0"/>
            </a:p>
          </p:txBody>
        </p:sp>
        <p:sp>
          <p:nvSpPr>
            <p:cNvPr id="23" name="Donut 61">
              <a:extLst>
                <a:ext uri="{FF2B5EF4-FFF2-40B4-BE49-F238E27FC236}">
                  <a16:creationId xmlns:a16="http://schemas.microsoft.com/office/drawing/2014/main" id="{8F8785F7-1E0C-46BB-A8EC-98D055CF73B7}"/>
                </a:ext>
              </a:extLst>
            </p:cNvPr>
            <p:cNvSpPr/>
            <p:nvPr/>
          </p:nvSpPr>
          <p:spPr>
            <a:xfrm>
              <a:off x="7066432" y="3111436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70C014-32B5-4C69-B0EB-0858F4AC6F54}"/>
                </a:ext>
              </a:extLst>
            </p:cNvPr>
            <p:cNvCxnSpPr>
              <a:cxnSpLocks/>
              <a:stCxn id="23" idx="6"/>
            </p:cNvCxnSpPr>
            <p:nvPr/>
          </p:nvCxnSpPr>
          <p:spPr>
            <a:xfrm>
              <a:off x="7767462" y="3461951"/>
              <a:ext cx="3395804" cy="28309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그룹 5">
              <a:extLst>
                <a:ext uri="{FF2B5EF4-FFF2-40B4-BE49-F238E27FC236}">
                  <a16:creationId xmlns:a16="http://schemas.microsoft.com/office/drawing/2014/main" id="{7C2FDE7F-C6DF-414D-84BF-C31BBCE6543B}"/>
                </a:ext>
              </a:extLst>
            </p:cNvPr>
            <p:cNvGrpSpPr/>
            <p:nvPr/>
          </p:nvGrpSpPr>
          <p:grpSpPr>
            <a:xfrm>
              <a:off x="8170113" y="3125108"/>
              <a:ext cx="2993153" cy="960153"/>
              <a:chOff x="8697852" y="3181516"/>
              <a:chExt cx="2490835" cy="96015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C96243-27A7-42D0-8582-4B260C55D874}"/>
                  </a:ext>
                </a:extLst>
              </p:cNvPr>
              <p:cNvSpPr txBox="1"/>
              <p:nvPr/>
            </p:nvSpPr>
            <p:spPr>
              <a:xfrm>
                <a:off x="8703879" y="3600940"/>
                <a:ext cx="2484808" cy="540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600" dirty="0"/>
                  <a:t>UPAYA PENYELESAIAN KLAIM DISPUTE</a:t>
                </a:r>
                <a:endParaRPr lang="ko-KR" altLang="en-US" sz="16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9F8516-748A-4B7F-8A48-482A7ED98C07}"/>
                  </a:ext>
                </a:extLst>
              </p:cNvPr>
              <p:cNvSpPr txBox="1"/>
              <p:nvPr/>
            </p:nvSpPr>
            <p:spPr>
              <a:xfrm>
                <a:off x="8697852" y="3181516"/>
                <a:ext cx="2457171" cy="34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b="1" dirty="0"/>
                  <a:t>02</a:t>
                </a:r>
                <a:endParaRPr lang="ko-KR" altLang="en-US" b="1" dirty="0"/>
              </a:p>
            </p:txBody>
          </p:sp>
        </p:grp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DDA39E1D-05DE-447A-B458-FBCDD63672D9}"/>
                </a:ext>
              </a:extLst>
            </p:cNvPr>
            <p:cNvSpPr/>
            <p:nvPr/>
          </p:nvSpPr>
          <p:spPr>
            <a:xfrm>
              <a:off x="7277222" y="330475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Frame 17">
              <a:extLst>
                <a:ext uri="{FF2B5EF4-FFF2-40B4-BE49-F238E27FC236}">
                  <a16:creationId xmlns:a16="http://schemas.microsoft.com/office/drawing/2014/main" id="{1AB07829-B243-444E-BABB-DC78ABFF7CE8}"/>
                </a:ext>
              </a:extLst>
            </p:cNvPr>
            <p:cNvSpPr/>
            <p:nvPr/>
          </p:nvSpPr>
          <p:spPr>
            <a:xfrm>
              <a:off x="6596317" y="2012517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Donut 39">
              <a:extLst>
                <a:ext uri="{FF2B5EF4-FFF2-40B4-BE49-F238E27FC236}">
                  <a16:creationId xmlns:a16="http://schemas.microsoft.com/office/drawing/2014/main" id="{25455376-D135-4F92-8DEB-4E1DEB0DF1B2}"/>
                </a:ext>
              </a:extLst>
            </p:cNvPr>
            <p:cNvSpPr/>
            <p:nvPr/>
          </p:nvSpPr>
          <p:spPr>
            <a:xfrm>
              <a:off x="7553131" y="447828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BE52BE3-6F67-4FAC-A5D2-AD6E30B9B245}"/>
              </a:ext>
            </a:extLst>
          </p:cNvPr>
          <p:cNvSpPr txBox="1"/>
          <p:nvPr/>
        </p:nvSpPr>
        <p:spPr>
          <a:xfrm>
            <a:off x="7926552" y="2137244"/>
            <a:ext cx="351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/>
              <a:t>RELAKSASI PELAKSANAAN PENGGANTIAN BIAYA PELAYANAN PASIEN COVID-19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5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7402183" y="-531694"/>
            <a:ext cx="1646881" cy="7932457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208189" y="2914822"/>
            <a:ext cx="698366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LAMPIRAN I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0704044" y="609266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446567" y="393405"/>
            <a:ext cx="11206717" cy="6092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Arial" pitchFamily="34" charset="0"/>
              <a:buChar char="•"/>
              <a:defRPr/>
            </a:pPr>
            <a:r>
              <a:rPr lang="en-ID" sz="1400" b="1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ID" sz="1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ID" sz="1400" b="1" dirty="0" err="1">
                <a:solidFill>
                  <a:schemeClr val="tx1"/>
                </a:solidFill>
                <a:cs typeface="+mn-cs"/>
              </a:rPr>
              <a:t>Suspek</a:t>
            </a:r>
            <a:endParaRPr lang="en-ID" sz="1400" b="1" dirty="0">
              <a:solidFill>
                <a:schemeClr val="tx1"/>
              </a:solidFill>
              <a:cs typeface="+mn-cs"/>
            </a:endParaRPr>
          </a:p>
          <a:p>
            <a:pPr marL="265113" indent="-265113">
              <a:defRPr/>
            </a:pPr>
            <a:r>
              <a:rPr lang="en-ID" sz="1400" b="1" dirty="0">
                <a:solidFill>
                  <a:schemeClr val="tx1"/>
                </a:solidFill>
                <a:cs typeface="+mn-cs"/>
              </a:rPr>
              <a:t>     	</a:t>
            </a:r>
            <a:r>
              <a:rPr lang="en-ID" sz="1400" dirty="0" err="1">
                <a:solidFill>
                  <a:schemeClr val="tx1"/>
                </a:solidFill>
              </a:rPr>
              <a:t>Seseorang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memiliki</a:t>
            </a:r>
            <a:r>
              <a:rPr lang="en-ID" sz="1400" dirty="0">
                <a:solidFill>
                  <a:schemeClr val="tx1"/>
                </a:solidFill>
              </a:rPr>
              <a:t> salah </a:t>
            </a:r>
            <a:r>
              <a:rPr lang="en-ID" sz="1400" dirty="0" err="1">
                <a:solidFill>
                  <a:schemeClr val="tx1"/>
                </a:solidFill>
              </a:rPr>
              <a:t>satu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dari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kriteria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berikut</a:t>
            </a:r>
            <a:r>
              <a:rPr lang="en-ID" sz="1400" dirty="0">
                <a:solidFill>
                  <a:schemeClr val="tx1"/>
                </a:solidFill>
              </a:rPr>
              <a:t>: </a:t>
            </a:r>
            <a:endParaRPr lang="en-US" sz="1400" dirty="0">
              <a:solidFill>
                <a:schemeClr val="tx1"/>
              </a:solidFill>
            </a:endParaRPr>
          </a:p>
          <a:p>
            <a:pPr marL="542925" indent="-255588">
              <a:buFont typeface="+mj-lt"/>
              <a:buAutoNum type="arabicPeriod"/>
              <a:defRPr/>
            </a:pPr>
            <a:r>
              <a:rPr lang="en-ID" sz="1400" dirty="0">
                <a:solidFill>
                  <a:schemeClr val="tx1"/>
                </a:solidFill>
              </a:rPr>
              <a:t>Orang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Infeksi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Saluran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Pernapasan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Akut</a:t>
            </a:r>
            <a:r>
              <a:rPr lang="en-ID" sz="1400" dirty="0">
                <a:solidFill>
                  <a:schemeClr val="tx1"/>
                </a:solidFill>
              </a:rPr>
              <a:t> (ISPA) DAN pada 14 </a:t>
            </a:r>
            <a:r>
              <a:rPr lang="en-ID" sz="1400" dirty="0" err="1">
                <a:solidFill>
                  <a:schemeClr val="tx1"/>
                </a:solidFill>
              </a:rPr>
              <a:t>hari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terakhir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sebelum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timbul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gejala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memiliki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riwayat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perjalanan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atau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tinggal</a:t>
            </a:r>
            <a:r>
              <a:rPr lang="en-ID" sz="1400" dirty="0">
                <a:solidFill>
                  <a:schemeClr val="tx1"/>
                </a:solidFill>
              </a:rPr>
              <a:t> di negara/wilayah Indonesia yang </a:t>
            </a:r>
            <a:r>
              <a:rPr lang="en-ID" sz="1400" dirty="0" err="1">
                <a:solidFill>
                  <a:schemeClr val="tx1"/>
                </a:solidFill>
              </a:rPr>
              <a:t>melaporkan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transmisi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lokal</a:t>
            </a:r>
            <a:r>
              <a:rPr lang="en-ID" sz="1400" dirty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  <a:p>
            <a:pPr marL="542925" indent="-255588">
              <a:buFont typeface="+mj-lt"/>
              <a:buAutoNum type="arabicPeriod"/>
              <a:defRPr/>
            </a:pPr>
            <a:r>
              <a:rPr lang="en-ID" sz="1400" dirty="0">
                <a:solidFill>
                  <a:schemeClr val="tx1"/>
                </a:solidFill>
              </a:rPr>
              <a:t>Orang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salah </a:t>
            </a:r>
            <a:r>
              <a:rPr lang="en-ID" sz="1400" dirty="0" err="1">
                <a:solidFill>
                  <a:schemeClr val="tx1"/>
                </a:solidFill>
              </a:rPr>
              <a:t>satu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gejala</a:t>
            </a:r>
            <a:r>
              <a:rPr lang="en-ID" sz="1400" dirty="0">
                <a:solidFill>
                  <a:schemeClr val="tx1"/>
                </a:solidFill>
              </a:rPr>
              <a:t>/</a:t>
            </a:r>
            <a:r>
              <a:rPr lang="en-ID" sz="1400" dirty="0" err="1">
                <a:solidFill>
                  <a:schemeClr val="tx1"/>
                </a:solidFill>
              </a:rPr>
              <a:t>tanda</a:t>
            </a:r>
            <a:r>
              <a:rPr lang="en-ID" sz="1400" dirty="0">
                <a:solidFill>
                  <a:schemeClr val="tx1"/>
                </a:solidFill>
              </a:rPr>
              <a:t> ISPA DAN pada 14 </a:t>
            </a:r>
            <a:r>
              <a:rPr lang="en-ID" sz="1400" dirty="0" err="1">
                <a:solidFill>
                  <a:schemeClr val="tx1"/>
                </a:solidFill>
              </a:rPr>
              <a:t>hari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terakhir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sebelum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timbul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gejala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memiliki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riwayat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kontak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kasus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konfirmasi</a:t>
            </a:r>
            <a:r>
              <a:rPr lang="en-ID" sz="1400" dirty="0">
                <a:solidFill>
                  <a:schemeClr val="tx1"/>
                </a:solidFill>
              </a:rPr>
              <a:t>/probable COVID-19. </a:t>
            </a:r>
            <a:endParaRPr lang="en-US" sz="1400" dirty="0">
              <a:solidFill>
                <a:schemeClr val="tx1"/>
              </a:solidFill>
            </a:endParaRPr>
          </a:p>
          <a:p>
            <a:pPr marL="542925" indent="-255588">
              <a:buFont typeface="+mj-lt"/>
              <a:buAutoNum type="arabicPeriod"/>
              <a:defRPr/>
            </a:pPr>
            <a:r>
              <a:rPr lang="en-ID" sz="1400" dirty="0">
                <a:solidFill>
                  <a:schemeClr val="tx1"/>
                </a:solidFill>
              </a:rPr>
              <a:t>Orang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ISPA </a:t>
            </a:r>
            <a:r>
              <a:rPr lang="en-ID" sz="1400" dirty="0" err="1">
                <a:solidFill>
                  <a:schemeClr val="tx1"/>
                </a:solidFill>
              </a:rPr>
              <a:t>berat</a:t>
            </a:r>
            <a:r>
              <a:rPr lang="en-ID" sz="1400" dirty="0">
                <a:solidFill>
                  <a:schemeClr val="tx1"/>
                </a:solidFill>
              </a:rPr>
              <a:t>/pneumonia </a:t>
            </a:r>
            <a:r>
              <a:rPr lang="en-ID" sz="1400" dirty="0" err="1">
                <a:solidFill>
                  <a:schemeClr val="tx1"/>
                </a:solidFill>
              </a:rPr>
              <a:t>berat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membutuhkan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perawatan</a:t>
            </a:r>
            <a:r>
              <a:rPr lang="en-ID" sz="1400" dirty="0">
                <a:solidFill>
                  <a:schemeClr val="tx1"/>
                </a:solidFill>
              </a:rPr>
              <a:t> di </a:t>
            </a:r>
            <a:r>
              <a:rPr lang="en-ID" sz="1400" dirty="0" err="1">
                <a:solidFill>
                  <a:schemeClr val="tx1"/>
                </a:solidFill>
              </a:rPr>
              <a:t>rumah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sakit</a:t>
            </a:r>
            <a:r>
              <a:rPr lang="en-ID" sz="1400" dirty="0">
                <a:solidFill>
                  <a:schemeClr val="tx1"/>
                </a:solidFill>
              </a:rPr>
              <a:t> DAN </a:t>
            </a:r>
            <a:r>
              <a:rPr lang="en-ID" sz="1400" dirty="0" err="1">
                <a:solidFill>
                  <a:schemeClr val="tx1"/>
                </a:solidFill>
              </a:rPr>
              <a:t>tidak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ada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penyebab</a:t>
            </a:r>
            <a:r>
              <a:rPr lang="en-ID" sz="1400" dirty="0">
                <a:solidFill>
                  <a:schemeClr val="tx1"/>
                </a:solidFill>
              </a:rPr>
              <a:t> lain </a:t>
            </a:r>
            <a:r>
              <a:rPr lang="en-ID" sz="1400" dirty="0" err="1">
                <a:solidFill>
                  <a:schemeClr val="tx1"/>
                </a:solidFill>
              </a:rPr>
              <a:t>berdasarkan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gambaran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klinis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meyakinkan</a:t>
            </a:r>
            <a:r>
              <a:rPr lang="en-ID" sz="1400" dirty="0">
                <a:solidFill>
                  <a:schemeClr val="tx1"/>
                </a:solidFill>
              </a:rPr>
              <a:t>.</a:t>
            </a:r>
          </a:p>
          <a:p>
            <a:pPr marL="285730" indent="-28573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US" sz="1400" b="1" dirty="0">
                <a:solidFill>
                  <a:schemeClr val="tx1"/>
                </a:solidFill>
                <a:cs typeface="+mn-cs"/>
              </a:rPr>
              <a:t> Probable</a:t>
            </a:r>
          </a:p>
          <a:p>
            <a:pPr marL="287315" indent="-55559">
              <a:defRPr/>
            </a:pP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AU" sz="1400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AU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AU" sz="1400" dirty="0" err="1">
                <a:solidFill>
                  <a:schemeClr val="tx1"/>
                </a:solidFill>
                <a:cs typeface="+mn-cs"/>
              </a:rPr>
              <a:t>suspek</a:t>
            </a:r>
            <a:r>
              <a:rPr lang="en-AU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id-ID" sz="1400" dirty="0">
                <a:solidFill>
                  <a:schemeClr val="tx1"/>
                </a:solidFill>
                <a:cs typeface="+mn-cs"/>
              </a:rPr>
              <a:t>dengan ISPA Berat/ARDS/</a:t>
            </a:r>
            <a:r>
              <a:rPr lang="en-AU" sz="1400" dirty="0" err="1">
                <a:solidFill>
                  <a:schemeClr val="tx1"/>
                </a:solidFill>
                <a:cs typeface="+mn-cs"/>
              </a:rPr>
              <a:t>meninggal</a:t>
            </a:r>
            <a:r>
              <a:rPr lang="en-AU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id-ID" sz="1400" dirty="0">
                <a:solidFill>
                  <a:schemeClr val="tx1"/>
                </a:solidFill>
                <a:cs typeface="+mn-cs"/>
              </a:rPr>
              <a:t>dengan gambaran klinis yang meyakinkan 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 </a:t>
            </a:r>
            <a:r>
              <a:rPr lang="id-ID" sz="1400" dirty="0">
                <a:solidFill>
                  <a:schemeClr val="tx1"/>
                </a:solidFill>
                <a:cs typeface="+mn-cs"/>
              </a:rPr>
              <a:t>COVID-19 </a:t>
            </a:r>
            <a:r>
              <a:rPr lang="en-AU" sz="1400" dirty="0">
                <a:solidFill>
                  <a:schemeClr val="tx1"/>
                </a:solidFill>
                <a:cs typeface="+mn-cs"/>
              </a:rPr>
              <a:t>DAN </a:t>
            </a:r>
            <a:r>
              <a:rPr lang="id-ID" sz="1400" dirty="0">
                <a:solidFill>
                  <a:schemeClr val="tx1"/>
                </a:solidFill>
                <a:cs typeface="+mn-cs"/>
              </a:rPr>
              <a:t>belum ada hasil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pemeriksaan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laboratorium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RT-PCR.</a:t>
            </a:r>
          </a:p>
          <a:p>
            <a:pPr marL="285730" indent="-28573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US" sz="1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cs typeface="+mn-cs"/>
              </a:rPr>
              <a:t>Konfirmasi</a:t>
            </a:r>
            <a:r>
              <a:rPr lang="en-US" sz="1400" b="1" dirty="0">
                <a:solidFill>
                  <a:schemeClr val="tx1"/>
                </a:solidFill>
                <a:cs typeface="+mn-cs"/>
              </a:rPr>
              <a:t> </a:t>
            </a:r>
          </a:p>
          <a:p>
            <a:pPr marL="287315" indent="-55559">
              <a:defRPr/>
            </a:pPr>
            <a:r>
              <a:rPr lang="en-US" sz="1400" b="1" dirty="0">
                <a:solidFill>
                  <a:schemeClr val="tx1"/>
                </a:solidFill>
                <a:cs typeface="+mn-cs"/>
              </a:rPr>
              <a:t> </a:t>
            </a:r>
            <a:r>
              <a:rPr lang="en-AU" sz="1400" dirty="0" err="1">
                <a:solidFill>
                  <a:schemeClr val="tx1"/>
                </a:solidFill>
                <a:cs typeface="+mn-cs"/>
              </a:rPr>
              <a:t>Seseorang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yang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dinyatakan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positif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terinfeksi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virus COVID-19 yang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dibuktikan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dengan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pemeriksaan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laboratorium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RT-PCR (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termasuk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Cepat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Molekuler</a:t>
            </a:r>
            <a:r>
              <a:rPr lang="en-US" sz="1400" dirty="0">
                <a:solidFill>
                  <a:schemeClr val="tx1"/>
                </a:solidFill>
              </a:rPr>
              <a:t>/TCM  dan </a:t>
            </a:r>
            <a:r>
              <a:rPr lang="en-US" sz="1400" dirty="0" err="1">
                <a:solidFill>
                  <a:schemeClr val="tx1"/>
                </a:solidFill>
              </a:rPr>
              <a:t>mesin</a:t>
            </a:r>
            <a:r>
              <a:rPr lang="en-US" sz="1400" dirty="0">
                <a:solidFill>
                  <a:schemeClr val="tx1"/>
                </a:solidFill>
              </a:rPr>
              <a:t> PCR Program HIV AIDS dan PIMS ).</a:t>
            </a:r>
          </a:p>
          <a:p>
            <a:pPr marL="287315">
              <a:defRPr/>
            </a:pPr>
            <a:r>
              <a:rPr lang="en-AU" sz="1400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konfirmasi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dibagi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menjadi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2: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konfirmasi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dengan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gejala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(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simptomatik</a:t>
            </a:r>
            <a:r>
              <a:rPr lang="en-US" sz="1400" dirty="0">
                <a:solidFill>
                  <a:schemeClr val="tx1"/>
                </a:solidFill>
              </a:rPr>
              <a:t>), DAN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Kasus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konfirmasi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tanpa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gejala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 (</a:t>
            </a:r>
            <a:r>
              <a:rPr lang="en-US" sz="1400" dirty="0" err="1">
                <a:solidFill>
                  <a:schemeClr val="tx1"/>
                </a:solidFill>
                <a:cs typeface="+mn-cs"/>
              </a:rPr>
              <a:t>asimptomatik</a:t>
            </a:r>
            <a:r>
              <a:rPr lang="en-US" sz="1400" dirty="0">
                <a:solidFill>
                  <a:schemeClr val="tx1"/>
                </a:solidFill>
                <a:cs typeface="+mn-cs"/>
              </a:rPr>
              <a:t>)</a:t>
            </a:r>
          </a:p>
          <a:p>
            <a:pPr marL="285730" indent="-28573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id-ID" sz="1400" b="1" dirty="0">
                <a:solidFill>
                  <a:schemeClr val="tx1"/>
                </a:solidFill>
              </a:rPr>
              <a:t>Komorbid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  <a:r>
              <a:rPr lang="en-US" sz="1400" b="1" dirty="0" err="1">
                <a:solidFill>
                  <a:schemeClr val="tx1"/>
                </a:solidFill>
              </a:rPr>
              <a:t>penyakit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penyerta</a:t>
            </a:r>
            <a:r>
              <a:rPr lang="en-US" sz="1400" b="1" dirty="0">
                <a:solidFill>
                  <a:schemeClr val="tx1"/>
                </a:solidFill>
              </a:rPr>
              <a:t> : </a:t>
            </a:r>
          </a:p>
          <a:p>
            <a:pPr marL="287315">
              <a:defRPr/>
            </a:pPr>
            <a:r>
              <a:rPr lang="en-US" sz="1400" dirty="0" err="1">
                <a:solidFill>
                  <a:schemeClr val="tx1"/>
                </a:solidFill>
              </a:rPr>
              <a:t>suatu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keadaan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dimana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pasien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memiliki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penyakit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sudah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diderita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bersifat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kronik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memperberat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perjalanan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penyakit</a:t>
            </a:r>
            <a:r>
              <a:rPr lang="en-US" sz="1400" dirty="0">
                <a:solidFill>
                  <a:schemeClr val="tx1"/>
                </a:solidFill>
              </a:rPr>
              <a:t> COVID-19 </a:t>
            </a:r>
            <a:r>
              <a:rPr lang="en-US" sz="1400" dirty="0" err="1">
                <a:solidFill>
                  <a:schemeClr val="tx1"/>
                </a:solidFill>
              </a:rPr>
              <a:t>nya</a:t>
            </a:r>
            <a:r>
              <a:rPr lang="en-US" sz="1400" dirty="0">
                <a:solidFill>
                  <a:schemeClr val="tx1"/>
                </a:solidFill>
              </a:rPr>
              <a:t>. </a:t>
            </a:r>
          </a:p>
          <a:p>
            <a:pPr marL="285730" indent="-28573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400" b="1" dirty="0" err="1">
                <a:solidFill>
                  <a:schemeClr val="tx1"/>
                </a:solidFill>
              </a:rPr>
              <a:t>Komplikasi</a:t>
            </a:r>
            <a:r>
              <a:rPr lang="en-US" sz="1400" dirty="0">
                <a:solidFill>
                  <a:schemeClr val="tx1"/>
                </a:solidFill>
              </a:rPr>
              <a:t> : </a:t>
            </a:r>
          </a:p>
          <a:p>
            <a:pPr marL="287315">
              <a:defRPr/>
            </a:pPr>
            <a:r>
              <a:rPr lang="en-US" sz="1400" dirty="0" err="1">
                <a:solidFill>
                  <a:schemeClr val="tx1"/>
                </a:solidFill>
              </a:rPr>
              <a:t>penyakit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timbul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akibat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perawatan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pasien</a:t>
            </a:r>
            <a:r>
              <a:rPr lang="en-US" sz="1400" dirty="0">
                <a:solidFill>
                  <a:schemeClr val="tx1"/>
                </a:solidFill>
              </a:rPr>
              <a:t> COVID-19 yang </a:t>
            </a:r>
            <a:r>
              <a:rPr lang="en-US" sz="1400" dirty="0" err="1">
                <a:solidFill>
                  <a:schemeClr val="tx1"/>
                </a:solidFill>
              </a:rPr>
              <a:t>tidak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 dan/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merupakan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perjalanan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penyakitnya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marL="285730" indent="-285730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id-ID" sz="1400" b="1" i="1" dirty="0">
                <a:solidFill>
                  <a:schemeClr val="tx1"/>
                </a:solidFill>
              </a:rPr>
              <a:t>Co-insidens 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pPr marL="287315">
              <a:defRPr/>
            </a:pPr>
            <a:r>
              <a:rPr lang="id-ID" sz="1400" dirty="0">
                <a:solidFill>
                  <a:schemeClr val="tx1"/>
                </a:solidFill>
              </a:rPr>
              <a:t>suatu keadaan dimana terdapat 2 (dua) penyakit atau lebih yang terjadi dalam satu episode perawatan pelayanan COVID-19 secara bersamaan, tidak saling berhubungan, dan bukan merupakan penyakit kronis sebelumnya.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8002624" y="202019"/>
            <a:ext cx="3501804" cy="659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DEFINISI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6427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272857"/>
            <a:ext cx="4544373" cy="724247"/>
          </a:xfrm>
        </p:spPr>
        <p:txBody>
          <a:bodyPr>
            <a:normAutofit fontScale="92500"/>
          </a:bodyPr>
          <a:lstStyle/>
          <a:p>
            <a:r>
              <a:rPr lang="en-US" sz="4000" b="1" dirty="0"/>
              <a:t>KRITERIA PASIEN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76F707-32AF-488A-8654-19F389E47222}"/>
              </a:ext>
            </a:extLst>
          </p:cNvPr>
          <p:cNvGrpSpPr/>
          <p:nvPr/>
        </p:nvGrpSpPr>
        <p:grpSpPr>
          <a:xfrm>
            <a:off x="2705189" y="1091775"/>
            <a:ext cx="3831102" cy="3762000"/>
            <a:chOff x="4187634" y="2371588"/>
            <a:chExt cx="3831102" cy="3762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E80F60-48CD-4349-B5E4-1719264B67C0}"/>
                </a:ext>
              </a:extLst>
            </p:cNvPr>
            <p:cNvGrpSpPr/>
            <p:nvPr/>
          </p:nvGrpSpPr>
          <p:grpSpPr>
            <a:xfrm>
              <a:off x="5648788" y="3735132"/>
              <a:ext cx="883478" cy="883478"/>
              <a:chOff x="3912982" y="3339018"/>
              <a:chExt cx="1307090" cy="130709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D8DA08-954A-4096-A335-D2EDA1EF44BB}"/>
                  </a:ext>
                </a:extLst>
              </p:cNvPr>
              <p:cNvSpPr/>
              <p:nvPr/>
            </p:nvSpPr>
            <p:spPr>
              <a:xfrm>
                <a:off x="3912982" y="3339018"/>
                <a:ext cx="1307090" cy="13070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475B1D2-BC75-46F2-ABC3-FC322A1A1471}"/>
                  </a:ext>
                </a:extLst>
              </p:cNvPr>
              <p:cNvSpPr/>
              <p:nvPr/>
            </p:nvSpPr>
            <p:spPr>
              <a:xfrm>
                <a:off x="4144138" y="3576556"/>
                <a:ext cx="840739" cy="84073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42A27B8-A954-4F36-9AAA-C40F0723A567}"/>
                </a:ext>
              </a:extLst>
            </p:cNvPr>
            <p:cNvSpPr/>
            <p:nvPr/>
          </p:nvSpPr>
          <p:spPr>
            <a:xfrm>
              <a:off x="5417551" y="2712620"/>
              <a:ext cx="685676" cy="1482080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676" h="1482080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2C6A1EF-AF28-4EBB-A03E-BCD89FE4FDF2}"/>
                </a:ext>
              </a:extLst>
            </p:cNvPr>
            <p:cNvCxnSpPr/>
            <p:nvPr/>
          </p:nvCxnSpPr>
          <p:spPr>
            <a:xfrm>
              <a:off x="6096001" y="2389172"/>
              <a:ext cx="1" cy="374441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9">
              <a:extLst>
                <a:ext uri="{FF2B5EF4-FFF2-40B4-BE49-F238E27FC236}">
                  <a16:creationId xmlns:a16="http://schemas.microsoft.com/office/drawing/2014/main" id="{B44F0193-36AB-42F4-8925-AA8479CA178D}"/>
                </a:ext>
              </a:extLst>
            </p:cNvPr>
            <p:cNvSpPr/>
            <p:nvPr/>
          </p:nvSpPr>
          <p:spPr>
            <a:xfrm>
              <a:off x="5426736" y="2371588"/>
              <a:ext cx="2592000" cy="1368152"/>
            </a:xfrm>
            <a:prstGeom prst="rightArrow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CDA963-934C-4EAE-93AD-F323D1D72050}"/>
                </a:ext>
              </a:extLst>
            </p:cNvPr>
            <p:cNvGrpSpPr/>
            <p:nvPr/>
          </p:nvGrpSpPr>
          <p:grpSpPr>
            <a:xfrm flipH="1" flipV="1">
              <a:off x="4187634" y="4181234"/>
              <a:ext cx="2592000" cy="1814320"/>
              <a:chOff x="4045951" y="2348472"/>
              <a:chExt cx="2592000" cy="1814320"/>
            </a:xfrm>
          </p:grpSpPr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03952096-D7A9-4261-BBD1-51C25C3AF1E7}"/>
                  </a:ext>
                </a:extLst>
              </p:cNvPr>
              <p:cNvSpPr/>
              <p:nvPr/>
            </p:nvSpPr>
            <p:spPr>
              <a:xfrm>
                <a:off x="4045951" y="2680712"/>
                <a:ext cx="685676" cy="1482080"/>
              </a:xfrm>
              <a:custGeom>
                <a:avLst/>
                <a:gdLst>
                  <a:gd name="connsiteX0" fmla="*/ 0 w 1434976"/>
                  <a:gd name="connsiteY0" fmla="*/ 0 h 720080"/>
                  <a:gd name="connsiteX1" fmla="*/ 1434976 w 1434976"/>
                  <a:gd name="connsiteY1" fmla="*/ 0 h 720080"/>
                  <a:gd name="connsiteX2" fmla="*/ 1434976 w 1434976"/>
                  <a:gd name="connsiteY2" fmla="*/ 720080 h 720080"/>
                  <a:gd name="connsiteX3" fmla="*/ 0 w 1434976"/>
                  <a:gd name="connsiteY3" fmla="*/ 720080 h 720080"/>
                  <a:gd name="connsiteX4" fmla="*/ 0 w 1434976"/>
                  <a:gd name="connsiteY4" fmla="*/ 0 h 7200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20154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1434976 w 1434976"/>
                  <a:gd name="connsiteY1" fmla="*/ 12954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1434976"/>
                  <a:gd name="connsiteY0" fmla="*/ 0 h 2015480"/>
                  <a:gd name="connsiteX1" fmla="*/ 660276 w 1434976"/>
                  <a:gd name="connsiteY1" fmla="*/ 1079500 h 2015480"/>
                  <a:gd name="connsiteX2" fmla="*/ 1434976 w 1434976"/>
                  <a:gd name="connsiteY2" fmla="*/ 2015480 h 2015480"/>
                  <a:gd name="connsiteX3" fmla="*/ 0 w 1434976"/>
                  <a:gd name="connsiteY3" fmla="*/ 643880 h 2015480"/>
                  <a:gd name="connsiteX4" fmla="*/ 12700 w 1434976"/>
                  <a:gd name="connsiteY4" fmla="*/ 0 h 2015480"/>
                  <a:gd name="connsiteX0" fmla="*/ 12700 w 660276"/>
                  <a:gd name="connsiteY0" fmla="*/ 0 h 1558280"/>
                  <a:gd name="connsiteX1" fmla="*/ 660276 w 660276"/>
                  <a:gd name="connsiteY1" fmla="*/ 10795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2700 w 660276"/>
                  <a:gd name="connsiteY0" fmla="*/ 0 h 1558280"/>
                  <a:gd name="connsiteX1" fmla="*/ 660276 w 660276"/>
                  <a:gd name="connsiteY1" fmla="*/ 901700 h 1558280"/>
                  <a:gd name="connsiteX2" fmla="*/ 634876 w 660276"/>
                  <a:gd name="connsiteY2" fmla="*/ 1558280 h 1558280"/>
                  <a:gd name="connsiteX3" fmla="*/ 0 w 660276"/>
                  <a:gd name="connsiteY3" fmla="*/ 643880 h 1558280"/>
                  <a:gd name="connsiteX4" fmla="*/ 12700 w 660276"/>
                  <a:gd name="connsiteY4" fmla="*/ 0 h 1558280"/>
                  <a:gd name="connsiteX0" fmla="*/ 15038 w 662614"/>
                  <a:gd name="connsiteY0" fmla="*/ 0 h 1558280"/>
                  <a:gd name="connsiteX1" fmla="*/ 662614 w 662614"/>
                  <a:gd name="connsiteY1" fmla="*/ 901700 h 1558280"/>
                  <a:gd name="connsiteX2" fmla="*/ 637214 w 662614"/>
                  <a:gd name="connsiteY2" fmla="*/ 1558280 h 1558280"/>
                  <a:gd name="connsiteX3" fmla="*/ 2338 w 662614"/>
                  <a:gd name="connsiteY3" fmla="*/ 643880 h 1558280"/>
                  <a:gd name="connsiteX4" fmla="*/ 15038 w 662614"/>
                  <a:gd name="connsiteY4" fmla="*/ 0 h 1558280"/>
                  <a:gd name="connsiteX0" fmla="*/ 553 w 686229"/>
                  <a:gd name="connsiteY0" fmla="*/ 0 h 1405880"/>
                  <a:gd name="connsiteX1" fmla="*/ 686229 w 686229"/>
                  <a:gd name="connsiteY1" fmla="*/ 749300 h 1405880"/>
                  <a:gd name="connsiteX2" fmla="*/ 660829 w 686229"/>
                  <a:gd name="connsiteY2" fmla="*/ 1405880 h 1405880"/>
                  <a:gd name="connsiteX3" fmla="*/ 25953 w 686229"/>
                  <a:gd name="connsiteY3" fmla="*/ 491480 h 1405880"/>
                  <a:gd name="connsiteX4" fmla="*/ 553 w 686229"/>
                  <a:gd name="connsiteY4" fmla="*/ 0 h 1405880"/>
                  <a:gd name="connsiteX0" fmla="*/ 553 w 686229"/>
                  <a:gd name="connsiteY0" fmla="*/ 0 h 1451600"/>
                  <a:gd name="connsiteX1" fmla="*/ 686229 w 686229"/>
                  <a:gd name="connsiteY1" fmla="*/ 795020 h 1451600"/>
                  <a:gd name="connsiteX2" fmla="*/ 660829 w 686229"/>
                  <a:gd name="connsiteY2" fmla="*/ 1451600 h 1451600"/>
                  <a:gd name="connsiteX3" fmla="*/ 25953 w 686229"/>
                  <a:gd name="connsiteY3" fmla="*/ 537200 h 1451600"/>
                  <a:gd name="connsiteX4" fmla="*/ 553 w 686229"/>
                  <a:gd name="connsiteY4" fmla="*/ 0 h 1451600"/>
                  <a:gd name="connsiteX0" fmla="*/ 8518 w 694194"/>
                  <a:gd name="connsiteY0" fmla="*/ 0 h 1451600"/>
                  <a:gd name="connsiteX1" fmla="*/ 694194 w 694194"/>
                  <a:gd name="connsiteY1" fmla="*/ 795020 h 1451600"/>
                  <a:gd name="connsiteX2" fmla="*/ 668794 w 694194"/>
                  <a:gd name="connsiteY2" fmla="*/ 1451600 h 1451600"/>
                  <a:gd name="connsiteX3" fmla="*/ 3438 w 694194"/>
                  <a:gd name="connsiteY3" fmla="*/ 735320 h 1451600"/>
                  <a:gd name="connsiteX4" fmla="*/ 8518 w 694194"/>
                  <a:gd name="connsiteY4" fmla="*/ 0 h 1451600"/>
                  <a:gd name="connsiteX0" fmla="*/ 8518 w 668794"/>
                  <a:gd name="connsiteY0" fmla="*/ 0 h 1451600"/>
                  <a:gd name="connsiteX1" fmla="*/ 668794 w 668794"/>
                  <a:gd name="connsiteY1" fmla="*/ 728980 h 1451600"/>
                  <a:gd name="connsiteX2" fmla="*/ 668794 w 668794"/>
                  <a:gd name="connsiteY2" fmla="*/ 1451600 h 1451600"/>
                  <a:gd name="connsiteX3" fmla="*/ 3438 w 668794"/>
                  <a:gd name="connsiteY3" fmla="*/ 735320 h 1451600"/>
                  <a:gd name="connsiteX4" fmla="*/ 8518 w 668794"/>
                  <a:gd name="connsiteY4" fmla="*/ 0 h 1451600"/>
                  <a:gd name="connsiteX0" fmla="*/ 8518 w 684034"/>
                  <a:gd name="connsiteY0" fmla="*/ 0 h 1482080"/>
                  <a:gd name="connsiteX1" fmla="*/ 66879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518 w 684034"/>
                  <a:gd name="connsiteY0" fmla="*/ 0 h 1482080"/>
                  <a:gd name="connsiteX1" fmla="*/ 673874 w 684034"/>
                  <a:gd name="connsiteY1" fmla="*/ 728980 h 1482080"/>
                  <a:gd name="connsiteX2" fmla="*/ 684034 w 684034"/>
                  <a:gd name="connsiteY2" fmla="*/ 1482080 h 1482080"/>
                  <a:gd name="connsiteX3" fmla="*/ 3438 w 684034"/>
                  <a:gd name="connsiteY3" fmla="*/ 735320 h 1482080"/>
                  <a:gd name="connsiteX4" fmla="*/ 8518 w 684034"/>
                  <a:gd name="connsiteY4" fmla="*/ 0 h 1482080"/>
                  <a:gd name="connsiteX0" fmla="*/ 87 w 675603"/>
                  <a:gd name="connsiteY0" fmla="*/ 0 h 1482080"/>
                  <a:gd name="connsiteX1" fmla="*/ 665443 w 675603"/>
                  <a:gd name="connsiteY1" fmla="*/ 728980 h 1482080"/>
                  <a:gd name="connsiteX2" fmla="*/ 675603 w 675603"/>
                  <a:gd name="connsiteY2" fmla="*/ 1482080 h 1482080"/>
                  <a:gd name="connsiteX3" fmla="*/ 157567 w 675603"/>
                  <a:gd name="connsiteY3" fmla="*/ 704840 h 1482080"/>
                  <a:gd name="connsiteX4" fmla="*/ 87 w 675603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5320 h 1482080"/>
                  <a:gd name="connsiteX4" fmla="*/ 12780 w 688296"/>
                  <a:gd name="connsiteY4" fmla="*/ 0 h 1482080"/>
                  <a:gd name="connsiteX0" fmla="*/ 2486 w 678002"/>
                  <a:gd name="connsiteY0" fmla="*/ 0 h 1482080"/>
                  <a:gd name="connsiteX1" fmla="*/ 667842 w 678002"/>
                  <a:gd name="connsiteY1" fmla="*/ 728980 h 1482080"/>
                  <a:gd name="connsiteX2" fmla="*/ 678002 w 678002"/>
                  <a:gd name="connsiteY2" fmla="*/ 1482080 h 1482080"/>
                  <a:gd name="connsiteX3" fmla="*/ 7566 w 678002"/>
                  <a:gd name="connsiteY3" fmla="*/ 725160 h 1482080"/>
                  <a:gd name="connsiteX4" fmla="*/ 2486 w 678002"/>
                  <a:gd name="connsiteY4" fmla="*/ 0 h 1482080"/>
                  <a:gd name="connsiteX0" fmla="*/ 12780 w 688296"/>
                  <a:gd name="connsiteY0" fmla="*/ 0 h 1482080"/>
                  <a:gd name="connsiteX1" fmla="*/ 678136 w 688296"/>
                  <a:gd name="connsiteY1" fmla="*/ 728980 h 1482080"/>
                  <a:gd name="connsiteX2" fmla="*/ 688296 w 688296"/>
                  <a:gd name="connsiteY2" fmla="*/ 1482080 h 1482080"/>
                  <a:gd name="connsiteX3" fmla="*/ 2620 w 688296"/>
                  <a:gd name="connsiteY3" fmla="*/ 730240 h 1482080"/>
                  <a:gd name="connsiteX4" fmla="*/ 12780 w 688296"/>
                  <a:gd name="connsiteY4" fmla="*/ 0 h 1482080"/>
                  <a:gd name="connsiteX0" fmla="*/ 10160 w 685676"/>
                  <a:gd name="connsiteY0" fmla="*/ 0 h 1482080"/>
                  <a:gd name="connsiteX1" fmla="*/ 675516 w 685676"/>
                  <a:gd name="connsiteY1" fmla="*/ 728980 h 1482080"/>
                  <a:gd name="connsiteX2" fmla="*/ 685676 w 685676"/>
                  <a:gd name="connsiteY2" fmla="*/ 1482080 h 1482080"/>
                  <a:gd name="connsiteX3" fmla="*/ 0 w 685676"/>
                  <a:gd name="connsiteY3" fmla="*/ 730240 h 1482080"/>
                  <a:gd name="connsiteX4" fmla="*/ 10160 w 685676"/>
                  <a:gd name="connsiteY4" fmla="*/ 0 h 1482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676" h="1482080">
                    <a:moveTo>
                      <a:pt x="10160" y="0"/>
                    </a:moveTo>
                    <a:lnTo>
                      <a:pt x="675516" y="728980"/>
                    </a:lnTo>
                    <a:lnTo>
                      <a:pt x="685676" y="1482080"/>
                    </a:lnTo>
                    <a:lnTo>
                      <a:pt x="0" y="730240"/>
                    </a:lnTo>
                    <a:cubicBezTo>
                      <a:pt x="6773" y="63493"/>
                      <a:pt x="5927" y="671827"/>
                      <a:pt x="10160" y="0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ight Arrow 40">
                <a:extLst>
                  <a:ext uri="{FF2B5EF4-FFF2-40B4-BE49-F238E27FC236}">
                    <a16:creationId xmlns:a16="http://schemas.microsoft.com/office/drawing/2014/main" id="{28E73B35-C425-48E6-BE83-308B927206B7}"/>
                  </a:ext>
                </a:extLst>
              </p:cNvPr>
              <p:cNvSpPr/>
              <p:nvPr/>
            </p:nvSpPr>
            <p:spPr>
              <a:xfrm>
                <a:off x="4045951" y="2348472"/>
                <a:ext cx="2592000" cy="1368152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1E7B8B-227F-4162-A5DF-EEEAC7598291}"/>
                </a:ext>
              </a:extLst>
            </p:cNvPr>
            <p:cNvSpPr txBox="1"/>
            <p:nvPr/>
          </p:nvSpPr>
          <p:spPr>
            <a:xfrm>
              <a:off x="5969418" y="2889841"/>
              <a:ext cx="1619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RAWAT INAP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09516C-A519-49D9-95FD-468FCF29C4D0}"/>
                </a:ext>
              </a:extLst>
            </p:cNvPr>
            <p:cNvSpPr txBox="1"/>
            <p:nvPr/>
          </p:nvSpPr>
          <p:spPr>
            <a:xfrm>
              <a:off x="4607729" y="5138219"/>
              <a:ext cx="1924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RAWAT JALAN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1E6FAC8-4C5A-463A-89C6-C8818C41D3FE}"/>
              </a:ext>
            </a:extLst>
          </p:cNvPr>
          <p:cNvSpPr txBox="1"/>
          <p:nvPr/>
        </p:nvSpPr>
        <p:spPr>
          <a:xfrm>
            <a:off x="6621355" y="389211"/>
            <a:ext cx="5246013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47675" indent="-266700">
              <a:buFont typeface="+mj-lt"/>
              <a:buAutoNum type="arabicPeriod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Suspek</a:t>
            </a:r>
            <a:r>
              <a:rPr lang="en-US" altLang="en-US" sz="1200" dirty="0"/>
              <a:t> </a:t>
            </a:r>
          </a:p>
          <a:p>
            <a:pPr marL="796865" lvl="1" indent="-33017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usia</a:t>
            </a:r>
            <a:r>
              <a:rPr lang="en-US" altLang="en-US" sz="1200" dirty="0"/>
              <a:t> </a:t>
            </a:r>
            <a:r>
              <a:rPr lang="en-ID" altLang="en-US" sz="1200" dirty="0"/>
              <a:t>≥</a:t>
            </a:r>
            <a:r>
              <a:rPr lang="en-US" altLang="en-US" sz="1200" dirty="0"/>
              <a:t>60 </a:t>
            </a:r>
            <a:r>
              <a:rPr lang="id-ID" altLang="en-US" sz="1200" dirty="0"/>
              <a:t>(enam puluh) </a:t>
            </a:r>
            <a:r>
              <a:rPr lang="en-US" altLang="en-US" sz="1200" dirty="0" err="1"/>
              <a:t>tahun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komorbid</a:t>
            </a:r>
            <a:r>
              <a:rPr lang="en-US" altLang="en-US" sz="1200" dirty="0"/>
              <a:t>.</a:t>
            </a:r>
          </a:p>
          <a:p>
            <a:pPr marL="796865" lvl="1" indent="-33017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Usia</a:t>
            </a:r>
            <a:r>
              <a:rPr lang="en-US" altLang="en-US" sz="1200" dirty="0"/>
              <a:t> &lt; 60</a:t>
            </a:r>
            <a:r>
              <a:rPr lang="id-ID" altLang="en-US" sz="1200" dirty="0"/>
              <a:t> (enam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puluh</a:t>
            </a:r>
            <a:r>
              <a:rPr lang="id-ID" altLang="en-US" sz="1200" dirty="0"/>
              <a:t>)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tahun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komorbid</a:t>
            </a:r>
            <a:r>
              <a:rPr lang="en-US" altLang="en-US" sz="1200" dirty="0"/>
              <a:t>.</a:t>
            </a:r>
          </a:p>
          <a:p>
            <a:pPr marL="796865" lvl="1" indent="-33017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Suspek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dgn</a:t>
            </a:r>
            <a:r>
              <a:rPr lang="en-US" altLang="en-US" sz="1200" dirty="0"/>
              <a:t> ISPA </a:t>
            </a:r>
            <a:r>
              <a:rPr lang="en-US" altLang="en-US" sz="1200" dirty="0" err="1"/>
              <a:t>berat</a:t>
            </a:r>
            <a:r>
              <a:rPr lang="en-US" altLang="en-US" sz="1200" dirty="0"/>
              <a:t>/</a:t>
            </a:r>
            <a:r>
              <a:rPr lang="en-US" altLang="en-US" sz="1200" dirty="0" err="1"/>
              <a:t>peneumonia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berat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membutuhkan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perawatan</a:t>
            </a:r>
            <a:r>
              <a:rPr lang="en-US" altLang="en-US" sz="1200" dirty="0"/>
              <a:t> di </a:t>
            </a:r>
            <a:r>
              <a:rPr lang="en-US" altLang="en-US" sz="1200" dirty="0" err="1"/>
              <a:t>rumah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sakit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ada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penyebab</a:t>
            </a:r>
            <a:r>
              <a:rPr lang="en-US" altLang="en-US" sz="1200" dirty="0"/>
              <a:t> lain </a:t>
            </a:r>
            <a:r>
              <a:rPr lang="en-US" altLang="en-US" sz="1200" dirty="0" err="1"/>
              <a:t>berdasarkan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gambaran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klinis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meyakinkan</a:t>
            </a:r>
            <a:r>
              <a:rPr lang="en-US" altLang="en-US" sz="1200" dirty="0"/>
              <a:t>.</a:t>
            </a:r>
          </a:p>
          <a:p>
            <a:pPr marL="503238" lvl="3" indent="-322263">
              <a:buFont typeface="+mj-lt"/>
              <a:buAutoNum type="arabicPeriod" startAt="2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i="1" dirty="0"/>
              <a:t>Probable.</a:t>
            </a:r>
          </a:p>
          <a:p>
            <a:pPr marL="503238" lvl="3" indent="-322263">
              <a:buFont typeface="+mj-lt"/>
              <a:buAutoNum type="arabicPeriod" startAt="2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Konfirmasi</a:t>
            </a:r>
            <a:endParaRPr lang="en-US" altLang="en-US" sz="1200" dirty="0"/>
          </a:p>
          <a:p>
            <a:pPr marL="739720" lvl="3" indent="-22064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konfirmasi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gejala</a:t>
            </a:r>
            <a:r>
              <a:rPr lang="en-US" altLang="en-US" sz="1200" dirty="0"/>
              <a:t>, yang </a:t>
            </a:r>
            <a:r>
              <a:rPr lang="en-US" altLang="en-US" sz="1200" dirty="0" err="1"/>
              <a:t>tidak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memiliki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fasilitas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untuk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isolasi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mandiri</a:t>
            </a:r>
            <a:r>
              <a:rPr lang="en-US" altLang="en-US" sz="1200" dirty="0"/>
              <a:t> di </a:t>
            </a:r>
            <a:r>
              <a:rPr lang="en-US" altLang="en-US" sz="1200" dirty="0" err="1"/>
              <a:t>tempat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tinggal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fasilitas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publik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dipersiapkan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pemerintah</a:t>
            </a:r>
            <a:r>
              <a:rPr lang="en-US" altLang="en-US" sz="1200" dirty="0"/>
              <a:t> yang </a:t>
            </a:r>
            <a:r>
              <a:rPr lang="en-US" altLang="en-US" sz="1200" dirty="0" err="1"/>
              <a:t>dibuktikan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surat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keterangan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kepala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Pukesmas</a:t>
            </a:r>
            <a:r>
              <a:rPr lang="en-US" altLang="en-US" sz="1200" dirty="0"/>
              <a:t>.</a:t>
            </a:r>
          </a:p>
          <a:p>
            <a:pPr marL="739720" lvl="3" indent="-22064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konfirmasi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gejala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komorbid</a:t>
            </a:r>
            <a:r>
              <a:rPr lang="en-US" altLang="en-US" sz="1200" dirty="0"/>
              <a:t>/</a:t>
            </a:r>
            <a:r>
              <a:rPr lang="en-US" altLang="en-US" sz="1200" dirty="0" err="1"/>
              <a:t>penyakit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penyerta</a:t>
            </a:r>
            <a:r>
              <a:rPr lang="en-US" altLang="en-US" sz="1200" dirty="0"/>
              <a:t>.</a:t>
            </a:r>
          </a:p>
          <a:p>
            <a:pPr marL="739720" lvl="3" indent="-220646">
              <a:buFont typeface="Arial" panose="020B0604020202020204" pitchFamily="34" charset="0"/>
              <a:buChar char="•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konfirmasi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gejala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ringan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sedang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berat</a:t>
            </a:r>
            <a:r>
              <a:rPr lang="en-US" altLang="en-US" sz="1200" dirty="0"/>
              <a:t>/</a:t>
            </a:r>
            <a:r>
              <a:rPr lang="en-US" altLang="en-US" sz="1200" dirty="0" err="1"/>
              <a:t>kritis</a:t>
            </a:r>
            <a:r>
              <a:rPr lang="en-US" altLang="en-US" sz="1200" dirty="0"/>
              <a:t>.</a:t>
            </a:r>
          </a:p>
          <a:p>
            <a:pPr marL="447675" lvl="3" indent="-266700">
              <a:buFont typeface="+mj-lt"/>
              <a:buAutoNum type="arabicPeriod" startAt="4"/>
              <a:defRPr/>
            </a:pPr>
            <a:r>
              <a:rPr lang="en-US" altLang="en-US" sz="1200" dirty="0" err="1" smtClean="0"/>
              <a:t>Pasien</a:t>
            </a:r>
            <a:r>
              <a:rPr lang="en-US" altLang="en-US" sz="1200" dirty="0" smtClean="0"/>
              <a:t> </a:t>
            </a:r>
            <a:r>
              <a:rPr lang="en-US" altLang="en-US" sz="1200" dirty="0" err="1"/>
              <a:t>suspek</a:t>
            </a:r>
            <a:r>
              <a:rPr lang="en-US" altLang="en-US" sz="1200" dirty="0"/>
              <a:t>/</a:t>
            </a:r>
            <a:r>
              <a:rPr lang="en-US" altLang="en-US" sz="1200" i="1" dirty="0"/>
              <a:t>probable</a:t>
            </a:r>
            <a:r>
              <a:rPr lang="en-US" altLang="en-US" sz="1200" dirty="0"/>
              <a:t>/</a:t>
            </a:r>
            <a:r>
              <a:rPr lang="en-US" altLang="en-US" sz="1200" dirty="0" err="1"/>
              <a:t>konfirmasi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i="1" dirty="0"/>
              <a:t>co-</a:t>
            </a:r>
            <a:r>
              <a:rPr lang="en-US" altLang="en-US" sz="1200" i="1" dirty="0" err="1"/>
              <a:t>insidens</a:t>
            </a:r>
            <a:endParaRPr lang="en-US" alt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12C15F-AB56-4AB9-B769-386EE5A030D8}"/>
              </a:ext>
            </a:extLst>
          </p:cNvPr>
          <p:cNvSpPr txBox="1"/>
          <p:nvPr/>
        </p:nvSpPr>
        <p:spPr>
          <a:xfrm>
            <a:off x="120504" y="2386352"/>
            <a:ext cx="2539346" cy="393954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61950" indent="-276225" algn="just">
              <a:buFont typeface="+mj-lt"/>
              <a:buAutoNum type="arabicPeriod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suspek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komorbid</a:t>
            </a:r>
            <a:r>
              <a:rPr lang="en-US" altLang="en-US" sz="1200" dirty="0"/>
              <a:t>/</a:t>
            </a:r>
            <a:r>
              <a:rPr lang="en-US" altLang="en-US" sz="1200" dirty="0" err="1"/>
              <a:t>penyakit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penyerta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melampirkan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bukti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pemeriksaan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laboratorium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rutin</a:t>
            </a:r>
            <a:r>
              <a:rPr lang="en-US" altLang="en-US" sz="1200" dirty="0"/>
              <a:t> dan X-ray </a:t>
            </a:r>
            <a:r>
              <a:rPr lang="en-US" altLang="en-US" sz="1200" dirty="0" err="1"/>
              <a:t>foto</a:t>
            </a:r>
            <a:r>
              <a:rPr lang="en-US" altLang="en-US" sz="1200" dirty="0"/>
              <a:t> thorax.  Bukti x-ray </a:t>
            </a:r>
            <a:r>
              <a:rPr lang="en-US" altLang="en-US" sz="1200" dirty="0" err="1"/>
              <a:t>foto</a:t>
            </a:r>
            <a:r>
              <a:rPr lang="en-US" altLang="en-US" sz="1200" dirty="0"/>
              <a:t> thorax </a:t>
            </a:r>
            <a:r>
              <a:rPr lang="en-US" altLang="en-US" sz="1200" dirty="0" err="1"/>
              <a:t>dikecualikan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bagi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ibu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hamil</a:t>
            </a:r>
            <a:r>
              <a:rPr lang="en-US" altLang="en-US" sz="1200" dirty="0"/>
              <a:t> dan </a:t>
            </a: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kondisi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medis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tertentu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seperti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gangguan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jiwa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gaduh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gelisah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yg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dibutikan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surat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keterangan</a:t>
            </a:r>
            <a:r>
              <a:rPr lang="en-US" altLang="en-US" sz="1200" dirty="0"/>
              <a:t> DPJP.</a:t>
            </a:r>
          </a:p>
          <a:p>
            <a:pPr marL="361950" indent="-276225" algn="just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en-US" sz="1200" dirty="0" err="1"/>
              <a:t>Pasien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konfirmasi</a:t>
            </a:r>
            <a:r>
              <a:rPr lang="en-US" altLang="en-US" sz="1200" dirty="0"/>
              <a:t> COVID-19 </a:t>
            </a:r>
            <a:r>
              <a:rPr lang="en-US" altLang="en-US" sz="1200" dirty="0" err="1"/>
              <a:t>dengan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tanpa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komorbid</a:t>
            </a:r>
            <a:r>
              <a:rPr lang="en-US" altLang="en-US" sz="1200" dirty="0"/>
              <a:t>/</a:t>
            </a:r>
            <a:r>
              <a:rPr lang="en-US" altLang="en-US" sz="1200" dirty="0" err="1"/>
              <a:t>penyakit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penyerta</a:t>
            </a:r>
            <a:r>
              <a:rPr lang="en-US" altLang="en-US" sz="1200" dirty="0"/>
              <a:t>, </a:t>
            </a:r>
            <a:r>
              <a:rPr lang="en-US" altLang="en-US" sz="1200" dirty="0" err="1"/>
              <a:t>melampirkan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bukti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hasil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pemeriksaan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laboratorium</a:t>
            </a:r>
            <a:r>
              <a:rPr lang="en-US" altLang="en-US" sz="1200" dirty="0"/>
              <a:t> RT-PCR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Rumah</a:t>
            </a:r>
            <a:r>
              <a:rPr lang="en-US" altLang="en-US" sz="1200" dirty="0"/>
              <a:t> </a:t>
            </a:r>
            <a:r>
              <a:rPr lang="en-US" altLang="en-US" sz="1200" dirty="0" err="1"/>
              <a:t>Sakit</a:t>
            </a:r>
            <a:r>
              <a:rPr lang="en-US" altLang="en-US" sz="1200" dirty="0"/>
              <a:t> </a:t>
            </a:r>
            <a:r>
              <a:rPr lang="en-US" altLang="en-US" sz="1200" dirty="0" err="1"/>
              <a:t>atau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dari</a:t>
            </a:r>
            <a:r>
              <a:rPr lang="en-US" altLang="en-US" sz="1200" dirty="0"/>
              <a:t> </a:t>
            </a:r>
            <a:r>
              <a:rPr lang="en-US" altLang="en-US" sz="1200" dirty="0" err="1"/>
              <a:t>fasilitas</a:t>
            </a:r>
            <a:r>
              <a:rPr lang="en-US" altLang="en-US" sz="1200" dirty="0"/>
              <a:t> </a:t>
            </a:r>
            <a:r>
              <a:rPr lang="en-US" altLang="en-US" sz="1200" dirty="0" err="1"/>
              <a:t>pelayanan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kesehatan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lainnya</a:t>
            </a:r>
            <a:r>
              <a:rPr lang="en-US" altLang="en-US" sz="1200" dirty="0"/>
              <a:t>. </a:t>
            </a: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893DF82C-B969-4681-92EF-7CA46C0B5F17}"/>
              </a:ext>
            </a:extLst>
          </p:cNvPr>
          <p:cNvSpPr/>
          <p:nvPr/>
        </p:nvSpPr>
        <p:spPr>
          <a:xfrm rot="5400000">
            <a:off x="4285010" y="4720902"/>
            <a:ext cx="583140" cy="809823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E5F81D-DF6B-4E46-9900-203471639937}"/>
              </a:ext>
            </a:extLst>
          </p:cNvPr>
          <p:cNvSpPr txBox="1"/>
          <p:nvPr/>
        </p:nvSpPr>
        <p:spPr>
          <a:xfrm>
            <a:off x="2950481" y="5458844"/>
            <a:ext cx="325219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85725" algn="just">
              <a:defRPr/>
            </a:pPr>
            <a:r>
              <a:rPr lang="en-ID" sz="1200" b="1" dirty="0" err="1"/>
              <a:t>Berlaku</a:t>
            </a:r>
            <a:r>
              <a:rPr lang="en-ID" sz="1200" b="1" dirty="0"/>
              <a:t> </a:t>
            </a:r>
            <a:r>
              <a:rPr lang="en-ID" sz="1200" b="1" dirty="0" err="1"/>
              <a:t>bagi</a:t>
            </a:r>
            <a:r>
              <a:rPr lang="en-ID" sz="1200" b="1" dirty="0"/>
              <a:t> WNI dan WNA </a:t>
            </a:r>
            <a:r>
              <a:rPr lang="en-ID" sz="1200" b="1" dirty="0" err="1"/>
              <a:t>termasuk</a:t>
            </a:r>
            <a:r>
              <a:rPr lang="en-ID" sz="1200" b="1" dirty="0"/>
              <a:t> </a:t>
            </a:r>
            <a:r>
              <a:rPr lang="en-ID" sz="1200" b="1" dirty="0" err="1"/>
              <a:t>tenaga</a:t>
            </a:r>
            <a:r>
              <a:rPr lang="en-ID" sz="1200" b="1" dirty="0"/>
              <a:t> </a:t>
            </a:r>
            <a:r>
              <a:rPr lang="en-ID" sz="1200" b="1" dirty="0" err="1"/>
              <a:t>kesehatan</a:t>
            </a:r>
            <a:r>
              <a:rPr lang="en-ID" sz="1200" b="1" dirty="0"/>
              <a:t> dan </a:t>
            </a:r>
            <a:r>
              <a:rPr lang="en-ID" sz="1200" b="1" dirty="0" err="1"/>
              <a:t>pekerja</a:t>
            </a:r>
            <a:r>
              <a:rPr lang="en-ID" sz="1200" b="1" dirty="0"/>
              <a:t> yang </a:t>
            </a:r>
            <a:r>
              <a:rPr lang="en-ID" sz="1200" b="1" dirty="0" err="1"/>
              <a:t>mengalami</a:t>
            </a:r>
            <a:r>
              <a:rPr lang="en-ID" sz="1200" b="1" dirty="0"/>
              <a:t> COVID-19 </a:t>
            </a:r>
            <a:r>
              <a:rPr lang="en-ID" sz="1200" b="1" dirty="0" err="1"/>
              <a:t>akibat</a:t>
            </a:r>
            <a:r>
              <a:rPr lang="en-ID" sz="1200" b="1" dirty="0"/>
              <a:t> </a:t>
            </a:r>
            <a:r>
              <a:rPr lang="en-ID" sz="1200" b="1" dirty="0" err="1"/>
              <a:t>kerja</a:t>
            </a:r>
            <a:r>
              <a:rPr lang="en-ID" sz="1200" b="1" dirty="0"/>
              <a:t>, yang </a:t>
            </a:r>
            <a:r>
              <a:rPr lang="en-ID" sz="1200" b="1" dirty="0" err="1"/>
              <a:t>dirawat</a:t>
            </a:r>
            <a:r>
              <a:rPr lang="en-ID" sz="1200" b="1" dirty="0"/>
              <a:t> pada </a:t>
            </a:r>
            <a:r>
              <a:rPr lang="en-ID" sz="1200" b="1" dirty="0" err="1"/>
              <a:t>rumah</a:t>
            </a:r>
            <a:r>
              <a:rPr lang="en-ID" sz="1200" b="1" dirty="0"/>
              <a:t> </a:t>
            </a:r>
            <a:r>
              <a:rPr lang="en-ID" sz="1200" b="1" dirty="0" err="1"/>
              <a:t>sakit</a:t>
            </a:r>
            <a:r>
              <a:rPr lang="en-ID" sz="1200" b="1" dirty="0"/>
              <a:t> di wilayah NKRI</a:t>
            </a:r>
            <a:endParaRPr lang="en-US" altLang="en-US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AD4165-0DC8-4C0B-958E-CF4CA9885EEF}"/>
              </a:ext>
            </a:extLst>
          </p:cNvPr>
          <p:cNvSpPr txBox="1"/>
          <p:nvPr/>
        </p:nvSpPr>
        <p:spPr>
          <a:xfrm>
            <a:off x="6656869" y="3858406"/>
            <a:ext cx="5331318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Untuk</a:t>
            </a:r>
            <a:r>
              <a:rPr lang="en-ID" sz="1200" dirty="0">
                <a:latin typeface="+mj-lt"/>
              </a:rPr>
              <a:t> WNI: </a:t>
            </a:r>
            <a:r>
              <a:rPr lang="en-ID" sz="1200" dirty="0" err="1">
                <a:latin typeface="+mj-lt"/>
              </a:rPr>
              <a:t>Nomor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Induk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Kependudukan</a:t>
            </a:r>
            <a:r>
              <a:rPr lang="en-ID" sz="1200" dirty="0">
                <a:latin typeface="+mj-lt"/>
              </a:rPr>
              <a:t> (NIK), </a:t>
            </a:r>
            <a:r>
              <a:rPr lang="en-ID" sz="1200" dirty="0" err="1">
                <a:latin typeface="+mj-lt"/>
              </a:rPr>
              <a:t>Kartu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Keluarga</a:t>
            </a:r>
            <a:r>
              <a:rPr lang="en-ID" sz="1200" dirty="0">
                <a:latin typeface="+mj-lt"/>
              </a:rPr>
              <a:t>, </a:t>
            </a:r>
            <a:r>
              <a:rPr lang="en-ID" sz="1200" dirty="0" err="1">
                <a:latin typeface="+mj-lt"/>
              </a:rPr>
              <a:t>atau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kelurahan</a:t>
            </a:r>
            <a:endParaRPr lang="en-ID" sz="1200" dirty="0">
              <a:latin typeface="+mj-lt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Untuk</a:t>
            </a:r>
            <a:r>
              <a:rPr lang="en-ID" sz="1200" dirty="0">
                <a:latin typeface="+mj-lt"/>
              </a:rPr>
              <a:t> WNA: passport, KITAS </a:t>
            </a:r>
            <a:r>
              <a:rPr lang="en-ID" sz="1200" dirty="0" err="1">
                <a:latin typeface="+mj-lt"/>
              </a:rPr>
              <a:t>atau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nomor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UNHCR.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>
                <a:latin typeface="+mj-lt"/>
              </a:rPr>
              <a:t>Orang </a:t>
            </a:r>
            <a:r>
              <a:rPr lang="en-ID" sz="1200" dirty="0" err="1">
                <a:latin typeface="+mj-lt"/>
              </a:rPr>
              <a:t>terlantar</a:t>
            </a:r>
            <a:r>
              <a:rPr lang="en-ID" sz="1200" dirty="0">
                <a:latin typeface="+mj-lt"/>
              </a:rPr>
              <a:t>: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sosial</a:t>
            </a:r>
            <a:r>
              <a:rPr lang="en-ID" sz="1200" dirty="0">
                <a:latin typeface="+mj-lt"/>
              </a:rPr>
              <a:t>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Apabila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semua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sebagaimana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dimaksud</a:t>
            </a:r>
            <a:r>
              <a:rPr lang="en-ID" sz="1200" dirty="0">
                <a:latin typeface="+mj-lt"/>
              </a:rPr>
              <a:t> pada </a:t>
            </a:r>
            <a:r>
              <a:rPr lang="en-ID" sz="1200" dirty="0" err="1">
                <a:latin typeface="+mj-lt"/>
              </a:rPr>
              <a:t>angka</a:t>
            </a:r>
            <a:r>
              <a:rPr lang="en-ID" sz="1200" dirty="0">
                <a:latin typeface="+mj-lt"/>
              </a:rPr>
              <a:t> 1 </a:t>
            </a:r>
            <a:r>
              <a:rPr lang="en-ID" sz="1200" dirty="0" err="1">
                <a:latin typeface="+mj-lt"/>
              </a:rPr>
              <a:t>sampai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dengan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angka</a:t>
            </a:r>
            <a:r>
              <a:rPr lang="en-ID" sz="1200" dirty="0">
                <a:latin typeface="+mj-lt"/>
              </a:rPr>
              <a:t> 3 </a:t>
            </a:r>
            <a:r>
              <a:rPr lang="en-ID" sz="1200" dirty="0" err="1">
                <a:latin typeface="+mj-lt"/>
              </a:rPr>
              <a:t>tidak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dapat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ditunjukan</a:t>
            </a:r>
            <a:r>
              <a:rPr lang="en-ID" sz="1200" dirty="0">
                <a:latin typeface="+mj-lt"/>
              </a:rPr>
              <a:t>, </a:t>
            </a:r>
            <a:r>
              <a:rPr lang="en-ID" sz="1200" dirty="0" err="1">
                <a:latin typeface="+mj-lt"/>
              </a:rPr>
              <a:t>maka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bukti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dapat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menggunakan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data </a:t>
            </a:r>
            <a:r>
              <a:rPr lang="en-ID" sz="1200" dirty="0" err="1">
                <a:latin typeface="+mj-lt"/>
              </a:rPr>
              <a:t>pasien</a:t>
            </a:r>
            <a:r>
              <a:rPr lang="en-ID" sz="1200" dirty="0">
                <a:latin typeface="+mj-lt"/>
              </a:rPr>
              <a:t> yang </a:t>
            </a:r>
            <a:r>
              <a:rPr lang="en-ID" sz="1200" dirty="0" err="1">
                <a:latin typeface="+mj-lt"/>
              </a:rPr>
              <a:t>ditandatangani</a:t>
            </a:r>
            <a:r>
              <a:rPr lang="en-ID" sz="1200" dirty="0">
                <a:latin typeface="+mj-lt"/>
              </a:rPr>
              <a:t> oleh </a:t>
            </a:r>
            <a:r>
              <a:rPr lang="en-ID" sz="1200" dirty="0" err="1">
                <a:latin typeface="+mj-lt"/>
              </a:rPr>
              <a:t>kepala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kesehatan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kabupaten</a:t>
            </a:r>
            <a:r>
              <a:rPr lang="en-ID" sz="1200" dirty="0">
                <a:latin typeface="+mj-lt"/>
              </a:rPr>
              <a:t>/</a:t>
            </a:r>
            <a:r>
              <a:rPr lang="en-ID" sz="1200" dirty="0" err="1">
                <a:latin typeface="+mj-lt"/>
              </a:rPr>
              <a:t>kota</a:t>
            </a:r>
            <a:r>
              <a:rPr lang="en-ID" sz="1200" dirty="0">
                <a:latin typeface="+mj-lt"/>
              </a:rPr>
              <a:t> dan </a:t>
            </a:r>
            <a:r>
              <a:rPr lang="en-ID" sz="1200" dirty="0" err="1">
                <a:latin typeface="+mj-lt"/>
              </a:rPr>
              <a:t>diberi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stempel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kesehatan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kabupaten</a:t>
            </a:r>
            <a:r>
              <a:rPr lang="en-ID" sz="1200" dirty="0">
                <a:latin typeface="+mj-lt"/>
              </a:rPr>
              <a:t>/</a:t>
            </a:r>
            <a:r>
              <a:rPr lang="en-ID" sz="1200" dirty="0" err="1">
                <a:latin typeface="+mj-lt"/>
              </a:rPr>
              <a:t>kota</a:t>
            </a:r>
            <a:endParaRPr lang="en-ID" sz="1200" dirty="0">
              <a:latin typeface="+mj-lt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/>
              <a:t>Apabila</a:t>
            </a:r>
            <a:r>
              <a:rPr lang="en-ID" sz="1200" dirty="0"/>
              <a:t> </a:t>
            </a:r>
            <a:r>
              <a:rPr lang="en-ID" sz="1200" dirty="0" err="1"/>
              <a:t>semua</a:t>
            </a:r>
            <a:r>
              <a:rPr lang="en-ID" sz="1200" dirty="0"/>
              <a:t> </a:t>
            </a:r>
            <a:r>
              <a:rPr lang="en-ID" sz="1200" dirty="0" err="1"/>
              <a:t>identitas</a:t>
            </a:r>
            <a:r>
              <a:rPr lang="en-ID" sz="1200" dirty="0"/>
              <a:t> </a:t>
            </a:r>
            <a:r>
              <a:rPr lang="en-ID" sz="1200" dirty="0" err="1"/>
              <a:t>sebagaimana</a:t>
            </a:r>
            <a:r>
              <a:rPr lang="en-ID" sz="1200" dirty="0"/>
              <a:t> </a:t>
            </a:r>
            <a:r>
              <a:rPr lang="en-ID" sz="1200" dirty="0" err="1"/>
              <a:t>dimaksud</a:t>
            </a:r>
            <a:r>
              <a:rPr lang="en-ID" sz="1200" dirty="0"/>
              <a:t> pada </a:t>
            </a:r>
            <a:r>
              <a:rPr lang="en-ID" sz="1200" dirty="0" err="1"/>
              <a:t>angka</a:t>
            </a:r>
            <a:r>
              <a:rPr lang="en-ID" sz="1200" dirty="0"/>
              <a:t> 1 </a:t>
            </a:r>
            <a:r>
              <a:rPr lang="en-ID" sz="1200" dirty="0" err="1"/>
              <a:t>sampai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angka</a:t>
            </a:r>
            <a:r>
              <a:rPr lang="en-ID" sz="1200" dirty="0"/>
              <a:t> 4 juga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ditunjukan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bukti</a:t>
            </a:r>
            <a:r>
              <a:rPr lang="en-ID" sz="1200" dirty="0"/>
              <a:t> </a:t>
            </a:r>
            <a:r>
              <a:rPr lang="en-ID" sz="1200" dirty="0" err="1"/>
              <a:t>identitas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menggunakan</a:t>
            </a:r>
            <a:r>
              <a:rPr lang="en-ID" sz="1200" dirty="0"/>
              <a:t> Surat </a:t>
            </a:r>
            <a:r>
              <a:rPr lang="en-ID" sz="1200" dirty="0" err="1"/>
              <a:t>Keterangan</a:t>
            </a:r>
            <a:r>
              <a:rPr lang="en-ID" sz="1200" dirty="0"/>
              <a:t>/Surat </a:t>
            </a:r>
            <a:r>
              <a:rPr lang="en-ID" sz="1200" dirty="0" err="1"/>
              <a:t>Jaminan</a:t>
            </a:r>
            <a:r>
              <a:rPr lang="en-ID" sz="1200" dirty="0"/>
              <a:t> </a:t>
            </a:r>
            <a:r>
              <a:rPr lang="en-ID" sz="1200" dirty="0" err="1"/>
              <a:t>Pelayanan</a:t>
            </a:r>
            <a:r>
              <a:rPr lang="en-ID" sz="1200" dirty="0"/>
              <a:t> (SJP)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pimpinan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endParaRPr lang="en-ID" sz="1200" dirty="0">
              <a:latin typeface="+mj-lt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9B935338-0C23-4D07-B273-595101C88AE2}"/>
              </a:ext>
            </a:extLst>
          </p:cNvPr>
          <p:cNvSpPr/>
          <p:nvPr/>
        </p:nvSpPr>
        <p:spPr>
          <a:xfrm>
            <a:off x="6264709" y="6059008"/>
            <a:ext cx="457200" cy="6592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9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2">
            <a:extLst>
              <a:ext uri="{FF2B5EF4-FFF2-40B4-BE49-F238E27FC236}">
                <a16:creationId xmlns:a16="http://schemas.microsoft.com/office/drawing/2014/main" id="{80DB8FEC-1CF0-4824-A586-01959D1F19A9}"/>
              </a:ext>
            </a:extLst>
          </p:cNvPr>
          <p:cNvSpPr/>
          <p:nvPr/>
        </p:nvSpPr>
        <p:spPr>
          <a:xfrm>
            <a:off x="4938445" y="3685585"/>
            <a:ext cx="3569094" cy="9612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83719C9A-29FA-1D49-B9DC-6218870B2D10}"/>
              </a:ext>
            </a:extLst>
          </p:cNvPr>
          <p:cNvSpPr/>
          <p:nvPr/>
        </p:nvSpPr>
        <p:spPr>
          <a:xfrm>
            <a:off x="5626215" y="2476235"/>
            <a:ext cx="4420881" cy="961225"/>
          </a:xfrm>
          <a:prstGeom prst="rect">
            <a:avLst/>
          </a:prstGeom>
          <a:gradFill flip="none" rotWithShape="1">
            <a:gsLst>
              <a:gs pos="0">
                <a:srgbClr val="188179">
                  <a:shade val="30000"/>
                  <a:satMod val="115000"/>
                </a:srgbClr>
              </a:gs>
              <a:gs pos="50000">
                <a:srgbClr val="188179">
                  <a:shade val="67500"/>
                  <a:satMod val="115000"/>
                </a:srgbClr>
              </a:gs>
              <a:gs pos="100000">
                <a:srgbClr val="18817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>
              <a:tabLst>
                <a:tab pos="266700" algn="l"/>
              </a:tabLst>
            </a:pPr>
            <a:endParaRPr lang="ko-KR" altLang="en-US" sz="1200" dirty="0"/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232AB244-81EC-4090-A6DE-00E00CF5A9D7}"/>
              </a:ext>
            </a:extLst>
          </p:cNvPr>
          <p:cNvSpPr/>
          <p:nvPr/>
        </p:nvSpPr>
        <p:spPr>
          <a:xfrm>
            <a:off x="1317167" y="2389481"/>
            <a:ext cx="3949687" cy="961225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C6216B-C63F-364E-BF53-1582BB93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9" y="1240846"/>
            <a:ext cx="2110670" cy="3594233"/>
          </a:xfrm>
          <a:prstGeom prst="rect">
            <a:avLst/>
          </a:prstGeom>
        </p:spPr>
      </p:pic>
      <p:sp>
        <p:nvSpPr>
          <p:cNvPr id="14" name="Rectangle 39">
            <a:extLst>
              <a:ext uri="{FF2B5EF4-FFF2-40B4-BE49-F238E27FC236}">
                <a16:creationId xmlns:a16="http://schemas.microsoft.com/office/drawing/2014/main" id="{AF08CE85-BBAA-4C7E-A60E-38CF5E4A6728}"/>
              </a:ext>
            </a:extLst>
          </p:cNvPr>
          <p:cNvSpPr/>
          <p:nvPr/>
        </p:nvSpPr>
        <p:spPr>
          <a:xfrm rot="10800000">
            <a:off x="4434692" y="3525615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FD28A074-FF09-4482-948C-D718D4F4B330}"/>
              </a:ext>
            </a:extLst>
          </p:cNvPr>
          <p:cNvSpPr/>
          <p:nvPr/>
        </p:nvSpPr>
        <p:spPr>
          <a:xfrm>
            <a:off x="5490916" y="2386220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Isosceles Triangle 35">
            <a:extLst>
              <a:ext uri="{FF2B5EF4-FFF2-40B4-BE49-F238E27FC236}">
                <a16:creationId xmlns:a16="http://schemas.microsoft.com/office/drawing/2014/main" id="{54C6E2ED-0B5C-4B4B-85F9-1771438ED767}"/>
              </a:ext>
            </a:extLst>
          </p:cNvPr>
          <p:cNvSpPr/>
          <p:nvPr/>
        </p:nvSpPr>
        <p:spPr>
          <a:xfrm rot="5400000">
            <a:off x="7996620" y="3830243"/>
            <a:ext cx="1372449" cy="671908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Isosceles Triangle 36">
            <a:extLst>
              <a:ext uri="{FF2B5EF4-FFF2-40B4-BE49-F238E27FC236}">
                <a16:creationId xmlns:a16="http://schemas.microsoft.com/office/drawing/2014/main" id="{804FCE0D-DF2A-4774-AE13-002009DE07C2}"/>
              </a:ext>
            </a:extLst>
          </p:cNvPr>
          <p:cNvSpPr/>
          <p:nvPr/>
        </p:nvSpPr>
        <p:spPr>
          <a:xfrm rot="16200000">
            <a:off x="318544" y="2471342"/>
            <a:ext cx="1372449" cy="6719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8C37A0-0C59-4DA6-9A31-AB7C25A1871B}"/>
              </a:ext>
            </a:extLst>
          </p:cNvPr>
          <p:cNvSpPr txBox="1"/>
          <p:nvPr/>
        </p:nvSpPr>
        <p:spPr>
          <a:xfrm>
            <a:off x="1460758" y="247623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7ECCF4-AC5F-4B3B-A49B-152D5516ABA3}"/>
              </a:ext>
            </a:extLst>
          </p:cNvPr>
          <p:cNvSpPr txBox="1"/>
          <p:nvPr/>
        </p:nvSpPr>
        <p:spPr>
          <a:xfrm>
            <a:off x="7907938" y="3849567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Parallelogram 31">
            <a:extLst>
              <a:ext uri="{FF2B5EF4-FFF2-40B4-BE49-F238E27FC236}">
                <a16:creationId xmlns:a16="http://schemas.microsoft.com/office/drawing/2014/main" id="{68281AAF-A240-45FF-B4E7-B31550E69C41}"/>
              </a:ext>
            </a:extLst>
          </p:cNvPr>
          <p:cNvSpPr/>
          <p:nvPr/>
        </p:nvSpPr>
        <p:spPr>
          <a:xfrm rot="16200000" flipH="1">
            <a:off x="4204032" y="2684285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983" y="306351"/>
            <a:ext cx="11282576" cy="724247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tx1"/>
                </a:solidFill>
              </a:rPr>
              <a:t>KRITERIA RUMAH </a:t>
            </a:r>
            <a:r>
              <a:rPr lang="id-ID" sz="3600" b="1" dirty="0">
                <a:solidFill>
                  <a:schemeClr val="tx1"/>
                </a:solidFill>
              </a:rPr>
              <a:t>SAKIT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13106-798D-C846-A6C6-291B5C8578FC}"/>
              </a:ext>
            </a:extLst>
          </p:cNvPr>
          <p:cNvSpPr/>
          <p:nvPr/>
        </p:nvSpPr>
        <p:spPr>
          <a:xfrm>
            <a:off x="10285303" y="72681"/>
            <a:ext cx="1684752" cy="1361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35">
            <a:extLst>
              <a:ext uri="{FF2B5EF4-FFF2-40B4-BE49-F238E27FC236}">
                <a16:creationId xmlns:a16="http://schemas.microsoft.com/office/drawing/2014/main" id="{EE6021BE-25C2-1041-B6C0-8184E4192D2D}"/>
              </a:ext>
            </a:extLst>
          </p:cNvPr>
          <p:cNvSpPr/>
          <p:nvPr/>
        </p:nvSpPr>
        <p:spPr>
          <a:xfrm rot="5400000">
            <a:off x="9696827" y="2620893"/>
            <a:ext cx="1372449" cy="67190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E634D-E438-BA4E-BC8C-27F3C923B215}"/>
              </a:ext>
            </a:extLst>
          </p:cNvPr>
          <p:cNvSpPr txBox="1"/>
          <p:nvPr/>
        </p:nvSpPr>
        <p:spPr>
          <a:xfrm>
            <a:off x="9383689" y="2614813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32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2073226" y="2567549"/>
            <a:ext cx="237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</a:rPr>
              <a:t>Rumah Sakit </a:t>
            </a:r>
            <a:r>
              <a:rPr lang="en-ID" sz="1200" dirty="0" err="1" smtClean="0">
                <a:solidFill>
                  <a:schemeClr val="bg1"/>
                </a:solidFill>
              </a:rPr>
              <a:t>Rujukan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Penanggulangan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PIE </a:t>
            </a:r>
            <a:r>
              <a:rPr lang="en-ID" sz="1200" dirty="0" err="1" smtClean="0">
                <a:solidFill>
                  <a:schemeClr val="bg1"/>
                </a:solidFill>
              </a:rPr>
              <a:t>Tertentu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6348174" y="2577567"/>
            <a:ext cx="3043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200" dirty="0" err="1" smtClean="0">
                <a:solidFill>
                  <a:schemeClr val="bg1"/>
                </a:solidFill>
              </a:rPr>
              <a:t>Rumah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Sakit</a:t>
            </a:r>
            <a:r>
              <a:rPr lang="en-ID" sz="1200" dirty="0" smtClean="0">
                <a:solidFill>
                  <a:schemeClr val="bg1"/>
                </a:solidFill>
              </a:rPr>
              <a:t> Lain Yang </a:t>
            </a:r>
            <a:r>
              <a:rPr lang="en-ID" sz="1200" dirty="0" err="1" smtClean="0">
                <a:solidFill>
                  <a:schemeClr val="bg1"/>
                </a:solidFill>
              </a:rPr>
              <a:t>Memiliki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Fasilitas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Untuk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M</a:t>
            </a:r>
            <a:r>
              <a:rPr lang="en-ID" sz="1200" dirty="0" err="1" smtClean="0">
                <a:solidFill>
                  <a:schemeClr val="bg1"/>
                </a:solidFill>
              </a:rPr>
              <a:t>elakukan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Penatalaksanan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dan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Pelayanan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Kesehatan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Rujukan</a:t>
            </a:r>
            <a:r>
              <a:rPr lang="en-ID" sz="1200" dirty="0" smtClean="0">
                <a:solidFill>
                  <a:schemeClr val="bg1"/>
                </a:solidFill>
              </a:rPr>
              <a:t> </a:t>
            </a:r>
            <a:r>
              <a:rPr lang="en-ID" sz="1200" dirty="0" err="1" smtClean="0">
                <a:solidFill>
                  <a:schemeClr val="bg1"/>
                </a:solidFill>
              </a:rPr>
              <a:t>Pasien</a:t>
            </a:r>
            <a:r>
              <a:rPr lang="en-ID" sz="1200" dirty="0" smtClean="0">
                <a:solidFill>
                  <a:schemeClr val="bg1"/>
                </a:solidFill>
              </a:rPr>
              <a:t> COVID-19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85DE32-F1F5-4D4D-9E4D-892DC7E240A3}"/>
              </a:ext>
            </a:extLst>
          </p:cNvPr>
          <p:cNvSpPr txBox="1"/>
          <p:nvPr/>
        </p:nvSpPr>
        <p:spPr>
          <a:xfrm>
            <a:off x="6438900" y="3832564"/>
            <a:ext cx="15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dirty="0">
                <a:solidFill>
                  <a:schemeClr val="bg1"/>
                </a:solidFill>
              </a:rPr>
              <a:t>Rumah Sakit </a:t>
            </a:r>
            <a:r>
              <a:rPr lang="en-ID" sz="1200" dirty="0" smtClean="0">
                <a:solidFill>
                  <a:schemeClr val="bg1"/>
                </a:solidFill>
              </a:rPr>
              <a:t>L</a:t>
            </a:r>
            <a:r>
              <a:rPr lang="id-ID" sz="1200" dirty="0" smtClean="0">
                <a:solidFill>
                  <a:schemeClr val="bg1"/>
                </a:solidFill>
              </a:rPr>
              <a:t>apangan/Rumah Sakit Darurat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E5F81D-DF6B-4E46-9900-203471639937}"/>
              </a:ext>
            </a:extLst>
          </p:cNvPr>
          <p:cNvSpPr txBox="1"/>
          <p:nvPr/>
        </p:nvSpPr>
        <p:spPr>
          <a:xfrm>
            <a:off x="4612545" y="5175112"/>
            <a:ext cx="4220893" cy="14619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1200" dirty="0"/>
              <a:t>MERUPAKAN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yang </a:t>
            </a:r>
            <a:r>
              <a:rPr lang="en-ID" sz="1200" dirty="0" err="1"/>
              <a:t>didirikan</a:t>
            </a:r>
            <a:r>
              <a:rPr lang="en-ID" sz="1200" dirty="0"/>
              <a:t> di </a:t>
            </a:r>
            <a:r>
              <a:rPr lang="en-ID" sz="1200" dirty="0" err="1"/>
              <a:t>lokasi</a:t>
            </a:r>
            <a:r>
              <a:rPr lang="en-ID" sz="1200" dirty="0"/>
              <a:t> </a:t>
            </a:r>
            <a:r>
              <a:rPr lang="en-ID" sz="1200" dirty="0" err="1"/>
              <a:t>tertentu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bersifat</a:t>
            </a:r>
            <a:r>
              <a:rPr lang="en-ID" sz="1200" dirty="0"/>
              <a:t> </a:t>
            </a:r>
            <a:r>
              <a:rPr lang="en-ID" sz="1200" dirty="0" err="1"/>
              <a:t>sementara</a:t>
            </a:r>
            <a:r>
              <a:rPr lang="en-ID" sz="1200" dirty="0"/>
              <a:t> </a:t>
            </a:r>
            <a:r>
              <a:rPr lang="en-ID" sz="1200" dirty="0" err="1"/>
              <a:t>selama</a:t>
            </a:r>
            <a:r>
              <a:rPr lang="en-ID" sz="1200" dirty="0"/>
              <a:t> </a:t>
            </a:r>
            <a:r>
              <a:rPr lang="en-ID" sz="1200" dirty="0" err="1"/>
              <a:t>kondisi</a:t>
            </a:r>
            <a:r>
              <a:rPr lang="en-ID" sz="1200" dirty="0"/>
              <a:t> </a:t>
            </a:r>
            <a:r>
              <a:rPr lang="en-ID" sz="1200" dirty="0" err="1"/>
              <a:t>darurat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masa </a:t>
            </a:r>
            <a:r>
              <a:rPr lang="en-ID" sz="1200" dirty="0" err="1"/>
              <a:t>tanggap</a:t>
            </a:r>
            <a:r>
              <a:rPr lang="en-ID" sz="1200" dirty="0"/>
              <a:t> </a:t>
            </a:r>
            <a:r>
              <a:rPr lang="en-ID" sz="1200" dirty="0" err="1"/>
              <a:t>darurat</a:t>
            </a:r>
            <a:r>
              <a:rPr lang="en-ID" sz="1200" dirty="0"/>
              <a:t> </a:t>
            </a:r>
            <a:r>
              <a:rPr lang="en-ID" sz="1200" dirty="0" err="1"/>
              <a:t>bencana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selama</a:t>
            </a:r>
            <a:r>
              <a:rPr lang="en-ID" sz="1200" dirty="0"/>
              <a:t> </a:t>
            </a:r>
            <a:r>
              <a:rPr lang="en-ID" sz="1200" dirty="0" err="1"/>
              <a:t>pelaksanaan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tertentu</a:t>
            </a:r>
            <a:r>
              <a:rPr lang="en-ID" sz="1200" dirty="0"/>
              <a:t>. </a:t>
            </a:r>
          </a:p>
          <a:p>
            <a:pPr>
              <a:spcBef>
                <a:spcPts val="600"/>
              </a:spcBef>
            </a:pP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berbentuk</a:t>
            </a:r>
            <a:r>
              <a:rPr lang="en-ID" sz="1200" dirty="0"/>
              <a:t> </a:t>
            </a:r>
            <a:r>
              <a:rPr lang="en-ID" sz="1200" dirty="0" err="1"/>
              <a:t>tenda</a:t>
            </a:r>
            <a:r>
              <a:rPr lang="en-ID" sz="1200" dirty="0"/>
              <a:t>, </a:t>
            </a:r>
            <a:r>
              <a:rPr lang="en-ID" sz="1200" dirty="0" err="1"/>
              <a:t>kontainer</a:t>
            </a:r>
            <a:r>
              <a:rPr lang="en-ID" sz="1200" dirty="0"/>
              <a:t>,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bangunan</a:t>
            </a:r>
            <a:r>
              <a:rPr lang="en-ID" sz="1200" dirty="0"/>
              <a:t> </a:t>
            </a:r>
            <a:r>
              <a:rPr lang="en-ID" sz="1200" dirty="0" err="1"/>
              <a:t>permanen</a:t>
            </a:r>
            <a:r>
              <a:rPr lang="en-ID" sz="1200" dirty="0"/>
              <a:t> yang </a:t>
            </a:r>
            <a:r>
              <a:rPr lang="en-ID" sz="1200" dirty="0" err="1"/>
              <a:t>difungsikan</a:t>
            </a:r>
            <a:r>
              <a:rPr lang="en-ID" sz="1200" dirty="0"/>
              <a:t> </a:t>
            </a:r>
            <a:r>
              <a:rPr lang="en-ID" sz="1200" dirty="0" err="1"/>
              <a:t>sementara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endParaRPr lang="ko-KR" altLang="en-US" sz="1200" dirty="0">
              <a:solidFill>
                <a:schemeClr val="bg1"/>
              </a:solidFill>
            </a:endParaRPr>
          </a:p>
          <a:p>
            <a:pPr marL="85725" algn="just">
              <a:defRPr/>
            </a:pPr>
            <a:endParaRPr lang="en-US" altLang="en-US" sz="1200" b="1" dirty="0"/>
          </a:p>
        </p:txBody>
      </p:sp>
      <p:sp>
        <p:nvSpPr>
          <p:cNvPr id="39" name="Arrow: Chevron 30">
            <a:extLst>
              <a:ext uri="{FF2B5EF4-FFF2-40B4-BE49-F238E27FC236}">
                <a16:creationId xmlns:a16="http://schemas.microsoft.com/office/drawing/2014/main" id="{893DF82C-B969-4681-92EF-7CA46C0B5F17}"/>
              </a:ext>
            </a:extLst>
          </p:cNvPr>
          <p:cNvSpPr/>
          <p:nvPr/>
        </p:nvSpPr>
        <p:spPr>
          <a:xfrm rot="5400000">
            <a:off x="6777612" y="4674133"/>
            <a:ext cx="243528" cy="48284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C9C91C-18AC-4A49-919C-A54F5D87933C}"/>
              </a:ext>
            </a:extLst>
          </p:cNvPr>
          <p:cNvSpPr/>
          <p:nvPr/>
        </p:nvSpPr>
        <p:spPr>
          <a:xfrm>
            <a:off x="376478" y="3724819"/>
            <a:ext cx="3393495" cy="1190734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accent4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KMK NO HK.01.07/MENKES/275/2020 TTG PENETAPAN RUMAH SAKIT RUJUKAN PENANGGULANGAN PENYAKIT INFEKSI EMERGING TERTENTU </a:t>
            </a:r>
            <a:endParaRPr lang="en-ID" sz="1400" dirty="0">
              <a:solidFill>
                <a:schemeClr val="tx1"/>
              </a:solidFill>
            </a:endParaRPr>
          </a:p>
        </p:txBody>
      </p:sp>
      <p:sp>
        <p:nvSpPr>
          <p:cNvPr id="42" name="Arrow: Right 35">
            <a:extLst>
              <a:ext uri="{FF2B5EF4-FFF2-40B4-BE49-F238E27FC236}">
                <a16:creationId xmlns:a16="http://schemas.microsoft.com/office/drawing/2014/main" id="{9B935338-0C23-4D07-B273-595101C88AE2}"/>
              </a:ext>
            </a:extLst>
          </p:cNvPr>
          <p:cNvSpPr/>
          <p:nvPr/>
        </p:nvSpPr>
        <p:spPr>
          <a:xfrm rot="5400000">
            <a:off x="3069763" y="4653093"/>
            <a:ext cx="377826" cy="6592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317A26-AB44-4D36-8AAA-C3F412B9580B}"/>
              </a:ext>
            </a:extLst>
          </p:cNvPr>
          <p:cNvSpPr/>
          <p:nvPr/>
        </p:nvSpPr>
        <p:spPr>
          <a:xfrm>
            <a:off x="9094507" y="4265141"/>
            <a:ext cx="2673052" cy="227853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lapangan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darurat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dilakukan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supervisi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pembinaan</a:t>
            </a:r>
            <a:r>
              <a:rPr lang="en-ID" sz="1200" dirty="0">
                <a:solidFill>
                  <a:schemeClr val="tx1"/>
                </a:solidFill>
              </a:rPr>
              <a:t> dan </a:t>
            </a:r>
            <a:r>
              <a:rPr lang="en-ID" sz="1200" dirty="0" err="1">
                <a:solidFill>
                  <a:schemeClr val="tx1"/>
                </a:solidFill>
              </a:rPr>
              <a:t>pengawasan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dari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telah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memiliki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izin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operasional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. </a:t>
            </a:r>
          </a:p>
          <a:p>
            <a:pPr marL="171450" indent="-1714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D" sz="1200" dirty="0" err="1">
                <a:solidFill>
                  <a:schemeClr val="tx1"/>
                </a:solidFill>
              </a:rPr>
              <a:t>Rumah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sakit</a:t>
            </a:r>
            <a:r>
              <a:rPr lang="en-ID" sz="1200" dirty="0">
                <a:solidFill>
                  <a:schemeClr val="tx1"/>
                </a:solidFill>
              </a:rPr>
              <a:t> yang </a:t>
            </a:r>
            <a:r>
              <a:rPr lang="en-ID" sz="1200" dirty="0" err="1">
                <a:solidFill>
                  <a:schemeClr val="tx1"/>
                </a:solidFill>
              </a:rPr>
              <a:t>melakukan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supervisi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pembinaan</a:t>
            </a:r>
            <a:r>
              <a:rPr lang="en-ID" sz="1200" dirty="0">
                <a:solidFill>
                  <a:schemeClr val="tx1"/>
                </a:solidFill>
              </a:rPr>
              <a:t> dan </a:t>
            </a:r>
            <a:r>
              <a:rPr lang="en-ID" sz="1200" dirty="0" err="1">
                <a:solidFill>
                  <a:schemeClr val="tx1"/>
                </a:solidFill>
              </a:rPr>
              <a:t>pengawasan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ditetapkan</a:t>
            </a:r>
            <a:r>
              <a:rPr lang="en-ID" sz="1200" dirty="0">
                <a:solidFill>
                  <a:schemeClr val="tx1"/>
                </a:solidFill>
              </a:rPr>
              <a:t> oleh </a:t>
            </a:r>
            <a:r>
              <a:rPr lang="en-ID" sz="1200" dirty="0" err="1">
                <a:solidFill>
                  <a:schemeClr val="tx1"/>
                </a:solidFill>
              </a:rPr>
              <a:t>pemerintah</a:t>
            </a:r>
            <a:r>
              <a:rPr lang="en-ID" sz="1200" dirty="0">
                <a:solidFill>
                  <a:schemeClr val="tx1"/>
                </a:solidFill>
              </a:rPr>
              <a:t>/</a:t>
            </a:r>
            <a:r>
              <a:rPr lang="en-ID" sz="1200" dirty="0" err="1">
                <a:solidFill>
                  <a:schemeClr val="tx1"/>
                </a:solidFill>
              </a:rPr>
              <a:t>pemerintah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daerah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E5F81D-DF6B-4E46-9900-203471639937}"/>
              </a:ext>
            </a:extLst>
          </p:cNvPr>
          <p:cNvSpPr txBox="1"/>
          <p:nvPr/>
        </p:nvSpPr>
        <p:spPr>
          <a:xfrm>
            <a:off x="230462" y="5224922"/>
            <a:ext cx="376074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D" sz="1100" dirty="0" smtClean="0"/>
              <a:t>1</a:t>
            </a:r>
            <a:r>
              <a:rPr lang="id-ID" sz="1100" dirty="0" smtClean="0"/>
              <a:t>32 Rumah Sakit Rujukan Penanggulangan Penyakit Infeksi Emerging Tertentu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d-ID" sz="1100" dirty="0"/>
              <a:t>Selain </a:t>
            </a:r>
            <a:r>
              <a:rPr lang="id-ID" sz="1100" dirty="0" smtClean="0"/>
              <a:t>132 rumah </a:t>
            </a:r>
            <a:r>
              <a:rPr lang="id-ID" sz="1100" dirty="0"/>
              <a:t>sakit </a:t>
            </a:r>
            <a:r>
              <a:rPr lang="id-ID" sz="1100" dirty="0" smtClean="0"/>
              <a:t>tersebut, </a:t>
            </a:r>
            <a:r>
              <a:rPr lang="id-ID" sz="1100" dirty="0"/>
              <a:t>rumah sakit lain dapat melakukan penatalaksanaan, dan pelayanan kesehatan rujukan pasien dan spesimen </a:t>
            </a:r>
            <a:r>
              <a:rPr lang="id-ID" sz="1100" dirty="0" smtClean="0"/>
              <a:t>COVID-19 </a:t>
            </a:r>
            <a:endParaRPr lang="en-US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086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3755061-9FB5-4670-8245-C96B4CEBC54F}"/>
              </a:ext>
            </a:extLst>
          </p:cNvPr>
          <p:cNvSpPr>
            <a:spLocks noChangeAspect="1"/>
          </p:cNvSpPr>
          <p:nvPr/>
        </p:nvSpPr>
        <p:spPr>
          <a:xfrm>
            <a:off x="7294876" y="1762753"/>
            <a:ext cx="3657600" cy="3657600"/>
          </a:xfrm>
          <a:prstGeom prst="donut">
            <a:avLst>
              <a:gd name="adj" fmla="val 18423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5683F3-968F-481B-858C-54DAD3BF52B6}"/>
              </a:ext>
            </a:extLst>
          </p:cNvPr>
          <p:cNvSpPr/>
          <p:nvPr/>
        </p:nvSpPr>
        <p:spPr>
          <a:xfrm>
            <a:off x="8209276" y="2677153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50998D-AEF2-42B7-BBFE-E04B221670B3}"/>
              </a:ext>
            </a:extLst>
          </p:cNvPr>
          <p:cNvSpPr>
            <a:spLocks noChangeAspect="1"/>
          </p:cNvSpPr>
          <p:nvPr/>
        </p:nvSpPr>
        <p:spPr>
          <a:xfrm>
            <a:off x="5237476" y="-294647"/>
            <a:ext cx="7772400" cy="7772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8CF3EA-5088-4082-B18E-3B001E768FD9}"/>
              </a:ext>
            </a:extLst>
          </p:cNvPr>
          <p:cNvSpPr>
            <a:spLocks noChangeAspect="1"/>
          </p:cNvSpPr>
          <p:nvPr/>
        </p:nvSpPr>
        <p:spPr>
          <a:xfrm>
            <a:off x="6609076" y="1076953"/>
            <a:ext cx="5029200" cy="5029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0C9B9D-E4D2-40C7-97EF-383E8007F58D}"/>
              </a:ext>
            </a:extLst>
          </p:cNvPr>
          <p:cNvSpPr>
            <a:spLocks noChangeAspect="1"/>
          </p:cNvSpPr>
          <p:nvPr/>
        </p:nvSpPr>
        <p:spPr>
          <a:xfrm>
            <a:off x="5923276" y="391153"/>
            <a:ext cx="6400800" cy="6400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ED72CB-60B4-41E5-AA8D-3F5935257F80}"/>
              </a:ext>
            </a:extLst>
          </p:cNvPr>
          <p:cNvSpPr/>
          <p:nvPr/>
        </p:nvSpPr>
        <p:spPr>
          <a:xfrm>
            <a:off x="9054271" y="2602894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D4A77-F380-4E0E-86AE-E7E1E84D75DD}"/>
              </a:ext>
            </a:extLst>
          </p:cNvPr>
          <p:cNvSpPr/>
          <p:nvPr/>
        </p:nvSpPr>
        <p:spPr>
          <a:xfrm>
            <a:off x="9823892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56724-A066-40EC-823E-82E0373DA2D1}"/>
              </a:ext>
            </a:extLst>
          </p:cNvPr>
          <p:cNvSpPr/>
          <p:nvPr/>
        </p:nvSpPr>
        <p:spPr>
          <a:xfrm>
            <a:off x="8237564" y="3963687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D436A-747B-4553-90F5-D221C9BE4B87}"/>
              </a:ext>
            </a:extLst>
          </p:cNvPr>
          <p:cNvSpPr/>
          <p:nvPr/>
        </p:nvSpPr>
        <p:spPr>
          <a:xfrm>
            <a:off x="9823892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FD2D2-9DA7-4E25-B3B1-6E1BAC8E8499}"/>
              </a:ext>
            </a:extLst>
          </p:cNvPr>
          <p:cNvSpPr/>
          <p:nvPr/>
        </p:nvSpPr>
        <p:spPr>
          <a:xfrm>
            <a:off x="8237564" y="3091678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0BAEC3-53DE-4F5E-9425-AF1E431B5AFA}"/>
              </a:ext>
            </a:extLst>
          </p:cNvPr>
          <p:cNvSpPr/>
          <p:nvPr/>
        </p:nvSpPr>
        <p:spPr>
          <a:xfrm>
            <a:off x="9054271" y="4411540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58EA22-E334-4FC4-B9F7-2603AC914904}"/>
              </a:ext>
            </a:extLst>
          </p:cNvPr>
          <p:cNvSpPr/>
          <p:nvPr/>
        </p:nvSpPr>
        <p:spPr>
          <a:xfrm>
            <a:off x="8694435" y="486842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C4FC-6FD7-428A-9A79-23393337DA13}"/>
              </a:ext>
            </a:extLst>
          </p:cNvPr>
          <p:cNvSpPr/>
          <p:nvPr/>
        </p:nvSpPr>
        <p:spPr>
          <a:xfrm>
            <a:off x="7199204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35D47C-C832-4781-9878-86BF7E9F17F1}"/>
              </a:ext>
            </a:extLst>
          </p:cNvPr>
          <p:cNvSpPr/>
          <p:nvPr/>
        </p:nvSpPr>
        <p:spPr>
          <a:xfrm>
            <a:off x="10193585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162C30-5ADD-4E23-A82E-57B98AB303E6}"/>
              </a:ext>
            </a:extLst>
          </p:cNvPr>
          <p:cNvSpPr/>
          <p:nvPr/>
        </p:nvSpPr>
        <p:spPr>
          <a:xfrm>
            <a:off x="8694435" y="155557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2FCB6D-B024-4244-A7E7-C3FB3CCFC82A}"/>
              </a:ext>
            </a:extLst>
          </p:cNvPr>
          <p:cNvSpPr/>
          <p:nvPr/>
        </p:nvSpPr>
        <p:spPr>
          <a:xfrm>
            <a:off x="7199204" y="383554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112EB4-9BDA-4C7F-BE94-7E7D40C72DEB}"/>
              </a:ext>
            </a:extLst>
          </p:cNvPr>
          <p:cNvSpPr/>
          <p:nvPr/>
        </p:nvSpPr>
        <p:spPr>
          <a:xfrm>
            <a:off x="10193585" y="2548040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51">
            <a:extLst>
              <a:ext uri="{FF2B5EF4-FFF2-40B4-BE49-F238E27FC236}">
                <a16:creationId xmlns:a16="http://schemas.microsoft.com/office/drawing/2014/main" id="{20CAFDF0-D8A3-4399-B98C-9C2BA886A6DB}"/>
              </a:ext>
            </a:extLst>
          </p:cNvPr>
          <p:cNvSpPr/>
          <p:nvPr/>
        </p:nvSpPr>
        <p:spPr>
          <a:xfrm>
            <a:off x="7451798" y="412880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28BE78CD-0965-4024-9E7D-FFE3D0FF96B6}"/>
              </a:ext>
            </a:extLst>
          </p:cNvPr>
          <p:cNvSpPr/>
          <p:nvPr/>
        </p:nvSpPr>
        <p:spPr>
          <a:xfrm>
            <a:off x="8934102" y="510809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B71DDD9-A50B-452D-84D5-CC25CCBCF754}"/>
              </a:ext>
            </a:extLst>
          </p:cNvPr>
          <p:cNvSpPr/>
          <p:nvPr/>
        </p:nvSpPr>
        <p:spPr>
          <a:xfrm>
            <a:off x="7445684" y="283128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C45B4426-C245-4C77-B25C-C051C61EC2B3}"/>
              </a:ext>
            </a:extLst>
          </p:cNvPr>
          <p:cNvSpPr/>
          <p:nvPr/>
        </p:nvSpPr>
        <p:spPr>
          <a:xfrm>
            <a:off x="8938269" y="182149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23C3A316-76D7-4EA3-A34F-11E710AFAECF}"/>
              </a:ext>
            </a:extLst>
          </p:cNvPr>
          <p:cNvSpPr/>
          <p:nvPr/>
        </p:nvSpPr>
        <p:spPr>
          <a:xfrm>
            <a:off x="10434826" y="282358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4AE37-C54D-4468-AD86-41E52ED8C0A7}"/>
              </a:ext>
            </a:extLst>
          </p:cNvPr>
          <p:cNvGrpSpPr/>
          <p:nvPr/>
        </p:nvGrpSpPr>
        <p:grpSpPr>
          <a:xfrm>
            <a:off x="8504693" y="2930102"/>
            <a:ext cx="1206342" cy="1356714"/>
            <a:chOff x="7322277" y="4321169"/>
            <a:chExt cx="1919053" cy="2158265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3B72CA-9FA6-46CE-9A8B-4AF6BA9840F9}"/>
                </a:ext>
              </a:extLst>
            </p:cNvPr>
            <p:cNvSpPr/>
            <p:nvPr/>
          </p:nvSpPr>
          <p:spPr>
            <a:xfrm>
              <a:off x="7992414" y="5103900"/>
              <a:ext cx="575537" cy="575537"/>
            </a:xfrm>
            <a:custGeom>
              <a:avLst/>
              <a:gdLst>
                <a:gd name="connsiteX0" fmla="*/ 298183 w 575537"/>
                <a:gd name="connsiteY0" fmla="*/ 531276 h 575537"/>
                <a:gd name="connsiteX1" fmla="*/ 531276 w 575537"/>
                <a:gd name="connsiteY1" fmla="*/ 298183 h 575537"/>
                <a:gd name="connsiteX2" fmla="*/ 298183 w 575537"/>
                <a:gd name="connsiteY2" fmla="*/ 65091 h 575537"/>
                <a:gd name="connsiteX3" fmla="*/ 65091 w 575537"/>
                <a:gd name="connsiteY3" fmla="*/ 298183 h 575537"/>
                <a:gd name="connsiteX4" fmla="*/ 298183 w 575537"/>
                <a:gd name="connsiteY4" fmla="*/ 531276 h 57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537" h="575537">
                  <a:moveTo>
                    <a:pt x="298183" y="531276"/>
                  </a:moveTo>
                  <a:cubicBezTo>
                    <a:pt x="427679" y="531276"/>
                    <a:pt x="531276" y="424801"/>
                    <a:pt x="531276" y="298183"/>
                  </a:cubicBezTo>
                  <a:cubicBezTo>
                    <a:pt x="531276" y="168687"/>
                    <a:pt x="424801" y="65091"/>
                    <a:pt x="298183" y="65091"/>
                  </a:cubicBezTo>
                  <a:cubicBezTo>
                    <a:pt x="168687" y="65091"/>
                    <a:pt x="65091" y="171565"/>
                    <a:pt x="65091" y="298183"/>
                  </a:cubicBezTo>
                  <a:cubicBezTo>
                    <a:pt x="65091" y="424801"/>
                    <a:pt x="168687" y="531276"/>
                    <a:pt x="298183" y="531276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44B88-1FA9-4B7E-A73E-3412A7768480}"/>
                </a:ext>
              </a:extLst>
            </p:cNvPr>
            <p:cNvSpPr/>
            <p:nvPr/>
          </p:nvSpPr>
          <p:spPr>
            <a:xfrm>
              <a:off x="7322277" y="4745313"/>
              <a:ext cx="1899274" cy="1237406"/>
            </a:xfrm>
            <a:custGeom>
              <a:avLst/>
              <a:gdLst>
                <a:gd name="connsiteX0" fmla="*/ 1860403 w 1899273"/>
                <a:gd name="connsiteY0" fmla="*/ 158931 h 1237405"/>
                <a:gd name="connsiteX1" fmla="*/ 784148 w 1899273"/>
                <a:gd name="connsiteY1" fmla="*/ 345981 h 1237405"/>
                <a:gd name="connsiteX2" fmla="*/ 84870 w 1899273"/>
                <a:gd name="connsiteY2" fmla="*/ 1183388 h 1237405"/>
                <a:gd name="connsiteX3" fmla="*/ 139546 w 1899273"/>
                <a:gd name="connsiteY3" fmla="*/ 1151733 h 1237405"/>
                <a:gd name="connsiteX4" fmla="*/ 815803 w 1899273"/>
                <a:gd name="connsiteY4" fmla="*/ 400657 h 1237405"/>
                <a:gd name="connsiteX5" fmla="*/ 1805727 w 1899273"/>
                <a:gd name="connsiteY5" fmla="*/ 190586 h 1237405"/>
                <a:gd name="connsiteX6" fmla="*/ 1860403 w 1899273"/>
                <a:gd name="connsiteY6" fmla="*/ 15893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60403" y="158931"/>
                  </a:moveTo>
                  <a:cubicBezTo>
                    <a:pt x="1756807" y="-19486"/>
                    <a:pt x="1276233" y="63967"/>
                    <a:pt x="784148" y="345981"/>
                  </a:cubicBezTo>
                  <a:cubicBezTo>
                    <a:pt x="294941" y="627994"/>
                    <a:pt x="-18726" y="1002093"/>
                    <a:pt x="84870" y="1183388"/>
                  </a:cubicBezTo>
                  <a:lnTo>
                    <a:pt x="139546" y="1151733"/>
                  </a:lnTo>
                  <a:cubicBezTo>
                    <a:pt x="53216" y="1002093"/>
                    <a:pt x="358251" y="665404"/>
                    <a:pt x="815803" y="400657"/>
                  </a:cubicBezTo>
                  <a:cubicBezTo>
                    <a:pt x="1276233" y="135910"/>
                    <a:pt x="1719397" y="40946"/>
                    <a:pt x="1805727" y="190586"/>
                  </a:cubicBezTo>
                  <a:lnTo>
                    <a:pt x="1860403" y="15893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85B57B-6F82-4C1F-B335-5ED43B52D4DD}"/>
                </a:ext>
              </a:extLst>
            </p:cNvPr>
            <p:cNvSpPr/>
            <p:nvPr/>
          </p:nvSpPr>
          <p:spPr>
            <a:xfrm>
              <a:off x="7342056" y="4839153"/>
              <a:ext cx="1899274" cy="1237406"/>
            </a:xfrm>
            <a:custGeom>
              <a:avLst/>
              <a:gdLst>
                <a:gd name="connsiteX0" fmla="*/ 1840624 w 1899273"/>
                <a:gd name="connsiteY0" fmla="*/ 65091 h 1237405"/>
                <a:gd name="connsiteX1" fmla="*/ 1138468 w 1899273"/>
                <a:gd name="connsiteY1" fmla="*/ 899620 h 1237405"/>
                <a:gd name="connsiteX2" fmla="*/ 65091 w 1899273"/>
                <a:gd name="connsiteY2" fmla="*/ 1089547 h 1237405"/>
                <a:gd name="connsiteX3" fmla="*/ 119767 w 1899273"/>
                <a:gd name="connsiteY3" fmla="*/ 1057893 h 1237405"/>
                <a:gd name="connsiteX4" fmla="*/ 1109691 w 1899273"/>
                <a:gd name="connsiteY4" fmla="*/ 847822 h 1237405"/>
                <a:gd name="connsiteX5" fmla="*/ 1785948 w 1899273"/>
                <a:gd name="connsiteY5" fmla="*/ 96745 h 1237405"/>
                <a:gd name="connsiteX6" fmla="*/ 1840624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1840624" y="65091"/>
                  </a:moveTo>
                  <a:cubicBezTo>
                    <a:pt x="1944220" y="243507"/>
                    <a:pt x="1630552" y="617607"/>
                    <a:pt x="1138468" y="899620"/>
                  </a:cubicBezTo>
                  <a:cubicBezTo>
                    <a:pt x="649261" y="1184511"/>
                    <a:pt x="168687" y="1267964"/>
                    <a:pt x="65091" y="1089547"/>
                  </a:cubicBezTo>
                  <a:lnTo>
                    <a:pt x="119767" y="1057893"/>
                  </a:lnTo>
                  <a:cubicBezTo>
                    <a:pt x="206097" y="1207532"/>
                    <a:pt x="649261" y="1112569"/>
                    <a:pt x="1109691" y="847822"/>
                  </a:cubicBezTo>
                  <a:cubicBezTo>
                    <a:pt x="1570121" y="583074"/>
                    <a:pt x="1872278" y="246385"/>
                    <a:pt x="1785948" y="96745"/>
                  </a:cubicBezTo>
                  <a:lnTo>
                    <a:pt x="1840624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CE94A4D-4B0B-47A5-80CB-2E84AEF19F85}"/>
                </a:ext>
              </a:extLst>
            </p:cNvPr>
            <p:cNvSpPr/>
            <p:nvPr/>
          </p:nvSpPr>
          <p:spPr>
            <a:xfrm>
              <a:off x="7342056" y="4744038"/>
              <a:ext cx="1899274" cy="1237406"/>
            </a:xfrm>
            <a:custGeom>
              <a:avLst/>
              <a:gdLst>
                <a:gd name="connsiteX0" fmla="*/ 65091 w 1899273"/>
                <a:gd name="connsiteY0" fmla="*/ 160206 h 1237405"/>
                <a:gd name="connsiteX1" fmla="*/ 1138468 w 1899273"/>
                <a:gd name="connsiteY1" fmla="*/ 347255 h 1237405"/>
                <a:gd name="connsiteX2" fmla="*/ 1840624 w 1899273"/>
                <a:gd name="connsiteY2" fmla="*/ 1184662 h 1237405"/>
                <a:gd name="connsiteX3" fmla="*/ 1785948 w 1899273"/>
                <a:gd name="connsiteY3" fmla="*/ 1153008 h 1237405"/>
                <a:gd name="connsiteX4" fmla="*/ 1109691 w 1899273"/>
                <a:gd name="connsiteY4" fmla="*/ 401931 h 1237405"/>
                <a:gd name="connsiteX5" fmla="*/ 119767 w 1899273"/>
                <a:gd name="connsiteY5" fmla="*/ 188983 h 1237405"/>
                <a:gd name="connsiteX6" fmla="*/ 65091 w 1899273"/>
                <a:gd name="connsiteY6" fmla="*/ 160206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65091" y="160206"/>
                  </a:moveTo>
                  <a:cubicBezTo>
                    <a:pt x="168687" y="-21089"/>
                    <a:pt x="649261" y="65242"/>
                    <a:pt x="1138468" y="347255"/>
                  </a:cubicBezTo>
                  <a:cubicBezTo>
                    <a:pt x="1627675" y="629269"/>
                    <a:pt x="1944220" y="1003368"/>
                    <a:pt x="1840624" y="1184662"/>
                  </a:cubicBezTo>
                  <a:lnTo>
                    <a:pt x="1785948" y="1153008"/>
                  </a:lnTo>
                  <a:cubicBezTo>
                    <a:pt x="1872278" y="1003368"/>
                    <a:pt x="1570121" y="666679"/>
                    <a:pt x="1109691" y="401931"/>
                  </a:cubicBezTo>
                  <a:cubicBezTo>
                    <a:pt x="649261" y="137184"/>
                    <a:pt x="206097" y="42220"/>
                    <a:pt x="119767" y="188983"/>
                  </a:cubicBezTo>
                  <a:lnTo>
                    <a:pt x="65091" y="160206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BF52CA-37FF-4120-85F2-910C32E6355A}"/>
                </a:ext>
              </a:extLst>
            </p:cNvPr>
            <p:cNvSpPr/>
            <p:nvPr/>
          </p:nvSpPr>
          <p:spPr>
            <a:xfrm>
              <a:off x="7322277" y="4839153"/>
              <a:ext cx="1899274" cy="1237406"/>
            </a:xfrm>
            <a:custGeom>
              <a:avLst/>
              <a:gdLst>
                <a:gd name="connsiteX0" fmla="*/ 84870 w 1899273"/>
                <a:gd name="connsiteY0" fmla="*/ 65091 h 1237405"/>
                <a:gd name="connsiteX1" fmla="*/ 784148 w 1899273"/>
                <a:gd name="connsiteY1" fmla="*/ 899620 h 1237405"/>
                <a:gd name="connsiteX2" fmla="*/ 1860403 w 1899273"/>
                <a:gd name="connsiteY2" fmla="*/ 1086670 h 1237405"/>
                <a:gd name="connsiteX3" fmla="*/ 1805727 w 1899273"/>
                <a:gd name="connsiteY3" fmla="*/ 1055015 h 1237405"/>
                <a:gd name="connsiteX4" fmla="*/ 815803 w 1899273"/>
                <a:gd name="connsiteY4" fmla="*/ 844944 h 1237405"/>
                <a:gd name="connsiteX5" fmla="*/ 139546 w 1899273"/>
                <a:gd name="connsiteY5" fmla="*/ 93867 h 1237405"/>
                <a:gd name="connsiteX6" fmla="*/ 84870 w 1899273"/>
                <a:gd name="connsiteY6" fmla="*/ 65091 h 123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9273" h="1237405">
                  <a:moveTo>
                    <a:pt x="84870" y="65091"/>
                  </a:moveTo>
                  <a:cubicBezTo>
                    <a:pt x="-18726" y="243507"/>
                    <a:pt x="294941" y="617607"/>
                    <a:pt x="784148" y="899620"/>
                  </a:cubicBezTo>
                  <a:cubicBezTo>
                    <a:pt x="1273355" y="1181633"/>
                    <a:pt x="1756807" y="1267964"/>
                    <a:pt x="1860403" y="1086670"/>
                  </a:cubicBezTo>
                  <a:lnTo>
                    <a:pt x="1805727" y="1055015"/>
                  </a:lnTo>
                  <a:cubicBezTo>
                    <a:pt x="1719397" y="1204655"/>
                    <a:pt x="1276233" y="1109691"/>
                    <a:pt x="815803" y="844944"/>
                  </a:cubicBezTo>
                  <a:cubicBezTo>
                    <a:pt x="355373" y="580197"/>
                    <a:pt x="53216" y="243507"/>
                    <a:pt x="139546" y="93867"/>
                  </a:cubicBezTo>
                  <a:lnTo>
                    <a:pt x="84870" y="65091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FC315F7-931F-42E6-9190-D5335A36B07D}"/>
                </a:ext>
              </a:extLst>
            </p:cNvPr>
            <p:cNvSpPr/>
            <p:nvPr/>
          </p:nvSpPr>
          <p:spPr>
            <a:xfrm>
              <a:off x="7860040" y="4321169"/>
              <a:ext cx="489207" cy="2158265"/>
            </a:xfrm>
            <a:custGeom>
              <a:avLst/>
              <a:gdLst>
                <a:gd name="connsiteX0" fmla="*/ 439190 w 489206"/>
                <a:gd name="connsiteY0" fmla="*/ 2114004 h 2158265"/>
                <a:gd name="connsiteX1" fmla="*/ 65091 w 489206"/>
                <a:gd name="connsiteY1" fmla="*/ 1089547 h 2158265"/>
                <a:gd name="connsiteX2" fmla="*/ 439190 w 489206"/>
                <a:gd name="connsiteY2" fmla="*/ 65091 h 2158265"/>
                <a:gd name="connsiteX3" fmla="*/ 439190 w 489206"/>
                <a:gd name="connsiteY3" fmla="*/ 128400 h 2158265"/>
                <a:gd name="connsiteX4" fmla="*/ 128400 w 489206"/>
                <a:gd name="connsiteY4" fmla="*/ 1089547 h 2158265"/>
                <a:gd name="connsiteX5" fmla="*/ 439190 w 489206"/>
                <a:gd name="connsiteY5" fmla="*/ 2050695 h 2158265"/>
                <a:gd name="connsiteX6" fmla="*/ 439190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439190" y="2114004"/>
                  </a:moveTo>
                  <a:cubicBezTo>
                    <a:pt x="231996" y="2114004"/>
                    <a:pt x="65091" y="1656452"/>
                    <a:pt x="65091" y="1089547"/>
                  </a:cubicBezTo>
                  <a:cubicBezTo>
                    <a:pt x="65091" y="522643"/>
                    <a:pt x="234874" y="65091"/>
                    <a:pt x="439190" y="65091"/>
                  </a:cubicBezTo>
                  <a:lnTo>
                    <a:pt x="439190" y="128400"/>
                  </a:lnTo>
                  <a:cubicBezTo>
                    <a:pt x="266529" y="128400"/>
                    <a:pt x="128400" y="560053"/>
                    <a:pt x="128400" y="1089547"/>
                  </a:cubicBezTo>
                  <a:cubicBezTo>
                    <a:pt x="128400" y="1619042"/>
                    <a:pt x="269406" y="2050695"/>
                    <a:pt x="439190" y="2050695"/>
                  </a:cubicBezTo>
                  <a:lnTo>
                    <a:pt x="439190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E60686-DC01-47B5-B2F0-B864B79CF4D8}"/>
                </a:ext>
              </a:extLst>
            </p:cNvPr>
            <p:cNvSpPr/>
            <p:nvPr/>
          </p:nvSpPr>
          <p:spPr>
            <a:xfrm>
              <a:off x="8234139" y="4321169"/>
              <a:ext cx="489207" cy="2158265"/>
            </a:xfrm>
            <a:custGeom>
              <a:avLst/>
              <a:gdLst>
                <a:gd name="connsiteX0" fmla="*/ 65091 w 489206"/>
                <a:gd name="connsiteY0" fmla="*/ 2114004 h 2158265"/>
                <a:gd name="connsiteX1" fmla="*/ 439190 w 489206"/>
                <a:gd name="connsiteY1" fmla="*/ 1089547 h 2158265"/>
                <a:gd name="connsiteX2" fmla="*/ 65091 w 489206"/>
                <a:gd name="connsiteY2" fmla="*/ 65091 h 2158265"/>
                <a:gd name="connsiteX3" fmla="*/ 65091 w 489206"/>
                <a:gd name="connsiteY3" fmla="*/ 128400 h 2158265"/>
                <a:gd name="connsiteX4" fmla="*/ 375881 w 489206"/>
                <a:gd name="connsiteY4" fmla="*/ 1089547 h 2158265"/>
                <a:gd name="connsiteX5" fmla="*/ 65091 w 489206"/>
                <a:gd name="connsiteY5" fmla="*/ 2050695 h 2158265"/>
                <a:gd name="connsiteX6" fmla="*/ 65091 w 489206"/>
                <a:gd name="connsiteY6" fmla="*/ 2114004 h 215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206" h="2158265">
                  <a:moveTo>
                    <a:pt x="65091" y="2114004"/>
                  </a:moveTo>
                  <a:cubicBezTo>
                    <a:pt x="272284" y="2114004"/>
                    <a:pt x="439190" y="1656452"/>
                    <a:pt x="439190" y="1089547"/>
                  </a:cubicBezTo>
                  <a:cubicBezTo>
                    <a:pt x="439190" y="522643"/>
                    <a:pt x="272284" y="65091"/>
                    <a:pt x="65091" y="65091"/>
                  </a:cubicBezTo>
                  <a:lnTo>
                    <a:pt x="65091" y="128400"/>
                  </a:lnTo>
                  <a:cubicBezTo>
                    <a:pt x="237752" y="128400"/>
                    <a:pt x="375881" y="560053"/>
                    <a:pt x="375881" y="1089547"/>
                  </a:cubicBezTo>
                  <a:cubicBezTo>
                    <a:pt x="375881" y="1619042"/>
                    <a:pt x="237752" y="2050695"/>
                    <a:pt x="65091" y="2050695"/>
                  </a:cubicBezTo>
                  <a:lnTo>
                    <a:pt x="65091" y="2114004"/>
                  </a:ln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4C28920-D4C2-4DF4-BE38-C0888D4A5089}"/>
                </a:ext>
              </a:extLst>
            </p:cNvPr>
            <p:cNvSpPr/>
            <p:nvPr/>
          </p:nvSpPr>
          <p:spPr>
            <a:xfrm>
              <a:off x="8939173" y="550102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C442DD-374F-465A-9E2D-F0BCDC8E8064}"/>
                </a:ext>
              </a:extLst>
            </p:cNvPr>
            <p:cNvSpPr/>
            <p:nvPr/>
          </p:nvSpPr>
          <p:spPr>
            <a:xfrm>
              <a:off x="7906083" y="4542751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B1B9FF-505B-4AC3-8786-8AE97C0E0E73}"/>
                </a:ext>
              </a:extLst>
            </p:cNvPr>
            <p:cNvSpPr/>
            <p:nvPr/>
          </p:nvSpPr>
          <p:spPr>
            <a:xfrm>
              <a:off x="7603926" y="5826200"/>
              <a:ext cx="287769" cy="287769"/>
            </a:xfrm>
            <a:custGeom>
              <a:avLst/>
              <a:gdLst>
                <a:gd name="connsiteX0" fmla="*/ 154299 w 287768"/>
                <a:gd name="connsiteY0" fmla="*/ 243507 h 287768"/>
                <a:gd name="connsiteX1" fmla="*/ 243507 w 287768"/>
                <a:gd name="connsiteY1" fmla="*/ 154299 h 287768"/>
                <a:gd name="connsiteX2" fmla="*/ 154299 w 287768"/>
                <a:gd name="connsiteY2" fmla="*/ 65091 h 287768"/>
                <a:gd name="connsiteX3" fmla="*/ 65091 w 287768"/>
                <a:gd name="connsiteY3" fmla="*/ 154299 h 287768"/>
                <a:gd name="connsiteX4" fmla="*/ 154299 w 287768"/>
                <a:gd name="connsiteY4" fmla="*/ 24350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8" h="287768">
                  <a:moveTo>
                    <a:pt x="154299" y="243507"/>
                  </a:moveTo>
                  <a:cubicBezTo>
                    <a:pt x="203220" y="243507"/>
                    <a:pt x="243507" y="203220"/>
                    <a:pt x="243507" y="154299"/>
                  </a:cubicBezTo>
                  <a:cubicBezTo>
                    <a:pt x="243507" y="105378"/>
                    <a:pt x="203220" y="65091"/>
                    <a:pt x="154299" y="65091"/>
                  </a:cubicBezTo>
                  <a:cubicBezTo>
                    <a:pt x="105378" y="65091"/>
                    <a:pt x="65091" y="105378"/>
                    <a:pt x="65091" y="154299"/>
                  </a:cubicBezTo>
                  <a:cubicBezTo>
                    <a:pt x="65091" y="203220"/>
                    <a:pt x="105378" y="243507"/>
                    <a:pt x="154299" y="243507"/>
                  </a:cubicBezTo>
                  <a:close/>
                </a:path>
              </a:pathLst>
            </a:custGeom>
            <a:grpFill/>
            <a:ln w="2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 9">
            <a:extLst>
              <a:ext uri="{FF2B5EF4-FFF2-40B4-BE49-F238E27FC236}">
                <a16:creationId xmlns:a16="http://schemas.microsoft.com/office/drawing/2014/main" id="{E471377D-27F3-444E-B20E-D25406029634}"/>
              </a:ext>
            </a:extLst>
          </p:cNvPr>
          <p:cNvSpPr>
            <a:spLocks noEditPoints="1"/>
          </p:cNvSpPr>
          <p:nvPr/>
        </p:nvSpPr>
        <p:spPr bwMode="auto">
          <a:xfrm>
            <a:off x="8899676" y="154688"/>
            <a:ext cx="399621" cy="295406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7" name="Freeform 18">
            <a:extLst>
              <a:ext uri="{FF2B5EF4-FFF2-40B4-BE49-F238E27FC236}">
                <a16:creationId xmlns:a16="http://schemas.microsoft.com/office/drawing/2014/main" id="{7FEE4E64-38F2-4F73-8AB7-378BA1D6D5F2}"/>
              </a:ext>
            </a:extLst>
          </p:cNvPr>
          <p:cNvSpPr>
            <a:spLocks/>
          </p:cNvSpPr>
          <p:nvPr/>
        </p:nvSpPr>
        <p:spPr bwMode="auto">
          <a:xfrm>
            <a:off x="6010685" y="3483031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4561D14-AB3A-4E00-A41D-17E0F9C66493}"/>
              </a:ext>
            </a:extLst>
          </p:cNvPr>
          <p:cNvSpPr>
            <a:spLocks noEditPoints="1"/>
          </p:cNvSpPr>
          <p:nvPr/>
        </p:nvSpPr>
        <p:spPr bwMode="auto">
          <a:xfrm>
            <a:off x="7578703" y="1003271"/>
            <a:ext cx="246319" cy="346529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509F100C-EFE4-4EF2-A54B-DC83CAD44DC8}"/>
              </a:ext>
            </a:extLst>
          </p:cNvPr>
          <p:cNvSpPr>
            <a:spLocks noEditPoints="1"/>
          </p:cNvSpPr>
          <p:nvPr/>
        </p:nvSpPr>
        <p:spPr bwMode="auto">
          <a:xfrm>
            <a:off x="6656837" y="3424941"/>
            <a:ext cx="447644" cy="313936"/>
          </a:xfrm>
          <a:custGeom>
            <a:avLst/>
            <a:gdLst>
              <a:gd name="T0" fmla="*/ 1182 w 4436"/>
              <a:gd name="T1" fmla="*/ 1064 h 3111"/>
              <a:gd name="T2" fmla="*/ 1302 w 4436"/>
              <a:gd name="T3" fmla="*/ 1351 h 3111"/>
              <a:gd name="T4" fmla="*/ 1236 w 4436"/>
              <a:gd name="T5" fmla="*/ 1649 h 3111"/>
              <a:gd name="T6" fmla="*/ 976 w 4436"/>
              <a:gd name="T7" fmla="*/ 1793 h 3111"/>
              <a:gd name="T8" fmla="*/ 702 w 4436"/>
              <a:gd name="T9" fmla="*/ 1633 h 3111"/>
              <a:gd name="T10" fmla="*/ 611 w 4436"/>
              <a:gd name="T11" fmla="*/ 1300 h 3111"/>
              <a:gd name="T12" fmla="*/ 744 w 4436"/>
              <a:gd name="T13" fmla="*/ 1027 h 3111"/>
              <a:gd name="T14" fmla="*/ 3564 w 4436"/>
              <a:gd name="T15" fmla="*/ 958 h 3111"/>
              <a:gd name="T16" fmla="*/ 3798 w 4436"/>
              <a:gd name="T17" fmla="*/ 1113 h 3111"/>
              <a:gd name="T18" fmla="*/ 3851 w 4436"/>
              <a:gd name="T19" fmla="*/ 1396 h 3111"/>
              <a:gd name="T20" fmla="*/ 3749 w 4436"/>
              <a:gd name="T21" fmla="*/ 1671 h 3111"/>
              <a:gd name="T22" fmla="*/ 3520 w 4436"/>
              <a:gd name="T23" fmla="*/ 1795 h 3111"/>
              <a:gd name="T24" fmla="*/ 3235 w 4436"/>
              <a:gd name="T25" fmla="*/ 1644 h 3111"/>
              <a:gd name="T26" fmla="*/ 3167 w 4436"/>
              <a:gd name="T27" fmla="*/ 1302 h 3111"/>
              <a:gd name="T28" fmla="*/ 3325 w 4436"/>
              <a:gd name="T29" fmla="*/ 1027 h 3111"/>
              <a:gd name="T30" fmla="*/ 2318 w 4436"/>
              <a:gd name="T31" fmla="*/ 2 h 3111"/>
              <a:gd name="T32" fmla="*/ 2613 w 4436"/>
              <a:gd name="T33" fmla="*/ 102 h 3111"/>
              <a:gd name="T34" fmla="*/ 2871 w 4436"/>
              <a:gd name="T35" fmla="*/ 233 h 3111"/>
              <a:gd name="T36" fmla="*/ 3215 w 4436"/>
              <a:gd name="T37" fmla="*/ 218 h 3111"/>
              <a:gd name="T38" fmla="*/ 3642 w 4436"/>
              <a:gd name="T39" fmla="*/ 153 h 3111"/>
              <a:gd name="T40" fmla="*/ 4082 w 4436"/>
              <a:gd name="T41" fmla="*/ 240 h 3111"/>
              <a:gd name="T42" fmla="*/ 4364 w 4436"/>
              <a:gd name="T43" fmla="*/ 467 h 3111"/>
              <a:gd name="T44" fmla="*/ 4418 w 4436"/>
              <a:gd name="T45" fmla="*/ 884 h 3111"/>
              <a:gd name="T46" fmla="*/ 4222 w 4436"/>
              <a:gd name="T47" fmla="*/ 1284 h 3111"/>
              <a:gd name="T48" fmla="*/ 3955 w 4436"/>
              <a:gd name="T49" fmla="*/ 1565 h 3111"/>
              <a:gd name="T50" fmla="*/ 3944 w 4436"/>
              <a:gd name="T51" fmla="*/ 1400 h 3111"/>
              <a:gd name="T52" fmla="*/ 3880 w 4436"/>
              <a:gd name="T53" fmla="*/ 1027 h 3111"/>
              <a:gd name="T54" fmla="*/ 4071 w 4436"/>
              <a:gd name="T55" fmla="*/ 1022 h 3111"/>
              <a:gd name="T56" fmla="*/ 4236 w 4436"/>
              <a:gd name="T57" fmla="*/ 831 h 3111"/>
              <a:gd name="T58" fmla="*/ 4167 w 4436"/>
              <a:gd name="T59" fmla="*/ 562 h 3111"/>
              <a:gd name="T60" fmla="*/ 3938 w 4436"/>
              <a:gd name="T61" fmla="*/ 438 h 3111"/>
              <a:gd name="T62" fmla="*/ 3584 w 4436"/>
              <a:gd name="T63" fmla="*/ 431 h 3111"/>
              <a:gd name="T64" fmla="*/ 3165 w 4436"/>
              <a:gd name="T65" fmla="*/ 582 h 3111"/>
              <a:gd name="T66" fmla="*/ 2933 w 4436"/>
              <a:gd name="T67" fmla="*/ 918 h 3111"/>
              <a:gd name="T68" fmla="*/ 2865 w 4436"/>
              <a:gd name="T69" fmla="*/ 1396 h 3111"/>
              <a:gd name="T70" fmla="*/ 2738 w 4436"/>
              <a:gd name="T71" fmla="*/ 1847 h 3111"/>
              <a:gd name="T72" fmla="*/ 2513 w 4436"/>
              <a:gd name="T73" fmla="*/ 2264 h 3111"/>
              <a:gd name="T74" fmla="*/ 2347 w 4436"/>
              <a:gd name="T75" fmla="*/ 2738 h 3111"/>
              <a:gd name="T76" fmla="*/ 2309 w 4436"/>
              <a:gd name="T77" fmla="*/ 3084 h 3111"/>
              <a:gd name="T78" fmla="*/ 2198 w 4436"/>
              <a:gd name="T79" fmla="*/ 3104 h 3111"/>
              <a:gd name="T80" fmla="*/ 2155 w 4436"/>
              <a:gd name="T81" fmla="*/ 2942 h 3111"/>
              <a:gd name="T82" fmla="*/ 2029 w 4436"/>
              <a:gd name="T83" fmla="*/ 2424 h 3111"/>
              <a:gd name="T84" fmla="*/ 1798 w 4436"/>
              <a:gd name="T85" fmla="*/ 2005 h 3111"/>
              <a:gd name="T86" fmla="*/ 1615 w 4436"/>
              <a:gd name="T87" fmla="*/ 1584 h 3111"/>
              <a:gd name="T88" fmla="*/ 1542 w 4436"/>
              <a:gd name="T89" fmla="*/ 1105 h 3111"/>
              <a:gd name="T90" fmla="*/ 1407 w 4436"/>
              <a:gd name="T91" fmla="*/ 691 h 3111"/>
              <a:gd name="T92" fmla="*/ 1093 w 4436"/>
              <a:gd name="T93" fmla="*/ 475 h 3111"/>
              <a:gd name="T94" fmla="*/ 640 w 4436"/>
              <a:gd name="T95" fmla="*/ 424 h 3111"/>
              <a:gd name="T96" fmla="*/ 360 w 4436"/>
              <a:gd name="T97" fmla="*/ 509 h 3111"/>
              <a:gd name="T98" fmla="*/ 191 w 4436"/>
              <a:gd name="T99" fmla="*/ 715 h 3111"/>
              <a:gd name="T100" fmla="*/ 260 w 4436"/>
              <a:gd name="T101" fmla="*/ 965 h 3111"/>
              <a:gd name="T102" fmla="*/ 451 w 4436"/>
              <a:gd name="T103" fmla="*/ 1044 h 3111"/>
              <a:gd name="T104" fmla="*/ 513 w 4436"/>
              <a:gd name="T105" fmla="*/ 1213 h 3111"/>
              <a:gd name="T106" fmla="*/ 547 w 4436"/>
              <a:gd name="T107" fmla="*/ 1607 h 3111"/>
              <a:gd name="T108" fmla="*/ 204 w 4436"/>
              <a:gd name="T109" fmla="*/ 1264 h 3111"/>
              <a:gd name="T110" fmla="*/ 16 w 4436"/>
              <a:gd name="T111" fmla="*/ 889 h 3111"/>
              <a:gd name="T112" fmla="*/ 69 w 4436"/>
              <a:gd name="T113" fmla="*/ 493 h 3111"/>
              <a:gd name="T114" fmla="*/ 371 w 4436"/>
              <a:gd name="T115" fmla="*/ 240 h 3111"/>
              <a:gd name="T116" fmla="*/ 815 w 4436"/>
              <a:gd name="T117" fmla="*/ 145 h 3111"/>
              <a:gd name="T118" fmla="*/ 1333 w 4436"/>
              <a:gd name="T119" fmla="*/ 215 h 3111"/>
              <a:gd name="T120" fmla="*/ 1669 w 4436"/>
              <a:gd name="T121" fmla="*/ 235 h 3111"/>
              <a:gd name="T122" fmla="*/ 1876 w 4436"/>
              <a:gd name="T123" fmla="*/ 115 h 3111"/>
              <a:gd name="T124" fmla="*/ 2125 w 4436"/>
              <a:gd name="T125" fmla="*/ 9 h 3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36" h="3111">
                <a:moveTo>
                  <a:pt x="951" y="956"/>
                </a:moveTo>
                <a:lnTo>
                  <a:pt x="1005" y="964"/>
                </a:lnTo>
                <a:lnTo>
                  <a:pt x="1056" y="978"/>
                </a:lnTo>
                <a:lnTo>
                  <a:pt x="1104" y="1002"/>
                </a:lnTo>
                <a:lnTo>
                  <a:pt x="1144" y="1029"/>
                </a:lnTo>
                <a:lnTo>
                  <a:pt x="1182" y="1064"/>
                </a:lnTo>
                <a:lnTo>
                  <a:pt x="1213" y="1104"/>
                </a:lnTo>
                <a:lnTo>
                  <a:pt x="1240" y="1147"/>
                </a:lnTo>
                <a:lnTo>
                  <a:pt x="1264" y="1196"/>
                </a:lnTo>
                <a:lnTo>
                  <a:pt x="1282" y="1245"/>
                </a:lnTo>
                <a:lnTo>
                  <a:pt x="1295" y="1298"/>
                </a:lnTo>
                <a:lnTo>
                  <a:pt x="1302" y="1351"/>
                </a:lnTo>
                <a:lnTo>
                  <a:pt x="1304" y="1404"/>
                </a:lnTo>
                <a:lnTo>
                  <a:pt x="1302" y="1458"/>
                </a:lnTo>
                <a:lnTo>
                  <a:pt x="1293" y="1509"/>
                </a:lnTo>
                <a:lnTo>
                  <a:pt x="1280" y="1560"/>
                </a:lnTo>
                <a:lnTo>
                  <a:pt x="1262" y="1605"/>
                </a:lnTo>
                <a:lnTo>
                  <a:pt x="1236" y="1649"/>
                </a:lnTo>
                <a:lnTo>
                  <a:pt x="1207" y="1689"/>
                </a:lnTo>
                <a:lnTo>
                  <a:pt x="1173" y="1724"/>
                </a:lnTo>
                <a:lnTo>
                  <a:pt x="1131" y="1751"/>
                </a:lnTo>
                <a:lnTo>
                  <a:pt x="1084" y="1773"/>
                </a:lnTo>
                <a:lnTo>
                  <a:pt x="1033" y="1787"/>
                </a:lnTo>
                <a:lnTo>
                  <a:pt x="976" y="1793"/>
                </a:lnTo>
                <a:lnTo>
                  <a:pt x="922" y="1785"/>
                </a:lnTo>
                <a:lnTo>
                  <a:pt x="871" y="1771"/>
                </a:lnTo>
                <a:lnTo>
                  <a:pt x="822" y="1747"/>
                </a:lnTo>
                <a:lnTo>
                  <a:pt x="778" y="1715"/>
                </a:lnTo>
                <a:lnTo>
                  <a:pt x="738" y="1676"/>
                </a:lnTo>
                <a:lnTo>
                  <a:pt x="702" y="1633"/>
                </a:lnTo>
                <a:lnTo>
                  <a:pt x="671" y="1584"/>
                </a:lnTo>
                <a:lnTo>
                  <a:pt x="645" y="1531"/>
                </a:lnTo>
                <a:lnTo>
                  <a:pt x="627" y="1475"/>
                </a:lnTo>
                <a:lnTo>
                  <a:pt x="615" y="1418"/>
                </a:lnTo>
                <a:lnTo>
                  <a:pt x="609" y="1360"/>
                </a:lnTo>
                <a:lnTo>
                  <a:pt x="611" y="1300"/>
                </a:lnTo>
                <a:lnTo>
                  <a:pt x="620" y="1244"/>
                </a:lnTo>
                <a:lnTo>
                  <a:pt x="636" y="1185"/>
                </a:lnTo>
                <a:lnTo>
                  <a:pt x="656" y="1135"/>
                </a:lnTo>
                <a:lnTo>
                  <a:pt x="680" y="1093"/>
                </a:lnTo>
                <a:lnTo>
                  <a:pt x="709" y="1056"/>
                </a:lnTo>
                <a:lnTo>
                  <a:pt x="744" y="1027"/>
                </a:lnTo>
                <a:lnTo>
                  <a:pt x="785" y="1002"/>
                </a:lnTo>
                <a:lnTo>
                  <a:pt x="835" y="978"/>
                </a:lnTo>
                <a:lnTo>
                  <a:pt x="893" y="960"/>
                </a:lnTo>
                <a:lnTo>
                  <a:pt x="951" y="956"/>
                </a:lnTo>
                <a:close/>
                <a:moveTo>
                  <a:pt x="3504" y="955"/>
                </a:moveTo>
                <a:lnTo>
                  <a:pt x="3564" y="958"/>
                </a:lnTo>
                <a:lnTo>
                  <a:pt x="3616" y="969"/>
                </a:lnTo>
                <a:lnTo>
                  <a:pt x="3664" y="987"/>
                </a:lnTo>
                <a:lnTo>
                  <a:pt x="3705" y="1011"/>
                </a:lnTo>
                <a:lnTo>
                  <a:pt x="3742" y="1040"/>
                </a:lnTo>
                <a:lnTo>
                  <a:pt x="3773" y="1075"/>
                </a:lnTo>
                <a:lnTo>
                  <a:pt x="3798" y="1113"/>
                </a:lnTo>
                <a:lnTo>
                  <a:pt x="3818" y="1155"/>
                </a:lnTo>
                <a:lnTo>
                  <a:pt x="3835" y="1200"/>
                </a:lnTo>
                <a:lnTo>
                  <a:pt x="3845" y="1247"/>
                </a:lnTo>
                <a:lnTo>
                  <a:pt x="3853" y="1296"/>
                </a:lnTo>
                <a:lnTo>
                  <a:pt x="3853" y="1347"/>
                </a:lnTo>
                <a:lnTo>
                  <a:pt x="3851" y="1396"/>
                </a:lnTo>
                <a:lnTo>
                  <a:pt x="3844" y="1447"/>
                </a:lnTo>
                <a:lnTo>
                  <a:pt x="3833" y="1496"/>
                </a:lnTo>
                <a:lnTo>
                  <a:pt x="3818" y="1544"/>
                </a:lnTo>
                <a:lnTo>
                  <a:pt x="3798" y="1589"/>
                </a:lnTo>
                <a:lnTo>
                  <a:pt x="3775" y="1633"/>
                </a:lnTo>
                <a:lnTo>
                  <a:pt x="3749" y="1671"/>
                </a:lnTo>
                <a:lnTo>
                  <a:pt x="3718" y="1705"/>
                </a:lnTo>
                <a:lnTo>
                  <a:pt x="3685" y="1736"/>
                </a:lnTo>
                <a:lnTo>
                  <a:pt x="3649" y="1760"/>
                </a:lnTo>
                <a:lnTo>
                  <a:pt x="3609" y="1778"/>
                </a:lnTo>
                <a:lnTo>
                  <a:pt x="3565" y="1791"/>
                </a:lnTo>
                <a:lnTo>
                  <a:pt x="3520" y="1795"/>
                </a:lnTo>
                <a:lnTo>
                  <a:pt x="3473" y="1791"/>
                </a:lnTo>
                <a:lnTo>
                  <a:pt x="3413" y="1776"/>
                </a:lnTo>
                <a:lnTo>
                  <a:pt x="3360" y="1755"/>
                </a:lnTo>
                <a:lnTo>
                  <a:pt x="3313" y="1724"/>
                </a:lnTo>
                <a:lnTo>
                  <a:pt x="3271" y="1687"/>
                </a:lnTo>
                <a:lnTo>
                  <a:pt x="3235" y="1644"/>
                </a:lnTo>
                <a:lnTo>
                  <a:pt x="3205" y="1596"/>
                </a:lnTo>
                <a:lnTo>
                  <a:pt x="3184" y="1544"/>
                </a:lnTo>
                <a:lnTo>
                  <a:pt x="3169" y="1487"/>
                </a:lnTo>
                <a:lnTo>
                  <a:pt x="3160" y="1427"/>
                </a:lnTo>
                <a:lnTo>
                  <a:pt x="3160" y="1365"/>
                </a:lnTo>
                <a:lnTo>
                  <a:pt x="3167" y="1302"/>
                </a:lnTo>
                <a:lnTo>
                  <a:pt x="3184" y="1238"/>
                </a:lnTo>
                <a:lnTo>
                  <a:pt x="3207" y="1175"/>
                </a:lnTo>
                <a:lnTo>
                  <a:pt x="3233" y="1127"/>
                </a:lnTo>
                <a:lnTo>
                  <a:pt x="3260" y="1087"/>
                </a:lnTo>
                <a:lnTo>
                  <a:pt x="3291" y="1053"/>
                </a:lnTo>
                <a:lnTo>
                  <a:pt x="3325" y="1027"/>
                </a:lnTo>
                <a:lnTo>
                  <a:pt x="3362" y="1004"/>
                </a:lnTo>
                <a:lnTo>
                  <a:pt x="3405" y="985"/>
                </a:lnTo>
                <a:lnTo>
                  <a:pt x="3451" y="969"/>
                </a:lnTo>
                <a:lnTo>
                  <a:pt x="3504" y="955"/>
                </a:lnTo>
                <a:close/>
                <a:moveTo>
                  <a:pt x="2253" y="0"/>
                </a:moveTo>
                <a:lnTo>
                  <a:pt x="2318" y="2"/>
                </a:lnTo>
                <a:lnTo>
                  <a:pt x="2378" y="9"/>
                </a:lnTo>
                <a:lnTo>
                  <a:pt x="2433" y="22"/>
                </a:lnTo>
                <a:lnTo>
                  <a:pt x="2482" y="38"/>
                </a:lnTo>
                <a:lnTo>
                  <a:pt x="2529" y="58"/>
                </a:lnTo>
                <a:lnTo>
                  <a:pt x="2571" y="80"/>
                </a:lnTo>
                <a:lnTo>
                  <a:pt x="2613" y="102"/>
                </a:lnTo>
                <a:lnTo>
                  <a:pt x="2653" y="127"/>
                </a:lnTo>
                <a:lnTo>
                  <a:pt x="2693" y="151"/>
                </a:lnTo>
                <a:lnTo>
                  <a:pt x="2735" y="175"/>
                </a:lnTo>
                <a:lnTo>
                  <a:pt x="2776" y="196"/>
                </a:lnTo>
                <a:lnTo>
                  <a:pt x="2822" y="216"/>
                </a:lnTo>
                <a:lnTo>
                  <a:pt x="2871" y="233"/>
                </a:lnTo>
                <a:lnTo>
                  <a:pt x="2924" y="247"/>
                </a:lnTo>
                <a:lnTo>
                  <a:pt x="2982" y="255"/>
                </a:lnTo>
                <a:lnTo>
                  <a:pt x="3042" y="253"/>
                </a:lnTo>
                <a:lnTo>
                  <a:pt x="3100" y="245"/>
                </a:lnTo>
                <a:lnTo>
                  <a:pt x="3158" y="233"/>
                </a:lnTo>
                <a:lnTo>
                  <a:pt x="3215" y="218"/>
                </a:lnTo>
                <a:lnTo>
                  <a:pt x="3267" y="204"/>
                </a:lnTo>
                <a:lnTo>
                  <a:pt x="3316" y="191"/>
                </a:lnTo>
                <a:lnTo>
                  <a:pt x="3393" y="175"/>
                </a:lnTo>
                <a:lnTo>
                  <a:pt x="3473" y="162"/>
                </a:lnTo>
                <a:lnTo>
                  <a:pt x="3556" y="155"/>
                </a:lnTo>
                <a:lnTo>
                  <a:pt x="3642" y="153"/>
                </a:lnTo>
                <a:lnTo>
                  <a:pt x="3727" y="156"/>
                </a:lnTo>
                <a:lnTo>
                  <a:pt x="3809" y="164"/>
                </a:lnTo>
                <a:lnTo>
                  <a:pt x="3887" y="176"/>
                </a:lnTo>
                <a:lnTo>
                  <a:pt x="3960" y="195"/>
                </a:lnTo>
                <a:lnTo>
                  <a:pt x="4022" y="216"/>
                </a:lnTo>
                <a:lnTo>
                  <a:pt x="4082" y="240"/>
                </a:lnTo>
                <a:lnTo>
                  <a:pt x="4138" y="269"/>
                </a:lnTo>
                <a:lnTo>
                  <a:pt x="4193" y="300"/>
                </a:lnTo>
                <a:lnTo>
                  <a:pt x="4244" y="335"/>
                </a:lnTo>
                <a:lnTo>
                  <a:pt x="4289" y="375"/>
                </a:lnTo>
                <a:lnTo>
                  <a:pt x="4329" y="418"/>
                </a:lnTo>
                <a:lnTo>
                  <a:pt x="4364" y="467"/>
                </a:lnTo>
                <a:lnTo>
                  <a:pt x="4398" y="533"/>
                </a:lnTo>
                <a:lnTo>
                  <a:pt x="4420" y="602"/>
                </a:lnTo>
                <a:lnTo>
                  <a:pt x="4433" y="671"/>
                </a:lnTo>
                <a:lnTo>
                  <a:pt x="4436" y="742"/>
                </a:lnTo>
                <a:lnTo>
                  <a:pt x="4431" y="813"/>
                </a:lnTo>
                <a:lnTo>
                  <a:pt x="4418" y="884"/>
                </a:lnTo>
                <a:lnTo>
                  <a:pt x="4398" y="955"/>
                </a:lnTo>
                <a:lnTo>
                  <a:pt x="4371" y="1024"/>
                </a:lnTo>
                <a:lnTo>
                  <a:pt x="4340" y="1091"/>
                </a:lnTo>
                <a:lnTo>
                  <a:pt x="4304" y="1158"/>
                </a:lnTo>
                <a:lnTo>
                  <a:pt x="4265" y="1222"/>
                </a:lnTo>
                <a:lnTo>
                  <a:pt x="4222" y="1284"/>
                </a:lnTo>
                <a:lnTo>
                  <a:pt x="4178" y="1342"/>
                </a:lnTo>
                <a:lnTo>
                  <a:pt x="4133" y="1396"/>
                </a:lnTo>
                <a:lnTo>
                  <a:pt x="4087" y="1445"/>
                </a:lnTo>
                <a:lnTo>
                  <a:pt x="4042" y="1491"/>
                </a:lnTo>
                <a:lnTo>
                  <a:pt x="3996" y="1531"/>
                </a:lnTo>
                <a:lnTo>
                  <a:pt x="3955" y="1565"/>
                </a:lnTo>
                <a:lnTo>
                  <a:pt x="3916" y="1595"/>
                </a:lnTo>
                <a:lnTo>
                  <a:pt x="3904" y="1595"/>
                </a:lnTo>
                <a:lnTo>
                  <a:pt x="3904" y="1591"/>
                </a:lnTo>
                <a:lnTo>
                  <a:pt x="3924" y="1531"/>
                </a:lnTo>
                <a:lnTo>
                  <a:pt x="3936" y="1467"/>
                </a:lnTo>
                <a:lnTo>
                  <a:pt x="3944" y="1400"/>
                </a:lnTo>
                <a:lnTo>
                  <a:pt x="3944" y="1333"/>
                </a:lnTo>
                <a:lnTo>
                  <a:pt x="3940" y="1265"/>
                </a:lnTo>
                <a:lnTo>
                  <a:pt x="3933" y="1200"/>
                </a:lnTo>
                <a:lnTo>
                  <a:pt x="3918" y="1138"/>
                </a:lnTo>
                <a:lnTo>
                  <a:pt x="3902" y="1080"/>
                </a:lnTo>
                <a:lnTo>
                  <a:pt x="3880" y="1027"/>
                </a:lnTo>
                <a:lnTo>
                  <a:pt x="3880" y="1024"/>
                </a:lnTo>
                <a:lnTo>
                  <a:pt x="3916" y="1025"/>
                </a:lnTo>
                <a:lnTo>
                  <a:pt x="3955" y="1027"/>
                </a:lnTo>
                <a:lnTo>
                  <a:pt x="3993" y="1027"/>
                </a:lnTo>
                <a:lnTo>
                  <a:pt x="4033" y="1025"/>
                </a:lnTo>
                <a:lnTo>
                  <a:pt x="4071" y="1022"/>
                </a:lnTo>
                <a:lnTo>
                  <a:pt x="4107" y="1016"/>
                </a:lnTo>
                <a:lnTo>
                  <a:pt x="4140" y="1005"/>
                </a:lnTo>
                <a:lnTo>
                  <a:pt x="4171" y="993"/>
                </a:lnTo>
                <a:lnTo>
                  <a:pt x="4195" y="976"/>
                </a:lnTo>
                <a:lnTo>
                  <a:pt x="4213" y="955"/>
                </a:lnTo>
                <a:lnTo>
                  <a:pt x="4236" y="831"/>
                </a:lnTo>
                <a:lnTo>
                  <a:pt x="4242" y="775"/>
                </a:lnTo>
                <a:lnTo>
                  <a:pt x="4240" y="724"/>
                </a:lnTo>
                <a:lnTo>
                  <a:pt x="4231" y="676"/>
                </a:lnTo>
                <a:lnTo>
                  <a:pt x="4215" y="635"/>
                </a:lnTo>
                <a:lnTo>
                  <a:pt x="4193" y="596"/>
                </a:lnTo>
                <a:lnTo>
                  <a:pt x="4167" y="562"/>
                </a:lnTo>
                <a:lnTo>
                  <a:pt x="4136" y="533"/>
                </a:lnTo>
                <a:lnTo>
                  <a:pt x="4102" y="505"/>
                </a:lnTo>
                <a:lnTo>
                  <a:pt x="4065" y="484"/>
                </a:lnTo>
                <a:lnTo>
                  <a:pt x="4027" y="465"/>
                </a:lnTo>
                <a:lnTo>
                  <a:pt x="3987" y="451"/>
                </a:lnTo>
                <a:lnTo>
                  <a:pt x="3938" y="438"/>
                </a:lnTo>
                <a:lnTo>
                  <a:pt x="3884" y="427"/>
                </a:lnTo>
                <a:lnTo>
                  <a:pt x="3824" y="422"/>
                </a:lnTo>
                <a:lnTo>
                  <a:pt x="3762" y="418"/>
                </a:lnTo>
                <a:lnTo>
                  <a:pt x="3700" y="418"/>
                </a:lnTo>
                <a:lnTo>
                  <a:pt x="3640" y="424"/>
                </a:lnTo>
                <a:lnTo>
                  <a:pt x="3584" y="431"/>
                </a:lnTo>
                <a:lnTo>
                  <a:pt x="3500" y="449"/>
                </a:lnTo>
                <a:lnTo>
                  <a:pt x="3424" y="467"/>
                </a:lnTo>
                <a:lnTo>
                  <a:pt x="3351" y="491"/>
                </a:lnTo>
                <a:lnTo>
                  <a:pt x="3284" y="516"/>
                </a:lnTo>
                <a:lnTo>
                  <a:pt x="3222" y="547"/>
                </a:lnTo>
                <a:lnTo>
                  <a:pt x="3165" y="582"/>
                </a:lnTo>
                <a:lnTo>
                  <a:pt x="3113" y="622"/>
                </a:lnTo>
                <a:lnTo>
                  <a:pt x="3067" y="669"/>
                </a:lnTo>
                <a:lnTo>
                  <a:pt x="3025" y="720"/>
                </a:lnTo>
                <a:lnTo>
                  <a:pt x="2989" y="780"/>
                </a:lnTo>
                <a:lnTo>
                  <a:pt x="2958" y="845"/>
                </a:lnTo>
                <a:lnTo>
                  <a:pt x="2933" y="918"/>
                </a:lnTo>
                <a:lnTo>
                  <a:pt x="2913" y="993"/>
                </a:lnTo>
                <a:lnTo>
                  <a:pt x="2900" y="1069"/>
                </a:lnTo>
                <a:lnTo>
                  <a:pt x="2889" y="1151"/>
                </a:lnTo>
                <a:lnTo>
                  <a:pt x="2882" y="1231"/>
                </a:lnTo>
                <a:lnTo>
                  <a:pt x="2875" y="1315"/>
                </a:lnTo>
                <a:lnTo>
                  <a:pt x="2865" y="1396"/>
                </a:lnTo>
                <a:lnTo>
                  <a:pt x="2856" y="1476"/>
                </a:lnTo>
                <a:lnTo>
                  <a:pt x="2844" y="1555"/>
                </a:lnTo>
                <a:lnTo>
                  <a:pt x="2827" y="1629"/>
                </a:lnTo>
                <a:lnTo>
                  <a:pt x="2804" y="1698"/>
                </a:lnTo>
                <a:lnTo>
                  <a:pt x="2773" y="1775"/>
                </a:lnTo>
                <a:lnTo>
                  <a:pt x="2738" y="1847"/>
                </a:lnTo>
                <a:lnTo>
                  <a:pt x="2702" y="1918"/>
                </a:lnTo>
                <a:lnTo>
                  <a:pt x="2664" y="1987"/>
                </a:lnTo>
                <a:lnTo>
                  <a:pt x="2625" y="2056"/>
                </a:lnTo>
                <a:lnTo>
                  <a:pt x="2587" y="2124"/>
                </a:lnTo>
                <a:lnTo>
                  <a:pt x="2549" y="2193"/>
                </a:lnTo>
                <a:lnTo>
                  <a:pt x="2513" y="2264"/>
                </a:lnTo>
                <a:lnTo>
                  <a:pt x="2476" y="2335"/>
                </a:lnTo>
                <a:lnTo>
                  <a:pt x="2444" y="2409"/>
                </a:lnTo>
                <a:lnTo>
                  <a:pt x="2415" y="2485"/>
                </a:lnTo>
                <a:lnTo>
                  <a:pt x="2387" y="2565"/>
                </a:lnTo>
                <a:lnTo>
                  <a:pt x="2365" y="2649"/>
                </a:lnTo>
                <a:lnTo>
                  <a:pt x="2347" y="2738"/>
                </a:lnTo>
                <a:lnTo>
                  <a:pt x="2336" y="2833"/>
                </a:lnTo>
                <a:lnTo>
                  <a:pt x="2331" y="2933"/>
                </a:lnTo>
                <a:lnTo>
                  <a:pt x="2333" y="3038"/>
                </a:lnTo>
                <a:lnTo>
                  <a:pt x="2324" y="3056"/>
                </a:lnTo>
                <a:lnTo>
                  <a:pt x="2316" y="3071"/>
                </a:lnTo>
                <a:lnTo>
                  <a:pt x="2309" y="3084"/>
                </a:lnTo>
                <a:lnTo>
                  <a:pt x="2300" y="3095"/>
                </a:lnTo>
                <a:lnTo>
                  <a:pt x="2287" y="3104"/>
                </a:lnTo>
                <a:lnTo>
                  <a:pt x="2269" y="3109"/>
                </a:lnTo>
                <a:lnTo>
                  <a:pt x="2244" y="3111"/>
                </a:lnTo>
                <a:lnTo>
                  <a:pt x="2218" y="3109"/>
                </a:lnTo>
                <a:lnTo>
                  <a:pt x="2198" y="3104"/>
                </a:lnTo>
                <a:lnTo>
                  <a:pt x="2184" y="3096"/>
                </a:lnTo>
                <a:lnTo>
                  <a:pt x="2173" y="3085"/>
                </a:lnTo>
                <a:lnTo>
                  <a:pt x="2165" y="3073"/>
                </a:lnTo>
                <a:lnTo>
                  <a:pt x="2160" y="3060"/>
                </a:lnTo>
                <a:lnTo>
                  <a:pt x="2156" y="3047"/>
                </a:lnTo>
                <a:lnTo>
                  <a:pt x="2155" y="2942"/>
                </a:lnTo>
                <a:lnTo>
                  <a:pt x="2147" y="2844"/>
                </a:lnTo>
                <a:lnTo>
                  <a:pt x="2133" y="2749"/>
                </a:lnTo>
                <a:lnTo>
                  <a:pt x="2115" y="2662"/>
                </a:lnTo>
                <a:lnTo>
                  <a:pt x="2089" y="2578"/>
                </a:lnTo>
                <a:lnTo>
                  <a:pt x="2062" y="2498"/>
                </a:lnTo>
                <a:lnTo>
                  <a:pt x="2029" y="2424"/>
                </a:lnTo>
                <a:lnTo>
                  <a:pt x="1995" y="2349"/>
                </a:lnTo>
                <a:lnTo>
                  <a:pt x="1956" y="2278"/>
                </a:lnTo>
                <a:lnTo>
                  <a:pt x="1918" y="2209"/>
                </a:lnTo>
                <a:lnTo>
                  <a:pt x="1878" y="2142"/>
                </a:lnTo>
                <a:lnTo>
                  <a:pt x="1838" y="2073"/>
                </a:lnTo>
                <a:lnTo>
                  <a:pt x="1798" y="2005"/>
                </a:lnTo>
                <a:lnTo>
                  <a:pt x="1760" y="1936"/>
                </a:lnTo>
                <a:lnTo>
                  <a:pt x="1724" y="1865"/>
                </a:lnTo>
                <a:lnTo>
                  <a:pt x="1687" y="1795"/>
                </a:lnTo>
                <a:lnTo>
                  <a:pt x="1656" y="1720"/>
                </a:lnTo>
                <a:lnTo>
                  <a:pt x="1633" y="1653"/>
                </a:lnTo>
                <a:lnTo>
                  <a:pt x="1615" y="1584"/>
                </a:lnTo>
                <a:lnTo>
                  <a:pt x="1600" y="1507"/>
                </a:lnTo>
                <a:lnTo>
                  <a:pt x="1587" y="1429"/>
                </a:lnTo>
                <a:lnTo>
                  <a:pt x="1575" y="1349"/>
                </a:lnTo>
                <a:lnTo>
                  <a:pt x="1565" y="1267"/>
                </a:lnTo>
                <a:lnTo>
                  <a:pt x="1555" y="1185"/>
                </a:lnTo>
                <a:lnTo>
                  <a:pt x="1542" y="1105"/>
                </a:lnTo>
                <a:lnTo>
                  <a:pt x="1529" y="1025"/>
                </a:lnTo>
                <a:lnTo>
                  <a:pt x="1515" y="949"/>
                </a:lnTo>
                <a:lnTo>
                  <a:pt x="1495" y="876"/>
                </a:lnTo>
                <a:lnTo>
                  <a:pt x="1471" y="809"/>
                </a:lnTo>
                <a:lnTo>
                  <a:pt x="1442" y="745"/>
                </a:lnTo>
                <a:lnTo>
                  <a:pt x="1407" y="691"/>
                </a:lnTo>
                <a:lnTo>
                  <a:pt x="1369" y="644"/>
                </a:lnTo>
                <a:lnTo>
                  <a:pt x="1324" y="602"/>
                </a:lnTo>
                <a:lnTo>
                  <a:pt x="1273" y="562"/>
                </a:lnTo>
                <a:lnTo>
                  <a:pt x="1216" y="529"/>
                </a:lnTo>
                <a:lnTo>
                  <a:pt x="1156" y="500"/>
                </a:lnTo>
                <a:lnTo>
                  <a:pt x="1093" y="475"/>
                </a:lnTo>
                <a:lnTo>
                  <a:pt x="1025" y="453"/>
                </a:lnTo>
                <a:lnTo>
                  <a:pt x="956" y="435"/>
                </a:lnTo>
                <a:lnTo>
                  <a:pt x="800" y="424"/>
                </a:lnTo>
                <a:lnTo>
                  <a:pt x="749" y="418"/>
                </a:lnTo>
                <a:lnTo>
                  <a:pt x="695" y="418"/>
                </a:lnTo>
                <a:lnTo>
                  <a:pt x="640" y="424"/>
                </a:lnTo>
                <a:lnTo>
                  <a:pt x="585" y="433"/>
                </a:lnTo>
                <a:lnTo>
                  <a:pt x="536" y="444"/>
                </a:lnTo>
                <a:lnTo>
                  <a:pt x="493" y="455"/>
                </a:lnTo>
                <a:lnTo>
                  <a:pt x="447" y="471"/>
                </a:lnTo>
                <a:lnTo>
                  <a:pt x="402" y="489"/>
                </a:lnTo>
                <a:lnTo>
                  <a:pt x="360" y="509"/>
                </a:lnTo>
                <a:lnTo>
                  <a:pt x="320" y="535"/>
                </a:lnTo>
                <a:lnTo>
                  <a:pt x="284" y="562"/>
                </a:lnTo>
                <a:lnTo>
                  <a:pt x="251" y="595"/>
                </a:lnTo>
                <a:lnTo>
                  <a:pt x="224" y="631"/>
                </a:lnTo>
                <a:lnTo>
                  <a:pt x="204" y="671"/>
                </a:lnTo>
                <a:lnTo>
                  <a:pt x="191" y="715"/>
                </a:lnTo>
                <a:lnTo>
                  <a:pt x="187" y="760"/>
                </a:lnTo>
                <a:lnTo>
                  <a:pt x="191" y="805"/>
                </a:lnTo>
                <a:lnTo>
                  <a:pt x="202" y="849"/>
                </a:lnTo>
                <a:lnTo>
                  <a:pt x="216" y="893"/>
                </a:lnTo>
                <a:lnTo>
                  <a:pt x="236" y="931"/>
                </a:lnTo>
                <a:lnTo>
                  <a:pt x="260" y="965"/>
                </a:lnTo>
                <a:lnTo>
                  <a:pt x="285" y="996"/>
                </a:lnTo>
                <a:lnTo>
                  <a:pt x="313" y="1020"/>
                </a:lnTo>
                <a:lnTo>
                  <a:pt x="340" y="1035"/>
                </a:lnTo>
                <a:lnTo>
                  <a:pt x="378" y="1045"/>
                </a:lnTo>
                <a:lnTo>
                  <a:pt x="415" y="1047"/>
                </a:lnTo>
                <a:lnTo>
                  <a:pt x="451" y="1044"/>
                </a:lnTo>
                <a:lnTo>
                  <a:pt x="487" y="1036"/>
                </a:lnTo>
                <a:lnTo>
                  <a:pt x="522" y="1027"/>
                </a:lnTo>
                <a:lnTo>
                  <a:pt x="555" y="1018"/>
                </a:lnTo>
                <a:lnTo>
                  <a:pt x="587" y="1011"/>
                </a:lnTo>
                <a:lnTo>
                  <a:pt x="527" y="1147"/>
                </a:lnTo>
                <a:lnTo>
                  <a:pt x="513" y="1213"/>
                </a:lnTo>
                <a:lnTo>
                  <a:pt x="505" y="1280"/>
                </a:lnTo>
                <a:lnTo>
                  <a:pt x="505" y="1349"/>
                </a:lnTo>
                <a:lnTo>
                  <a:pt x="511" y="1416"/>
                </a:lnTo>
                <a:lnTo>
                  <a:pt x="520" y="1484"/>
                </a:lnTo>
                <a:lnTo>
                  <a:pt x="533" y="1547"/>
                </a:lnTo>
                <a:lnTo>
                  <a:pt x="547" y="1607"/>
                </a:lnTo>
                <a:lnTo>
                  <a:pt x="482" y="1560"/>
                </a:lnTo>
                <a:lnTo>
                  <a:pt x="420" y="1507"/>
                </a:lnTo>
                <a:lnTo>
                  <a:pt x="360" y="1451"/>
                </a:lnTo>
                <a:lnTo>
                  <a:pt x="305" y="1391"/>
                </a:lnTo>
                <a:lnTo>
                  <a:pt x="253" y="1327"/>
                </a:lnTo>
                <a:lnTo>
                  <a:pt x="204" y="1264"/>
                </a:lnTo>
                <a:lnTo>
                  <a:pt x="165" y="1209"/>
                </a:lnTo>
                <a:lnTo>
                  <a:pt x="129" y="1155"/>
                </a:lnTo>
                <a:lnTo>
                  <a:pt x="96" y="1095"/>
                </a:lnTo>
                <a:lnTo>
                  <a:pt x="65" y="1033"/>
                </a:lnTo>
                <a:lnTo>
                  <a:pt x="40" y="967"/>
                </a:lnTo>
                <a:lnTo>
                  <a:pt x="16" y="889"/>
                </a:lnTo>
                <a:lnTo>
                  <a:pt x="4" y="813"/>
                </a:lnTo>
                <a:lnTo>
                  <a:pt x="0" y="742"/>
                </a:lnTo>
                <a:lnTo>
                  <a:pt x="5" y="675"/>
                </a:lnTo>
                <a:lnTo>
                  <a:pt x="18" y="609"/>
                </a:lnTo>
                <a:lnTo>
                  <a:pt x="40" y="549"/>
                </a:lnTo>
                <a:lnTo>
                  <a:pt x="69" y="493"/>
                </a:lnTo>
                <a:lnTo>
                  <a:pt x="105" y="440"/>
                </a:lnTo>
                <a:lnTo>
                  <a:pt x="147" y="393"/>
                </a:lnTo>
                <a:lnTo>
                  <a:pt x="195" y="347"/>
                </a:lnTo>
                <a:lnTo>
                  <a:pt x="249" y="307"/>
                </a:lnTo>
                <a:lnTo>
                  <a:pt x="307" y="273"/>
                </a:lnTo>
                <a:lnTo>
                  <a:pt x="371" y="240"/>
                </a:lnTo>
                <a:lnTo>
                  <a:pt x="436" y="213"/>
                </a:lnTo>
                <a:lnTo>
                  <a:pt x="507" y="191"/>
                </a:lnTo>
                <a:lnTo>
                  <a:pt x="580" y="173"/>
                </a:lnTo>
                <a:lnTo>
                  <a:pt x="656" y="158"/>
                </a:lnTo>
                <a:lnTo>
                  <a:pt x="735" y="151"/>
                </a:lnTo>
                <a:lnTo>
                  <a:pt x="815" y="145"/>
                </a:lnTo>
                <a:lnTo>
                  <a:pt x="895" y="147"/>
                </a:lnTo>
                <a:lnTo>
                  <a:pt x="975" y="153"/>
                </a:lnTo>
                <a:lnTo>
                  <a:pt x="1056" y="164"/>
                </a:lnTo>
                <a:lnTo>
                  <a:pt x="1236" y="187"/>
                </a:lnTo>
                <a:lnTo>
                  <a:pt x="1282" y="200"/>
                </a:lnTo>
                <a:lnTo>
                  <a:pt x="1333" y="215"/>
                </a:lnTo>
                <a:lnTo>
                  <a:pt x="1385" y="231"/>
                </a:lnTo>
                <a:lnTo>
                  <a:pt x="1444" y="244"/>
                </a:lnTo>
                <a:lnTo>
                  <a:pt x="1502" y="253"/>
                </a:lnTo>
                <a:lnTo>
                  <a:pt x="1562" y="255"/>
                </a:lnTo>
                <a:lnTo>
                  <a:pt x="1624" y="247"/>
                </a:lnTo>
                <a:lnTo>
                  <a:pt x="1669" y="235"/>
                </a:lnTo>
                <a:lnTo>
                  <a:pt x="1709" y="220"/>
                </a:lnTo>
                <a:lnTo>
                  <a:pt x="1745" y="202"/>
                </a:lnTo>
                <a:lnTo>
                  <a:pt x="1780" y="182"/>
                </a:lnTo>
                <a:lnTo>
                  <a:pt x="1813" y="160"/>
                </a:lnTo>
                <a:lnTo>
                  <a:pt x="1844" y="136"/>
                </a:lnTo>
                <a:lnTo>
                  <a:pt x="1876" y="115"/>
                </a:lnTo>
                <a:lnTo>
                  <a:pt x="1909" y="93"/>
                </a:lnTo>
                <a:lnTo>
                  <a:pt x="1944" y="71"/>
                </a:lnTo>
                <a:lnTo>
                  <a:pt x="1982" y="51"/>
                </a:lnTo>
                <a:lnTo>
                  <a:pt x="2025" y="35"/>
                </a:lnTo>
                <a:lnTo>
                  <a:pt x="2073" y="20"/>
                </a:lnTo>
                <a:lnTo>
                  <a:pt x="2125" y="9"/>
                </a:lnTo>
                <a:lnTo>
                  <a:pt x="2185" y="2"/>
                </a:lnTo>
                <a:lnTo>
                  <a:pt x="2253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1" name="Freeform 18">
            <a:extLst>
              <a:ext uri="{FF2B5EF4-FFF2-40B4-BE49-F238E27FC236}">
                <a16:creationId xmlns:a16="http://schemas.microsoft.com/office/drawing/2014/main" id="{ECBD2D25-8AE6-448D-A771-0F6FF44FBC05}"/>
              </a:ext>
            </a:extLst>
          </p:cNvPr>
          <p:cNvSpPr>
            <a:spLocks noEditPoints="1"/>
          </p:cNvSpPr>
          <p:nvPr/>
        </p:nvSpPr>
        <p:spPr bwMode="auto">
          <a:xfrm>
            <a:off x="9540625" y="691038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72175490-F48F-40F2-9F57-6F96F492CEA0}"/>
              </a:ext>
            </a:extLst>
          </p:cNvPr>
          <p:cNvSpPr>
            <a:spLocks noEditPoints="1"/>
          </p:cNvSpPr>
          <p:nvPr/>
        </p:nvSpPr>
        <p:spPr bwMode="auto">
          <a:xfrm>
            <a:off x="11300427" y="3848979"/>
            <a:ext cx="323301" cy="361227"/>
          </a:xfrm>
          <a:custGeom>
            <a:avLst/>
            <a:gdLst>
              <a:gd name="T0" fmla="*/ 2069 w 3657"/>
              <a:gd name="T1" fmla="*/ 2744 h 4086"/>
              <a:gd name="T2" fmla="*/ 1988 w 3657"/>
              <a:gd name="T3" fmla="*/ 3306 h 4086"/>
              <a:gd name="T4" fmla="*/ 1926 w 3657"/>
              <a:gd name="T5" fmla="*/ 3584 h 4086"/>
              <a:gd name="T6" fmla="*/ 1591 w 3657"/>
              <a:gd name="T7" fmla="*/ 3678 h 4086"/>
              <a:gd name="T8" fmla="*/ 1193 w 3657"/>
              <a:gd name="T9" fmla="*/ 3775 h 4086"/>
              <a:gd name="T10" fmla="*/ 520 w 3657"/>
              <a:gd name="T11" fmla="*/ 4064 h 4086"/>
              <a:gd name="T12" fmla="*/ 226 w 3657"/>
              <a:gd name="T13" fmla="*/ 4068 h 4086"/>
              <a:gd name="T14" fmla="*/ 117 w 3657"/>
              <a:gd name="T15" fmla="*/ 3860 h 4086"/>
              <a:gd name="T16" fmla="*/ 160 w 3657"/>
              <a:gd name="T17" fmla="*/ 3584 h 4086"/>
              <a:gd name="T18" fmla="*/ 89 w 3657"/>
              <a:gd name="T19" fmla="*/ 3368 h 4086"/>
              <a:gd name="T20" fmla="*/ 477 w 3657"/>
              <a:gd name="T21" fmla="*/ 3340 h 4086"/>
              <a:gd name="T22" fmla="*/ 746 w 3657"/>
              <a:gd name="T23" fmla="*/ 3320 h 4086"/>
              <a:gd name="T24" fmla="*/ 1097 w 3657"/>
              <a:gd name="T25" fmla="*/ 3288 h 4086"/>
              <a:gd name="T26" fmla="*/ 1202 w 3657"/>
              <a:gd name="T27" fmla="*/ 3084 h 4086"/>
              <a:gd name="T28" fmla="*/ 1166 w 3657"/>
              <a:gd name="T29" fmla="*/ 2715 h 4086"/>
              <a:gd name="T30" fmla="*/ 1386 w 3657"/>
              <a:gd name="T31" fmla="*/ 2597 h 4086"/>
              <a:gd name="T32" fmla="*/ 1580 w 3657"/>
              <a:gd name="T33" fmla="*/ 2793 h 4086"/>
              <a:gd name="T34" fmla="*/ 1822 w 3657"/>
              <a:gd name="T35" fmla="*/ 2777 h 4086"/>
              <a:gd name="T36" fmla="*/ 413 w 3657"/>
              <a:gd name="T37" fmla="*/ 1677 h 4086"/>
              <a:gd name="T38" fmla="*/ 264 w 3657"/>
              <a:gd name="T39" fmla="*/ 1762 h 4086"/>
              <a:gd name="T40" fmla="*/ 337 w 3657"/>
              <a:gd name="T41" fmla="*/ 1973 h 4086"/>
              <a:gd name="T42" fmla="*/ 382 w 3657"/>
              <a:gd name="T43" fmla="*/ 2137 h 4086"/>
              <a:gd name="T44" fmla="*/ 422 w 3657"/>
              <a:gd name="T45" fmla="*/ 2282 h 4086"/>
              <a:gd name="T46" fmla="*/ 684 w 3657"/>
              <a:gd name="T47" fmla="*/ 2191 h 4086"/>
              <a:gd name="T48" fmla="*/ 766 w 3657"/>
              <a:gd name="T49" fmla="*/ 1906 h 4086"/>
              <a:gd name="T50" fmla="*/ 535 w 3657"/>
              <a:gd name="T51" fmla="*/ 1689 h 4086"/>
              <a:gd name="T52" fmla="*/ 2260 w 3657"/>
              <a:gd name="T53" fmla="*/ 28 h 4086"/>
              <a:gd name="T54" fmla="*/ 2949 w 3657"/>
              <a:gd name="T55" fmla="*/ 258 h 4086"/>
              <a:gd name="T56" fmla="*/ 3400 w 3657"/>
              <a:gd name="T57" fmla="*/ 766 h 4086"/>
              <a:gd name="T58" fmla="*/ 3646 w 3657"/>
              <a:gd name="T59" fmla="*/ 1468 h 4086"/>
              <a:gd name="T60" fmla="*/ 3557 w 3657"/>
              <a:gd name="T61" fmla="*/ 2180 h 4086"/>
              <a:gd name="T62" fmla="*/ 3113 w 3657"/>
              <a:gd name="T63" fmla="*/ 2711 h 4086"/>
              <a:gd name="T64" fmla="*/ 2695 w 3657"/>
              <a:gd name="T65" fmla="*/ 2897 h 4086"/>
              <a:gd name="T66" fmla="*/ 2440 w 3657"/>
              <a:gd name="T67" fmla="*/ 2840 h 4086"/>
              <a:gd name="T68" fmla="*/ 2269 w 3657"/>
              <a:gd name="T69" fmla="*/ 2600 h 4086"/>
              <a:gd name="T70" fmla="*/ 1911 w 3657"/>
              <a:gd name="T71" fmla="*/ 2473 h 4086"/>
              <a:gd name="T72" fmla="*/ 1382 w 3657"/>
              <a:gd name="T73" fmla="*/ 2513 h 4086"/>
              <a:gd name="T74" fmla="*/ 982 w 3657"/>
              <a:gd name="T75" fmla="*/ 2664 h 4086"/>
              <a:gd name="T76" fmla="*/ 689 w 3657"/>
              <a:gd name="T77" fmla="*/ 2731 h 4086"/>
              <a:gd name="T78" fmla="*/ 526 w 3657"/>
              <a:gd name="T79" fmla="*/ 2584 h 4086"/>
              <a:gd name="T80" fmla="*/ 437 w 3657"/>
              <a:gd name="T81" fmla="*/ 2433 h 4086"/>
              <a:gd name="T82" fmla="*/ 498 w 3657"/>
              <a:gd name="T83" fmla="*/ 2693 h 4086"/>
              <a:gd name="T84" fmla="*/ 729 w 3657"/>
              <a:gd name="T85" fmla="*/ 2806 h 4086"/>
              <a:gd name="T86" fmla="*/ 1017 w 3657"/>
              <a:gd name="T87" fmla="*/ 2728 h 4086"/>
              <a:gd name="T88" fmla="*/ 957 w 3657"/>
              <a:gd name="T89" fmla="*/ 3040 h 4086"/>
              <a:gd name="T90" fmla="*/ 657 w 3657"/>
              <a:gd name="T91" fmla="*/ 3080 h 4086"/>
              <a:gd name="T92" fmla="*/ 293 w 3657"/>
              <a:gd name="T93" fmla="*/ 3015 h 4086"/>
              <a:gd name="T94" fmla="*/ 60 w 3657"/>
              <a:gd name="T95" fmla="*/ 2966 h 4086"/>
              <a:gd name="T96" fmla="*/ 109 w 3657"/>
              <a:gd name="T97" fmla="*/ 2780 h 4086"/>
              <a:gd name="T98" fmla="*/ 244 w 3657"/>
              <a:gd name="T99" fmla="*/ 2578 h 4086"/>
              <a:gd name="T100" fmla="*/ 246 w 3657"/>
              <a:gd name="T101" fmla="*/ 2397 h 4086"/>
              <a:gd name="T102" fmla="*/ 58 w 3657"/>
              <a:gd name="T103" fmla="*/ 2204 h 4086"/>
              <a:gd name="T104" fmla="*/ 28 w 3657"/>
              <a:gd name="T105" fmla="*/ 2044 h 4086"/>
              <a:gd name="T106" fmla="*/ 200 w 3657"/>
              <a:gd name="T107" fmla="*/ 1904 h 4086"/>
              <a:gd name="T108" fmla="*/ 171 w 3657"/>
              <a:gd name="T109" fmla="*/ 1700 h 4086"/>
              <a:gd name="T110" fmla="*/ 173 w 3657"/>
              <a:gd name="T111" fmla="*/ 1388 h 4086"/>
              <a:gd name="T112" fmla="*/ 329 w 3657"/>
              <a:gd name="T113" fmla="*/ 820 h 4086"/>
              <a:gd name="T114" fmla="*/ 717 w 3657"/>
              <a:gd name="T115" fmla="*/ 360 h 4086"/>
              <a:gd name="T116" fmla="*/ 1566 w 3657"/>
              <a:gd name="T117" fmla="*/ 17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7" h="4086">
                <a:moveTo>
                  <a:pt x="1329" y="2660"/>
                </a:moveTo>
                <a:lnTo>
                  <a:pt x="1326" y="2668"/>
                </a:lnTo>
                <a:lnTo>
                  <a:pt x="1333" y="2660"/>
                </a:lnTo>
                <a:lnTo>
                  <a:pt x="1329" y="2660"/>
                </a:lnTo>
                <a:close/>
                <a:moveTo>
                  <a:pt x="1993" y="2577"/>
                </a:moveTo>
                <a:lnTo>
                  <a:pt x="2133" y="2617"/>
                </a:lnTo>
                <a:lnTo>
                  <a:pt x="2069" y="2744"/>
                </a:lnTo>
                <a:lnTo>
                  <a:pt x="1993" y="3008"/>
                </a:lnTo>
                <a:lnTo>
                  <a:pt x="1984" y="3058"/>
                </a:lnTo>
                <a:lnTo>
                  <a:pt x="1980" y="3109"/>
                </a:lnTo>
                <a:lnTo>
                  <a:pt x="1980" y="3160"/>
                </a:lnTo>
                <a:lnTo>
                  <a:pt x="1982" y="3209"/>
                </a:lnTo>
                <a:lnTo>
                  <a:pt x="1984" y="3258"/>
                </a:lnTo>
                <a:lnTo>
                  <a:pt x="1988" y="3306"/>
                </a:lnTo>
                <a:lnTo>
                  <a:pt x="1989" y="3353"/>
                </a:lnTo>
                <a:lnTo>
                  <a:pt x="1989" y="3397"/>
                </a:lnTo>
                <a:lnTo>
                  <a:pt x="1988" y="3440"/>
                </a:lnTo>
                <a:lnTo>
                  <a:pt x="1980" y="3480"/>
                </a:lnTo>
                <a:lnTo>
                  <a:pt x="1969" y="3518"/>
                </a:lnTo>
                <a:lnTo>
                  <a:pt x="1951" y="3553"/>
                </a:lnTo>
                <a:lnTo>
                  <a:pt x="1926" y="3584"/>
                </a:lnTo>
                <a:lnTo>
                  <a:pt x="1893" y="3613"/>
                </a:lnTo>
                <a:lnTo>
                  <a:pt x="1851" y="3635"/>
                </a:lnTo>
                <a:lnTo>
                  <a:pt x="1806" y="3653"/>
                </a:lnTo>
                <a:lnTo>
                  <a:pt x="1757" y="3664"/>
                </a:lnTo>
                <a:lnTo>
                  <a:pt x="1702" y="3671"/>
                </a:lnTo>
                <a:lnTo>
                  <a:pt x="1648" y="3675"/>
                </a:lnTo>
                <a:lnTo>
                  <a:pt x="1591" y="3678"/>
                </a:lnTo>
                <a:lnTo>
                  <a:pt x="1535" y="3682"/>
                </a:lnTo>
                <a:lnTo>
                  <a:pt x="1477" y="3686"/>
                </a:lnTo>
                <a:lnTo>
                  <a:pt x="1422" y="3691"/>
                </a:lnTo>
                <a:lnTo>
                  <a:pt x="1368" y="3702"/>
                </a:lnTo>
                <a:lnTo>
                  <a:pt x="1317" y="3717"/>
                </a:lnTo>
                <a:lnTo>
                  <a:pt x="1253" y="3742"/>
                </a:lnTo>
                <a:lnTo>
                  <a:pt x="1193" y="3775"/>
                </a:lnTo>
                <a:lnTo>
                  <a:pt x="1133" y="3811"/>
                </a:lnTo>
                <a:lnTo>
                  <a:pt x="1077" y="3849"/>
                </a:lnTo>
                <a:lnTo>
                  <a:pt x="1018" y="3888"/>
                </a:lnTo>
                <a:lnTo>
                  <a:pt x="962" y="3924"/>
                </a:lnTo>
                <a:lnTo>
                  <a:pt x="902" y="3957"/>
                </a:lnTo>
                <a:lnTo>
                  <a:pt x="840" y="3984"/>
                </a:lnTo>
                <a:lnTo>
                  <a:pt x="520" y="4064"/>
                </a:lnTo>
                <a:lnTo>
                  <a:pt x="482" y="4073"/>
                </a:lnTo>
                <a:lnTo>
                  <a:pt x="438" y="4080"/>
                </a:lnTo>
                <a:lnTo>
                  <a:pt x="395" y="4084"/>
                </a:lnTo>
                <a:lnTo>
                  <a:pt x="351" y="4086"/>
                </a:lnTo>
                <a:lnTo>
                  <a:pt x="308" y="4084"/>
                </a:lnTo>
                <a:lnTo>
                  <a:pt x="264" y="4078"/>
                </a:lnTo>
                <a:lnTo>
                  <a:pt x="226" y="4068"/>
                </a:lnTo>
                <a:lnTo>
                  <a:pt x="191" y="4053"/>
                </a:lnTo>
                <a:lnTo>
                  <a:pt x="160" y="4031"/>
                </a:lnTo>
                <a:lnTo>
                  <a:pt x="137" y="4004"/>
                </a:lnTo>
                <a:lnTo>
                  <a:pt x="122" y="3973"/>
                </a:lnTo>
                <a:lnTo>
                  <a:pt x="115" y="3938"/>
                </a:lnTo>
                <a:lnTo>
                  <a:pt x="113" y="3900"/>
                </a:lnTo>
                <a:lnTo>
                  <a:pt x="117" y="3860"/>
                </a:lnTo>
                <a:lnTo>
                  <a:pt x="124" y="3817"/>
                </a:lnTo>
                <a:lnTo>
                  <a:pt x="133" y="3775"/>
                </a:lnTo>
                <a:lnTo>
                  <a:pt x="142" y="3731"/>
                </a:lnTo>
                <a:lnTo>
                  <a:pt x="151" y="3691"/>
                </a:lnTo>
                <a:lnTo>
                  <a:pt x="158" y="3651"/>
                </a:lnTo>
                <a:lnTo>
                  <a:pt x="162" y="3617"/>
                </a:lnTo>
                <a:lnTo>
                  <a:pt x="160" y="3584"/>
                </a:lnTo>
                <a:lnTo>
                  <a:pt x="153" y="3551"/>
                </a:lnTo>
                <a:lnTo>
                  <a:pt x="140" y="3520"/>
                </a:lnTo>
                <a:lnTo>
                  <a:pt x="124" y="3489"/>
                </a:lnTo>
                <a:lnTo>
                  <a:pt x="108" y="3460"/>
                </a:lnTo>
                <a:lnTo>
                  <a:pt x="93" y="3429"/>
                </a:lnTo>
                <a:lnTo>
                  <a:pt x="88" y="3398"/>
                </a:lnTo>
                <a:lnTo>
                  <a:pt x="89" y="3368"/>
                </a:lnTo>
                <a:lnTo>
                  <a:pt x="142" y="3378"/>
                </a:lnTo>
                <a:lnTo>
                  <a:pt x="153" y="3340"/>
                </a:lnTo>
                <a:lnTo>
                  <a:pt x="277" y="3360"/>
                </a:lnTo>
                <a:lnTo>
                  <a:pt x="297" y="3406"/>
                </a:lnTo>
                <a:lnTo>
                  <a:pt x="337" y="3408"/>
                </a:lnTo>
                <a:lnTo>
                  <a:pt x="366" y="3348"/>
                </a:lnTo>
                <a:lnTo>
                  <a:pt x="477" y="3340"/>
                </a:lnTo>
                <a:lnTo>
                  <a:pt x="509" y="3404"/>
                </a:lnTo>
                <a:lnTo>
                  <a:pt x="535" y="3402"/>
                </a:lnTo>
                <a:lnTo>
                  <a:pt x="553" y="3340"/>
                </a:lnTo>
                <a:lnTo>
                  <a:pt x="686" y="3324"/>
                </a:lnTo>
                <a:lnTo>
                  <a:pt x="708" y="3378"/>
                </a:lnTo>
                <a:lnTo>
                  <a:pt x="720" y="3377"/>
                </a:lnTo>
                <a:lnTo>
                  <a:pt x="746" y="3320"/>
                </a:lnTo>
                <a:lnTo>
                  <a:pt x="849" y="3308"/>
                </a:lnTo>
                <a:lnTo>
                  <a:pt x="866" y="3346"/>
                </a:lnTo>
                <a:lnTo>
                  <a:pt x="924" y="3333"/>
                </a:lnTo>
                <a:lnTo>
                  <a:pt x="933" y="3288"/>
                </a:lnTo>
                <a:lnTo>
                  <a:pt x="1060" y="3268"/>
                </a:lnTo>
                <a:lnTo>
                  <a:pt x="1062" y="3298"/>
                </a:lnTo>
                <a:lnTo>
                  <a:pt x="1097" y="3288"/>
                </a:lnTo>
                <a:lnTo>
                  <a:pt x="1128" y="3273"/>
                </a:lnTo>
                <a:lnTo>
                  <a:pt x="1155" y="3258"/>
                </a:lnTo>
                <a:lnTo>
                  <a:pt x="1175" y="3238"/>
                </a:lnTo>
                <a:lnTo>
                  <a:pt x="1189" y="3217"/>
                </a:lnTo>
                <a:lnTo>
                  <a:pt x="1198" y="3177"/>
                </a:lnTo>
                <a:lnTo>
                  <a:pt x="1202" y="3133"/>
                </a:lnTo>
                <a:lnTo>
                  <a:pt x="1202" y="3084"/>
                </a:lnTo>
                <a:lnTo>
                  <a:pt x="1197" y="3031"/>
                </a:lnTo>
                <a:lnTo>
                  <a:pt x="1189" y="2978"/>
                </a:lnTo>
                <a:lnTo>
                  <a:pt x="1182" y="2922"/>
                </a:lnTo>
                <a:lnTo>
                  <a:pt x="1173" y="2868"/>
                </a:lnTo>
                <a:lnTo>
                  <a:pt x="1168" y="2813"/>
                </a:lnTo>
                <a:lnTo>
                  <a:pt x="1164" y="2762"/>
                </a:lnTo>
                <a:lnTo>
                  <a:pt x="1166" y="2715"/>
                </a:lnTo>
                <a:lnTo>
                  <a:pt x="1173" y="2671"/>
                </a:lnTo>
                <a:lnTo>
                  <a:pt x="1206" y="2664"/>
                </a:lnTo>
                <a:lnTo>
                  <a:pt x="1240" y="2651"/>
                </a:lnTo>
                <a:lnTo>
                  <a:pt x="1277" y="2637"/>
                </a:lnTo>
                <a:lnTo>
                  <a:pt x="1313" y="2620"/>
                </a:lnTo>
                <a:lnTo>
                  <a:pt x="1349" y="2608"/>
                </a:lnTo>
                <a:lnTo>
                  <a:pt x="1386" y="2597"/>
                </a:lnTo>
                <a:lnTo>
                  <a:pt x="1420" y="2591"/>
                </a:lnTo>
                <a:lnTo>
                  <a:pt x="1453" y="2591"/>
                </a:lnTo>
                <a:lnTo>
                  <a:pt x="1473" y="2649"/>
                </a:lnTo>
                <a:lnTo>
                  <a:pt x="1495" y="2697"/>
                </a:lnTo>
                <a:lnTo>
                  <a:pt x="1520" y="2737"/>
                </a:lnTo>
                <a:lnTo>
                  <a:pt x="1549" y="2768"/>
                </a:lnTo>
                <a:lnTo>
                  <a:pt x="1580" y="2793"/>
                </a:lnTo>
                <a:lnTo>
                  <a:pt x="1613" y="2809"/>
                </a:lnTo>
                <a:lnTo>
                  <a:pt x="1646" y="2818"/>
                </a:lnTo>
                <a:lnTo>
                  <a:pt x="1682" y="2822"/>
                </a:lnTo>
                <a:lnTo>
                  <a:pt x="1717" y="2818"/>
                </a:lnTo>
                <a:lnTo>
                  <a:pt x="1753" y="2809"/>
                </a:lnTo>
                <a:lnTo>
                  <a:pt x="1788" y="2795"/>
                </a:lnTo>
                <a:lnTo>
                  <a:pt x="1822" y="2777"/>
                </a:lnTo>
                <a:lnTo>
                  <a:pt x="1857" y="2751"/>
                </a:lnTo>
                <a:lnTo>
                  <a:pt x="1888" y="2724"/>
                </a:lnTo>
                <a:lnTo>
                  <a:pt x="1918" y="2691"/>
                </a:lnTo>
                <a:lnTo>
                  <a:pt x="1946" y="2657"/>
                </a:lnTo>
                <a:lnTo>
                  <a:pt x="1971" y="2617"/>
                </a:lnTo>
                <a:lnTo>
                  <a:pt x="1993" y="2577"/>
                </a:lnTo>
                <a:close/>
                <a:moveTo>
                  <a:pt x="413" y="1677"/>
                </a:moveTo>
                <a:lnTo>
                  <a:pt x="389" y="1686"/>
                </a:lnTo>
                <a:lnTo>
                  <a:pt x="364" y="1693"/>
                </a:lnTo>
                <a:lnTo>
                  <a:pt x="338" y="1700"/>
                </a:lnTo>
                <a:lnTo>
                  <a:pt x="315" y="1709"/>
                </a:lnTo>
                <a:lnTo>
                  <a:pt x="293" y="1720"/>
                </a:lnTo>
                <a:lnTo>
                  <a:pt x="277" y="1737"/>
                </a:lnTo>
                <a:lnTo>
                  <a:pt x="264" y="1762"/>
                </a:lnTo>
                <a:lnTo>
                  <a:pt x="260" y="1789"/>
                </a:lnTo>
                <a:lnTo>
                  <a:pt x="264" y="1818"/>
                </a:lnTo>
                <a:lnTo>
                  <a:pt x="273" y="1849"/>
                </a:lnTo>
                <a:lnTo>
                  <a:pt x="286" y="1882"/>
                </a:lnTo>
                <a:lnTo>
                  <a:pt x="302" y="1913"/>
                </a:lnTo>
                <a:lnTo>
                  <a:pt x="318" y="1944"/>
                </a:lnTo>
                <a:lnTo>
                  <a:pt x="337" y="1973"/>
                </a:lnTo>
                <a:lnTo>
                  <a:pt x="351" y="2000"/>
                </a:lnTo>
                <a:lnTo>
                  <a:pt x="364" y="2024"/>
                </a:lnTo>
                <a:lnTo>
                  <a:pt x="373" y="2044"/>
                </a:lnTo>
                <a:lnTo>
                  <a:pt x="377" y="2064"/>
                </a:lnTo>
                <a:lnTo>
                  <a:pt x="380" y="2088"/>
                </a:lnTo>
                <a:lnTo>
                  <a:pt x="382" y="2111"/>
                </a:lnTo>
                <a:lnTo>
                  <a:pt x="382" y="2137"/>
                </a:lnTo>
                <a:lnTo>
                  <a:pt x="382" y="2162"/>
                </a:lnTo>
                <a:lnTo>
                  <a:pt x="384" y="2188"/>
                </a:lnTo>
                <a:lnTo>
                  <a:pt x="388" y="2211"/>
                </a:lnTo>
                <a:lnTo>
                  <a:pt x="391" y="2233"/>
                </a:lnTo>
                <a:lnTo>
                  <a:pt x="398" y="2253"/>
                </a:lnTo>
                <a:lnTo>
                  <a:pt x="409" y="2269"/>
                </a:lnTo>
                <a:lnTo>
                  <a:pt x="422" y="2282"/>
                </a:lnTo>
                <a:lnTo>
                  <a:pt x="440" y="2289"/>
                </a:lnTo>
                <a:lnTo>
                  <a:pt x="464" y="2291"/>
                </a:lnTo>
                <a:lnTo>
                  <a:pt x="493" y="2288"/>
                </a:lnTo>
                <a:lnTo>
                  <a:pt x="551" y="2271"/>
                </a:lnTo>
                <a:lnTo>
                  <a:pt x="602" y="2249"/>
                </a:lnTo>
                <a:lnTo>
                  <a:pt x="646" y="2222"/>
                </a:lnTo>
                <a:lnTo>
                  <a:pt x="684" y="2191"/>
                </a:lnTo>
                <a:lnTo>
                  <a:pt x="715" y="2155"/>
                </a:lnTo>
                <a:lnTo>
                  <a:pt x="740" y="2117"/>
                </a:lnTo>
                <a:lnTo>
                  <a:pt x="758" y="2075"/>
                </a:lnTo>
                <a:lnTo>
                  <a:pt x="769" y="2033"/>
                </a:lnTo>
                <a:lnTo>
                  <a:pt x="775" y="1991"/>
                </a:lnTo>
                <a:lnTo>
                  <a:pt x="773" y="1948"/>
                </a:lnTo>
                <a:lnTo>
                  <a:pt x="766" y="1906"/>
                </a:lnTo>
                <a:lnTo>
                  <a:pt x="751" y="1864"/>
                </a:lnTo>
                <a:lnTo>
                  <a:pt x="731" y="1826"/>
                </a:lnTo>
                <a:lnTo>
                  <a:pt x="704" y="1789"/>
                </a:lnTo>
                <a:lnTo>
                  <a:pt x="671" y="1757"/>
                </a:lnTo>
                <a:lnTo>
                  <a:pt x="633" y="1729"/>
                </a:lnTo>
                <a:lnTo>
                  <a:pt x="586" y="1706"/>
                </a:lnTo>
                <a:lnTo>
                  <a:pt x="535" y="1689"/>
                </a:lnTo>
                <a:lnTo>
                  <a:pt x="477" y="1678"/>
                </a:lnTo>
                <a:lnTo>
                  <a:pt x="413" y="1677"/>
                </a:lnTo>
                <a:close/>
                <a:moveTo>
                  <a:pt x="1700" y="0"/>
                </a:moveTo>
                <a:lnTo>
                  <a:pt x="1855" y="0"/>
                </a:lnTo>
                <a:lnTo>
                  <a:pt x="1998" y="4"/>
                </a:lnTo>
                <a:lnTo>
                  <a:pt x="2135" y="13"/>
                </a:lnTo>
                <a:lnTo>
                  <a:pt x="2260" y="28"/>
                </a:lnTo>
                <a:lnTo>
                  <a:pt x="2380" y="46"/>
                </a:lnTo>
                <a:lnTo>
                  <a:pt x="2491" y="68"/>
                </a:lnTo>
                <a:lnTo>
                  <a:pt x="2595" y="97"/>
                </a:lnTo>
                <a:lnTo>
                  <a:pt x="2693" y="129"/>
                </a:lnTo>
                <a:lnTo>
                  <a:pt x="2784" y="168"/>
                </a:lnTo>
                <a:lnTo>
                  <a:pt x="2869" y="211"/>
                </a:lnTo>
                <a:lnTo>
                  <a:pt x="2949" y="258"/>
                </a:lnTo>
                <a:lnTo>
                  <a:pt x="3026" y="313"/>
                </a:lnTo>
                <a:lnTo>
                  <a:pt x="3097" y="375"/>
                </a:lnTo>
                <a:lnTo>
                  <a:pt x="3164" y="440"/>
                </a:lnTo>
                <a:lnTo>
                  <a:pt x="3228" y="513"/>
                </a:lnTo>
                <a:lnTo>
                  <a:pt x="3288" y="591"/>
                </a:lnTo>
                <a:lnTo>
                  <a:pt x="3344" y="675"/>
                </a:lnTo>
                <a:lnTo>
                  <a:pt x="3400" y="766"/>
                </a:lnTo>
                <a:lnTo>
                  <a:pt x="3453" y="864"/>
                </a:lnTo>
                <a:lnTo>
                  <a:pt x="3506" y="968"/>
                </a:lnTo>
                <a:lnTo>
                  <a:pt x="3546" y="1062"/>
                </a:lnTo>
                <a:lnTo>
                  <a:pt x="3580" y="1158"/>
                </a:lnTo>
                <a:lnTo>
                  <a:pt x="3608" y="1258"/>
                </a:lnTo>
                <a:lnTo>
                  <a:pt x="3631" y="1362"/>
                </a:lnTo>
                <a:lnTo>
                  <a:pt x="3646" y="1468"/>
                </a:lnTo>
                <a:lnTo>
                  <a:pt x="3655" y="1573"/>
                </a:lnTo>
                <a:lnTo>
                  <a:pt x="3657" y="1678"/>
                </a:lnTo>
                <a:lnTo>
                  <a:pt x="3651" y="1782"/>
                </a:lnTo>
                <a:lnTo>
                  <a:pt x="3638" y="1886"/>
                </a:lnTo>
                <a:lnTo>
                  <a:pt x="3618" y="1988"/>
                </a:lnTo>
                <a:lnTo>
                  <a:pt x="3591" y="2086"/>
                </a:lnTo>
                <a:lnTo>
                  <a:pt x="3557" y="2180"/>
                </a:lnTo>
                <a:lnTo>
                  <a:pt x="3515" y="2271"/>
                </a:lnTo>
                <a:lnTo>
                  <a:pt x="3466" y="2357"/>
                </a:lnTo>
                <a:lnTo>
                  <a:pt x="3408" y="2437"/>
                </a:lnTo>
                <a:lnTo>
                  <a:pt x="3342" y="2513"/>
                </a:lnTo>
                <a:lnTo>
                  <a:pt x="3271" y="2586"/>
                </a:lnTo>
                <a:lnTo>
                  <a:pt x="3195" y="2651"/>
                </a:lnTo>
                <a:lnTo>
                  <a:pt x="3113" y="2711"/>
                </a:lnTo>
                <a:lnTo>
                  <a:pt x="3024" y="2766"/>
                </a:lnTo>
                <a:lnTo>
                  <a:pt x="2931" y="2815"/>
                </a:lnTo>
                <a:lnTo>
                  <a:pt x="2833" y="2857"/>
                </a:lnTo>
                <a:lnTo>
                  <a:pt x="2806" y="2866"/>
                </a:lnTo>
                <a:lnTo>
                  <a:pt x="2771" y="2877"/>
                </a:lnTo>
                <a:lnTo>
                  <a:pt x="2735" y="2888"/>
                </a:lnTo>
                <a:lnTo>
                  <a:pt x="2695" y="2897"/>
                </a:lnTo>
                <a:lnTo>
                  <a:pt x="2653" y="2904"/>
                </a:lnTo>
                <a:lnTo>
                  <a:pt x="2613" y="2908"/>
                </a:lnTo>
                <a:lnTo>
                  <a:pt x="2573" y="2906"/>
                </a:lnTo>
                <a:lnTo>
                  <a:pt x="2535" y="2900"/>
                </a:lnTo>
                <a:lnTo>
                  <a:pt x="2500" y="2888"/>
                </a:lnTo>
                <a:lnTo>
                  <a:pt x="2469" y="2868"/>
                </a:lnTo>
                <a:lnTo>
                  <a:pt x="2440" y="2840"/>
                </a:lnTo>
                <a:lnTo>
                  <a:pt x="2415" y="2808"/>
                </a:lnTo>
                <a:lnTo>
                  <a:pt x="2389" y="2771"/>
                </a:lnTo>
                <a:lnTo>
                  <a:pt x="2368" y="2735"/>
                </a:lnTo>
                <a:lnTo>
                  <a:pt x="2346" y="2698"/>
                </a:lnTo>
                <a:lnTo>
                  <a:pt x="2324" y="2664"/>
                </a:lnTo>
                <a:lnTo>
                  <a:pt x="2300" y="2633"/>
                </a:lnTo>
                <a:lnTo>
                  <a:pt x="2269" y="2600"/>
                </a:lnTo>
                <a:lnTo>
                  <a:pt x="2229" y="2571"/>
                </a:lnTo>
                <a:lnTo>
                  <a:pt x="2184" y="2548"/>
                </a:lnTo>
                <a:lnTo>
                  <a:pt x="2133" y="2528"/>
                </a:lnTo>
                <a:lnTo>
                  <a:pt x="2080" y="2511"/>
                </a:lnTo>
                <a:lnTo>
                  <a:pt x="2024" y="2497"/>
                </a:lnTo>
                <a:lnTo>
                  <a:pt x="1968" y="2484"/>
                </a:lnTo>
                <a:lnTo>
                  <a:pt x="1911" y="2473"/>
                </a:lnTo>
                <a:lnTo>
                  <a:pt x="1857" y="2464"/>
                </a:lnTo>
                <a:lnTo>
                  <a:pt x="1780" y="2455"/>
                </a:lnTo>
                <a:lnTo>
                  <a:pt x="1702" y="2455"/>
                </a:lnTo>
                <a:lnTo>
                  <a:pt x="1622" y="2462"/>
                </a:lnTo>
                <a:lnTo>
                  <a:pt x="1542" y="2475"/>
                </a:lnTo>
                <a:lnTo>
                  <a:pt x="1460" y="2493"/>
                </a:lnTo>
                <a:lnTo>
                  <a:pt x="1382" y="2513"/>
                </a:lnTo>
                <a:lnTo>
                  <a:pt x="1306" y="2538"/>
                </a:lnTo>
                <a:lnTo>
                  <a:pt x="1233" y="2564"/>
                </a:lnTo>
                <a:lnTo>
                  <a:pt x="1166" y="2589"/>
                </a:lnTo>
                <a:lnTo>
                  <a:pt x="1102" y="2613"/>
                </a:lnTo>
                <a:lnTo>
                  <a:pt x="1046" y="2637"/>
                </a:lnTo>
                <a:lnTo>
                  <a:pt x="1017" y="2648"/>
                </a:lnTo>
                <a:lnTo>
                  <a:pt x="982" y="2664"/>
                </a:lnTo>
                <a:lnTo>
                  <a:pt x="944" y="2680"/>
                </a:lnTo>
                <a:lnTo>
                  <a:pt x="902" y="2697"/>
                </a:lnTo>
                <a:lnTo>
                  <a:pt x="858" y="2711"/>
                </a:lnTo>
                <a:lnTo>
                  <a:pt x="815" y="2724"/>
                </a:lnTo>
                <a:lnTo>
                  <a:pt x="769" y="2733"/>
                </a:lnTo>
                <a:lnTo>
                  <a:pt x="728" y="2737"/>
                </a:lnTo>
                <a:lnTo>
                  <a:pt x="689" y="2731"/>
                </a:lnTo>
                <a:lnTo>
                  <a:pt x="649" y="2720"/>
                </a:lnTo>
                <a:lnTo>
                  <a:pt x="617" y="2704"/>
                </a:lnTo>
                <a:lnTo>
                  <a:pt x="591" y="2686"/>
                </a:lnTo>
                <a:lnTo>
                  <a:pt x="569" y="2662"/>
                </a:lnTo>
                <a:lnTo>
                  <a:pt x="551" y="2638"/>
                </a:lnTo>
                <a:lnTo>
                  <a:pt x="537" y="2611"/>
                </a:lnTo>
                <a:lnTo>
                  <a:pt x="526" y="2584"/>
                </a:lnTo>
                <a:lnTo>
                  <a:pt x="515" y="2557"/>
                </a:lnTo>
                <a:lnTo>
                  <a:pt x="506" y="2531"/>
                </a:lnTo>
                <a:lnTo>
                  <a:pt x="495" y="2506"/>
                </a:lnTo>
                <a:lnTo>
                  <a:pt x="484" y="2482"/>
                </a:lnTo>
                <a:lnTo>
                  <a:pt x="471" y="2462"/>
                </a:lnTo>
                <a:lnTo>
                  <a:pt x="457" y="2446"/>
                </a:lnTo>
                <a:lnTo>
                  <a:pt x="437" y="2433"/>
                </a:lnTo>
                <a:lnTo>
                  <a:pt x="437" y="2451"/>
                </a:lnTo>
                <a:lnTo>
                  <a:pt x="448" y="2491"/>
                </a:lnTo>
                <a:lnTo>
                  <a:pt x="455" y="2533"/>
                </a:lnTo>
                <a:lnTo>
                  <a:pt x="464" y="2575"/>
                </a:lnTo>
                <a:lnTo>
                  <a:pt x="473" y="2617"/>
                </a:lnTo>
                <a:lnTo>
                  <a:pt x="484" y="2657"/>
                </a:lnTo>
                <a:lnTo>
                  <a:pt x="498" y="2693"/>
                </a:lnTo>
                <a:lnTo>
                  <a:pt x="517" y="2724"/>
                </a:lnTo>
                <a:lnTo>
                  <a:pt x="546" y="2755"/>
                </a:lnTo>
                <a:lnTo>
                  <a:pt x="578" y="2778"/>
                </a:lnTo>
                <a:lnTo>
                  <a:pt x="613" y="2795"/>
                </a:lnTo>
                <a:lnTo>
                  <a:pt x="649" y="2804"/>
                </a:lnTo>
                <a:lnTo>
                  <a:pt x="689" y="2808"/>
                </a:lnTo>
                <a:lnTo>
                  <a:pt x="729" y="2806"/>
                </a:lnTo>
                <a:lnTo>
                  <a:pt x="771" y="2800"/>
                </a:lnTo>
                <a:lnTo>
                  <a:pt x="813" y="2791"/>
                </a:lnTo>
                <a:lnTo>
                  <a:pt x="855" y="2780"/>
                </a:lnTo>
                <a:lnTo>
                  <a:pt x="898" y="2768"/>
                </a:lnTo>
                <a:lnTo>
                  <a:pt x="938" y="2753"/>
                </a:lnTo>
                <a:lnTo>
                  <a:pt x="978" y="2740"/>
                </a:lnTo>
                <a:lnTo>
                  <a:pt x="1017" y="2728"/>
                </a:lnTo>
                <a:lnTo>
                  <a:pt x="1051" y="2717"/>
                </a:lnTo>
                <a:lnTo>
                  <a:pt x="1086" y="2708"/>
                </a:lnTo>
                <a:lnTo>
                  <a:pt x="1089" y="2713"/>
                </a:lnTo>
                <a:lnTo>
                  <a:pt x="1097" y="2968"/>
                </a:lnTo>
                <a:lnTo>
                  <a:pt x="1089" y="2969"/>
                </a:lnTo>
                <a:lnTo>
                  <a:pt x="1060" y="3020"/>
                </a:lnTo>
                <a:lnTo>
                  <a:pt x="957" y="3040"/>
                </a:lnTo>
                <a:lnTo>
                  <a:pt x="928" y="2995"/>
                </a:lnTo>
                <a:lnTo>
                  <a:pt x="873" y="3002"/>
                </a:lnTo>
                <a:lnTo>
                  <a:pt x="857" y="3040"/>
                </a:lnTo>
                <a:lnTo>
                  <a:pt x="740" y="3064"/>
                </a:lnTo>
                <a:lnTo>
                  <a:pt x="726" y="3022"/>
                </a:lnTo>
                <a:lnTo>
                  <a:pt x="678" y="3026"/>
                </a:lnTo>
                <a:lnTo>
                  <a:pt x="657" y="3080"/>
                </a:lnTo>
                <a:lnTo>
                  <a:pt x="526" y="3077"/>
                </a:lnTo>
                <a:lnTo>
                  <a:pt x="518" y="3033"/>
                </a:lnTo>
                <a:lnTo>
                  <a:pt x="493" y="3033"/>
                </a:lnTo>
                <a:lnTo>
                  <a:pt x="473" y="3080"/>
                </a:lnTo>
                <a:lnTo>
                  <a:pt x="329" y="3071"/>
                </a:lnTo>
                <a:lnTo>
                  <a:pt x="340" y="3018"/>
                </a:lnTo>
                <a:lnTo>
                  <a:pt x="293" y="3015"/>
                </a:lnTo>
                <a:lnTo>
                  <a:pt x="277" y="3064"/>
                </a:lnTo>
                <a:lnTo>
                  <a:pt x="166" y="3037"/>
                </a:lnTo>
                <a:lnTo>
                  <a:pt x="164" y="3004"/>
                </a:lnTo>
                <a:lnTo>
                  <a:pt x="133" y="2998"/>
                </a:lnTo>
                <a:lnTo>
                  <a:pt x="104" y="2991"/>
                </a:lnTo>
                <a:lnTo>
                  <a:pt x="80" y="2980"/>
                </a:lnTo>
                <a:lnTo>
                  <a:pt x="60" y="2966"/>
                </a:lnTo>
                <a:lnTo>
                  <a:pt x="46" y="2948"/>
                </a:lnTo>
                <a:lnTo>
                  <a:pt x="40" y="2924"/>
                </a:lnTo>
                <a:lnTo>
                  <a:pt x="46" y="2897"/>
                </a:lnTo>
                <a:lnTo>
                  <a:pt x="57" y="2868"/>
                </a:lnTo>
                <a:lnTo>
                  <a:pt x="71" y="2838"/>
                </a:lnTo>
                <a:lnTo>
                  <a:pt x="89" y="2809"/>
                </a:lnTo>
                <a:lnTo>
                  <a:pt x="109" y="2780"/>
                </a:lnTo>
                <a:lnTo>
                  <a:pt x="128" y="2755"/>
                </a:lnTo>
                <a:lnTo>
                  <a:pt x="142" y="2731"/>
                </a:lnTo>
                <a:lnTo>
                  <a:pt x="153" y="2713"/>
                </a:lnTo>
                <a:lnTo>
                  <a:pt x="100" y="2657"/>
                </a:lnTo>
                <a:lnTo>
                  <a:pt x="106" y="2644"/>
                </a:lnTo>
                <a:lnTo>
                  <a:pt x="209" y="2600"/>
                </a:lnTo>
                <a:lnTo>
                  <a:pt x="244" y="2578"/>
                </a:lnTo>
                <a:lnTo>
                  <a:pt x="269" y="2555"/>
                </a:lnTo>
                <a:lnTo>
                  <a:pt x="284" y="2529"/>
                </a:lnTo>
                <a:lnTo>
                  <a:pt x="289" y="2506"/>
                </a:lnTo>
                <a:lnTo>
                  <a:pt x="288" y="2478"/>
                </a:lnTo>
                <a:lnTo>
                  <a:pt x="280" y="2451"/>
                </a:lnTo>
                <a:lnTo>
                  <a:pt x="266" y="2424"/>
                </a:lnTo>
                <a:lnTo>
                  <a:pt x="246" y="2397"/>
                </a:lnTo>
                <a:lnTo>
                  <a:pt x="222" y="2368"/>
                </a:lnTo>
                <a:lnTo>
                  <a:pt x="197" y="2340"/>
                </a:lnTo>
                <a:lnTo>
                  <a:pt x="169" y="2313"/>
                </a:lnTo>
                <a:lnTo>
                  <a:pt x="140" y="2284"/>
                </a:lnTo>
                <a:lnTo>
                  <a:pt x="111" y="2257"/>
                </a:lnTo>
                <a:lnTo>
                  <a:pt x="84" y="2229"/>
                </a:lnTo>
                <a:lnTo>
                  <a:pt x="58" y="2204"/>
                </a:lnTo>
                <a:lnTo>
                  <a:pt x="37" y="2178"/>
                </a:lnTo>
                <a:lnTo>
                  <a:pt x="18" y="2155"/>
                </a:lnTo>
                <a:lnTo>
                  <a:pt x="6" y="2131"/>
                </a:lnTo>
                <a:lnTo>
                  <a:pt x="0" y="2109"/>
                </a:lnTo>
                <a:lnTo>
                  <a:pt x="0" y="2088"/>
                </a:lnTo>
                <a:lnTo>
                  <a:pt x="11" y="2064"/>
                </a:lnTo>
                <a:lnTo>
                  <a:pt x="28" y="2044"/>
                </a:lnTo>
                <a:lnTo>
                  <a:pt x="48" y="2024"/>
                </a:lnTo>
                <a:lnTo>
                  <a:pt x="73" y="2006"/>
                </a:lnTo>
                <a:lnTo>
                  <a:pt x="100" y="1988"/>
                </a:lnTo>
                <a:lnTo>
                  <a:pt x="128" y="1969"/>
                </a:lnTo>
                <a:lnTo>
                  <a:pt x="155" y="1949"/>
                </a:lnTo>
                <a:lnTo>
                  <a:pt x="180" y="1928"/>
                </a:lnTo>
                <a:lnTo>
                  <a:pt x="200" y="1904"/>
                </a:lnTo>
                <a:lnTo>
                  <a:pt x="217" y="1877"/>
                </a:lnTo>
                <a:lnTo>
                  <a:pt x="226" y="1844"/>
                </a:lnTo>
                <a:lnTo>
                  <a:pt x="226" y="1811"/>
                </a:lnTo>
                <a:lnTo>
                  <a:pt x="218" y="1780"/>
                </a:lnTo>
                <a:lnTo>
                  <a:pt x="206" y="1753"/>
                </a:lnTo>
                <a:lnTo>
                  <a:pt x="189" y="1726"/>
                </a:lnTo>
                <a:lnTo>
                  <a:pt x="171" y="1700"/>
                </a:lnTo>
                <a:lnTo>
                  <a:pt x="151" y="1675"/>
                </a:lnTo>
                <a:lnTo>
                  <a:pt x="133" y="1648"/>
                </a:lnTo>
                <a:lnTo>
                  <a:pt x="117" y="1620"/>
                </a:lnTo>
                <a:lnTo>
                  <a:pt x="106" y="1591"/>
                </a:lnTo>
                <a:lnTo>
                  <a:pt x="102" y="1557"/>
                </a:lnTo>
                <a:lnTo>
                  <a:pt x="106" y="1520"/>
                </a:lnTo>
                <a:lnTo>
                  <a:pt x="173" y="1388"/>
                </a:lnTo>
                <a:lnTo>
                  <a:pt x="273" y="1144"/>
                </a:lnTo>
                <a:lnTo>
                  <a:pt x="286" y="1095"/>
                </a:lnTo>
                <a:lnTo>
                  <a:pt x="297" y="1040"/>
                </a:lnTo>
                <a:lnTo>
                  <a:pt x="302" y="984"/>
                </a:lnTo>
                <a:lnTo>
                  <a:pt x="309" y="928"/>
                </a:lnTo>
                <a:lnTo>
                  <a:pt x="318" y="873"/>
                </a:lnTo>
                <a:lnTo>
                  <a:pt x="329" y="820"/>
                </a:lnTo>
                <a:lnTo>
                  <a:pt x="346" y="771"/>
                </a:lnTo>
                <a:lnTo>
                  <a:pt x="384" y="697"/>
                </a:lnTo>
                <a:lnTo>
                  <a:pt x="433" y="622"/>
                </a:lnTo>
                <a:lnTo>
                  <a:pt x="493" y="551"/>
                </a:lnTo>
                <a:lnTo>
                  <a:pt x="560" y="484"/>
                </a:lnTo>
                <a:lnTo>
                  <a:pt x="635" y="420"/>
                </a:lnTo>
                <a:lnTo>
                  <a:pt x="717" y="360"/>
                </a:lnTo>
                <a:lnTo>
                  <a:pt x="802" y="304"/>
                </a:lnTo>
                <a:lnTo>
                  <a:pt x="889" y="251"/>
                </a:lnTo>
                <a:lnTo>
                  <a:pt x="978" y="206"/>
                </a:lnTo>
                <a:lnTo>
                  <a:pt x="1069" y="164"/>
                </a:lnTo>
                <a:lnTo>
                  <a:pt x="1158" y="129"/>
                </a:lnTo>
                <a:lnTo>
                  <a:pt x="1246" y="100"/>
                </a:lnTo>
                <a:lnTo>
                  <a:pt x="1566" y="17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3" name="Oval 1">
            <a:extLst>
              <a:ext uri="{FF2B5EF4-FFF2-40B4-BE49-F238E27FC236}">
                <a16:creationId xmlns:a16="http://schemas.microsoft.com/office/drawing/2014/main" id="{E7C61B54-BDE3-4B93-B413-FEEA0066F3BE}"/>
              </a:ext>
            </a:extLst>
          </p:cNvPr>
          <p:cNvSpPr/>
          <p:nvPr/>
        </p:nvSpPr>
        <p:spPr>
          <a:xfrm>
            <a:off x="10609797" y="5398062"/>
            <a:ext cx="328264" cy="352994"/>
          </a:xfrm>
          <a:custGeom>
            <a:avLst/>
            <a:gdLst/>
            <a:ahLst/>
            <a:cxnLst/>
            <a:rect l="l" t="t" r="r" b="b"/>
            <a:pathLst>
              <a:path w="4669637" h="5021437">
                <a:moveTo>
                  <a:pt x="3221000" y="0"/>
                </a:moveTo>
                <a:cubicBezTo>
                  <a:pt x="3362423" y="0"/>
                  <a:pt x="3491529" y="52734"/>
                  <a:pt x="3588254" y="141276"/>
                </a:cubicBezTo>
                <a:cubicBezTo>
                  <a:pt x="3684978" y="52735"/>
                  <a:pt x="3814082" y="3"/>
                  <a:pt x="3955503" y="3"/>
                </a:cubicBezTo>
                <a:cubicBezTo>
                  <a:pt x="4262962" y="3"/>
                  <a:pt x="4512207" y="249248"/>
                  <a:pt x="4512207" y="556707"/>
                </a:cubicBezTo>
                <a:cubicBezTo>
                  <a:pt x="4512207" y="669790"/>
                  <a:pt x="4478490" y="774998"/>
                  <a:pt x="4420089" y="862515"/>
                </a:cubicBezTo>
                <a:cubicBezTo>
                  <a:pt x="4570580" y="961849"/>
                  <a:pt x="4669637" y="1132542"/>
                  <a:pt x="4669637" y="1326370"/>
                </a:cubicBezTo>
                <a:cubicBezTo>
                  <a:pt x="4669637" y="1487821"/>
                  <a:pt x="4600910" y="1633219"/>
                  <a:pt x="4490000" y="1733701"/>
                </a:cubicBezTo>
                <a:cubicBezTo>
                  <a:pt x="4600910" y="1834183"/>
                  <a:pt x="4669637" y="1979581"/>
                  <a:pt x="4669637" y="2141032"/>
                </a:cubicBezTo>
                <a:cubicBezTo>
                  <a:pt x="4669637" y="2302483"/>
                  <a:pt x="4600910" y="2447881"/>
                  <a:pt x="4490000" y="2548363"/>
                </a:cubicBezTo>
                <a:cubicBezTo>
                  <a:pt x="4600910" y="2648845"/>
                  <a:pt x="4669637" y="2794244"/>
                  <a:pt x="4669637" y="2955694"/>
                </a:cubicBezTo>
                <a:cubicBezTo>
                  <a:pt x="4669637" y="3224895"/>
                  <a:pt x="4478563" y="3449467"/>
                  <a:pt x="4224627" y="3501139"/>
                </a:cubicBezTo>
                <a:cubicBezTo>
                  <a:pt x="4173492" y="3755645"/>
                  <a:pt x="3948659" y="3947273"/>
                  <a:pt x="3679069" y="3947273"/>
                </a:cubicBezTo>
                <a:cubicBezTo>
                  <a:pt x="3559167" y="3947273"/>
                  <a:pt x="3448117" y="3909367"/>
                  <a:pt x="3357878" y="3844002"/>
                </a:cubicBezTo>
                <a:cubicBezTo>
                  <a:pt x="3259607" y="3937451"/>
                  <a:pt x="3126492" y="3993881"/>
                  <a:pt x="2980197" y="3993881"/>
                </a:cubicBezTo>
                <a:cubicBezTo>
                  <a:pt x="2931818" y="3993881"/>
                  <a:pt x="2884880" y="3987710"/>
                  <a:pt x="2841084" y="3972961"/>
                </a:cubicBezTo>
                <a:cubicBezTo>
                  <a:pt x="2832044" y="4069054"/>
                  <a:pt x="2794874" y="4156856"/>
                  <a:pt x="2737231" y="4227693"/>
                </a:cubicBezTo>
                <a:cubicBezTo>
                  <a:pt x="2806079" y="4310086"/>
                  <a:pt x="2846234" y="4416407"/>
                  <a:pt x="2846234" y="4532107"/>
                </a:cubicBezTo>
                <a:cubicBezTo>
                  <a:pt x="2846234" y="4802356"/>
                  <a:pt x="2627153" y="5021437"/>
                  <a:pt x="2356904" y="5021437"/>
                </a:cubicBezTo>
                <a:cubicBezTo>
                  <a:pt x="2086655" y="5021437"/>
                  <a:pt x="1867574" y="4802356"/>
                  <a:pt x="1867574" y="4532107"/>
                </a:cubicBezTo>
                <a:cubicBezTo>
                  <a:pt x="1867574" y="4416078"/>
                  <a:pt x="1907958" y="4309481"/>
                  <a:pt x="1977158" y="4226990"/>
                </a:cubicBezTo>
                <a:cubicBezTo>
                  <a:pt x="1907958" y="4144498"/>
                  <a:pt x="1867574" y="4037901"/>
                  <a:pt x="1867574" y="3921872"/>
                </a:cubicBezTo>
                <a:lnTo>
                  <a:pt x="1870634" y="3891520"/>
                </a:lnTo>
                <a:cubicBezTo>
                  <a:pt x="1824903" y="3813479"/>
                  <a:pt x="1800200" y="3722456"/>
                  <a:pt x="1800200" y="3625662"/>
                </a:cubicBezTo>
                <a:cubicBezTo>
                  <a:pt x="1800200" y="3318203"/>
                  <a:pt x="2049445" y="3068958"/>
                  <a:pt x="2356904" y="3068958"/>
                </a:cubicBezTo>
                <a:cubicBezTo>
                  <a:pt x="2420773" y="3068958"/>
                  <a:pt x="2482129" y="3079714"/>
                  <a:pt x="2538468" y="3101802"/>
                </a:cubicBezTo>
                <a:cubicBezTo>
                  <a:pt x="2638465" y="2966803"/>
                  <a:pt x="2799249" y="2880473"/>
                  <a:pt x="2980197" y="2880473"/>
                </a:cubicBezTo>
                <a:cubicBezTo>
                  <a:pt x="3100008" y="2880473"/>
                  <a:pt x="3210978" y="2918321"/>
                  <a:pt x="3301190" y="2983581"/>
                </a:cubicBezTo>
                <a:cubicBezTo>
                  <a:pt x="3373807" y="2914346"/>
                  <a:pt x="3465808" y="2865716"/>
                  <a:pt x="3567959" y="2845066"/>
                </a:cubicBezTo>
                <a:cubicBezTo>
                  <a:pt x="3590854" y="2728399"/>
                  <a:pt x="3651016" y="2625236"/>
                  <a:pt x="3735867" y="2548363"/>
                </a:cubicBezTo>
                <a:cubicBezTo>
                  <a:pt x="3624957" y="2447881"/>
                  <a:pt x="3556229" y="2302483"/>
                  <a:pt x="3556229" y="2141032"/>
                </a:cubicBezTo>
                <a:cubicBezTo>
                  <a:pt x="3556229" y="1979581"/>
                  <a:pt x="3624957" y="1834183"/>
                  <a:pt x="3735867" y="1733701"/>
                </a:cubicBezTo>
                <a:cubicBezTo>
                  <a:pt x="3624957" y="1633219"/>
                  <a:pt x="3556229" y="1487821"/>
                  <a:pt x="3556229" y="1326370"/>
                </a:cubicBezTo>
                <a:cubicBezTo>
                  <a:pt x="3556229" y="1213287"/>
                  <a:pt x="3589946" y="1108079"/>
                  <a:pt x="3648347" y="1020561"/>
                </a:cubicBezTo>
                <a:cubicBezTo>
                  <a:pt x="3626565" y="1006627"/>
                  <a:pt x="3606074" y="990873"/>
                  <a:pt x="3588250" y="972135"/>
                </a:cubicBezTo>
                <a:cubicBezTo>
                  <a:pt x="3491526" y="1060675"/>
                  <a:pt x="3362421" y="1113408"/>
                  <a:pt x="3221000" y="1113408"/>
                </a:cubicBezTo>
                <a:cubicBezTo>
                  <a:pt x="3065923" y="1113408"/>
                  <a:pt x="2925655" y="1049999"/>
                  <a:pt x="2824957" y="947451"/>
                </a:cubicBezTo>
                <a:cubicBezTo>
                  <a:pt x="2724258" y="1050000"/>
                  <a:pt x="2583990" y="1113409"/>
                  <a:pt x="2428912" y="1113409"/>
                </a:cubicBezTo>
                <a:cubicBezTo>
                  <a:pt x="2253449" y="1113409"/>
                  <a:pt x="2096946" y="1032234"/>
                  <a:pt x="1996865" y="903815"/>
                </a:cubicBezTo>
                <a:cubicBezTo>
                  <a:pt x="1896784" y="1032234"/>
                  <a:pt x="1740280" y="1113410"/>
                  <a:pt x="1564816" y="1113410"/>
                </a:cubicBezTo>
                <a:cubicBezTo>
                  <a:pt x="1377378" y="1113410"/>
                  <a:pt x="1211575" y="1020776"/>
                  <a:pt x="1111593" y="878151"/>
                </a:cubicBezTo>
                <a:cubicBezTo>
                  <a:pt x="1080053" y="927774"/>
                  <a:pt x="1038222" y="969598"/>
                  <a:pt x="990563" y="1003955"/>
                </a:cubicBezTo>
                <a:cubicBezTo>
                  <a:pt x="1068182" y="1097494"/>
                  <a:pt x="1113408" y="1217901"/>
                  <a:pt x="1113408" y="1348870"/>
                </a:cubicBezTo>
                <a:cubicBezTo>
                  <a:pt x="1113408" y="1503969"/>
                  <a:pt x="1049982" y="1644253"/>
                  <a:pt x="947405" y="1744951"/>
                </a:cubicBezTo>
                <a:cubicBezTo>
                  <a:pt x="1049982" y="1845649"/>
                  <a:pt x="1113408" y="1985934"/>
                  <a:pt x="1113408" y="2141033"/>
                </a:cubicBezTo>
                <a:cubicBezTo>
                  <a:pt x="1113408" y="2296132"/>
                  <a:pt x="1049982" y="2436417"/>
                  <a:pt x="947405" y="2537115"/>
                </a:cubicBezTo>
                <a:cubicBezTo>
                  <a:pt x="1049982" y="2637813"/>
                  <a:pt x="1113408" y="2778098"/>
                  <a:pt x="1113408" y="2933196"/>
                </a:cubicBezTo>
                <a:cubicBezTo>
                  <a:pt x="1113408" y="3160411"/>
                  <a:pt x="977287" y="3355833"/>
                  <a:pt x="781802" y="3441590"/>
                </a:cubicBezTo>
                <a:cubicBezTo>
                  <a:pt x="781802" y="3467025"/>
                  <a:pt x="781802" y="3492460"/>
                  <a:pt x="781802" y="3517895"/>
                </a:cubicBezTo>
                <a:cubicBezTo>
                  <a:pt x="781802" y="3642214"/>
                  <a:pt x="681021" y="3742995"/>
                  <a:pt x="556702" y="3742995"/>
                </a:cubicBezTo>
                <a:lnTo>
                  <a:pt x="556703" y="3742994"/>
                </a:lnTo>
                <a:cubicBezTo>
                  <a:pt x="432384" y="3742994"/>
                  <a:pt x="331603" y="3642213"/>
                  <a:pt x="331603" y="3517894"/>
                </a:cubicBezTo>
                <a:lnTo>
                  <a:pt x="331603" y="3441589"/>
                </a:lnTo>
                <a:cubicBezTo>
                  <a:pt x="136120" y="3355831"/>
                  <a:pt x="0" y="3160410"/>
                  <a:pt x="0" y="2933196"/>
                </a:cubicBezTo>
                <a:cubicBezTo>
                  <a:pt x="0" y="2778098"/>
                  <a:pt x="63426" y="2637813"/>
                  <a:pt x="166003" y="2537115"/>
                </a:cubicBezTo>
                <a:cubicBezTo>
                  <a:pt x="63426" y="2436417"/>
                  <a:pt x="0" y="2296132"/>
                  <a:pt x="0" y="2141033"/>
                </a:cubicBezTo>
                <a:cubicBezTo>
                  <a:pt x="0" y="1985934"/>
                  <a:pt x="63426" y="1845649"/>
                  <a:pt x="166003" y="1744951"/>
                </a:cubicBezTo>
                <a:cubicBezTo>
                  <a:pt x="63426" y="1644253"/>
                  <a:pt x="0" y="1503969"/>
                  <a:pt x="0" y="1348870"/>
                </a:cubicBezTo>
                <a:cubicBezTo>
                  <a:pt x="0" y="1164802"/>
                  <a:pt x="89333" y="1001598"/>
                  <a:pt x="228018" y="901622"/>
                </a:cubicBezTo>
                <a:cubicBezTo>
                  <a:pt x="150398" y="808082"/>
                  <a:pt x="105172" y="687676"/>
                  <a:pt x="105172" y="556707"/>
                </a:cubicBezTo>
                <a:cubicBezTo>
                  <a:pt x="105172" y="249248"/>
                  <a:pt x="354417" y="3"/>
                  <a:pt x="661876" y="3"/>
                </a:cubicBezTo>
                <a:cubicBezTo>
                  <a:pt x="848326" y="3"/>
                  <a:pt x="1013368" y="91662"/>
                  <a:pt x="1113346" y="233137"/>
                </a:cubicBezTo>
                <a:cubicBezTo>
                  <a:pt x="1213323" y="91662"/>
                  <a:pt x="1378365" y="2"/>
                  <a:pt x="1564816" y="2"/>
                </a:cubicBezTo>
                <a:cubicBezTo>
                  <a:pt x="1740279" y="2"/>
                  <a:pt x="1896783" y="81177"/>
                  <a:pt x="1996864" y="209596"/>
                </a:cubicBezTo>
                <a:cubicBezTo>
                  <a:pt x="2096945" y="81176"/>
                  <a:pt x="2253449" y="1"/>
                  <a:pt x="2428912" y="1"/>
                </a:cubicBezTo>
                <a:cubicBezTo>
                  <a:pt x="2583990" y="1"/>
                  <a:pt x="2724257" y="63410"/>
                  <a:pt x="2824956" y="165958"/>
                </a:cubicBezTo>
                <a:cubicBezTo>
                  <a:pt x="2925654" y="63409"/>
                  <a:pt x="3065922" y="0"/>
                  <a:pt x="322100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6">
            <a:extLst>
              <a:ext uri="{FF2B5EF4-FFF2-40B4-BE49-F238E27FC236}">
                <a16:creationId xmlns:a16="http://schemas.microsoft.com/office/drawing/2014/main" id="{4BDB2CCB-3183-49C6-A19B-B74CCF98C1EF}"/>
              </a:ext>
            </a:extLst>
          </p:cNvPr>
          <p:cNvSpPr/>
          <p:nvPr/>
        </p:nvSpPr>
        <p:spPr>
          <a:xfrm>
            <a:off x="5774977" y="5368331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D23F4135-3F40-430B-AF57-5E389BED1D36}"/>
              </a:ext>
            </a:extLst>
          </p:cNvPr>
          <p:cNvSpPr>
            <a:spLocks/>
          </p:cNvSpPr>
          <p:nvPr/>
        </p:nvSpPr>
        <p:spPr bwMode="auto">
          <a:xfrm>
            <a:off x="5571641" y="2402084"/>
            <a:ext cx="250608" cy="325258"/>
          </a:xfrm>
          <a:custGeom>
            <a:avLst/>
            <a:gdLst>
              <a:gd name="T0" fmla="*/ 536 w 1882"/>
              <a:gd name="T1" fmla="*/ 10 h 2443"/>
              <a:gd name="T2" fmla="*/ 642 w 1882"/>
              <a:gd name="T3" fmla="*/ 32 h 2443"/>
              <a:gd name="T4" fmla="*/ 821 w 1882"/>
              <a:gd name="T5" fmla="*/ 80 h 2443"/>
              <a:gd name="T6" fmla="*/ 1054 w 1882"/>
              <a:gd name="T7" fmla="*/ 87 h 2443"/>
              <a:gd name="T8" fmla="*/ 1196 w 1882"/>
              <a:gd name="T9" fmla="*/ 59 h 2443"/>
              <a:gd name="T10" fmla="*/ 1321 w 1882"/>
              <a:gd name="T11" fmla="*/ 24 h 2443"/>
              <a:gd name="T12" fmla="*/ 1495 w 1882"/>
              <a:gd name="T13" fmla="*/ 8 h 2443"/>
              <a:gd name="T14" fmla="*/ 1566 w 1882"/>
              <a:gd name="T15" fmla="*/ 20 h 2443"/>
              <a:gd name="T16" fmla="*/ 1705 w 1882"/>
              <a:gd name="T17" fmla="*/ 69 h 2443"/>
              <a:gd name="T18" fmla="*/ 1811 w 1882"/>
              <a:gd name="T19" fmla="*/ 201 h 2443"/>
              <a:gd name="T20" fmla="*/ 1864 w 1882"/>
              <a:gd name="T21" fmla="*/ 359 h 2443"/>
              <a:gd name="T22" fmla="*/ 1881 w 1882"/>
              <a:gd name="T23" fmla="*/ 493 h 2443"/>
              <a:gd name="T24" fmla="*/ 1882 w 1882"/>
              <a:gd name="T25" fmla="*/ 550 h 2443"/>
              <a:gd name="T26" fmla="*/ 1842 w 1882"/>
              <a:gd name="T27" fmla="*/ 801 h 2443"/>
              <a:gd name="T28" fmla="*/ 1802 w 1882"/>
              <a:gd name="T29" fmla="*/ 923 h 2443"/>
              <a:gd name="T30" fmla="*/ 1727 w 1882"/>
              <a:gd name="T31" fmla="*/ 1080 h 2443"/>
              <a:gd name="T32" fmla="*/ 1661 w 1882"/>
              <a:gd name="T33" fmla="*/ 1268 h 2443"/>
              <a:gd name="T34" fmla="*/ 1644 w 1882"/>
              <a:gd name="T35" fmla="*/ 1341 h 2443"/>
              <a:gd name="T36" fmla="*/ 1636 w 1882"/>
              <a:gd name="T37" fmla="*/ 1465 h 2443"/>
              <a:gd name="T38" fmla="*/ 1614 w 1882"/>
              <a:gd name="T39" fmla="*/ 1657 h 2443"/>
              <a:gd name="T40" fmla="*/ 1567 w 1882"/>
              <a:gd name="T41" fmla="*/ 1913 h 2443"/>
              <a:gd name="T42" fmla="*/ 1526 w 1882"/>
              <a:gd name="T43" fmla="*/ 2084 h 2443"/>
              <a:gd name="T44" fmla="*/ 1493 w 1882"/>
              <a:gd name="T45" fmla="*/ 2189 h 2443"/>
              <a:gd name="T46" fmla="*/ 1400 w 1882"/>
              <a:gd name="T47" fmla="*/ 2375 h 2443"/>
              <a:gd name="T48" fmla="*/ 1327 w 1882"/>
              <a:gd name="T49" fmla="*/ 2438 h 2443"/>
              <a:gd name="T50" fmla="*/ 1287 w 1882"/>
              <a:gd name="T51" fmla="*/ 2441 h 2443"/>
              <a:gd name="T52" fmla="*/ 1243 w 1882"/>
              <a:gd name="T53" fmla="*/ 2407 h 2443"/>
              <a:gd name="T54" fmla="*/ 1201 w 1882"/>
              <a:gd name="T55" fmla="*/ 2280 h 2443"/>
              <a:gd name="T56" fmla="*/ 1180 w 1882"/>
              <a:gd name="T57" fmla="*/ 2148 h 2443"/>
              <a:gd name="T58" fmla="*/ 1174 w 1882"/>
              <a:gd name="T59" fmla="*/ 2039 h 2443"/>
              <a:gd name="T60" fmla="*/ 1152 w 1882"/>
              <a:gd name="T61" fmla="*/ 1785 h 2443"/>
              <a:gd name="T62" fmla="*/ 1125 w 1882"/>
              <a:gd name="T63" fmla="*/ 1654 h 2443"/>
              <a:gd name="T64" fmla="*/ 1089 w 1882"/>
              <a:gd name="T65" fmla="*/ 1553 h 2443"/>
              <a:gd name="T66" fmla="*/ 1008 w 1882"/>
              <a:gd name="T67" fmla="*/ 1480 h 2443"/>
              <a:gd name="T68" fmla="*/ 945 w 1882"/>
              <a:gd name="T69" fmla="*/ 1464 h 2443"/>
              <a:gd name="T70" fmla="*/ 860 w 1882"/>
              <a:gd name="T71" fmla="*/ 1476 h 2443"/>
              <a:gd name="T72" fmla="*/ 785 w 1882"/>
              <a:gd name="T73" fmla="*/ 1545 h 2443"/>
              <a:gd name="T74" fmla="*/ 761 w 1882"/>
              <a:gd name="T75" fmla="*/ 1600 h 2443"/>
              <a:gd name="T76" fmla="*/ 736 w 1882"/>
              <a:gd name="T77" fmla="*/ 1692 h 2443"/>
              <a:gd name="T78" fmla="*/ 711 w 1882"/>
              <a:gd name="T79" fmla="*/ 1877 h 2443"/>
              <a:gd name="T80" fmla="*/ 695 w 1882"/>
              <a:gd name="T81" fmla="*/ 2046 h 2443"/>
              <a:gd name="T82" fmla="*/ 690 w 1882"/>
              <a:gd name="T83" fmla="*/ 2157 h 2443"/>
              <a:gd name="T84" fmla="*/ 657 w 1882"/>
              <a:gd name="T85" fmla="*/ 2345 h 2443"/>
              <a:gd name="T86" fmla="*/ 613 w 1882"/>
              <a:gd name="T87" fmla="*/ 2424 h 2443"/>
              <a:gd name="T88" fmla="*/ 592 w 1882"/>
              <a:gd name="T89" fmla="*/ 2439 h 2443"/>
              <a:gd name="T90" fmla="*/ 481 w 1882"/>
              <a:gd name="T91" fmla="*/ 2389 h 2443"/>
              <a:gd name="T92" fmla="*/ 415 w 1882"/>
              <a:gd name="T93" fmla="*/ 2278 h 2443"/>
              <a:gd name="T94" fmla="*/ 392 w 1882"/>
              <a:gd name="T95" fmla="*/ 2217 h 2443"/>
              <a:gd name="T96" fmla="*/ 332 w 1882"/>
              <a:gd name="T97" fmla="*/ 2029 h 2443"/>
              <a:gd name="T98" fmla="*/ 286 w 1882"/>
              <a:gd name="T99" fmla="*/ 1821 h 2443"/>
              <a:gd name="T100" fmla="*/ 259 w 1882"/>
              <a:gd name="T101" fmla="*/ 1671 h 2443"/>
              <a:gd name="T102" fmla="*/ 240 w 1882"/>
              <a:gd name="T103" fmla="*/ 1555 h 2443"/>
              <a:gd name="T104" fmla="*/ 229 w 1882"/>
              <a:gd name="T105" fmla="*/ 1385 h 2443"/>
              <a:gd name="T106" fmla="*/ 218 w 1882"/>
              <a:gd name="T107" fmla="*/ 1279 h 2443"/>
              <a:gd name="T108" fmla="*/ 158 w 1882"/>
              <a:gd name="T109" fmla="*/ 1075 h 2443"/>
              <a:gd name="T110" fmla="*/ 131 w 1882"/>
              <a:gd name="T111" fmla="*/ 1004 h 2443"/>
              <a:gd name="T112" fmla="*/ 29 w 1882"/>
              <a:gd name="T113" fmla="*/ 722 h 2443"/>
              <a:gd name="T114" fmla="*/ 1 w 1882"/>
              <a:gd name="T115" fmla="*/ 565 h 2443"/>
              <a:gd name="T116" fmla="*/ 10 w 1882"/>
              <a:gd name="T117" fmla="*/ 393 h 2443"/>
              <a:gd name="T118" fmla="*/ 69 w 1882"/>
              <a:gd name="T119" fmla="*/ 212 h 2443"/>
              <a:gd name="T120" fmla="*/ 137 w 1882"/>
              <a:gd name="T121" fmla="*/ 118 h 2443"/>
              <a:gd name="T122" fmla="*/ 184 w 1882"/>
              <a:gd name="T123" fmla="*/ 71 h 2443"/>
              <a:gd name="T124" fmla="*/ 336 w 1882"/>
              <a:gd name="T125" fmla="*/ 6 h 2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2" h="2443">
                <a:moveTo>
                  <a:pt x="405" y="0"/>
                </a:moveTo>
                <a:lnTo>
                  <a:pt x="440" y="0"/>
                </a:lnTo>
                <a:lnTo>
                  <a:pt x="473" y="2"/>
                </a:lnTo>
                <a:lnTo>
                  <a:pt x="506" y="6"/>
                </a:lnTo>
                <a:lnTo>
                  <a:pt x="536" y="10"/>
                </a:lnTo>
                <a:lnTo>
                  <a:pt x="564" y="14"/>
                </a:lnTo>
                <a:lnTo>
                  <a:pt x="589" y="20"/>
                </a:lnTo>
                <a:lnTo>
                  <a:pt x="611" y="24"/>
                </a:lnTo>
                <a:lnTo>
                  <a:pt x="628" y="29"/>
                </a:lnTo>
                <a:lnTo>
                  <a:pt x="642" y="32"/>
                </a:lnTo>
                <a:lnTo>
                  <a:pt x="650" y="35"/>
                </a:lnTo>
                <a:lnTo>
                  <a:pt x="654" y="35"/>
                </a:lnTo>
                <a:lnTo>
                  <a:pt x="711" y="55"/>
                </a:lnTo>
                <a:lnTo>
                  <a:pt x="766" y="69"/>
                </a:lnTo>
                <a:lnTo>
                  <a:pt x="821" y="80"/>
                </a:lnTo>
                <a:lnTo>
                  <a:pt x="873" y="87"/>
                </a:lnTo>
                <a:lnTo>
                  <a:pt x="922" y="90"/>
                </a:lnTo>
                <a:lnTo>
                  <a:pt x="969" y="91"/>
                </a:lnTo>
                <a:lnTo>
                  <a:pt x="1013" y="90"/>
                </a:lnTo>
                <a:lnTo>
                  <a:pt x="1054" y="87"/>
                </a:lnTo>
                <a:lnTo>
                  <a:pt x="1091" y="82"/>
                </a:lnTo>
                <a:lnTo>
                  <a:pt x="1124" y="77"/>
                </a:lnTo>
                <a:lnTo>
                  <a:pt x="1152" y="70"/>
                </a:lnTo>
                <a:lnTo>
                  <a:pt x="1176" y="65"/>
                </a:lnTo>
                <a:lnTo>
                  <a:pt x="1196" y="59"/>
                </a:lnTo>
                <a:lnTo>
                  <a:pt x="1210" y="55"/>
                </a:lnTo>
                <a:lnTo>
                  <a:pt x="1219" y="52"/>
                </a:lnTo>
                <a:lnTo>
                  <a:pt x="1221" y="50"/>
                </a:lnTo>
                <a:lnTo>
                  <a:pt x="1274" y="36"/>
                </a:lnTo>
                <a:lnTo>
                  <a:pt x="1321" y="24"/>
                </a:lnTo>
                <a:lnTo>
                  <a:pt x="1365" y="17"/>
                </a:lnTo>
                <a:lnTo>
                  <a:pt x="1404" y="11"/>
                </a:lnTo>
                <a:lnTo>
                  <a:pt x="1438" y="9"/>
                </a:lnTo>
                <a:lnTo>
                  <a:pt x="1469" y="8"/>
                </a:lnTo>
                <a:lnTo>
                  <a:pt x="1495" y="8"/>
                </a:lnTo>
                <a:lnTo>
                  <a:pt x="1517" y="10"/>
                </a:lnTo>
                <a:lnTo>
                  <a:pt x="1536" y="12"/>
                </a:lnTo>
                <a:lnTo>
                  <a:pt x="1550" y="15"/>
                </a:lnTo>
                <a:lnTo>
                  <a:pt x="1560" y="18"/>
                </a:lnTo>
                <a:lnTo>
                  <a:pt x="1566" y="20"/>
                </a:lnTo>
                <a:lnTo>
                  <a:pt x="1568" y="20"/>
                </a:lnTo>
                <a:lnTo>
                  <a:pt x="1607" y="26"/>
                </a:lnTo>
                <a:lnTo>
                  <a:pt x="1642" y="36"/>
                </a:lnTo>
                <a:lnTo>
                  <a:pt x="1675" y="52"/>
                </a:lnTo>
                <a:lnTo>
                  <a:pt x="1705" y="69"/>
                </a:lnTo>
                <a:lnTo>
                  <a:pt x="1731" y="91"/>
                </a:lnTo>
                <a:lnTo>
                  <a:pt x="1755" y="115"/>
                </a:lnTo>
                <a:lnTo>
                  <a:pt x="1776" y="141"/>
                </a:lnTo>
                <a:lnTo>
                  <a:pt x="1795" y="170"/>
                </a:lnTo>
                <a:lnTo>
                  <a:pt x="1811" y="201"/>
                </a:lnTo>
                <a:lnTo>
                  <a:pt x="1825" y="231"/>
                </a:lnTo>
                <a:lnTo>
                  <a:pt x="1837" y="263"/>
                </a:lnTo>
                <a:lnTo>
                  <a:pt x="1848" y="296"/>
                </a:lnTo>
                <a:lnTo>
                  <a:pt x="1856" y="328"/>
                </a:lnTo>
                <a:lnTo>
                  <a:pt x="1864" y="359"/>
                </a:lnTo>
                <a:lnTo>
                  <a:pt x="1869" y="390"/>
                </a:lnTo>
                <a:lnTo>
                  <a:pt x="1874" y="419"/>
                </a:lnTo>
                <a:lnTo>
                  <a:pt x="1877" y="446"/>
                </a:lnTo>
                <a:lnTo>
                  <a:pt x="1879" y="471"/>
                </a:lnTo>
                <a:lnTo>
                  <a:pt x="1881" y="493"/>
                </a:lnTo>
                <a:lnTo>
                  <a:pt x="1882" y="513"/>
                </a:lnTo>
                <a:lnTo>
                  <a:pt x="1882" y="528"/>
                </a:lnTo>
                <a:lnTo>
                  <a:pt x="1882" y="540"/>
                </a:lnTo>
                <a:lnTo>
                  <a:pt x="1882" y="548"/>
                </a:lnTo>
                <a:lnTo>
                  <a:pt x="1882" y="550"/>
                </a:lnTo>
                <a:lnTo>
                  <a:pt x="1877" y="610"/>
                </a:lnTo>
                <a:lnTo>
                  <a:pt x="1869" y="665"/>
                </a:lnTo>
                <a:lnTo>
                  <a:pt x="1860" y="716"/>
                </a:lnTo>
                <a:lnTo>
                  <a:pt x="1852" y="762"/>
                </a:lnTo>
                <a:lnTo>
                  <a:pt x="1842" y="801"/>
                </a:lnTo>
                <a:lnTo>
                  <a:pt x="1833" y="836"/>
                </a:lnTo>
                <a:lnTo>
                  <a:pt x="1823" y="866"/>
                </a:lnTo>
                <a:lnTo>
                  <a:pt x="1815" y="890"/>
                </a:lnTo>
                <a:lnTo>
                  <a:pt x="1808" y="910"/>
                </a:lnTo>
                <a:lnTo>
                  <a:pt x="1802" y="923"/>
                </a:lnTo>
                <a:lnTo>
                  <a:pt x="1799" y="931"/>
                </a:lnTo>
                <a:lnTo>
                  <a:pt x="1798" y="934"/>
                </a:lnTo>
                <a:lnTo>
                  <a:pt x="1772" y="985"/>
                </a:lnTo>
                <a:lnTo>
                  <a:pt x="1747" y="1033"/>
                </a:lnTo>
                <a:lnTo>
                  <a:pt x="1727" y="1080"/>
                </a:lnTo>
                <a:lnTo>
                  <a:pt x="1709" y="1124"/>
                </a:lnTo>
                <a:lnTo>
                  <a:pt x="1694" y="1166"/>
                </a:lnTo>
                <a:lnTo>
                  <a:pt x="1681" y="1203"/>
                </a:lnTo>
                <a:lnTo>
                  <a:pt x="1670" y="1237"/>
                </a:lnTo>
                <a:lnTo>
                  <a:pt x="1661" y="1268"/>
                </a:lnTo>
                <a:lnTo>
                  <a:pt x="1654" y="1293"/>
                </a:lnTo>
                <a:lnTo>
                  <a:pt x="1650" y="1314"/>
                </a:lnTo>
                <a:lnTo>
                  <a:pt x="1647" y="1328"/>
                </a:lnTo>
                <a:lnTo>
                  <a:pt x="1644" y="1338"/>
                </a:lnTo>
                <a:lnTo>
                  <a:pt x="1644" y="1341"/>
                </a:lnTo>
                <a:lnTo>
                  <a:pt x="1640" y="1373"/>
                </a:lnTo>
                <a:lnTo>
                  <a:pt x="1637" y="1403"/>
                </a:lnTo>
                <a:lnTo>
                  <a:pt x="1636" y="1428"/>
                </a:lnTo>
                <a:lnTo>
                  <a:pt x="1636" y="1449"/>
                </a:lnTo>
                <a:lnTo>
                  <a:pt x="1636" y="1465"/>
                </a:lnTo>
                <a:lnTo>
                  <a:pt x="1637" y="1476"/>
                </a:lnTo>
                <a:lnTo>
                  <a:pt x="1637" y="1479"/>
                </a:lnTo>
                <a:lnTo>
                  <a:pt x="1630" y="1540"/>
                </a:lnTo>
                <a:lnTo>
                  <a:pt x="1623" y="1600"/>
                </a:lnTo>
                <a:lnTo>
                  <a:pt x="1614" y="1657"/>
                </a:lnTo>
                <a:lnTo>
                  <a:pt x="1605" y="1714"/>
                </a:lnTo>
                <a:lnTo>
                  <a:pt x="1595" y="1768"/>
                </a:lnTo>
                <a:lnTo>
                  <a:pt x="1585" y="1819"/>
                </a:lnTo>
                <a:lnTo>
                  <a:pt x="1575" y="1868"/>
                </a:lnTo>
                <a:lnTo>
                  <a:pt x="1567" y="1913"/>
                </a:lnTo>
                <a:lnTo>
                  <a:pt x="1557" y="1956"/>
                </a:lnTo>
                <a:lnTo>
                  <a:pt x="1548" y="1994"/>
                </a:lnTo>
                <a:lnTo>
                  <a:pt x="1540" y="2029"/>
                </a:lnTo>
                <a:lnTo>
                  <a:pt x="1533" y="2059"/>
                </a:lnTo>
                <a:lnTo>
                  <a:pt x="1526" y="2084"/>
                </a:lnTo>
                <a:lnTo>
                  <a:pt x="1521" y="2105"/>
                </a:lnTo>
                <a:lnTo>
                  <a:pt x="1517" y="2120"/>
                </a:lnTo>
                <a:lnTo>
                  <a:pt x="1514" y="2129"/>
                </a:lnTo>
                <a:lnTo>
                  <a:pt x="1514" y="2132"/>
                </a:lnTo>
                <a:lnTo>
                  <a:pt x="1493" y="2189"/>
                </a:lnTo>
                <a:lnTo>
                  <a:pt x="1473" y="2240"/>
                </a:lnTo>
                <a:lnTo>
                  <a:pt x="1455" y="2283"/>
                </a:lnTo>
                <a:lnTo>
                  <a:pt x="1435" y="2319"/>
                </a:lnTo>
                <a:lnTo>
                  <a:pt x="1418" y="2349"/>
                </a:lnTo>
                <a:lnTo>
                  <a:pt x="1400" y="2375"/>
                </a:lnTo>
                <a:lnTo>
                  <a:pt x="1384" y="2395"/>
                </a:lnTo>
                <a:lnTo>
                  <a:pt x="1367" y="2412"/>
                </a:lnTo>
                <a:lnTo>
                  <a:pt x="1353" y="2424"/>
                </a:lnTo>
                <a:lnTo>
                  <a:pt x="1340" y="2433"/>
                </a:lnTo>
                <a:lnTo>
                  <a:pt x="1327" y="2438"/>
                </a:lnTo>
                <a:lnTo>
                  <a:pt x="1316" y="2441"/>
                </a:lnTo>
                <a:lnTo>
                  <a:pt x="1307" y="2443"/>
                </a:lnTo>
                <a:lnTo>
                  <a:pt x="1298" y="2443"/>
                </a:lnTo>
                <a:lnTo>
                  <a:pt x="1291" y="2443"/>
                </a:lnTo>
                <a:lnTo>
                  <a:pt x="1287" y="2441"/>
                </a:lnTo>
                <a:lnTo>
                  <a:pt x="1284" y="2440"/>
                </a:lnTo>
                <a:lnTo>
                  <a:pt x="1283" y="2439"/>
                </a:lnTo>
                <a:lnTo>
                  <a:pt x="1268" y="2434"/>
                </a:lnTo>
                <a:lnTo>
                  <a:pt x="1255" y="2423"/>
                </a:lnTo>
                <a:lnTo>
                  <a:pt x="1243" y="2407"/>
                </a:lnTo>
                <a:lnTo>
                  <a:pt x="1232" y="2388"/>
                </a:lnTo>
                <a:lnTo>
                  <a:pt x="1224" y="2364"/>
                </a:lnTo>
                <a:lnTo>
                  <a:pt x="1215" y="2337"/>
                </a:lnTo>
                <a:lnTo>
                  <a:pt x="1207" y="2310"/>
                </a:lnTo>
                <a:lnTo>
                  <a:pt x="1201" y="2280"/>
                </a:lnTo>
                <a:lnTo>
                  <a:pt x="1194" y="2252"/>
                </a:lnTo>
                <a:lnTo>
                  <a:pt x="1190" y="2222"/>
                </a:lnTo>
                <a:lnTo>
                  <a:pt x="1185" y="2195"/>
                </a:lnTo>
                <a:lnTo>
                  <a:pt x="1182" y="2170"/>
                </a:lnTo>
                <a:lnTo>
                  <a:pt x="1180" y="2148"/>
                </a:lnTo>
                <a:lnTo>
                  <a:pt x="1177" y="2128"/>
                </a:lnTo>
                <a:lnTo>
                  <a:pt x="1176" y="2114"/>
                </a:lnTo>
                <a:lnTo>
                  <a:pt x="1175" y="2105"/>
                </a:lnTo>
                <a:lnTo>
                  <a:pt x="1175" y="2102"/>
                </a:lnTo>
                <a:lnTo>
                  <a:pt x="1174" y="2039"/>
                </a:lnTo>
                <a:lnTo>
                  <a:pt x="1172" y="1980"/>
                </a:lnTo>
                <a:lnTo>
                  <a:pt x="1169" y="1925"/>
                </a:lnTo>
                <a:lnTo>
                  <a:pt x="1163" y="1874"/>
                </a:lnTo>
                <a:lnTo>
                  <a:pt x="1158" y="1828"/>
                </a:lnTo>
                <a:lnTo>
                  <a:pt x="1152" y="1785"/>
                </a:lnTo>
                <a:lnTo>
                  <a:pt x="1146" y="1749"/>
                </a:lnTo>
                <a:lnTo>
                  <a:pt x="1139" y="1716"/>
                </a:lnTo>
                <a:lnTo>
                  <a:pt x="1134" y="1690"/>
                </a:lnTo>
                <a:lnTo>
                  <a:pt x="1129" y="1669"/>
                </a:lnTo>
                <a:lnTo>
                  <a:pt x="1125" y="1654"/>
                </a:lnTo>
                <a:lnTo>
                  <a:pt x="1123" y="1644"/>
                </a:lnTo>
                <a:lnTo>
                  <a:pt x="1122" y="1640"/>
                </a:lnTo>
                <a:lnTo>
                  <a:pt x="1113" y="1606"/>
                </a:lnTo>
                <a:lnTo>
                  <a:pt x="1102" y="1578"/>
                </a:lnTo>
                <a:lnTo>
                  <a:pt x="1089" y="1553"/>
                </a:lnTo>
                <a:lnTo>
                  <a:pt x="1074" y="1532"/>
                </a:lnTo>
                <a:lnTo>
                  <a:pt x="1058" y="1514"/>
                </a:lnTo>
                <a:lnTo>
                  <a:pt x="1042" y="1500"/>
                </a:lnTo>
                <a:lnTo>
                  <a:pt x="1024" y="1489"/>
                </a:lnTo>
                <a:lnTo>
                  <a:pt x="1008" y="1480"/>
                </a:lnTo>
                <a:lnTo>
                  <a:pt x="992" y="1474"/>
                </a:lnTo>
                <a:lnTo>
                  <a:pt x="977" y="1469"/>
                </a:lnTo>
                <a:lnTo>
                  <a:pt x="964" y="1466"/>
                </a:lnTo>
                <a:lnTo>
                  <a:pt x="953" y="1465"/>
                </a:lnTo>
                <a:lnTo>
                  <a:pt x="945" y="1464"/>
                </a:lnTo>
                <a:lnTo>
                  <a:pt x="940" y="1464"/>
                </a:lnTo>
                <a:lnTo>
                  <a:pt x="937" y="1464"/>
                </a:lnTo>
                <a:lnTo>
                  <a:pt x="908" y="1464"/>
                </a:lnTo>
                <a:lnTo>
                  <a:pt x="883" y="1468"/>
                </a:lnTo>
                <a:lnTo>
                  <a:pt x="860" y="1476"/>
                </a:lnTo>
                <a:lnTo>
                  <a:pt x="840" y="1487"/>
                </a:lnTo>
                <a:lnTo>
                  <a:pt x="822" y="1500"/>
                </a:lnTo>
                <a:lnTo>
                  <a:pt x="808" y="1514"/>
                </a:lnTo>
                <a:lnTo>
                  <a:pt x="795" y="1530"/>
                </a:lnTo>
                <a:lnTo>
                  <a:pt x="785" y="1545"/>
                </a:lnTo>
                <a:lnTo>
                  <a:pt x="777" y="1559"/>
                </a:lnTo>
                <a:lnTo>
                  <a:pt x="771" y="1574"/>
                </a:lnTo>
                <a:lnTo>
                  <a:pt x="766" y="1585"/>
                </a:lnTo>
                <a:lnTo>
                  <a:pt x="763" y="1594"/>
                </a:lnTo>
                <a:lnTo>
                  <a:pt x="761" y="1600"/>
                </a:lnTo>
                <a:lnTo>
                  <a:pt x="761" y="1602"/>
                </a:lnTo>
                <a:lnTo>
                  <a:pt x="754" y="1616"/>
                </a:lnTo>
                <a:lnTo>
                  <a:pt x="748" y="1637"/>
                </a:lnTo>
                <a:lnTo>
                  <a:pt x="741" y="1662"/>
                </a:lnTo>
                <a:lnTo>
                  <a:pt x="736" y="1692"/>
                </a:lnTo>
                <a:lnTo>
                  <a:pt x="730" y="1726"/>
                </a:lnTo>
                <a:lnTo>
                  <a:pt x="725" y="1761"/>
                </a:lnTo>
                <a:lnTo>
                  <a:pt x="719" y="1799"/>
                </a:lnTo>
                <a:lnTo>
                  <a:pt x="715" y="1838"/>
                </a:lnTo>
                <a:lnTo>
                  <a:pt x="711" y="1877"/>
                </a:lnTo>
                <a:lnTo>
                  <a:pt x="707" y="1915"/>
                </a:lnTo>
                <a:lnTo>
                  <a:pt x="704" y="1953"/>
                </a:lnTo>
                <a:lnTo>
                  <a:pt x="701" y="1987"/>
                </a:lnTo>
                <a:lnTo>
                  <a:pt x="697" y="2018"/>
                </a:lnTo>
                <a:lnTo>
                  <a:pt x="695" y="2046"/>
                </a:lnTo>
                <a:lnTo>
                  <a:pt x="694" y="2069"/>
                </a:lnTo>
                <a:lnTo>
                  <a:pt x="693" y="2086"/>
                </a:lnTo>
                <a:lnTo>
                  <a:pt x="692" y="2097"/>
                </a:lnTo>
                <a:lnTo>
                  <a:pt x="692" y="2102"/>
                </a:lnTo>
                <a:lnTo>
                  <a:pt x="690" y="2157"/>
                </a:lnTo>
                <a:lnTo>
                  <a:pt x="685" y="2205"/>
                </a:lnTo>
                <a:lnTo>
                  <a:pt x="680" y="2247"/>
                </a:lnTo>
                <a:lnTo>
                  <a:pt x="673" y="2285"/>
                </a:lnTo>
                <a:lnTo>
                  <a:pt x="665" y="2318"/>
                </a:lnTo>
                <a:lnTo>
                  <a:pt x="657" y="2345"/>
                </a:lnTo>
                <a:lnTo>
                  <a:pt x="648" y="2368"/>
                </a:lnTo>
                <a:lnTo>
                  <a:pt x="639" y="2387"/>
                </a:lnTo>
                <a:lnTo>
                  <a:pt x="629" y="2402"/>
                </a:lnTo>
                <a:lnTo>
                  <a:pt x="622" y="2414"/>
                </a:lnTo>
                <a:lnTo>
                  <a:pt x="613" y="2424"/>
                </a:lnTo>
                <a:lnTo>
                  <a:pt x="606" y="2430"/>
                </a:lnTo>
                <a:lnTo>
                  <a:pt x="600" y="2435"/>
                </a:lnTo>
                <a:lnTo>
                  <a:pt x="595" y="2438"/>
                </a:lnTo>
                <a:lnTo>
                  <a:pt x="593" y="2439"/>
                </a:lnTo>
                <a:lnTo>
                  <a:pt x="592" y="2439"/>
                </a:lnTo>
                <a:lnTo>
                  <a:pt x="566" y="2439"/>
                </a:lnTo>
                <a:lnTo>
                  <a:pt x="543" y="2434"/>
                </a:lnTo>
                <a:lnTo>
                  <a:pt x="520" y="2423"/>
                </a:lnTo>
                <a:lnTo>
                  <a:pt x="500" y="2407"/>
                </a:lnTo>
                <a:lnTo>
                  <a:pt x="481" y="2389"/>
                </a:lnTo>
                <a:lnTo>
                  <a:pt x="464" y="2368"/>
                </a:lnTo>
                <a:lnTo>
                  <a:pt x="450" y="2346"/>
                </a:lnTo>
                <a:lnTo>
                  <a:pt x="435" y="2323"/>
                </a:lnTo>
                <a:lnTo>
                  <a:pt x="424" y="2300"/>
                </a:lnTo>
                <a:lnTo>
                  <a:pt x="415" y="2278"/>
                </a:lnTo>
                <a:lnTo>
                  <a:pt x="407" y="2258"/>
                </a:lnTo>
                <a:lnTo>
                  <a:pt x="400" y="2242"/>
                </a:lnTo>
                <a:lnTo>
                  <a:pt x="396" y="2228"/>
                </a:lnTo>
                <a:lnTo>
                  <a:pt x="393" y="2220"/>
                </a:lnTo>
                <a:lnTo>
                  <a:pt x="392" y="2217"/>
                </a:lnTo>
                <a:lnTo>
                  <a:pt x="380" y="2185"/>
                </a:lnTo>
                <a:lnTo>
                  <a:pt x="367" y="2149"/>
                </a:lnTo>
                <a:lnTo>
                  <a:pt x="355" y="2110"/>
                </a:lnTo>
                <a:lnTo>
                  <a:pt x="343" y="2071"/>
                </a:lnTo>
                <a:lnTo>
                  <a:pt x="332" y="2029"/>
                </a:lnTo>
                <a:lnTo>
                  <a:pt x="323" y="1987"/>
                </a:lnTo>
                <a:lnTo>
                  <a:pt x="312" y="1944"/>
                </a:lnTo>
                <a:lnTo>
                  <a:pt x="303" y="1901"/>
                </a:lnTo>
                <a:lnTo>
                  <a:pt x="294" y="1861"/>
                </a:lnTo>
                <a:lnTo>
                  <a:pt x="286" y="1821"/>
                </a:lnTo>
                <a:lnTo>
                  <a:pt x="279" y="1784"/>
                </a:lnTo>
                <a:lnTo>
                  <a:pt x="272" y="1750"/>
                </a:lnTo>
                <a:lnTo>
                  <a:pt x="267" y="1719"/>
                </a:lnTo>
                <a:lnTo>
                  <a:pt x="262" y="1692"/>
                </a:lnTo>
                <a:lnTo>
                  <a:pt x="259" y="1671"/>
                </a:lnTo>
                <a:lnTo>
                  <a:pt x="256" y="1655"/>
                </a:lnTo>
                <a:lnTo>
                  <a:pt x="255" y="1644"/>
                </a:lnTo>
                <a:lnTo>
                  <a:pt x="253" y="1640"/>
                </a:lnTo>
                <a:lnTo>
                  <a:pt x="246" y="1598"/>
                </a:lnTo>
                <a:lnTo>
                  <a:pt x="240" y="1555"/>
                </a:lnTo>
                <a:lnTo>
                  <a:pt x="236" y="1514"/>
                </a:lnTo>
                <a:lnTo>
                  <a:pt x="234" y="1477"/>
                </a:lnTo>
                <a:lnTo>
                  <a:pt x="232" y="1442"/>
                </a:lnTo>
                <a:lnTo>
                  <a:pt x="230" y="1411"/>
                </a:lnTo>
                <a:lnTo>
                  <a:pt x="229" y="1385"/>
                </a:lnTo>
                <a:lnTo>
                  <a:pt x="229" y="1363"/>
                </a:lnTo>
                <a:lnTo>
                  <a:pt x="230" y="1347"/>
                </a:lnTo>
                <a:lnTo>
                  <a:pt x="230" y="1337"/>
                </a:lnTo>
                <a:lnTo>
                  <a:pt x="230" y="1334"/>
                </a:lnTo>
                <a:lnTo>
                  <a:pt x="218" y="1279"/>
                </a:lnTo>
                <a:lnTo>
                  <a:pt x="205" y="1228"/>
                </a:lnTo>
                <a:lnTo>
                  <a:pt x="192" y="1182"/>
                </a:lnTo>
                <a:lnTo>
                  <a:pt x="180" y="1142"/>
                </a:lnTo>
                <a:lnTo>
                  <a:pt x="169" y="1106"/>
                </a:lnTo>
                <a:lnTo>
                  <a:pt x="158" y="1075"/>
                </a:lnTo>
                <a:lnTo>
                  <a:pt x="149" y="1050"/>
                </a:lnTo>
                <a:lnTo>
                  <a:pt x="142" y="1029"/>
                </a:lnTo>
                <a:lnTo>
                  <a:pt x="136" y="1015"/>
                </a:lnTo>
                <a:lnTo>
                  <a:pt x="132" y="1006"/>
                </a:lnTo>
                <a:lnTo>
                  <a:pt x="131" y="1004"/>
                </a:lnTo>
                <a:lnTo>
                  <a:pt x="102" y="939"/>
                </a:lnTo>
                <a:lnTo>
                  <a:pt x="77" y="879"/>
                </a:lnTo>
                <a:lnTo>
                  <a:pt x="57" y="822"/>
                </a:lnTo>
                <a:lnTo>
                  <a:pt x="41" y="769"/>
                </a:lnTo>
                <a:lnTo>
                  <a:pt x="29" y="722"/>
                </a:lnTo>
                <a:lnTo>
                  <a:pt x="19" y="678"/>
                </a:lnTo>
                <a:lnTo>
                  <a:pt x="11" y="641"/>
                </a:lnTo>
                <a:lnTo>
                  <a:pt x="6" y="609"/>
                </a:lnTo>
                <a:lnTo>
                  <a:pt x="2" y="584"/>
                </a:lnTo>
                <a:lnTo>
                  <a:pt x="1" y="565"/>
                </a:lnTo>
                <a:lnTo>
                  <a:pt x="0" y="555"/>
                </a:lnTo>
                <a:lnTo>
                  <a:pt x="0" y="550"/>
                </a:lnTo>
                <a:lnTo>
                  <a:pt x="0" y="493"/>
                </a:lnTo>
                <a:lnTo>
                  <a:pt x="4" y="442"/>
                </a:lnTo>
                <a:lnTo>
                  <a:pt x="10" y="393"/>
                </a:lnTo>
                <a:lnTo>
                  <a:pt x="19" y="350"/>
                </a:lnTo>
                <a:lnTo>
                  <a:pt x="30" y="309"/>
                </a:lnTo>
                <a:lnTo>
                  <a:pt x="42" y="273"/>
                </a:lnTo>
                <a:lnTo>
                  <a:pt x="55" y="241"/>
                </a:lnTo>
                <a:lnTo>
                  <a:pt x="69" y="212"/>
                </a:lnTo>
                <a:lnTo>
                  <a:pt x="85" y="186"/>
                </a:lnTo>
                <a:lnTo>
                  <a:pt x="99" y="164"/>
                </a:lnTo>
                <a:lnTo>
                  <a:pt x="113" y="146"/>
                </a:lnTo>
                <a:lnTo>
                  <a:pt x="126" y="130"/>
                </a:lnTo>
                <a:lnTo>
                  <a:pt x="137" y="118"/>
                </a:lnTo>
                <a:lnTo>
                  <a:pt x="147" y="109"/>
                </a:lnTo>
                <a:lnTo>
                  <a:pt x="155" y="102"/>
                </a:lnTo>
                <a:lnTo>
                  <a:pt x="160" y="99"/>
                </a:lnTo>
                <a:lnTo>
                  <a:pt x="161" y="96"/>
                </a:lnTo>
                <a:lnTo>
                  <a:pt x="184" y="71"/>
                </a:lnTo>
                <a:lnTo>
                  <a:pt x="210" y="52"/>
                </a:lnTo>
                <a:lnTo>
                  <a:pt x="238" y="34"/>
                </a:lnTo>
                <a:lnTo>
                  <a:pt x="269" y="22"/>
                </a:lnTo>
                <a:lnTo>
                  <a:pt x="302" y="12"/>
                </a:lnTo>
                <a:lnTo>
                  <a:pt x="336" y="6"/>
                </a:lnTo>
                <a:lnTo>
                  <a:pt x="370" y="1"/>
                </a:lnTo>
                <a:lnTo>
                  <a:pt x="40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86AA8F18-18D1-4D02-89C0-F3604F5A686C}"/>
              </a:ext>
            </a:extLst>
          </p:cNvPr>
          <p:cNvSpPr>
            <a:spLocks/>
          </p:cNvSpPr>
          <p:nvPr/>
        </p:nvSpPr>
        <p:spPr bwMode="auto">
          <a:xfrm>
            <a:off x="8517126" y="6125569"/>
            <a:ext cx="356453" cy="365022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4170D966-4FFA-4164-A527-0A878CA52E9A}"/>
              </a:ext>
            </a:extLst>
          </p:cNvPr>
          <p:cNvSpPr/>
          <p:nvPr/>
        </p:nvSpPr>
        <p:spPr>
          <a:xfrm>
            <a:off x="11783563" y="3198294"/>
            <a:ext cx="321662" cy="319701"/>
          </a:xfrm>
          <a:custGeom>
            <a:avLst/>
            <a:gdLst/>
            <a:ahLst/>
            <a:cxnLst/>
            <a:rect l="l" t="t" r="r" b="b"/>
            <a:pathLst>
              <a:path w="3984740" h="3960440">
                <a:moveTo>
                  <a:pt x="3524979" y="3362640"/>
                </a:moveTo>
                <a:cubicBezTo>
                  <a:pt x="3498469" y="3362640"/>
                  <a:pt x="3476978" y="3384131"/>
                  <a:pt x="3476978" y="3410641"/>
                </a:cubicBezTo>
                <a:lnTo>
                  <a:pt x="3476978" y="3602639"/>
                </a:lnTo>
                <a:cubicBezTo>
                  <a:pt x="3476978" y="3629149"/>
                  <a:pt x="3498469" y="3650640"/>
                  <a:pt x="3524979" y="3650640"/>
                </a:cubicBezTo>
                <a:lnTo>
                  <a:pt x="3716977" y="3650640"/>
                </a:lnTo>
                <a:cubicBezTo>
                  <a:pt x="3743487" y="3650640"/>
                  <a:pt x="3764978" y="3629149"/>
                  <a:pt x="3764978" y="3602639"/>
                </a:cubicBezTo>
                <a:lnTo>
                  <a:pt x="3764978" y="3410641"/>
                </a:lnTo>
                <a:cubicBezTo>
                  <a:pt x="3764978" y="3384131"/>
                  <a:pt x="3743487" y="3362640"/>
                  <a:pt x="3716977" y="3362640"/>
                </a:cubicBezTo>
                <a:close/>
                <a:moveTo>
                  <a:pt x="650690" y="3362640"/>
                </a:moveTo>
                <a:cubicBezTo>
                  <a:pt x="624180" y="3362640"/>
                  <a:pt x="602689" y="3384131"/>
                  <a:pt x="602689" y="3410641"/>
                </a:cubicBezTo>
                <a:lnTo>
                  <a:pt x="602689" y="3602639"/>
                </a:lnTo>
                <a:cubicBezTo>
                  <a:pt x="602689" y="3629149"/>
                  <a:pt x="624180" y="3650640"/>
                  <a:pt x="650690" y="3650640"/>
                </a:cubicBezTo>
                <a:lnTo>
                  <a:pt x="842688" y="3650640"/>
                </a:lnTo>
                <a:cubicBezTo>
                  <a:pt x="869198" y="3650640"/>
                  <a:pt x="890689" y="3629149"/>
                  <a:pt x="890689" y="3602639"/>
                </a:cubicBezTo>
                <a:lnTo>
                  <a:pt x="890689" y="3410641"/>
                </a:lnTo>
                <a:cubicBezTo>
                  <a:pt x="890689" y="3384131"/>
                  <a:pt x="869198" y="3362640"/>
                  <a:pt x="842688" y="3362640"/>
                </a:cubicBezTo>
                <a:close/>
                <a:moveTo>
                  <a:pt x="3086046" y="3362639"/>
                </a:moveTo>
                <a:cubicBezTo>
                  <a:pt x="3059536" y="3362639"/>
                  <a:pt x="3038045" y="3384130"/>
                  <a:pt x="3038045" y="3410640"/>
                </a:cubicBezTo>
                <a:lnTo>
                  <a:pt x="3038045" y="3602638"/>
                </a:lnTo>
                <a:cubicBezTo>
                  <a:pt x="3038045" y="3629148"/>
                  <a:pt x="3059536" y="3650639"/>
                  <a:pt x="3086046" y="3650639"/>
                </a:cubicBezTo>
                <a:lnTo>
                  <a:pt x="3278044" y="3650639"/>
                </a:lnTo>
                <a:cubicBezTo>
                  <a:pt x="3304554" y="3650639"/>
                  <a:pt x="3326045" y="3629148"/>
                  <a:pt x="3326045" y="3602638"/>
                </a:cubicBezTo>
                <a:lnTo>
                  <a:pt x="3326045" y="3410640"/>
                </a:lnTo>
                <a:cubicBezTo>
                  <a:pt x="3326045" y="3384130"/>
                  <a:pt x="3304554" y="3362639"/>
                  <a:pt x="3278044" y="3362639"/>
                </a:cubicBezTo>
                <a:close/>
                <a:moveTo>
                  <a:pt x="211757" y="3362639"/>
                </a:moveTo>
                <a:cubicBezTo>
                  <a:pt x="185247" y="3362639"/>
                  <a:pt x="163756" y="3384130"/>
                  <a:pt x="163756" y="3410640"/>
                </a:cubicBezTo>
                <a:lnTo>
                  <a:pt x="163756" y="3602638"/>
                </a:lnTo>
                <a:cubicBezTo>
                  <a:pt x="163756" y="3629148"/>
                  <a:pt x="185247" y="3650639"/>
                  <a:pt x="211757" y="3650639"/>
                </a:cubicBezTo>
                <a:lnTo>
                  <a:pt x="403755" y="3650639"/>
                </a:lnTo>
                <a:cubicBezTo>
                  <a:pt x="430265" y="3650639"/>
                  <a:pt x="451756" y="3629148"/>
                  <a:pt x="451756" y="3602638"/>
                </a:cubicBezTo>
                <a:lnTo>
                  <a:pt x="451756" y="3410640"/>
                </a:lnTo>
                <a:cubicBezTo>
                  <a:pt x="451756" y="3384130"/>
                  <a:pt x="430265" y="3362639"/>
                  <a:pt x="403755" y="3362639"/>
                </a:cubicBezTo>
                <a:close/>
                <a:moveTo>
                  <a:pt x="1716487" y="2922775"/>
                </a:moveTo>
                <a:lnTo>
                  <a:pt x="1716487" y="3786871"/>
                </a:lnTo>
                <a:lnTo>
                  <a:pt x="2220543" y="3786871"/>
                </a:lnTo>
                <a:lnTo>
                  <a:pt x="2220543" y="2922775"/>
                </a:lnTo>
                <a:close/>
                <a:moveTo>
                  <a:pt x="3524979" y="2889857"/>
                </a:moveTo>
                <a:cubicBezTo>
                  <a:pt x="3498469" y="2889857"/>
                  <a:pt x="3476978" y="2911348"/>
                  <a:pt x="3476978" y="2937858"/>
                </a:cubicBezTo>
                <a:lnTo>
                  <a:pt x="3476978" y="3129856"/>
                </a:lnTo>
                <a:cubicBezTo>
                  <a:pt x="3476978" y="3156366"/>
                  <a:pt x="3498469" y="3177857"/>
                  <a:pt x="3524979" y="3177857"/>
                </a:cubicBezTo>
                <a:lnTo>
                  <a:pt x="3716977" y="3177857"/>
                </a:lnTo>
                <a:cubicBezTo>
                  <a:pt x="3743487" y="3177857"/>
                  <a:pt x="3764978" y="3156366"/>
                  <a:pt x="3764978" y="3129856"/>
                </a:cubicBezTo>
                <a:lnTo>
                  <a:pt x="3764978" y="2937858"/>
                </a:lnTo>
                <a:cubicBezTo>
                  <a:pt x="3764978" y="2911348"/>
                  <a:pt x="3743487" y="2889857"/>
                  <a:pt x="3716977" y="2889857"/>
                </a:cubicBezTo>
                <a:close/>
                <a:moveTo>
                  <a:pt x="650690" y="2889857"/>
                </a:moveTo>
                <a:cubicBezTo>
                  <a:pt x="624180" y="2889857"/>
                  <a:pt x="602689" y="2911348"/>
                  <a:pt x="602689" y="2937858"/>
                </a:cubicBezTo>
                <a:lnTo>
                  <a:pt x="602689" y="3129856"/>
                </a:lnTo>
                <a:cubicBezTo>
                  <a:pt x="602689" y="3156366"/>
                  <a:pt x="624180" y="3177857"/>
                  <a:pt x="650690" y="3177857"/>
                </a:cubicBezTo>
                <a:lnTo>
                  <a:pt x="842688" y="3177857"/>
                </a:lnTo>
                <a:cubicBezTo>
                  <a:pt x="869198" y="3177857"/>
                  <a:pt x="890689" y="3156366"/>
                  <a:pt x="890689" y="3129856"/>
                </a:cubicBezTo>
                <a:lnTo>
                  <a:pt x="890689" y="2937858"/>
                </a:lnTo>
                <a:cubicBezTo>
                  <a:pt x="890689" y="2911348"/>
                  <a:pt x="869198" y="2889857"/>
                  <a:pt x="842688" y="2889857"/>
                </a:cubicBezTo>
                <a:close/>
                <a:moveTo>
                  <a:pt x="3086046" y="2889856"/>
                </a:moveTo>
                <a:cubicBezTo>
                  <a:pt x="3059536" y="2889856"/>
                  <a:pt x="3038045" y="2911347"/>
                  <a:pt x="3038045" y="2937857"/>
                </a:cubicBezTo>
                <a:lnTo>
                  <a:pt x="3038045" y="3129855"/>
                </a:lnTo>
                <a:cubicBezTo>
                  <a:pt x="3038045" y="3156365"/>
                  <a:pt x="3059536" y="3177856"/>
                  <a:pt x="3086046" y="3177856"/>
                </a:cubicBezTo>
                <a:lnTo>
                  <a:pt x="3278044" y="3177856"/>
                </a:lnTo>
                <a:cubicBezTo>
                  <a:pt x="3304554" y="3177856"/>
                  <a:pt x="3326045" y="3156365"/>
                  <a:pt x="3326045" y="3129855"/>
                </a:cubicBezTo>
                <a:lnTo>
                  <a:pt x="3326045" y="2937857"/>
                </a:lnTo>
                <a:cubicBezTo>
                  <a:pt x="3326045" y="2911347"/>
                  <a:pt x="3304554" y="2889856"/>
                  <a:pt x="3278044" y="2889856"/>
                </a:cubicBezTo>
                <a:close/>
                <a:moveTo>
                  <a:pt x="211757" y="2889856"/>
                </a:moveTo>
                <a:cubicBezTo>
                  <a:pt x="185247" y="2889856"/>
                  <a:pt x="163756" y="2911347"/>
                  <a:pt x="163756" y="2937857"/>
                </a:cubicBezTo>
                <a:lnTo>
                  <a:pt x="163756" y="3129855"/>
                </a:lnTo>
                <a:cubicBezTo>
                  <a:pt x="163756" y="3156365"/>
                  <a:pt x="185247" y="3177856"/>
                  <a:pt x="211757" y="3177856"/>
                </a:cubicBezTo>
                <a:lnTo>
                  <a:pt x="403755" y="3177856"/>
                </a:lnTo>
                <a:cubicBezTo>
                  <a:pt x="430265" y="3177856"/>
                  <a:pt x="451756" y="3156365"/>
                  <a:pt x="451756" y="3129855"/>
                </a:cubicBezTo>
                <a:lnTo>
                  <a:pt x="451756" y="2937857"/>
                </a:lnTo>
                <a:cubicBezTo>
                  <a:pt x="451756" y="2911347"/>
                  <a:pt x="430265" y="2889856"/>
                  <a:pt x="403755" y="2889856"/>
                </a:cubicBezTo>
                <a:close/>
                <a:moveTo>
                  <a:pt x="3524979" y="2417074"/>
                </a:moveTo>
                <a:cubicBezTo>
                  <a:pt x="3498469" y="2417074"/>
                  <a:pt x="3476978" y="2438565"/>
                  <a:pt x="3476978" y="2465075"/>
                </a:cubicBezTo>
                <a:lnTo>
                  <a:pt x="3476978" y="2657073"/>
                </a:lnTo>
                <a:cubicBezTo>
                  <a:pt x="3476978" y="2683583"/>
                  <a:pt x="3498469" y="2705074"/>
                  <a:pt x="3524979" y="2705074"/>
                </a:cubicBezTo>
                <a:lnTo>
                  <a:pt x="3716977" y="2705074"/>
                </a:lnTo>
                <a:cubicBezTo>
                  <a:pt x="3743487" y="2705074"/>
                  <a:pt x="3764978" y="2683583"/>
                  <a:pt x="3764978" y="2657073"/>
                </a:cubicBezTo>
                <a:lnTo>
                  <a:pt x="3764978" y="2465075"/>
                </a:lnTo>
                <a:cubicBezTo>
                  <a:pt x="3764978" y="2438565"/>
                  <a:pt x="3743487" y="2417074"/>
                  <a:pt x="3716977" y="2417074"/>
                </a:cubicBezTo>
                <a:close/>
                <a:moveTo>
                  <a:pt x="650690" y="2417074"/>
                </a:moveTo>
                <a:cubicBezTo>
                  <a:pt x="624180" y="2417074"/>
                  <a:pt x="602689" y="2438565"/>
                  <a:pt x="602689" y="2465075"/>
                </a:cubicBezTo>
                <a:lnTo>
                  <a:pt x="602689" y="2657073"/>
                </a:lnTo>
                <a:cubicBezTo>
                  <a:pt x="602689" y="2683583"/>
                  <a:pt x="624180" y="2705074"/>
                  <a:pt x="650690" y="2705074"/>
                </a:cubicBezTo>
                <a:lnTo>
                  <a:pt x="842688" y="2705074"/>
                </a:lnTo>
                <a:cubicBezTo>
                  <a:pt x="869198" y="2705074"/>
                  <a:pt x="890689" y="2683583"/>
                  <a:pt x="890689" y="2657073"/>
                </a:cubicBezTo>
                <a:lnTo>
                  <a:pt x="890689" y="2465075"/>
                </a:lnTo>
                <a:cubicBezTo>
                  <a:pt x="890689" y="2438565"/>
                  <a:pt x="869198" y="2417074"/>
                  <a:pt x="842688" y="2417074"/>
                </a:cubicBezTo>
                <a:close/>
                <a:moveTo>
                  <a:pt x="3086046" y="2417073"/>
                </a:moveTo>
                <a:cubicBezTo>
                  <a:pt x="3059536" y="2417073"/>
                  <a:pt x="3038045" y="2438564"/>
                  <a:pt x="3038045" y="2465074"/>
                </a:cubicBezTo>
                <a:lnTo>
                  <a:pt x="3038045" y="2657072"/>
                </a:lnTo>
                <a:cubicBezTo>
                  <a:pt x="3038045" y="2683582"/>
                  <a:pt x="3059536" y="2705073"/>
                  <a:pt x="3086046" y="2705073"/>
                </a:cubicBezTo>
                <a:lnTo>
                  <a:pt x="3278044" y="2705073"/>
                </a:lnTo>
                <a:cubicBezTo>
                  <a:pt x="3304554" y="2705073"/>
                  <a:pt x="3326045" y="2683582"/>
                  <a:pt x="3326045" y="2657072"/>
                </a:cubicBezTo>
                <a:lnTo>
                  <a:pt x="3326045" y="2465074"/>
                </a:lnTo>
                <a:cubicBezTo>
                  <a:pt x="3326045" y="2438564"/>
                  <a:pt x="3304554" y="2417073"/>
                  <a:pt x="3278044" y="2417073"/>
                </a:cubicBezTo>
                <a:close/>
                <a:moveTo>
                  <a:pt x="211757" y="2417073"/>
                </a:moveTo>
                <a:cubicBezTo>
                  <a:pt x="185247" y="2417073"/>
                  <a:pt x="163756" y="2438564"/>
                  <a:pt x="163756" y="2465074"/>
                </a:cubicBezTo>
                <a:lnTo>
                  <a:pt x="163756" y="2657072"/>
                </a:lnTo>
                <a:cubicBezTo>
                  <a:pt x="163756" y="2683582"/>
                  <a:pt x="185247" y="2705073"/>
                  <a:pt x="211757" y="2705073"/>
                </a:cubicBezTo>
                <a:lnTo>
                  <a:pt x="403755" y="2705073"/>
                </a:lnTo>
                <a:cubicBezTo>
                  <a:pt x="430265" y="2705073"/>
                  <a:pt x="451756" y="2683582"/>
                  <a:pt x="451756" y="2657072"/>
                </a:cubicBezTo>
                <a:lnTo>
                  <a:pt x="451756" y="2465074"/>
                </a:lnTo>
                <a:cubicBezTo>
                  <a:pt x="451756" y="2438564"/>
                  <a:pt x="430265" y="2417073"/>
                  <a:pt x="403755" y="2417073"/>
                </a:cubicBezTo>
                <a:close/>
                <a:moveTo>
                  <a:pt x="1872516" y="2415464"/>
                </a:moveTo>
                <a:cubicBezTo>
                  <a:pt x="1846006" y="2415464"/>
                  <a:pt x="1824515" y="2436955"/>
                  <a:pt x="1824515" y="2463465"/>
                </a:cubicBezTo>
                <a:lnTo>
                  <a:pt x="1824515" y="2655463"/>
                </a:lnTo>
                <a:cubicBezTo>
                  <a:pt x="1824515" y="2681973"/>
                  <a:pt x="1846006" y="2703464"/>
                  <a:pt x="1872516" y="2703464"/>
                </a:cubicBezTo>
                <a:lnTo>
                  <a:pt x="2064514" y="2703464"/>
                </a:lnTo>
                <a:cubicBezTo>
                  <a:pt x="2091024" y="2703464"/>
                  <a:pt x="2112515" y="2681973"/>
                  <a:pt x="2112515" y="2655463"/>
                </a:cubicBezTo>
                <a:lnTo>
                  <a:pt x="2112515" y="2463465"/>
                </a:lnTo>
                <a:cubicBezTo>
                  <a:pt x="2112515" y="2436955"/>
                  <a:pt x="2091024" y="2415464"/>
                  <a:pt x="2064514" y="2415464"/>
                </a:cubicBezTo>
                <a:close/>
                <a:moveTo>
                  <a:pt x="2324630" y="2415463"/>
                </a:moveTo>
                <a:cubicBezTo>
                  <a:pt x="2298120" y="2415463"/>
                  <a:pt x="2276629" y="2436954"/>
                  <a:pt x="2276629" y="2463464"/>
                </a:cubicBezTo>
                <a:lnTo>
                  <a:pt x="2276629" y="2655462"/>
                </a:lnTo>
                <a:cubicBezTo>
                  <a:pt x="2276629" y="2681972"/>
                  <a:pt x="2298120" y="2703463"/>
                  <a:pt x="2324630" y="2703463"/>
                </a:cubicBezTo>
                <a:lnTo>
                  <a:pt x="2516628" y="2703463"/>
                </a:lnTo>
                <a:cubicBezTo>
                  <a:pt x="2543138" y="2703463"/>
                  <a:pt x="2564629" y="2681972"/>
                  <a:pt x="2564629" y="2655462"/>
                </a:cubicBezTo>
                <a:lnTo>
                  <a:pt x="2564629" y="2463464"/>
                </a:lnTo>
                <a:cubicBezTo>
                  <a:pt x="2564629" y="2436954"/>
                  <a:pt x="2543138" y="2415463"/>
                  <a:pt x="2516628" y="2415463"/>
                </a:cubicBezTo>
                <a:close/>
                <a:moveTo>
                  <a:pt x="1433583" y="2415463"/>
                </a:moveTo>
                <a:cubicBezTo>
                  <a:pt x="1407073" y="2415463"/>
                  <a:pt x="1385582" y="2436954"/>
                  <a:pt x="1385582" y="2463464"/>
                </a:cubicBezTo>
                <a:lnTo>
                  <a:pt x="1385582" y="2655462"/>
                </a:lnTo>
                <a:cubicBezTo>
                  <a:pt x="1385582" y="2681972"/>
                  <a:pt x="1407073" y="2703463"/>
                  <a:pt x="1433583" y="2703463"/>
                </a:cubicBezTo>
                <a:lnTo>
                  <a:pt x="1625581" y="2703463"/>
                </a:lnTo>
                <a:cubicBezTo>
                  <a:pt x="1652091" y="2703463"/>
                  <a:pt x="1673582" y="2681972"/>
                  <a:pt x="1673582" y="2655462"/>
                </a:cubicBezTo>
                <a:lnTo>
                  <a:pt x="1673582" y="2463464"/>
                </a:lnTo>
                <a:cubicBezTo>
                  <a:pt x="1673582" y="2436954"/>
                  <a:pt x="1652091" y="2415463"/>
                  <a:pt x="1625581" y="2415463"/>
                </a:cubicBezTo>
                <a:close/>
                <a:moveTo>
                  <a:pt x="3524979" y="1944291"/>
                </a:moveTo>
                <a:cubicBezTo>
                  <a:pt x="3498469" y="1944291"/>
                  <a:pt x="3476978" y="1965782"/>
                  <a:pt x="3476978" y="1992292"/>
                </a:cubicBezTo>
                <a:lnTo>
                  <a:pt x="3476978" y="2184290"/>
                </a:lnTo>
                <a:cubicBezTo>
                  <a:pt x="3476978" y="2210800"/>
                  <a:pt x="3498469" y="2232291"/>
                  <a:pt x="3524979" y="2232291"/>
                </a:cubicBezTo>
                <a:lnTo>
                  <a:pt x="3716977" y="2232291"/>
                </a:lnTo>
                <a:cubicBezTo>
                  <a:pt x="3743487" y="2232291"/>
                  <a:pt x="3764978" y="2210800"/>
                  <a:pt x="3764978" y="2184290"/>
                </a:cubicBezTo>
                <a:lnTo>
                  <a:pt x="3764978" y="1992292"/>
                </a:lnTo>
                <a:cubicBezTo>
                  <a:pt x="3764978" y="1965782"/>
                  <a:pt x="3743487" y="1944291"/>
                  <a:pt x="3716977" y="1944291"/>
                </a:cubicBezTo>
                <a:close/>
                <a:moveTo>
                  <a:pt x="650690" y="1944291"/>
                </a:moveTo>
                <a:cubicBezTo>
                  <a:pt x="624180" y="1944291"/>
                  <a:pt x="602689" y="1965782"/>
                  <a:pt x="602689" y="1992292"/>
                </a:cubicBezTo>
                <a:lnTo>
                  <a:pt x="602689" y="2184290"/>
                </a:lnTo>
                <a:cubicBezTo>
                  <a:pt x="602689" y="2210800"/>
                  <a:pt x="624180" y="2232291"/>
                  <a:pt x="650690" y="2232291"/>
                </a:cubicBezTo>
                <a:lnTo>
                  <a:pt x="842688" y="2232291"/>
                </a:lnTo>
                <a:cubicBezTo>
                  <a:pt x="869198" y="2232291"/>
                  <a:pt x="890689" y="2210800"/>
                  <a:pt x="890689" y="2184290"/>
                </a:cubicBezTo>
                <a:lnTo>
                  <a:pt x="890689" y="1992292"/>
                </a:lnTo>
                <a:cubicBezTo>
                  <a:pt x="890689" y="1965782"/>
                  <a:pt x="869198" y="1944291"/>
                  <a:pt x="842688" y="1944291"/>
                </a:cubicBezTo>
                <a:close/>
                <a:moveTo>
                  <a:pt x="3086046" y="1944290"/>
                </a:moveTo>
                <a:cubicBezTo>
                  <a:pt x="3059536" y="1944290"/>
                  <a:pt x="3038045" y="1965781"/>
                  <a:pt x="3038045" y="1992291"/>
                </a:cubicBezTo>
                <a:lnTo>
                  <a:pt x="3038045" y="2184289"/>
                </a:lnTo>
                <a:cubicBezTo>
                  <a:pt x="3038045" y="2210799"/>
                  <a:pt x="3059536" y="2232290"/>
                  <a:pt x="3086046" y="2232290"/>
                </a:cubicBezTo>
                <a:lnTo>
                  <a:pt x="3278044" y="2232290"/>
                </a:lnTo>
                <a:cubicBezTo>
                  <a:pt x="3304554" y="2232290"/>
                  <a:pt x="3326045" y="2210799"/>
                  <a:pt x="3326045" y="2184289"/>
                </a:cubicBezTo>
                <a:lnTo>
                  <a:pt x="3326045" y="1992291"/>
                </a:lnTo>
                <a:cubicBezTo>
                  <a:pt x="3326045" y="1965781"/>
                  <a:pt x="3304554" y="1944290"/>
                  <a:pt x="3278044" y="1944290"/>
                </a:cubicBezTo>
                <a:close/>
                <a:moveTo>
                  <a:pt x="211757" y="1944290"/>
                </a:moveTo>
                <a:cubicBezTo>
                  <a:pt x="185247" y="1944290"/>
                  <a:pt x="163756" y="1965781"/>
                  <a:pt x="163756" y="1992291"/>
                </a:cubicBezTo>
                <a:lnTo>
                  <a:pt x="163756" y="2184289"/>
                </a:lnTo>
                <a:cubicBezTo>
                  <a:pt x="163756" y="2210799"/>
                  <a:pt x="185247" y="2232290"/>
                  <a:pt x="211757" y="2232290"/>
                </a:cubicBezTo>
                <a:lnTo>
                  <a:pt x="403755" y="2232290"/>
                </a:lnTo>
                <a:cubicBezTo>
                  <a:pt x="430265" y="2232290"/>
                  <a:pt x="451756" y="2210799"/>
                  <a:pt x="451756" y="2184289"/>
                </a:cubicBezTo>
                <a:lnTo>
                  <a:pt x="451756" y="1992291"/>
                </a:lnTo>
                <a:cubicBezTo>
                  <a:pt x="451756" y="1965781"/>
                  <a:pt x="430265" y="1944290"/>
                  <a:pt x="403755" y="1944290"/>
                </a:cubicBezTo>
                <a:close/>
                <a:moveTo>
                  <a:pt x="1872516" y="1944289"/>
                </a:moveTo>
                <a:cubicBezTo>
                  <a:pt x="1846006" y="1944289"/>
                  <a:pt x="1824515" y="1965780"/>
                  <a:pt x="1824515" y="1992290"/>
                </a:cubicBezTo>
                <a:lnTo>
                  <a:pt x="1824515" y="2184288"/>
                </a:lnTo>
                <a:cubicBezTo>
                  <a:pt x="1824515" y="2210798"/>
                  <a:pt x="1846006" y="2232289"/>
                  <a:pt x="1872516" y="2232289"/>
                </a:cubicBezTo>
                <a:lnTo>
                  <a:pt x="2064514" y="2232289"/>
                </a:lnTo>
                <a:cubicBezTo>
                  <a:pt x="2091024" y="2232289"/>
                  <a:pt x="2112515" y="2210798"/>
                  <a:pt x="2112515" y="2184288"/>
                </a:cubicBezTo>
                <a:lnTo>
                  <a:pt x="2112515" y="1992290"/>
                </a:lnTo>
                <a:cubicBezTo>
                  <a:pt x="2112515" y="1965780"/>
                  <a:pt x="2091024" y="1944289"/>
                  <a:pt x="2064514" y="1944289"/>
                </a:cubicBezTo>
                <a:close/>
                <a:moveTo>
                  <a:pt x="2324630" y="1944288"/>
                </a:moveTo>
                <a:cubicBezTo>
                  <a:pt x="2298120" y="1944288"/>
                  <a:pt x="2276629" y="1965779"/>
                  <a:pt x="2276629" y="1992289"/>
                </a:cubicBezTo>
                <a:lnTo>
                  <a:pt x="2276629" y="2184287"/>
                </a:lnTo>
                <a:cubicBezTo>
                  <a:pt x="2276629" y="2210797"/>
                  <a:pt x="2298120" y="2232288"/>
                  <a:pt x="2324630" y="2232288"/>
                </a:cubicBezTo>
                <a:lnTo>
                  <a:pt x="2516628" y="2232288"/>
                </a:lnTo>
                <a:cubicBezTo>
                  <a:pt x="2543138" y="2232288"/>
                  <a:pt x="2564629" y="2210797"/>
                  <a:pt x="2564629" y="2184287"/>
                </a:cubicBezTo>
                <a:lnTo>
                  <a:pt x="2564629" y="1992289"/>
                </a:lnTo>
                <a:cubicBezTo>
                  <a:pt x="2564629" y="1965779"/>
                  <a:pt x="2543138" y="1944288"/>
                  <a:pt x="2516628" y="1944288"/>
                </a:cubicBezTo>
                <a:close/>
                <a:moveTo>
                  <a:pt x="1433583" y="1944288"/>
                </a:moveTo>
                <a:cubicBezTo>
                  <a:pt x="1407073" y="1944288"/>
                  <a:pt x="1385582" y="1965779"/>
                  <a:pt x="1385582" y="1992289"/>
                </a:cubicBezTo>
                <a:lnTo>
                  <a:pt x="1385582" y="2184287"/>
                </a:lnTo>
                <a:cubicBezTo>
                  <a:pt x="1385582" y="2210797"/>
                  <a:pt x="1407073" y="2232288"/>
                  <a:pt x="1433583" y="2232288"/>
                </a:cubicBezTo>
                <a:lnTo>
                  <a:pt x="1625581" y="2232288"/>
                </a:lnTo>
                <a:cubicBezTo>
                  <a:pt x="1652091" y="2232288"/>
                  <a:pt x="1673582" y="2210797"/>
                  <a:pt x="1673582" y="2184287"/>
                </a:cubicBezTo>
                <a:lnTo>
                  <a:pt x="1673582" y="1992289"/>
                </a:lnTo>
                <a:cubicBezTo>
                  <a:pt x="1673582" y="1965779"/>
                  <a:pt x="1652091" y="1944288"/>
                  <a:pt x="1625581" y="1944288"/>
                </a:cubicBezTo>
                <a:close/>
                <a:moveTo>
                  <a:pt x="3524979" y="1471508"/>
                </a:moveTo>
                <a:cubicBezTo>
                  <a:pt x="3498469" y="1471508"/>
                  <a:pt x="3476978" y="1492999"/>
                  <a:pt x="3476978" y="1519509"/>
                </a:cubicBezTo>
                <a:lnTo>
                  <a:pt x="3476978" y="1711507"/>
                </a:lnTo>
                <a:cubicBezTo>
                  <a:pt x="3476978" y="1738017"/>
                  <a:pt x="3498469" y="1759508"/>
                  <a:pt x="3524979" y="1759508"/>
                </a:cubicBezTo>
                <a:lnTo>
                  <a:pt x="3716977" y="1759508"/>
                </a:lnTo>
                <a:cubicBezTo>
                  <a:pt x="3743487" y="1759508"/>
                  <a:pt x="3764978" y="1738017"/>
                  <a:pt x="3764978" y="1711507"/>
                </a:cubicBezTo>
                <a:lnTo>
                  <a:pt x="3764978" y="1519509"/>
                </a:lnTo>
                <a:cubicBezTo>
                  <a:pt x="3764978" y="1492999"/>
                  <a:pt x="3743487" y="1471508"/>
                  <a:pt x="3716977" y="1471508"/>
                </a:cubicBezTo>
                <a:close/>
                <a:moveTo>
                  <a:pt x="650690" y="1471508"/>
                </a:moveTo>
                <a:cubicBezTo>
                  <a:pt x="624180" y="1471508"/>
                  <a:pt x="602689" y="1492999"/>
                  <a:pt x="602689" y="1519509"/>
                </a:cubicBezTo>
                <a:lnTo>
                  <a:pt x="602689" y="1711507"/>
                </a:lnTo>
                <a:cubicBezTo>
                  <a:pt x="602689" y="1738017"/>
                  <a:pt x="624180" y="1759508"/>
                  <a:pt x="650690" y="1759508"/>
                </a:cubicBezTo>
                <a:lnTo>
                  <a:pt x="842688" y="1759508"/>
                </a:lnTo>
                <a:cubicBezTo>
                  <a:pt x="869198" y="1759508"/>
                  <a:pt x="890689" y="1738017"/>
                  <a:pt x="890689" y="1711507"/>
                </a:cubicBezTo>
                <a:lnTo>
                  <a:pt x="890689" y="1519509"/>
                </a:lnTo>
                <a:cubicBezTo>
                  <a:pt x="890689" y="1492999"/>
                  <a:pt x="869198" y="1471508"/>
                  <a:pt x="842688" y="1471508"/>
                </a:cubicBezTo>
                <a:close/>
                <a:moveTo>
                  <a:pt x="3086046" y="1471507"/>
                </a:moveTo>
                <a:cubicBezTo>
                  <a:pt x="3059536" y="1471507"/>
                  <a:pt x="3038045" y="1492998"/>
                  <a:pt x="3038045" y="1519508"/>
                </a:cubicBezTo>
                <a:lnTo>
                  <a:pt x="3038045" y="1711506"/>
                </a:lnTo>
                <a:cubicBezTo>
                  <a:pt x="3038045" y="1738016"/>
                  <a:pt x="3059536" y="1759507"/>
                  <a:pt x="3086046" y="1759507"/>
                </a:cubicBezTo>
                <a:lnTo>
                  <a:pt x="3278044" y="1759507"/>
                </a:lnTo>
                <a:cubicBezTo>
                  <a:pt x="3304554" y="1759507"/>
                  <a:pt x="3326045" y="1738016"/>
                  <a:pt x="3326045" y="1711506"/>
                </a:cubicBezTo>
                <a:lnTo>
                  <a:pt x="3326045" y="1519508"/>
                </a:lnTo>
                <a:cubicBezTo>
                  <a:pt x="3326045" y="1492998"/>
                  <a:pt x="3304554" y="1471507"/>
                  <a:pt x="3278044" y="1471507"/>
                </a:cubicBezTo>
                <a:close/>
                <a:moveTo>
                  <a:pt x="211757" y="1471507"/>
                </a:moveTo>
                <a:cubicBezTo>
                  <a:pt x="185247" y="1471507"/>
                  <a:pt x="163756" y="1492998"/>
                  <a:pt x="163756" y="1519508"/>
                </a:cubicBezTo>
                <a:lnTo>
                  <a:pt x="163756" y="1711506"/>
                </a:lnTo>
                <a:cubicBezTo>
                  <a:pt x="163756" y="1738016"/>
                  <a:pt x="185247" y="1759507"/>
                  <a:pt x="211757" y="1759507"/>
                </a:cubicBezTo>
                <a:lnTo>
                  <a:pt x="403755" y="1759507"/>
                </a:lnTo>
                <a:cubicBezTo>
                  <a:pt x="430265" y="1759507"/>
                  <a:pt x="451756" y="1738016"/>
                  <a:pt x="451756" y="1711506"/>
                </a:cubicBezTo>
                <a:lnTo>
                  <a:pt x="451756" y="1519508"/>
                </a:lnTo>
                <a:cubicBezTo>
                  <a:pt x="451756" y="1492998"/>
                  <a:pt x="430265" y="1471507"/>
                  <a:pt x="403755" y="1471507"/>
                </a:cubicBezTo>
                <a:close/>
                <a:moveTo>
                  <a:pt x="1872516" y="1471506"/>
                </a:moveTo>
                <a:cubicBezTo>
                  <a:pt x="1846006" y="1471506"/>
                  <a:pt x="1824515" y="1492997"/>
                  <a:pt x="1824515" y="1519507"/>
                </a:cubicBezTo>
                <a:lnTo>
                  <a:pt x="1824515" y="1711505"/>
                </a:lnTo>
                <a:cubicBezTo>
                  <a:pt x="1824515" y="1738015"/>
                  <a:pt x="1846006" y="1759506"/>
                  <a:pt x="1872516" y="1759506"/>
                </a:cubicBezTo>
                <a:lnTo>
                  <a:pt x="2064514" y="1759506"/>
                </a:lnTo>
                <a:cubicBezTo>
                  <a:pt x="2091024" y="1759506"/>
                  <a:pt x="2112515" y="1738015"/>
                  <a:pt x="2112515" y="1711505"/>
                </a:cubicBezTo>
                <a:lnTo>
                  <a:pt x="2112515" y="1519507"/>
                </a:lnTo>
                <a:cubicBezTo>
                  <a:pt x="2112515" y="1492997"/>
                  <a:pt x="2091024" y="1471506"/>
                  <a:pt x="2064514" y="1471506"/>
                </a:cubicBezTo>
                <a:close/>
                <a:moveTo>
                  <a:pt x="2324630" y="1471505"/>
                </a:moveTo>
                <a:cubicBezTo>
                  <a:pt x="2298120" y="1471505"/>
                  <a:pt x="2276629" y="1492996"/>
                  <a:pt x="2276629" y="1519506"/>
                </a:cubicBezTo>
                <a:lnTo>
                  <a:pt x="2276629" y="1711504"/>
                </a:lnTo>
                <a:cubicBezTo>
                  <a:pt x="2276629" y="1738014"/>
                  <a:pt x="2298120" y="1759505"/>
                  <a:pt x="2324630" y="1759505"/>
                </a:cubicBezTo>
                <a:lnTo>
                  <a:pt x="2516628" y="1759505"/>
                </a:lnTo>
                <a:cubicBezTo>
                  <a:pt x="2543138" y="1759505"/>
                  <a:pt x="2564629" y="1738014"/>
                  <a:pt x="2564629" y="1711504"/>
                </a:cubicBezTo>
                <a:lnTo>
                  <a:pt x="2564629" y="1519506"/>
                </a:lnTo>
                <a:cubicBezTo>
                  <a:pt x="2564629" y="1492996"/>
                  <a:pt x="2543138" y="1471505"/>
                  <a:pt x="2516628" y="1471505"/>
                </a:cubicBezTo>
                <a:close/>
                <a:moveTo>
                  <a:pt x="1433583" y="1471505"/>
                </a:moveTo>
                <a:cubicBezTo>
                  <a:pt x="1407073" y="1471505"/>
                  <a:pt x="1385582" y="1492996"/>
                  <a:pt x="1385582" y="1519506"/>
                </a:cubicBezTo>
                <a:lnTo>
                  <a:pt x="1385582" y="1711504"/>
                </a:lnTo>
                <a:cubicBezTo>
                  <a:pt x="1385582" y="1738014"/>
                  <a:pt x="1407073" y="1759505"/>
                  <a:pt x="1433583" y="1759505"/>
                </a:cubicBezTo>
                <a:lnTo>
                  <a:pt x="1625581" y="1759505"/>
                </a:lnTo>
                <a:cubicBezTo>
                  <a:pt x="1652091" y="1759505"/>
                  <a:pt x="1673582" y="1738014"/>
                  <a:pt x="1673582" y="1711504"/>
                </a:cubicBezTo>
                <a:lnTo>
                  <a:pt x="1673582" y="1519506"/>
                </a:lnTo>
                <a:cubicBezTo>
                  <a:pt x="1673582" y="1492996"/>
                  <a:pt x="1652091" y="1471505"/>
                  <a:pt x="1625581" y="1471505"/>
                </a:cubicBezTo>
                <a:close/>
                <a:moveTo>
                  <a:pt x="2832612" y="1192259"/>
                </a:moveTo>
                <a:lnTo>
                  <a:pt x="3984740" y="1192259"/>
                </a:lnTo>
                <a:lnTo>
                  <a:pt x="3984740" y="3960440"/>
                </a:lnTo>
                <a:lnTo>
                  <a:pt x="2832612" y="3960440"/>
                </a:lnTo>
                <a:close/>
                <a:moveTo>
                  <a:pt x="0" y="1192259"/>
                </a:moveTo>
                <a:lnTo>
                  <a:pt x="1104420" y="1192259"/>
                </a:lnTo>
                <a:lnTo>
                  <a:pt x="1104420" y="3960440"/>
                </a:lnTo>
                <a:lnTo>
                  <a:pt x="0" y="3960440"/>
                </a:lnTo>
                <a:close/>
                <a:moveTo>
                  <a:pt x="1819228" y="288032"/>
                </a:moveTo>
                <a:lnTo>
                  <a:pt x="1819228" y="590858"/>
                </a:lnTo>
                <a:lnTo>
                  <a:pt x="1516402" y="590858"/>
                </a:lnTo>
                <a:lnTo>
                  <a:pt x="1516402" y="889433"/>
                </a:lnTo>
                <a:lnTo>
                  <a:pt x="1819228" y="889433"/>
                </a:lnTo>
                <a:lnTo>
                  <a:pt x="1819228" y="1192259"/>
                </a:lnTo>
                <a:lnTo>
                  <a:pt x="2117803" y="1192259"/>
                </a:lnTo>
                <a:lnTo>
                  <a:pt x="2117803" y="889433"/>
                </a:lnTo>
                <a:lnTo>
                  <a:pt x="2420629" y="889433"/>
                </a:lnTo>
                <a:lnTo>
                  <a:pt x="2420629" y="590858"/>
                </a:lnTo>
                <a:lnTo>
                  <a:pt x="2117803" y="590858"/>
                </a:lnTo>
                <a:lnTo>
                  <a:pt x="2117803" y="288032"/>
                </a:lnTo>
                <a:close/>
                <a:moveTo>
                  <a:pt x="1201775" y="0"/>
                </a:moveTo>
                <a:lnTo>
                  <a:pt x="2735258" y="0"/>
                </a:lnTo>
                <a:lnTo>
                  <a:pt x="2735258" y="3960440"/>
                </a:lnTo>
                <a:lnTo>
                  <a:pt x="1201775" y="396044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9" name="Round Same Side Corner Rectangle 41">
            <a:extLst>
              <a:ext uri="{FF2B5EF4-FFF2-40B4-BE49-F238E27FC236}">
                <a16:creationId xmlns:a16="http://schemas.microsoft.com/office/drawing/2014/main" id="{75BA2FF6-F94C-424F-B908-42E0D429A299}"/>
              </a:ext>
            </a:extLst>
          </p:cNvPr>
          <p:cNvSpPr/>
          <p:nvPr/>
        </p:nvSpPr>
        <p:spPr>
          <a:xfrm rot="18900000">
            <a:off x="10307175" y="1017805"/>
            <a:ext cx="376907" cy="374976"/>
          </a:xfrm>
          <a:custGeom>
            <a:avLst/>
            <a:gdLst/>
            <a:ahLst/>
            <a:cxnLst/>
            <a:rect l="l" t="t" r="r" b="b"/>
            <a:pathLst>
              <a:path w="5013893" h="4988198">
                <a:moveTo>
                  <a:pt x="2478390" y="2611081"/>
                </a:moveTo>
                <a:cubicBezTo>
                  <a:pt x="2457771" y="2592409"/>
                  <a:pt x="2429286" y="2580859"/>
                  <a:pt x="2397823" y="2580860"/>
                </a:cubicBezTo>
                <a:cubicBezTo>
                  <a:pt x="2334895" y="2580860"/>
                  <a:pt x="2283883" y="2627055"/>
                  <a:pt x="2283883" y="2684041"/>
                </a:cubicBezTo>
                <a:cubicBezTo>
                  <a:pt x="2283883" y="2741026"/>
                  <a:pt x="2334895" y="2787222"/>
                  <a:pt x="2397823" y="2787222"/>
                </a:cubicBezTo>
                <a:cubicBezTo>
                  <a:pt x="2460750" y="2787222"/>
                  <a:pt x="2511762" y="2741027"/>
                  <a:pt x="2511762" y="2684041"/>
                </a:cubicBezTo>
                <a:cubicBezTo>
                  <a:pt x="2511762" y="2655548"/>
                  <a:pt x="2499009" y="2629752"/>
                  <a:pt x="2478390" y="2611081"/>
                </a:cubicBezTo>
                <a:close/>
                <a:moveTo>
                  <a:pt x="3181089" y="3310648"/>
                </a:moveTo>
                <a:lnTo>
                  <a:pt x="3181089" y="4278147"/>
                </a:lnTo>
                <a:cubicBezTo>
                  <a:pt x="3181089" y="4670297"/>
                  <a:pt x="2863188" y="4988198"/>
                  <a:pt x="2471038" y="4988198"/>
                </a:cubicBezTo>
                <a:lnTo>
                  <a:pt x="2466851" y="4988198"/>
                </a:lnTo>
                <a:cubicBezTo>
                  <a:pt x="2074701" y="4988198"/>
                  <a:pt x="1756800" y="4670297"/>
                  <a:pt x="1756800" y="4278147"/>
                </a:cubicBezTo>
                <a:lnTo>
                  <a:pt x="1756800" y="3310649"/>
                </a:lnTo>
                <a:close/>
                <a:moveTo>
                  <a:pt x="2478390" y="2244919"/>
                </a:moveTo>
                <a:cubicBezTo>
                  <a:pt x="2457771" y="2226247"/>
                  <a:pt x="2429286" y="2214698"/>
                  <a:pt x="2397822" y="2214698"/>
                </a:cubicBezTo>
                <a:cubicBezTo>
                  <a:pt x="2334895" y="2214698"/>
                  <a:pt x="2283883" y="2260894"/>
                  <a:pt x="2283883" y="2317879"/>
                </a:cubicBezTo>
                <a:cubicBezTo>
                  <a:pt x="2283883" y="2374865"/>
                  <a:pt x="2334895" y="2421060"/>
                  <a:pt x="2397823" y="2421060"/>
                </a:cubicBezTo>
                <a:cubicBezTo>
                  <a:pt x="2460750" y="2421060"/>
                  <a:pt x="2511762" y="2374865"/>
                  <a:pt x="2511762" y="2317879"/>
                </a:cubicBezTo>
                <a:cubicBezTo>
                  <a:pt x="2511762" y="2289386"/>
                  <a:pt x="2499009" y="2263591"/>
                  <a:pt x="2478390" y="2244919"/>
                </a:cubicBezTo>
                <a:close/>
                <a:moveTo>
                  <a:pt x="2883802" y="2611081"/>
                </a:moveTo>
                <a:cubicBezTo>
                  <a:pt x="2863183" y="2592409"/>
                  <a:pt x="2834698" y="2580860"/>
                  <a:pt x="2803234" y="2580860"/>
                </a:cubicBezTo>
                <a:cubicBezTo>
                  <a:pt x="2740307" y="2580860"/>
                  <a:pt x="2689295" y="2627055"/>
                  <a:pt x="2689295" y="2684041"/>
                </a:cubicBezTo>
                <a:cubicBezTo>
                  <a:pt x="2689295" y="2741027"/>
                  <a:pt x="2740307" y="2787222"/>
                  <a:pt x="2803234" y="2787222"/>
                </a:cubicBezTo>
                <a:cubicBezTo>
                  <a:pt x="2866162" y="2787222"/>
                  <a:pt x="2917174" y="2741027"/>
                  <a:pt x="2917174" y="2684041"/>
                </a:cubicBezTo>
                <a:cubicBezTo>
                  <a:pt x="2917174" y="2655548"/>
                  <a:pt x="2904421" y="2629753"/>
                  <a:pt x="2883802" y="2611081"/>
                </a:cubicBezTo>
                <a:close/>
                <a:moveTo>
                  <a:pt x="2883802" y="2244919"/>
                </a:moveTo>
                <a:cubicBezTo>
                  <a:pt x="2863183" y="2226247"/>
                  <a:pt x="2834698" y="2214698"/>
                  <a:pt x="2803234" y="2214698"/>
                </a:cubicBezTo>
                <a:cubicBezTo>
                  <a:pt x="2740307" y="2214698"/>
                  <a:pt x="2689295" y="2260893"/>
                  <a:pt x="2689295" y="2317879"/>
                </a:cubicBezTo>
                <a:cubicBezTo>
                  <a:pt x="2689295" y="2374865"/>
                  <a:pt x="2740307" y="2421060"/>
                  <a:pt x="2803234" y="2421060"/>
                </a:cubicBezTo>
                <a:cubicBezTo>
                  <a:pt x="2866162" y="2421060"/>
                  <a:pt x="2917174" y="2374865"/>
                  <a:pt x="2917174" y="2317879"/>
                </a:cubicBezTo>
                <a:cubicBezTo>
                  <a:pt x="2917174" y="2289386"/>
                  <a:pt x="2904421" y="2263591"/>
                  <a:pt x="2883802" y="2244919"/>
                </a:cubicBezTo>
                <a:close/>
                <a:moveTo>
                  <a:pt x="3090277" y="2137135"/>
                </a:moveTo>
                <a:cubicBezTo>
                  <a:pt x="3115489" y="2159966"/>
                  <a:pt x="3131082" y="2191507"/>
                  <a:pt x="3131082" y="2226346"/>
                </a:cubicBezTo>
                <a:lnTo>
                  <a:pt x="3131083" y="2730981"/>
                </a:lnTo>
                <a:cubicBezTo>
                  <a:pt x="3131083" y="2800659"/>
                  <a:pt x="3068708" y="2857144"/>
                  <a:pt x="2991765" y="2857144"/>
                </a:cubicBezTo>
                <a:lnTo>
                  <a:pt x="2178629" y="2857144"/>
                </a:lnTo>
                <a:cubicBezTo>
                  <a:pt x="2101685" y="2857144"/>
                  <a:pt x="2039311" y="2800659"/>
                  <a:pt x="2039311" y="2730981"/>
                </a:cubicBezTo>
                <a:lnTo>
                  <a:pt x="2039311" y="2226346"/>
                </a:lnTo>
                <a:cubicBezTo>
                  <a:pt x="2039311" y="2156668"/>
                  <a:pt x="2101685" y="2100183"/>
                  <a:pt x="2178628" y="2100183"/>
                </a:cubicBezTo>
                <a:lnTo>
                  <a:pt x="2991765" y="2100183"/>
                </a:lnTo>
                <a:cubicBezTo>
                  <a:pt x="3030237" y="2100183"/>
                  <a:pt x="3065066" y="2114305"/>
                  <a:pt x="3090277" y="2137135"/>
                </a:cubicBezTo>
                <a:close/>
                <a:moveTo>
                  <a:pt x="3259975" y="2022388"/>
                </a:moveTo>
                <a:cubicBezTo>
                  <a:pt x="3226293" y="1991887"/>
                  <a:pt x="3179761" y="1973021"/>
                  <a:pt x="3128364" y="1973021"/>
                </a:cubicBezTo>
                <a:lnTo>
                  <a:pt x="2042028" y="1973021"/>
                </a:lnTo>
                <a:cubicBezTo>
                  <a:pt x="1939234" y="1973021"/>
                  <a:pt x="1855902" y="2048484"/>
                  <a:pt x="1855903" y="2141571"/>
                </a:cubicBezTo>
                <a:lnTo>
                  <a:pt x="1855903" y="2815756"/>
                </a:lnTo>
                <a:cubicBezTo>
                  <a:pt x="1855902" y="2908843"/>
                  <a:pt x="1939234" y="2984307"/>
                  <a:pt x="2042028" y="2984307"/>
                </a:cubicBezTo>
                <a:lnTo>
                  <a:pt x="3128364" y="2984307"/>
                </a:lnTo>
                <a:cubicBezTo>
                  <a:pt x="3231158" y="2984307"/>
                  <a:pt x="3314490" y="2908843"/>
                  <a:pt x="3314489" y="2815756"/>
                </a:cubicBezTo>
                <a:lnTo>
                  <a:pt x="3314490" y="2141572"/>
                </a:lnTo>
                <a:cubicBezTo>
                  <a:pt x="3314490" y="2095028"/>
                  <a:pt x="3293657" y="2052890"/>
                  <a:pt x="3259975" y="2022388"/>
                </a:cubicBezTo>
                <a:close/>
                <a:moveTo>
                  <a:pt x="2951580" y="207969"/>
                </a:moveTo>
                <a:cubicBezTo>
                  <a:pt x="3080074" y="336463"/>
                  <a:pt x="3159549" y="513976"/>
                  <a:pt x="3159549" y="710051"/>
                </a:cubicBezTo>
                <a:lnTo>
                  <a:pt x="3159549" y="1677549"/>
                </a:lnTo>
                <a:lnTo>
                  <a:pt x="1735260" y="1677549"/>
                </a:lnTo>
                <a:lnTo>
                  <a:pt x="1735260" y="710051"/>
                </a:lnTo>
                <a:cubicBezTo>
                  <a:pt x="1735260" y="317901"/>
                  <a:pt x="2053161" y="0"/>
                  <a:pt x="2445311" y="0"/>
                </a:cubicBezTo>
                <a:lnTo>
                  <a:pt x="2449498" y="0"/>
                </a:lnTo>
                <a:cubicBezTo>
                  <a:pt x="2645573" y="0"/>
                  <a:pt x="2823086" y="79475"/>
                  <a:pt x="2951580" y="207969"/>
                </a:cubicBezTo>
                <a:close/>
                <a:moveTo>
                  <a:pt x="4788706" y="1962817"/>
                </a:moveTo>
                <a:cubicBezTo>
                  <a:pt x="4927838" y="2088812"/>
                  <a:pt x="5013893" y="2262872"/>
                  <a:pt x="5013893" y="2455134"/>
                </a:cubicBezTo>
                <a:lnTo>
                  <a:pt x="5013893" y="2507346"/>
                </a:lnTo>
                <a:cubicBezTo>
                  <a:pt x="5013893" y="2891869"/>
                  <a:pt x="4669673" y="3203587"/>
                  <a:pt x="4245056" y="3203587"/>
                </a:cubicBezTo>
                <a:lnTo>
                  <a:pt x="768837" y="3203587"/>
                </a:lnTo>
                <a:cubicBezTo>
                  <a:pt x="344220" y="3203587"/>
                  <a:pt x="0" y="2891869"/>
                  <a:pt x="0" y="2507346"/>
                </a:cubicBezTo>
                <a:lnTo>
                  <a:pt x="0" y="2455134"/>
                </a:lnTo>
                <a:cubicBezTo>
                  <a:pt x="0" y="2070610"/>
                  <a:pt x="344220" y="1758893"/>
                  <a:pt x="768837" y="1758893"/>
                </a:cubicBezTo>
                <a:lnTo>
                  <a:pt x="4245056" y="1758893"/>
                </a:lnTo>
                <a:cubicBezTo>
                  <a:pt x="4457364" y="1758892"/>
                  <a:pt x="4649573" y="1836822"/>
                  <a:pt x="4788706" y="196281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1" name="Donut 1">
            <a:extLst>
              <a:ext uri="{FF2B5EF4-FFF2-40B4-BE49-F238E27FC236}">
                <a16:creationId xmlns:a16="http://schemas.microsoft.com/office/drawing/2014/main" id="{E7615A79-78FD-47AE-B343-93D58B76B98F}"/>
              </a:ext>
            </a:extLst>
          </p:cNvPr>
          <p:cNvSpPr/>
          <p:nvPr/>
        </p:nvSpPr>
        <p:spPr>
          <a:xfrm>
            <a:off x="6457504" y="4564903"/>
            <a:ext cx="303144" cy="295506"/>
          </a:xfrm>
          <a:custGeom>
            <a:avLst/>
            <a:gdLst/>
            <a:ahLst/>
            <a:cxnLst/>
            <a:rect l="l" t="t" r="r" b="b"/>
            <a:pathLst>
              <a:path w="3578696" h="3488520">
                <a:moveTo>
                  <a:pt x="936104" y="2084364"/>
                </a:moveTo>
                <a:cubicBezTo>
                  <a:pt x="677606" y="2084364"/>
                  <a:pt x="468052" y="2293918"/>
                  <a:pt x="468052" y="2552416"/>
                </a:cubicBezTo>
                <a:cubicBezTo>
                  <a:pt x="468052" y="2810914"/>
                  <a:pt x="677606" y="3020468"/>
                  <a:pt x="936104" y="3020468"/>
                </a:cubicBezTo>
                <a:cubicBezTo>
                  <a:pt x="1194602" y="3020468"/>
                  <a:pt x="1404156" y="2810914"/>
                  <a:pt x="1404156" y="2552416"/>
                </a:cubicBezTo>
                <a:cubicBezTo>
                  <a:pt x="1404156" y="2293918"/>
                  <a:pt x="1194602" y="2084364"/>
                  <a:pt x="936104" y="2084364"/>
                </a:cubicBezTo>
                <a:close/>
                <a:moveTo>
                  <a:pt x="936104" y="1616312"/>
                </a:moveTo>
                <a:cubicBezTo>
                  <a:pt x="1453100" y="1616312"/>
                  <a:pt x="1872208" y="2035420"/>
                  <a:pt x="1872208" y="2552416"/>
                </a:cubicBezTo>
                <a:cubicBezTo>
                  <a:pt x="1872208" y="3069412"/>
                  <a:pt x="1453100" y="3488520"/>
                  <a:pt x="936104" y="3488520"/>
                </a:cubicBezTo>
                <a:cubicBezTo>
                  <a:pt x="419108" y="3488520"/>
                  <a:pt x="0" y="3069412"/>
                  <a:pt x="0" y="2552416"/>
                </a:cubicBezTo>
                <a:cubicBezTo>
                  <a:pt x="0" y="2035420"/>
                  <a:pt x="419108" y="1616312"/>
                  <a:pt x="936104" y="1616312"/>
                </a:cubicBezTo>
                <a:close/>
                <a:moveTo>
                  <a:pt x="2034392" y="0"/>
                </a:moveTo>
                <a:lnTo>
                  <a:pt x="3578696" y="0"/>
                </a:lnTo>
                <a:lnTo>
                  <a:pt x="3578696" y="1544304"/>
                </a:lnTo>
                <a:lnTo>
                  <a:pt x="3002547" y="1544304"/>
                </a:lnTo>
                <a:lnTo>
                  <a:pt x="3002547" y="990027"/>
                </a:lnTo>
                <a:lnTo>
                  <a:pt x="1951220" y="2041355"/>
                </a:lnTo>
                <a:lnTo>
                  <a:pt x="1512167" y="1602301"/>
                </a:lnTo>
                <a:lnTo>
                  <a:pt x="2542690" y="571779"/>
                </a:lnTo>
                <a:lnTo>
                  <a:pt x="2034392" y="57177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888FB354-E3A7-4C35-8599-697083F7517F}"/>
              </a:ext>
            </a:extLst>
          </p:cNvPr>
          <p:cNvSpPr/>
          <p:nvPr/>
        </p:nvSpPr>
        <p:spPr>
          <a:xfrm>
            <a:off x="7048615" y="1311028"/>
            <a:ext cx="203339" cy="320191"/>
          </a:xfrm>
          <a:custGeom>
            <a:avLst/>
            <a:gdLst/>
            <a:ahLst/>
            <a:cxnLst/>
            <a:rect l="l" t="t" r="r" b="b"/>
            <a:pathLst>
              <a:path w="2518668" h="3966044">
                <a:moveTo>
                  <a:pt x="1247104" y="1675381"/>
                </a:moveTo>
                <a:cubicBezTo>
                  <a:pt x="1157133" y="1675381"/>
                  <a:pt x="1084196" y="1748460"/>
                  <a:pt x="1084196" y="1838607"/>
                </a:cubicBezTo>
                <a:lnTo>
                  <a:pt x="1084196" y="2052497"/>
                </a:lnTo>
                <a:lnTo>
                  <a:pt x="868740" y="2052497"/>
                </a:lnTo>
                <a:cubicBezTo>
                  <a:pt x="778769" y="2052497"/>
                  <a:pt x="705832" y="2125576"/>
                  <a:pt x="705832" y="2215723"/>
                </a:cubicBezTo>
                <a:lnTo>
                  <a:pt x="705832" y="2244204"/>
                </a:lnTo>
                <a:cubicBezTo>
                  <a:pt x="705832" y="2334351"/>
                  <a:pt x="778769" y="2407430"/>
                  <a:pt x="868740" y="2407430"/>
                </a:cubicBezTo>
                <a:lnTo>
                  <a:pt x="1084196" y="2407430"/>
                </a:lnTo>
                <a:lnTo>
                  <a:pt x="1084196" y="2621319"/>
                </a:lnTo>
                <a:cubicBezTo>
                  <a:pt x="1084196" y="2711466"/>
                  <a:pt x="1157133" y="2784545"/>
                  <a:pt x="1247104" y="2784545"/>
                </a:cubicBezTo>
                <a:lnTo>
                  <a:pt x="1275530" y="2784545"/>
                </a:lnTo>
                <a:cubicBezTo>
                  <a:pt x="1365501" y="2784545"/>
                  <a:pt x="1438438" y="2711466"/>
                  <a:pt x="1438438" y="2621319"/>
                </a:cubicBezTo>
                <a:lnTo>
                  <a:pt x="1438438" y="2407430"/>
                </a:lnTo>
                <a:lnTo>
                  <a:pt x="1649929" y="2407430"/>
                </a:lnTo>
                <a:cubicBezTo>
                  <a:pt x="1739900" y="2407430"/>
                  <a:pt x="1812837" y="2334351"/>
                  <a:pt x="1812837" y="2244204"/>
                </a:cubicBezTo>
                <a:lnTo>
                  <a:pt x="1812837" y="2215723"/>
                </a:lnTo>
                <a:cubicBezTo>
                  <a:pt x="1812837" y="2125576"/>
                  <a:pt x="1739900" y="2052497"/>
                  <a:pt x="1649929" y="2052497"/>
                </a:cubicBezTo>
                <a:lnTo>
                  <a:pt x="1438438" y="2052497"/>
                </a:lnTo>
                <a:lnTo>
                  <a:pt x="1438438" y="1838607"/>
                </a:lnTo>
                <a:cubicBezTo>
                  <a:pt x="1438438" y="1748460"/>
                  <a:pt x="1365501" y="1675381"/>
                  <a:pt x="1275530" y="1675381"/>
                </a:cubicBezTo>
                <a:close/>
                <a:moveTo>
                  <a:pt x="598231" y="1304672"/>
                </a:moveTo>
                <a:lnTo>
                  <a:pt x="1916472" y="1304672"/>
                </a:lnTo>
                <a:lnTo>
                  <a:pt x="1916472" y="3157943"/>
                </a:lnTo>
                <a:lnTo>
                  <a:pt x="598231" y="3157943"/>
                </a:lnTo>
                <a:close/>
                <a:moveTo>
                  <a:pt x="506487" y="1209418"/>
                </a:moveTo>
                <a:lnTo>
                  <a:pt x="506487" y="3250508"/>
                </a:lnTo>
                <a:lnTo>
                  <a:pt x="2012181" y="3250508"/>
                </a:lnTo>
                <a:lnTo>
                  <a:pt x="2012181" y="1209418"/>
                </a:lnTo>
                <a:close/>
                <a:moveTo>
                  <a:pt x="419786" y="541629"/>
                </a:moveTo>
                <a:lnTo>
                  <a:pt x="2098882" y="541629"/>
                </a:lnTo>
                <a:cubicBezTo>
                  <a:pt x="2330723" y="541629"/>
                  <a:pt x="2518668" y="725826"/>
                  <a:pt x="2518668" y="953044"/>
                </a:cubicBezTo>
                <a:lnTo>
                  <a:pt x="2518668" y="3554629"/>
                </a:lnTo>
                <a:cubicBezTo>
                  <a:pt x="2518668" y="3781847"/>
                  <a:pt x="2330723" y="3966044"/>
                  <a:pt x="2098882" y="3966044"/>
                </a:cubicBezTo>
                <a:lnTo>
                  <a:pt x="419786" y="3966044"/>
                </a:lnTo>
                <a:cubicBezTo>
                  <a:pt x="187945" y="3966044"/>
                  <a:pt x="0" y="3781847"/>
                  <a:pt x="0" y="3554629"/>
                </a:cubicBezTo>
                <a:lnTo>
                  <a:pt x="0" y="953044"/>
                </a:lnTo>
                <a:cubicBezTo>
                  <a:pt x="0" y="725826"/>
                  <a:pt x="187945" y="541629"/>
                  <a:pt x="419786" y="541629"/>
                </a:cubicBezTo>
                <a:close/>
                <a:moveTo>
                  <a:pt x="696920" y="0"/>
                </a:moveTo>
                <a:lnTo>
                  <a:pt x="1821748" y="0"/>
                </a:lnTo>
                <a:cubicBezTo>
                  <a:pt x="1869056" y="0"/>
                  <a:pt x="1907406" y="38350"/>
                  <a:pt x="1907406" y="85658"/>
                </a:cubicBezTo>
                <a:lnTo>
                  <a:pt x="1907406" y="346390"/>
                </a:lnTo>
                <a:cubicBezTo>
                  <a:pt x="1907406" y="393698"/>
                  <a:pt x="1869056" y="432048"/>
                  <a:pt x="1821748" y="432048"/>
                </a:cubicBezTo>
                <a:lnTo>
                  <a:pt x="696920" y="432048"/>
                </a:lnTo>
                <a:cubicBezTo>
                  <a:pt x="649612" y="432048"/>
                  <a:pt x="611262" y="393698"/>
                  <a:pt x="611262" y="346390"/>
                </a:cubicBezTo>
                <a:lnTo>
                  <a:pt x="611262" y="85658"/>
                </a:lnTo>
                <a:cubicBezTo>
                  <a:pt x="611262" y="38350"/>
                  <a:pt x="649612" y="0"/>
                  <a:pt x="69692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Oval 3">
            <a:extLst>
              <a:ext uri="{FF2B5EF4-FFF2-40B4-BE49-F238E27FC236}">
                <a16:creationId xmlns:a16="http://schemas.microsoft.com/office/drawing/2014/main" id="{1D38BFC0-C25C-48FA-AAAD-9C502FA85732}"/>
              </a:ext>
            </a:extLst>
          </p:cNvPr>
          <p:cNvSpPr/>
          <p:nvPr/>
        </p:nvSpPr>
        <p:spPr>
          <a:xfrm>
            <a:off x="10758640" y="1904136"/>
            <a:ext cx="352275" cy="35227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9294D-5EEE-405D-AAAF-FA5FE1BF0596}"/>
              </a:ext>
            </a:extLst>
          </p:cNvPr>
          <p:cNvGrpSpPr/>
          <p:nvPr/>
        </p:nvGrpSpPr>
        <p:grpSpPr>
          <a:xfrm>
            <a:off x="5748414" y="4577914"/>
            <a:ext cx="401429" cy="232241"/>
            <a:chOff x="2574555" y="3959226"/>
            <a:chExt cx="3941661" cy="2280393"/>
          </a:xfrm>
          <a:solidFill>
            <a:schemeClr val="bg1">
              <a:alpha val="40000"/>
            </a:schemeClr>
          </a:solidFill>
        </p:grpSpPr>
        <p:sp>
          <p:nvSpPr>
            <p:cNvPr id="111" name="Donut 81">
              <a:extLst>
                <a:ext uri="{FF2B5EF4-FFF2-40B4-BE49-F238E27FC236}">
                  <a16:creationId xmlns:a16="http://schemas.microsoft.com/office/drawing/2014/main" id="{17CE0086-F66F-4C14-96F4-AA318805B0FF}"/>
                </a:ext>
              </a:extLst>
            </p:cNvPr>
            <p:cNvSpPr/>
            <p:nvPr/>
          </p:nvSpPr>
          <p:spPr>
            <a:xfrm>
              <a:off x="262778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2" name="Donut 82">
              <a:extLst>
                <a:ext uri="{FF2B5EF4-FFF2-40B4-BE49-F238E27FC236}">
                  <a16:creationId xmlns:a16="http://schemas.microsoft.com/office/drawing/2014/main" id="{0A47C995-BF75-40D0-B2C9-6D28A08EEEEB}"/>
                </a:ext>
              </a:extLst>
            </p:cNvPr>
            <p:cNvSpPr/>
            <p:nvPr/>
          </p:nvSpPr>
          <p:spPr>
            <a:xfrm>
              <a:off x="5868144" y="5591547"/>
              <a:ext cx="648072" cy="648072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83">
              <a:extLst>
                <a:ext uri="{FF2B5EF4-FFF2-40B4-BE49-F238E27FC236}">
                  <a16:creationId xmlns:a16="http://schemas.microsoft.com/office/drawing/2014/main" id="{F5BCFFD6-6380-4F3F-A67C-EB53B350A8E5}"/>
                </a:ext>
              </a:extLst>
            </p:cNvPr>
            <p:cNvSpPr/>
            <p:nvPr/>
          </p:nvSpPr>
          <p:spPr>
            <a:xfrm>
              <a:off x="2883221" y="5472334"/>
              <a:ext cx="162018" cy="420204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Rounded Rectangle 84">
              <a:extLst>
                <a:ext uri="{FF2B5EF4-FFF2-40B4-BE49-F238E27FC236}">
                  <a16:creationId xmlns:a16="http://schemas.microsoft.com/office/drawing/2014/main" id="{EBE97F11-B486-4D84-AB9F-56B547B8F983}"/>
                </a:ext>
              </a:extLst>
            </p:cNvPr>
            <p:cNvSpPr/>
            <p:nvPr/>
          </p:nvSpPr>
          <p:spPr>
            <a:xfrm>
              <a:off x="6112101" y="5473128"/>
              <a:ext cx="162018" cy="398351"/>
            </a:xfrm>
            <a:prstGeom prst="roundRect">
              <a:avLst>
                <a:gd name="adj" fmla="val 441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Rounded Rectangle 85">
              <a:extLst>
                <a:ext uri="{FF2B5EF4-FFF2-40B4-BE49-F238E27FC236}">
                  <a16:creationId xmlns:a16="http://schemas.microsoft.com/office/drawing/2014/main" id="{3CF98D7D-43C7-4EFC-BABA-23E4C6DBF8EC}"/>
                </a:ext>
              </a:extLst>
            </p:cNvPr>
            <p:cNvSpPr/>
            <p:nvPr/>
          </p:nvSpPr>
          <p:spPr>
            <a:xfrm rot="18199600">
              <a:off x="3368262" y="3899876"/>
              <a:ext cx="288032" cy="1875445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Rounded Rectangle 86">
              <a:extLst>
                <a:ext uri="{FF2B5EF4-FFF2-40B4-BE49-F238E27FC236}">
                  <a16:creationId xmlns:a16="http://schemas.microsoft.com/office/drawing/2014/main" id="{149DC0B1-2562-4FAB-B2A6-61DD4B261684}"/>
                </a:ext>
              </a:extLst>
            </p:cNvPr>
            <p:cNvSpPr/>
            <p:nvPr/>
          </p:nvSpPr>
          <p:spPr>
            <a:xfrm>
              <a:off x="6156176" y="4765811"/>
              <a:ext cx="288032" cy="755600"/>
            </a:xfrm>
            <a:prstGeom prst="roundRect">
              <a:avLst>
                <a:gd name="adj" fmla="val 360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ounded Rectangle 87">
              <a:extLst>
                <a:ext uri="{FF2B5EF4-FFF2-40B4-BE49-F238E27FC236}">
                  <a16:creationId xmlns:a16="http://schemas.microsoft.com/office/drawing/2014/main" id="{F4EC1FBC-2D68-489E-9163-3F3AC3E64BD9}"/>
                </a:ext>
              </a:extLst>
            </p:cNvPr>
            <p:cNvSpPr/>
            <p:nvPr/>
          </p:nvSpPr>
          <p:spPr>
            <a:xfrm>
              <a:off x="2699792" y="5161371"/>
              <a:ext cx="3744416" cy="36004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ed Rectangle 16">
              <a:extLst>
                <a:ext uri="{FF2B5EF4-FFF2-40B4-BE49-F238E27FC236}">
                  <a16:creationId xmlns:a16="http://schemas.microsoft.com/office/drawing/2014/main" id="{2B2518BA-87D2-41CA-859E-B063C4D61AAC}"/>
                </a:ext>
              </a:extLst>
            </p:cNvPr>
            <p:cNvSpPr/>
            <p:nvPr/>
          </p:nvSpPr>
          <p:spPr>
            <a:xfrm>
              <a:off x="4294882" y="4509120"/>
              <a:ext cx="1801319" cy="552747"/>
            </a:xfrm>
            <a:custGeom>
              <a:avLst/>
              <a:gdLst/>
              <a:ahLst/>
              <a:cxnLst/>
              <a:rect l="l" t="t" r="r" b="b"/>
              <a:pathLst>
                <a:path w="1467163" h="377555">
                  <a:moveTo>
                    <a:pt x="115742" y="0"/>
                  </a:moveTo>
                  <a:lnTo>
                    <a:pt x="1351421" y="0"/>
                  </a:lnTo>
                  <a:cubicBezTo>
                    <a:pt x="1415344" y="0"/>
                    <a:pt x="1467163" y="51819"/>
                    <a:pt x="1467163" y="115742"/>
                  </a:cubicBezTo>
                  <a:lnTo>
                    <a:pt x="1467163" y="377555"/>
                  </a:lnTo>
                  <a:lnTo>
                    <a:pt x="0" y="377555"/>
                  </a:lnTo>
                  <a:lnTo>
                    <a:pt x="0" y="115742"/>
                  </a:lnTo>
                  <a:cubicBezTo>
                    <a:pt x="0" y="51819"/>
                    <a:pt x="51819" y="0"/>
                    <a:pt x="1157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82C42EE-AC35-45CF-917C-C9E019A83D0F}"/>
                </a:ext>
              </a:extLst>
            </p:cNvPr>
            <p:cNvSpPr/>
            <p:nvPr/>
          </p:nvSpPr>
          <p:spPr>
            <a:xfrm>
              <a:off x="3110319" y="395922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Rounded Rectangle 19">
              <a:extLst>
                <a:ext uri="{FF2B5EF4-FFF2-40B4-BE49-F238E27FC236}">
                  <a16:creationId xmlns:a16="http://schemas.microsoft.com/office/drawing/2014/main" id="{9F25B061-9A0A-4151-B4F9-E6EADE333D84}"/>
                </a:ext>
              </a:extLst>
            </p:cNvPr>
            <p:cNvSpPr/>
            <p:nvPr/>
          </p:nvSpPr>
          <p:spPr>
            <a:xfrm rot="1961904">
              <a:off x="3453236" y="4426052"/>
              <a:ext cx="946970" cy="401316"/>
            </a:xfrm>
            <a:custGeom>
              <a:avLst/>
              <a:gdLst/>
              <a:ahLst/>
              <a:cxnLst/>
              <a:rect l="l" t="t" r="r" b="b"/>
              <a:pathLst>
                <a:path w="946970" h="401316">
                  <a:moveTo>
                    <a:pt x="66114" y="94549"/>
                  </a:moveTo>
                  <a:cubicBezTo>
                    <a:pt x="80082" y="84288"/>
                    <a:pt x="96014" y="74649"/>
                    <a:pt x="113671" y="65740"/>
                  </a:cubicBezTo>
                  <a:cubicBezTo>
                    <a:pt x="137213" y="53862"/>
                    <a:pt x="163820" y="43284"/>
                    <a:pt x="192918" y="34269"/>
                  </a:cubicBezTo>
                  <a:cubicBezTo>
                    <a:pt x="262753" y="12633"/>
                    <a:pt x="346940" y="0"/>
                    <a:pt x="437561" y="0"/>
                  </a:cubicBezTo>
                  <a:lnTo>
                    <a:pt x="689345" y="0"/>
                  </a:lnTo>
                  <a:lnTo>
                    <a:pt x="946970" y="401316"/>
                  </a:lnTo>
                  <a:lnTo>
                    <a:pt x="437561" y="401315"/>
                  </a:lnTo>
                  <a:cubicBezTo>
                    <a:pt x="195904" y="401315"/>
                    <a:pt x="1" y="311478"/>
                    <a:pt x="0" y="200658"/>
                  </a:cubicBezTo>
                  <a:cubicBezTo>
                    <a:pt x="-1" y="161698"/>
                    <a:pt x="24212" y="125330"/>
                    <a:pt x="66114" y="945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6" name="Freeform 9">
            <a:extLst>
              <a:ext uri="{FF2B5EF4-FFF2-40B4-BE49-F238E27FC236}">
                <a16:creationId xmlns:a16="http://schemas.microsoft.com/office/drawing/2014/main" id="{FBE13BCA-3847-4EB5-98A2-E9378746655E}"/>
              </a:ext>
            </a:extLst>
          </p:cNvPr>
          <p:cNvSpPr>
            <a:spLocks noEditPoints="1"/>
          </p:cNvSpPr>
          <p:nvPr/>
        </p:nvSpPr>
        <p:spPr bwMode="auto">
          <a:xfrm>
            <a:off x="9794934" y="1525673"/>
            <a:ext cx="258056" cy="352820"/>
          </a:xfrm>
          <a:custGeom>
            <a:avLst/>
            <a:gdLst>
              <a:gd name="T0" fmla="*/ 313 w 2568"/>
              <a:gd name="T1" fmla="*/ 3691 h 3758"/>
              <a:gd name="T2" fmla="*/ 788 w 2568"/>
              <a:gd name="T3" fmla="*/ 2204 h 3758"/>
              <a:gd name="T4" fmla="*/ 1180 w 2568"/>
              <a:gd name="T5" fmla="*/ 2733 h 3758"/>
              <a:gd name="T6" fmla="*/ 760 w 2568"/>
              <a:gd name="T7" fmla="*/ 3231 h 3758"/>
              <a:gd name="T8" fmla="*/ 486 w 2568"/>
              <a:gd name="T9" fmla="*/ 3544 h 3758"/>
              <a:gd name="T10" fmla="*/ 342 w 2568"/>
              <a:gd name="T11" fmla="*/ 3669 h 3758"/>
              <a:gd name="T12" fmla="*/ 295 w 2568"/>
              <a:gd name="T13" fmla="*/ 3657 h 3758"/>
              <a:gd name="T14" fmla="*/ 220 w 2568"/>
              <a:gd name="T15" fmla="*/ 3529 h 3758"/>
              <a:gd name="T16" fmla="*/ 126 w 2568"/>
              <a:gd name="T17" fmla="*/ 3349 h 3758"/>
              <a:gd name="T18" fmla="*/ 40 w 2568"/>
              <a:gd name="T19" fmla="*/ 3153 h 3758"/>
              <a:gd name="T20" fmla="*/ 0 w 2568"/>
              <a:gd name="T21" fmla="*/ 2980 h 3758"/>
              <a:gd name="T22" fmla="*/ 49 w 2568"/>
              <a:gd name="T23" fmla="*/ 2911 h 3758"/>
              <a:gd name="T24" fmla="*/ 144 w 2568"/>
              <a:gd name="T25" fmla="*/ 2806 h 3758"/>
              <a:gd name="T26" fmla="*/ 1244 w 2568"/>
              <a:gd name="T27" fmla="*/ 0 h 3758"/>
              <a:gd name="T28" fmla="*/ 1560 w 2568"/>
              <a:gd name="T29" fmla="*/ 51 h 3758"/>
              <a:gd name="T30" fmla="*/ 1791 w 2568"/>
              <a:gd name="T31" fmla="*/ 193 h 3758"/>
              <a:gd name="T32" fmla="*/ 1957 w 2568"/>
              <a:gd name="T33" fmla="*/ 398 h 3758"/>
              <a:gd name="T34" fmla="*/ 2077 w 2568"/>
              <a:gd name="T35" fmla="*/ 642 h 3758"/>
              <a:gd name="T36" fmla="*/ 2153 w 2568"/>
              <a:gd name="T37" fmla="*/ 858 h 3758"/>
              <a:gd name="T38" fmla="*/ 2180 w 2568"/>
              <a:gd name="T39" fmla="*/ 1082 h 3758"/>
              <a:gd name="T40" fmla="*/ 2073 w 2568"/>
              <a:gd name="T41" fmla="*/ 1427 h 3758"/>
              <a:gd name="T42" fmla="*/ 1937 w 2568"/>
              <a:gd name="T43" fmla="*/ 1682 h 3758"/>
              <a:gd name="T44" fmla="*/ 1844 w 2568"/>
              <a:gd name="T45" fmla="*/ 1817 h 3758"/>
              <a:gd name="T46" fmla="*/ 1539 w 2568"/>
              <a:gd name="T47" fmla="*/ 1055 h 3758"/>
              <a:gd name="T48" fmla="*/ 1639 w 2568"/>
              <a:gd name="T49" fmla="*/ 811 h 3758"/>
              <a:gd name="T50" fmla="*/ 1442 w 2568"/>
              <a:gd name="T51" fmla="*/ 627 h 3758"/>
              <a:gd name="T52" fmla="*/ 1180 w 2568"/>
              <a:gd name="T53" fmla="*/ 606 h 3758"/>
              <a:gd name="T54" fmla="*/ 1028 w 2568"/>
              <a:gd name="T55" fmla="*/ 667 h 3758"/>
              <a:gd name="T56" fmla="*/ 953 w 2568"/>
              <a:gd name="T57" fmla="*/ 742 h 3758"/>
              <a:gd name="T58" fmla="*/ 931 w 2568"/>
              <a:gd name="T59" fmla="*/ 818 h 3758"/>
              <a:gd name="T60" fmla="*/ 968 w 2568"/>
              <a:gd name="T61" fmla="*/ 909 h 3758"/>
              <a:gd name="T62" fmla="*/ 1153 w 2568"/>
              <a:gd name="T63" fmla="*/ 1213 h 3758"/>
              <a:gd name="T64" fmla="*/ 1486 w 2568"/>
              <a:gd name="T65" fmla="*/ 1644 h 3758"/>
              <a:gd name="T66" fmla="*/ 2184 w 2568"/>
              <a:gd name="T67" fmla="*/ 2517 h 3758"/>
              <a:gd name="T68" fmla="*/ 2566 w 2568"/>
              <a:gd name="T69" fmla="*/ 3055 h 3758"/>
              <a:gd name="T70" fmla="*/ 2540 w 2568"/>
              <a:gd name="T71" fmla="*/ 3186 h 3758"/>
              <a:gd name="T72" fmla="*/ 2489 w 2568"/>
              <a:gd name="T73" fmla="*/ 3382 h 3758"/>
              <a:gd name="T74" fmla="*/ 2411 w 2568"/>
              <a:gd name="T75" fmla="*/ 3615 h 3758"/>
              <a:gd name="T76" fmla="*/ 2320 w 2568"/>
              <a:gd name="T77" fmla="*/ 3753 h 3758"/>
              <a:gd name="T78" fmla="*/ 2222 w 2568"/>
              <a:gd name="T79" fmla="*/ 3722 h 3758"/>
              <a:gd name="T80" fmla="*/ 2137 w 2568"/>
              <a:gd name="T81" fmla="*/ 3622 h 3758"/>
              <a:gd name="T82" fmla="*/ 1829 w 2568"/>
              <a:gd name="T83" fmla="*/ 3253 h 3758"/>
              <a:gd name="T84" fmla="*/ 1304 w 2568"/>
              <a:gd name="T85" fmla="*/ 2600 h 3758"/>
              <a:gd name="T86" fmla="*/ 824 w 2568"/>
              <a:gd name="T87" fmla="*/ 1957 h 3758"/>
              <a:gd name="T88" fmla="*/ 533 w 2568"/>
              <a:gd name="T89" fmla="*/ 1477 h 3758"/>
              <a:gd name="T90" fmla="*/ 433 w 2568"/>
              <a:gd name="T91" fmla="*/ 1195 h 3758"/>
              <a:gd name="T92" fmla="*/ 429 w 2568"/>
              <a:gd name="T93" fmla="*/ 880 h 3758"/>
              <a:gd name="T94" fmla="*/ 559 w 2568"/>
              <a:gd name="T95" fmla="*/ 524 h 3758"/>
              <a:gd name="T96" fmla="*/ 762 w 2568"/>
              <a:gd name="T97" fmla="*/ 231 h 3758"/>
              <a:gd name="T98" fmla="*/ 1006 w 2568"/>
              <a:gd name="T99" fmla="*/ 55 h 3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68" h="3758">
                <a:moveTo>
                  <a:pt x="313" y="3691"/>
                </a:moveTo>
                <a:lnTo>
                  <a:pt x="315" y="3695"/>
                </a:lnTo>
                <a:lnTo>
                  <a:pt x="311" y="3693"/>
                </a:lnTo>
                <a:lnTo>
                  <a:pt x="313" y="3691"/>
                </a:lnTo>
                <a:close/>
                <a:moveTo>
                  <a:pt x="711" y="2122"/>
                </a:moveTo>
                <a:lnTo>
                  <a:pt x="739" y="2142"/>
                </a:lnTo>
                <a:lnTo>
                  <a:pt x="764" y="2169"/>
                </a:lnTo>
                <a:lnTo>
                  <a:pt x="788" y="2204"/>
                </a:lnTo>
                <a:lnTo>
                  <a:pt x="809" y="2238"/>
                </a:lnTo>
                <a:lnTo>
                  <a:pt x="829" y="2271"/>
                </a:lnTo>
                <a:lnTo>
                  <a:pt x="848" y="2300"/>
                </a:lnTo>
                <a:lnTo>
                  <a:pt x="1180" y="2733"/>
                </a:lnTo>
                <a:lnTo>
                  <a:pt x="1080" y="2862"/>
                </a:lnTo>
                <a:lnTo>
                  <a:pt x="977" y="2987"/>
                </a:lnTo>
                <a:lnTo>
                  <a:pt x="868" y="3109"/>
                </a:lnTo>
                <a:lnTo>
                  <a:pt x="760" y="3231"/>
                </a:lnTo>
                <a:lnTo>
                  <a:pt x="651" y="3353"/>
                </a:lnTo>
                <a:lnTo>
                  <a:pt x="548" y="3477"/>
                </a:lnTo>
                <a:lnTo>
                  <a:pt x="520" y="3509"/>
                </a:lnTo>
                <a:lnTo>
                  <a:pt x="486" y="3544"/>
                </a:lnTo>
                <a:lnTo>
                  <a:pt x="451" y="3578"/>
                </a:lnTo>
                <a:lnTo>
                  <a:pt x="413" y="3611"/>
                </a:lnTo>
                <a:lnTo>
                  <a:pt x="377" y="3642"/>
                </a:lnTo>
                <a:lnTo>
                  <a:pt x="342" y="3669"/>
                </a:lnTo>
                <a:lnTo>
                  <a:pt x="313" y="3691"/>
                </a:lnTo>
                <a:lnTo>
                  <a:pt x="311" y="3689"/>
                </a:lnTo>
                <a:lnTo>
                  <a:pt x="306" y="3677"/>
                </a:lnTo>
                <a:lnTo>
                  <a:pt x="295" y="3657"/>
                </a:lnTo>
                <a:lnTo>
                  <a:pt x="280" y="3631"/>
                </a:lnTo>
                <a:lnTo>
                  <a:pt x="262" y="3602"/>
                </a:lnTo>
                <a:lnTo>
                  <a:pt x="242" y="3567"/>
                </a:lnTo>
                <a:lnTo>
                  <a:pt x="220" y="3529"/>
                </a:lnTo>
                <a:lnTo>
                  <a:pt x="197" y="3487"/>
                </a:lnTo>
                <a:lnTo>
                  <a:pt x="173" y="3444"/>
                </a:lnTo>
                <a:lnTo>
                  <a:pt x="149" y="3397"/>
                </a:lnTo>
                <a:lnTo>
                  <a:pt x="126" y="3349"/>
                </a:lnTo>
                <a:lnTo>
                  <a:pt x="102" y="3300"/>
                </a:lnTo>
                <a:lnTo>
                  <a:pt x="79" y="3251"/>
                </a:lnTo>
                <a:lnTo>
                  <a:pt x="59" y="3202"/>
                </a:lnTo>
                <a:lnTo>
                  <a:pt x="40" y="3153"/>
                </a:lnTo>
                <a:lnTo>
                  <a:pt x="24" y="3107"/>
                </a:lnTo>
                <a:lnTo>
                  <a:pt x="13" y="3062"/>
                </a:lnTo>
                <a:lnTo>
                  <a:pt x="4" y="3020"/>
                </a:lnTo>
                <a:lnTo>
                  <a:pt x="0" y="2980"/>
                </a:lnTo>
                <a:lnTo>
                  <a:pt x="4" y="2971"/>
                </a:lnTo>
                <a:lnTo>
                  <a:pt x="13" y="2955"/>
                </a:lnTo>
                <a:lnTo>
                  <a:pt x="29" y="2935"/>
                </a:lnTo>
                <a:lnTo>
                  <a:pt x="49" y="2911"/>
                </a:lnTo>
                <a:lnTo>
                  <a:pt x="71" y="2886"/>
                </a:lnTo>
                <a:lnTo>
                  <a:pt x="97" y="2858"/>
                </a:lnTo>
                <a:lnTo>
                  <a:pt x="120" y="2833"/>
                </a:lnTo>
                <a:lnTo>
                  <a:pt x="144" y="2806"/>
                </a:lnTo>
                <a:lnTo>
                  <a:pt x="166" y="2782"/>
                </a:lnTo>
                <a:lnTo>
                  <a:pt x="184" y="2762"/>
                </a:lnTo>
                <a:lnTo>
                  <a:pt x="711" y="2122"/>
                </a:lnTo>
                <a:close/>
                <a:moveTo>
                  <a:pt x="1244" y="0"/>
                </a:moveTo>
                <a:lnTo>
                  <a:pt x="1333" y="4"/>
                </a:lnTo>
                <a:lnTo>
                  <a:pt x="1415" y="13"/>
                </a:lnTo>
                <a:lnTo>
                  <a:pt x="1491" y="29"/>
                </a:lnTo>
                <a:lnTo>
                  <a:pt x="1560" y="51"/>
                </a:lnTo>
                <a:lnTo>
                  <a:pt x="1626" y="78"/>
                </a:lnTo>
                <a:lnTo>
                  <a:pt x="1686" y="111"/>
                </a:lnTo>
                <a:lnTo>
                  <a:pt x="1740" y="149"/>
                </a:lnTo>
                <a:lnTo>
                  <a:pt x="1791" y="193"/>
                </a:lnTo>
                <a:lnTo>
                  <a:pt x="1839" y="238"/>
                </a:lnTo>
                <a:lnTo>
                  <a:pt x="1880" y="289"/>
                </a:lnTo>
                <a:lnTo>
                  <a:pt x="1920" y="342"/>
                </a:lnTo>
                <a:lnTo>
                  <a:pt x="1957" y="398"/>
                </a:lnTo>
                <a:lnTo>
                  <a:pt x="1989" y="457"/>
                </a:lnTo>
                <a:lnTo>
                  <a:pt x="2020" y="517"/>
                </a:lnTo>
                <a:lnTo>
                  <a:pt x="2049" y="578"/>
                </a:lnTo>
                <a:lnTo>
                  <a:pt x="2077" y="642"/>
                </a:lnTo>
                <a:lnTo>
                  <a:pt x="2097" y="693"/>
                </a:lnTo>
                <a:lnTo>
                  <a:pt x="2117" y="746"/>
                </a:lnTo>
                <a:lnTo>
                  <a:pt x="2135" y="802"/>
                </a:lnTo>
                <a:lnTo>
                  <a:pt x="2153" y="858"/>
                </a:lnTo>
                <a:lnTo>
                  <a:pt x="2166" y="917"/>
                </a:lnTo>
                <a:lnTo>
                  <a:pt x="2177" y="973"/>
                </a:lnTo>
                <a:lnTo>
                  <a:pt x="2180" y="1029"/>
                </a:lnTo>
                <a:lnTo>
                  <a:pt x="2180" y="1082"/>
                </a:lnTo>
                <a:lnTo>
                  <a:pt x="2171" y="1133"/>
                </a:lnTo>
                <a:lnTo>
                  <a:pt x="2144" y="1238"/>
                </a:lnTo>
                <a:lnTo>
                  <a:pt x="2111" y="1335"/>
                </a:lnTo>
                <a:lnTo>
                  <a:pt x="2073" y="1427"/>
                </a:lnTo>
                <a:lnTo>
                  <a:pt x="2029" y="1515"/>
                </a:lnTo>
                <a:lnTo>
                  <a:pt x="1984" y="1597"/>
                </a:lnTo>
                <a:lnTo>
                  <a:pt x="1960" y="1640"/>
                </a:lnTo>
                <a:lnTo>
                  <a:pt x="1937" y="1682"/>
                </a:lnTo>
                <a:lnTo>
                  <a:pt x="1911" y="1724"/>
                </a:lnTo>
                <a:lnTo>
                  <a:pt x="1884" y="1769"/>
                </a:lnTo>
                <a:lnTo>
                  <a:pt x="1851" y="1817"/>
                </a:lnTo>
                <a:lnTo>
                  <a:pt x="1844" y="1817"/>
                </a:lnTo>
                <a:lnTo>
                  <a:pt x="1404" y="1240"/>
                </a:lnTo>
                <a:lnTo>
                  <a:pt x="1449" y="1182"/>
                </a:lnTo>
                <a:lnTo>
                  <a:pt x="1495" y="1120"/>
                </a:lnTo>
                <a:lnTo>
                  <a:pt x="1539" y="1055"/>
                </a:lnTo>
                <a:lnTo>
                  <a:pt x="1579" y="987"/>
                </a:lnTo>
                <a:lnTo>
                  <a:pt x="1611" y="917"/>
                </a:lnTo>
                <a:lnTo>
                  <a:pt x="1626" y="862"/>
                </a:lnTo>
                <a:lnTo>
                  <a:pt x="1639" y="811"/>
                </a:lnTo>
                <a:lnTo>
                  <a:pt x="1651" y="757"/>
                </a:lnTo>
                <a:lnTo>
                  <a:pt x="1582" y="702"/>
                </a:lnTo>
                <a:lnTo>
                  <a:pt x="1511" y="658"/>
                </a:lnTo>
                <a:lnTo>
                  <a:pt x="1442" y="627"/>
                </a:lnTo>
                <a:lnTo>
                  <a:pt x="1375" y="607"/>
                </a:lnTo>
                <a:lnTo>
                  <a:pt x="1308" y="597"/>
                </a:lnTo>
                <a:lnTo>
                  <a:pt x="1244" y="597"/>
                </a:lnTo>
                <a:lnTo>
                  <a:pt x="1180" y="606"/>
                </a:lnTo>
                <a:lnTo>
                  <a:pt x="1119" y="622"/>
                </a:lnTo>
                <a:lnTo>
                  <a:pt x="1060" y="646"/>
                </a:lnTo>
                <a:lnTo>
                  <a:pt x="1046" y="653"/>
                </a:lnTo>
                <a:lnTo>
                  <a:pt x="1028" y="667"/>
                </a:lnTo>
                <a:lnTo>
                  <a:pt x="1009" y="684"/>
                </a:lnTo>
                <a:lnTo>
                  <a:pt x="989" y="704"/>
                </a:lnTo>
                <a:lnTo>
                  <a:pt x="969" y="724"/>
                </a:lnTo>
                <a:lnTo>
                  <a:pt x="953" y="742"/>
                </a:lnTo>
                <a:lnTo>
                  <a:pt x="940" y="760"/>
                </a:lnTo>
                <a:lnTo>
                  <a:pt x="931" y="773"/>
                </a:lnTo>
                <a:lnTo>
                  <a:pt x="928" y="795"/>
                </a:lnTo>
                <a:lnTo>
                  <a:pt x="931" y="818"/>
                </a:lnTo>
                <a:lnTo>
                  <a:pt x="940" y="844"/>
                </a:lnTo>
                <a:lnTo>
                  <a:pt x="949" y="869"/>
                </a:lnTo>
                <a:lnTo>
                  <a:pt x="960" y="891"/>
                </a:lnTo>
                <a:lnTo>
                  <a:pt x="968" y="909"/>
                </a:lnTo>
                <a:lnTo>
                  <a:pt x="1004" y="989"/>
                </a:lnTo>
                <a:lnTo>
                  <a:pt x="1049" y="1067"/>
                </a:lnTo>
                <a:lnTo>
                  <a:pt x="1100" y="1142"/>
                </a:lnTo>
                <a:lnTo>
                  <a:pt x="1153" y="1213"/>
                </a:lnTo>
                <a:lnTo>
                  <a:pt x="1209" y="1284"/>
                </a:lnTo>
                <a:lnTo>
                  <a:pt x="1264" y="1353"/>
                </a:lnTo>
                <a:lnTo>
                  <a:pt x="1317" y="1422"/>
                </a:lnTo>
                <a:lnTo>
                  <a:pt x="1486" y="1644"/>
                </a:lnTo>
                <a:lnTo>
                  <a:pt x="1659" y="1864"/>
                </a:lnTo>
                <a:lnTo>
                  <a:pt x="1835" y="2080"/>
                </a:lnTo>
                <a:lnTo>
                  <a:pt x="2011" y="2298"/>
                </a:lnTo>
                <a:lnTo>
                  <a:pt x="2184" y="2517"/>
                </a:lnTo>
                <a:lnTo>
                  <a:pt x="2557" y="2966"/>
                </a:lnTo>
                <a:lnTo>
                  <a:pt x="2564" y="2991"/>
                </a:lnTo>
                <a:lnTo>
                  <a:pt x="2568" y="3020"/>
                </a:lnTo>
                <a:lnTo>
                  <a:pt x="2566" y="3055"/>
                </a:lnTo>
                <a:lnTo>
                  <a:pt x="2560" y="3089"/>
                </a:lnTo>
                <a:lnTo>
                  <a:pt x="2555" y="3126"/>
                </a:lnTo>
                <a:lnTo>
                  <a:pt x="2546" y="3157"/>
                </a:lnTo>
                <a:lnTo>
                  <a:pt x="2540" y="3186"/>
                </a:lnTo>
                <a:lnTo>
                  <a:pt x="2531" y="3224"/>
                </a:lnTo>
                <a:lnTo>
                  <a:pt x="2520" y="3271"/>
                </a:lnTo>
                <a:lnTo>
                  <a:pt x="2506" y="3324"/>
                </a:lnTo>
                <a:lnTo>
                  <a:pt x="2489" y="3382"/>
                </a:lnTo>
                <a:lnTo>
                  <a:pt x="2473" y="3442"/>
                </a:lnTo>
                <a:lnTo>
                  <a:pt x="2453" y="3502"/>
                </a:lnTo>
                <a:lnTo>
                  <a:pt x="2433" y="3560"/>
                </a:lnTo>
                <a:lnTo>
                  <a:pt x="2411" y="3615"/>
                </a:lnTo>
                <a:lnTo>
                  <a:pt x="2389" y="3664"/>
                </a:lnTo>
                <a:lnTo>
                  <a:pt x="2368" y="3704"/>
                </a:lnTo>
                <a:lnTo>
                  <a:pt x="2344" y="3735"/>
                </a:lnTo>
                <a:lnTo>
                  <a:pt x="2320" y="3753"/>
                </a:lnTo>
                <a:lnTo>
                  <a:pt x="2297" y="3758"/>
                </a:lnTo>
                <a:lnTo>
                  <a:pt x="2273" y="3753"/>
                </a:lnTo>
                <a:lnTo>
                  <a:pt x="2248" y="3740"/>
                </a:lnTo>
                <a:lnTo>
                  <a:pt x="2222" y="3722"/>
                </a:lnTo>
                <a:lnTo>
                  <a:pt x="2199" y="3698"/>
                </a:lnTo>
                <a:lnTo>
                  <a:pt x="2177" y="3673"/>
                </a:lnTo>
                <a:lnTo>
                  <a:pt x="2155" y="3647"/>
                </a:lnTo>
                <a:lnTo>
                  <a:pt x="2137" y="3622"/>
                </a:lnTo>
                <a:lnTo>
                  <a:pt x="2120" y="3602"/>
                </a:lnTo>
                <a:lnTo>
                  <a:pt x="2108" y="3586"/>
                </a:lnTo>
                <a:lnTo>
                  <a:pt x="1971" y="3418"/>
                </a:lnTo>
                <a:lnTo>
                  <a:pt x="1829" y="3253"/>
                </a:lnTo>
                <a:lnTo>
                  <a:pt x="1689" y="3086"/>
                </a:lnTo>
                <a:lnTo>
                  <a:pt x="1551" y="2917"/>
                </a:lnTo>
                <a:lnTo>
                  <a:pt x="1428" y="2758"/>
                </a:lnTo>
                <a:lnTo>
                  <a:pt x="1304" y="2600"/>
                </a:lnTo>
                <a:lnTo>
                  <a:pt x="1180" y="2444"/>
                </a:lnTo>
                <a:lnTo>
                  <a:pt x="1059" y="2284"/>
                </a:lnTo>
                <a:lnTo>
                  <a:pt x="940" y="2122"/>
                </a:lnTo>
                <a:lnTo>
                  <a:pt x="824" y="1957"/>
                </a:lnTo>
                <a:lnTo>
                  <a:pt x="711" y="1786"/>
                </a:lnTo>
                <a:lnTo>
                  <a:pt x="604" y="1609"/>
                </a:lnTo>
                <a:lnTo>
                  <a:pt x="568" y="1544"/>
                </a:lnTo>
                <a:lnTo>
                  <a:pt x="533" y="1477"/>
                </a:lnTo>
                <a:lnTo>
                  <a:pt x="500" y="1409"/>
                </a:lnTo>
                <a:lnTo>
                  <a:pt x="473" y="1340"/>
                </a:lnTo>
                <a:lnTo>
                  <a:pt x="451" y="1267"/>
                </a:lnTo>
                <a:lnTo>
                  <a:pt x="433" y="1195"/>
                </a:lnTo>
                <a:lnTo>
                  <a:pt x="422" y="1120"/>
                </a:lnTo>
                <a:lnTo>
                  <a:pt x="417" y="1042"/>
                </a:lnTo>
                <a:lnTo>
                  <a:pt x="419" y="962"/>
                </a:lnTo>
                <a:lnTo>
                  <a:pt x="429" y="880"/>
                </a:lnTo>
                <a:lnTo>
                  <a:pt x="448" y="795"/>
                </a:lnTo>
                <a:lnTo>
                  <a:pt x="477" y="706"/>
                </a:lnTo>
                <a:lnTo>
                  <a:pt x="513" y="613"/>
                </a:lnTo>
                <a:lnTo>
                  <a:pt x="559" y="524"/>
                </a:lnTo>
                <a:lnTo>
                  <a:pt x="608" y="440"/>
                </a:lnTo>
                <a:lnTo>
                  <a:pt x="660" y="360"/>
                </a:lnTo>
                <a:lnTo>
                  <a:pt x="717" y="286"/>
                </a:lnTo>
                <a:lnTo>
                  <a:pt x="762" y="231"/>
                </a:lnTo>
                <a:lnTo>
                  <a:pt x="815" y="180"/>
                </a:lnTo>
                <a:lnTo>
                  <a:pt x="873" y="133"/>
                </a:lnTo>
                <a:lnTo>
                  <a:pt x="937" y="91"/>
                </a:lnTo>
                <a:lnTo>
                  <a:pt x="1006" y="55"/>
                </a:lnTo>
                <a:lnTo>
                  <a:pt x="1080" y="29"/>
                </a:lnTo>
                <a:lnTo>
                  <a:pt x="124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67" name="Oval 1">
            <a:extLst>
              <a:ext uri="{FF2B5EF4-FFF2-40B4-BE49-F238E27FC236}">
                <a16:creationId xmlns:a16="http://schemas.microsoft.com/office/drawing/2014/main" id="{9E7398FE-B433-4107-A7F2-E972556D11F3}"/>
              </a:ext>
            </a:extLst>
          </p:cNvPr>
          <p:cNvSpPr/>
          <p:nvPr/>
        </p:nvSpPr>
        <p:spPr>
          <a:xfrm>
            <a:off x="8373665" y="602219"/>
            <a:ext cx="342296" cy="342295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Donut 3">
            <a:extLst>
              <a:ext uri="{FF2B5EF4-FFF2-40B4-BE49-F238E27FC236}">
                <a16:creationId xmlns:a16="http://schemas.microsoft.com/office/drawing/2014/main" id="{578B931D-464E-478C-A591-14E47C50F8D9}"/>
              </a:ext>
            </a:extLst>
          </p:cNvPr>
          <p:cNvSpPr/>
          <p:nvPr/>
        </p:nvSpPr>
        <p:spPr>
          <a:xfrm rot="2542585">
            <a:off x="10085046" y="6173868"/>
            <a:ext cx="214889" cy="409323"/>
          </a:xfrm>
          <a:custGeom>
            <a:avLst/>
            <a:gdLst/>
            <a:ahLst/>
            <a:cxnLst/>
            <a:rect l="l" t="t" r="r" b="b"/>
            <a:pathLst>
              <a:path w="2073250" h="3949150">
                <a:moveTo>
                  <a:pt x="1279271" y="2220875"/>
                </a:moveTo>
                <a:lnTo>
                  <a:pt x="1285176" y="2794045"/>
                </a:lnTo>
                <a:lnTo>
                  <a:pt x="1962603" y="2794045"/>
                </a:lnTo>
                <a:lnTo>
                  <a:pt x="1962603" y="3261227"/>
                </a:lnTo>
                <a:lnTo>
                  <a:pt x="1289989" y="3261228"/>
                </a:lnTo>
                <a:lnTo>
                  <a:pt x="1297029" y="3944670"/>
                </a:lnTo>
                <a:lnTo>
                  <a:pt x="795159" y="3949150"/>
                </a:lnTo>
                <a:lnTo>
                  <a:pt x="788072" y="3261227"/>
                </a:lnTo>
                <a:lnTo>
                  <a:pt x="110647" y="3261227"/>
                </a:lnTo>
                <a:lnTo>
                  <a:pt x="110647" y="2794045"/>
                </a:lnTo>
                <a:lnTo>
                  <a:pt x="783259" y="2794045"/>
                </a:lnTo>
                <a:lnTo>
                  <a:pt x="777401" y="2225354"/>
                </a:lnTo>
                <a:close/>
                <a:moveTo>
                  <a:pt x="1036626" y="518312"/>
                </a:moveTo>
                <a:cubicBezTo>
                  <a:pt x="750370" y="518312"/>
                  <a:pt x="518313" y="753722"/>
                  <a:pt x="518313" y="1044116"/>
                </a:cubicBezTo>
                <a:cubicBezTo>
                  <a:pt x="518313" y="1334510"/>
                  <a:pt x="750370" y="1569920"/>
                  <a:pt x="1036626" y="1569920"/>
                </a:cubicBezTo>
                <a:cubicBezTo>
                  <a:pt x="1322882" y="1569920"/>
                  <a:pt x="1554939" y="1334510"/>
                  <a:pt x="1554939" y="1044116"/>
                </a:cubicBezTo>
                <a:cubicBezTo>
                  <a:pt x="1554939" y="753722"/>
                  <a:pt x="1322882" y="518312"/>
                  <a:pt x="1036626" y="518312"/>
                </a:cubicBezTo>
                <a:close/>
                <a:moveTo>
                  <a:pt x="1036625" y="0"/>
                </a:moveTo>
                <a:cubicBezTo>
                  <a:pt x="1609137" y="0"/>
                  <a:pt x="2073250" y="467467"/>
                  <a:pt x="2073250" y="1044116"/>
                </a:cubicBezTo>
                <a:cubicBezTo>
                  <a:pt x="2073250" y="1620765"/>
                  <a:pt x="1609137" y="2088232"/>
                  <a:pt x="1036625" y="2088232"/>
                </a:cubicBezTo>
                <a:cubicBezTo>
                  <a:pt x="464113" y="2088232"/>
                  <a:pt x="0" y="1620765"/>
                  <a:pt x="0" y="1044116"/>
                </a:cubicBezTo>
                <a:cubicBezTo>
                  <a:pt x="0" y="467467"/>
                  <a:pt x="464113" y="0"/>
                  <a:pt x="1036625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0" name="Rounded Rectangle 8">
            <a:extLst>
              <a:ext uri="{FF2B5EF4-FFF2-40B4-BE49-F238E27FC236}">
                <a16:creationId xmlns:a16="http://schemas.microsoft.com/office/drawing/2014/main" id="{50D3B854-3EE4-412D-B130-9F9BD2DD6222}"/>
              </a:ext>
            </a:extLst>
          </p:cNvPr>
          <p:cNvSpPr/>
          <p:nvPr/>
        </p:nvSpPr>
        <p:spPr>
          <a:xfrm>
            <a:off x="5318933" y="3416531"/>
            <a:ext cx="302313" cy="228108"/>
          </a:xfrm>
          <a:custGeom>
            <a:avLst/>
            <a:gdLst/>
            <a:ahLst/>
            <a:cxnLst/>
            <a:rect l="l" t="t" r="r" b="b"/>
            <a:pathLst>
              <a:path w="3960440" h="2988329">
                <a:moveTo>
                  <a:pt x="1906134" y="1614050"/>
                </a:moveTo>
                <a:cubicBezTo>
                  <a:pt x="1848735" y="1614050"/>
                  <a:pt x="1802205" y="1659775"/>
                  <a:pt x="1802205" y="1716180"/>
                </a:cubicBezTo>
                <a:lnTo>
                  <a:pt x="1802205" y="1952130"/>
                </a:lnTo>
                <a:lnTo>
                  <a:pt x="1562097" y="1952130"/>
                </a:lnTo>
                <a:cubicBezTo>
                  <a:pt x="1504698" y="1952130"/>
                  <a:pt x="1458167" y="1997855"/>
                  <a:pt x="1458167" y="2054260"/>
                </a:cubicBezTo>
                <a:lnTo>
                  <a:pt x="1458167" y="2188080"/>
                </a:lnTo>
                <a:cubicBezTo>
                  <a:pt x="1458167" y="2244485"/>
                  <a:pt x="1504698" y="2290210"/>
                  <a:pt x="1562097" y="2290210"/>
                </a:cubicBezTo>
                <a:lnTo>
                  <a:pt x="1802205" y="2290210"/>
                </a:lnTo>
                <a:lnTo>
                  <a:pt x="1802205" y="2526160"/>
                </a:lnTo>
                <a:cubicBezTo>
                  <a:pt x="1802205" y="2582565"/>
                  <a:pt x="1848735" y="2628290"/>
                  <a:pt x="1906134" y="2628290"/>
                </a:cubicBezTo>
                <a:lnTo>
                  <a:pt x="2042312" y="2628290"/>
                </a:lnTo>
                <a:cubicBezTo>
                  <a:pt x="2099711" y="2628290"/>
                  <a:pt x="2146242" y="2582565"/>
                  <a:pt x="2146242" y="2526160"/>
                </a:cubicBezTo>
                <a:lnTo>
                  <a:pt x="2146242" y="2290210"/>
                </a:lnTo>
                <a:lnTo>
                  <a:pt x="2386349" y="2290210"/>
                </a:lnTo>
                <a:cubicBezTo>
                  <a:pt x="2443749" y="2290210"/>
                  <a:pt x="2490279" y="2244485"/>
                  <a:pt x="2490279" y="2188080"/>
                </a:cubicBezTo>
                <a:lnTo>
                  <a:pt x="2490279" y="2054260"/>
                </a:lnTo>
                <a:cubicBezTo>
                  <a:pt x="2490279" y="1997855"/>
                  <a:pt x="2443749" y="1952130"/>
                  <a:pt x="2386349" y="1952130"/>
                </a:cubicBezTo>
                <a:lnTo>
                  <a:pt x="2146242" y="1952130"/>
                </a:lnTo>
                <a:lnTo>
                  <a:pt x="2146242" y="1716180"/>
                </a:lnTo>
                <a:cubicBezTo>
                  <a:pt x="2146242" y="1659775"/>
                  <a:pt x="2099711" y="1614050"/>
                  <a:pt x="2042312" y="1614050"/>
                </a:cubicBezTo>
                <a:close/>
                <a:moveTo>
                  <a:pt x="0" y="1368149"/>
                </a:moveTo>
                <a:lnTo>
                  <a:pt x="3960440" y="1368149"/>
                </a:lnTo>
                <a:lnTo>
                  <a:pt x="3960440" y="2489988"/>
                </a:lnTo>
                <a:cubicBezTo>
                  <a:pt x="3960440" y="2765214"/>
                  <a:pt x="3737325" y="2988329"/>
                  <a:pt x="3462099" y="2988329"/>
                </a:cubicBezTo>
                <a:lnTo>
                  <a:pt x="498341" y="2988329"/>
                </a:lnTo>
                <a:cubicBezTo>
                  <a:pt x="223115" y="2988329"/>
                  <a:pt x="0" y="2765214"/>
                  <a:pt x="0" y="2489988"/>
                </a:cubicBezTo>
                <a:close/>
                <a:moveTo>
                  <a:pt x="1399199" y="277487"/>
                </a:moveTo>
                <a:cubicBezTo>
                  <a:pt x="1340514" y="277487"/>
                  <a:pt x="1292941" y="325060"/>
                  <a:pt x="1292941" y="383745"/>
                </a:cubicBezTo>
                <a:lnTo>
                  <a:pt x="1292941" y="684073"/>
                </a:lnTo>
                <a:lnTo>
                  <a:pt x="2667496" y="684073"/>
                </a:lnTo>
                <a:lnTo>
                  <a:pt x="2667496" y="383745"/>
                </a:lnTo>
                <a:cubicBezTo>
                  <a:pt x="2667496" y="325060"/>
                  <a:pt x="2619923" y="277487"/>
                  <a:pt x="2561238" y="277487"/>
                </a:cubicBezTo>
                <a:close/>
                <a:moveTo>
                  <a:pt x="1139543" y="0"/>
                </a:moveTo>
                <a:lnTo>
                  <a:pt x="2820896" y="0"/>
                </a:lnTo>
                <a:cubicBezTo>
                  <a:pt x="2920320" y="0"/>
                  <a:pt x="3000919" y="80599"/>
                  <a:pt x="3000919" y="180023"/>
                </a:cubicBezTo>
                <a:lnTo>
                  <a:pt x="3000919" y="684073"/>
                </a:lnTo>
                <a:lnTo>
                  <a:pt x="3462099" y="684073"/>
                </a:lnTo>
                <a:cubicBezTo>
                  <a:pt x="3727111" y="684073"/>
                  <a:pt x="3943808" y="890935"/>
                  <a:pt x="3957387" y="1152125"/>
                </a:cubicBezTo>
                <a:lnTo>
                  <a:pt x="3053" y="1152125"/>
                </a:lnTo>
                <a:cubicBezTo>
                  <a:pt x="16632" y="890935"/>
                  <a:pt x="233329" y="684073"/>
                  <a:pt x="498341" y="684073"/>
                </a:cubicBezTo>
                <a:lnTo>
                  <a:pt x="959520" y="684073"/>
                </a:lnTo>
                <a:lnTo>
                  <a:pt x="959520" y="180023"/>
                </a:lnTo>
                <a:cubicBezTo>
                  <a:pt x="959520" y="80599"/>
                  <a:pt x="1040119" y="0"/>
                  <a:pt x="1139543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Heart 3">
            <a:extLst>
              <a:ext uri="{FF2B5EF4-FFF2-40B4-BE49-F238E27FC236}">
                <a16:creationId xmlns:a16="http://schemas.microsoft.com/office/drawing/2014/main" id="{A91AA6E8-9997-4D25-BE4D-63E9C9D852E0}"/>
              </a:ext>
            </a:extLst>
          </p:cNvPr>
          <p:cNvSpPr>
            <a:spLocks noChangeAspect="1"/>
          </p:cNvSpPr>
          <p:nvPr/>
        </p:nvSpPr>
        <p:spPr>
          <a:xfrm>
            <a:off x="11506328" y="936972"/>
            <a:ext cx="302279" cy="273557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ound Same Side Corner Rectangle 5">
            <a:extLst>
              <a:ext uri="{FF2B5EF4-FFF2-40B4-BE49-F238E27FC236}">
                <a16:creationId xmlns:a16="http://schemas.microsoft.com/office/drawing/2014/main" id="{F4D8A441-8B70-4314-87AA-29D81B35E5B9}"/>
              </a:ext>
            </a:extLst>
          </p:cNvPr>
          <p:cNvSpPr/>
          <p:nvPr/>
        </p:nvSpPr>
        <p:spPr>
          <a:xfrm>
            <a:off x="9871330" y="103857"/>
            <a:ext cx="352384" cy="247386"/>
          </a:xfrm>
          <a:custGeom>
            <a:avLst/>
            <a:gdLst/>
            <a:ahLst/>
            <a:cxnLst/>
            <a:rect l="l" t="t" r="r" b="b"/>
            <a:pathLst>
              <a:path w="3934890" h="3325069">
                <a:moveTo>
                  <a:pt x="3256955" y="2654903"/>
                </a:moveTo>
                <a:cubicBezTo>
                  <a:pt x="3442016" y="2654903"/>
                  <a:pt x="3592038" y="2804925"/>
                  <a:pt x="3592038" y="2989986"/>
                </a:cubicBezTo>
                <a:cubicBezTo>
                  <a:pt x="3592038" y="3175047"/>
                  <a:pt x="3442016" y="3325069"/>
                  <a:pt x="3256955" y="3325069"/>
                </a:cubicBezTo>
                <a:cubicBezTo>
                  <a:pt x="3071894" y="3325069"/>
                  <a:pt x="2921872" y="3175047"/>
                  <a:pt x="2921872" y="2989986"/>
                </a:cubicBezTo>
                <a:cubicBezTo>
                  <a:pt x="2921872" y="2804925"/>
                  <a:pt x="3071894" y="2654903"/>
                  <a:pt x="3256955" y="2654903"/>
                </a:cubicBezTo>
                <a:close/>
                <a:moveTo>
                  <a:pt x="1163958" y="2654903"/>
                </a:moveTo>
                <a:cubicBezTo>
                  <a:pt x="1349019" y="2654903"/>
                  <a:pt x="1499041" y="2804925"/>
                  <a:pt x="1499041" y="2989986"/>
                </a:cubicBezTo>
                <a:cubicBezTo>
                  <a:pt x="1499041" y="3175047"/>
                  <a:pt x="1349019" y="3325069"/>
                  <a:pt x="1163958" y="3325069"/>
                </a:cubicBezTo>
                <a:cubicBezTo>
                  <a:pt x="978897" y="3325069"/>
                  <a:pt x="828875" y="3175047"/>
                  <a:pt x="828875" y="2989986"/>
                </a:cubicBezTo>
                <a:cubicBezTo>
                  <a:pt x="828875" y="2804925"/>
                  <a:pt x="978897" y="2654903"/>
                  <a:pt x="1163958" y="2654903"/>
                </a:cubicBezTo>
                <a:close/>
                <a:moveTo>
                  <a:pt x="76162" y="2262658"/>
                </a:moveTo>
                <a:lnTo>
                  <a:pt x="3934890" y="2262658"/>
                </a:lnTo>
                <a:lnTo>
                  <a:pt x="3934890" y="2865907"/>
                </a:lnTo>
                <a:lnTo>
                  <a:pt x="3688794" y="2865907"/>
                </a:lnTo>
                <a:cubicBezTo>
                  <a:pt x="3630311" y="2683593"/>
                  <a:pt x="3458928" y="2552630"/>
                  <a:pt x="3256956" y="2552630"/>
                </a:cubicBezTo>
                <a:cubicBezTo>
                  <a:pt x="3054984" y="2552630"/>
                  <a:pt x="2883601" y="2683593"/>
                  <a:pt x="2825119" y="2865907"/>
                </a:cubicBezTo>
                <a:lnTo>
                  <a:pt x="1595797" y="2865907"/>
                </a:lnTo>
                <a:cubicBezTo>
                  <a:pt x="1537314" y="2683593"/>
                  <a:pt x="1365931" y="2552630"/>
                  <a:pt x="1163959" y="2552630"/>
                </a:cubicBezTo>
                <a:cubicBezTo>
                  <a:pt x="952624" y="2552630"/>
                  <a:pt x="774779" y="2696018"/>
                  <a:pt x="724237" y="2891307"/>
                </a:cubicBezTo>
                <a:lnTo>
                  <a:pt x="398213" y="2891307"/>
                </a:lnTo>
                <a:cubicBezTo>
                  <a:pt x="178286" y="2891307"/>
                  <a:pt x="0" y="2713021"/>
                  <a:pt x="0" y="2493094"/>
                </a:cubicBezTo>
                <a:lnTo>
                  <a:pt x="0" y="2267371"/>
                </a:lnTo>
                <a:lnTo>
                  <a:pt x="76162" y="2267371"/>
                </a:lnTo>
                <a:close/>
                <a:moveTo>
                  <a:pt x="940438" y="986308"/>
                </a:moveTo>
                <a:cubicBezTo>
                  <a:pt x="831368" y="986308"/>
                  <a:pt x="742949" y="1041027"/>
                  <a:pt x="742949" y="1108525"/>
                </a:cubicBezTo>
                <a:lnTo>
                  <a:pt x="742949" y="1420858"/>
                </a:lnTo>
                <a:lnTo>
                  <a:pt x="1337996" y="1420858"/>
                </a:lnTo>
                <a:lnTo>
                  <a:pt x="1337996" y="986308"/>
                </a:lnTo>
                <a:close/>
                <a:moveTo>
                  <a:pt x="2566126" y="947333"/>
                </a:moveTo>
                <a:cubicBezTo>
                  <a:pt x="2490968" y="947333"/>
                  <a:pt x="2430039" y="1008262"/>
                  <a:pt x="2430039" y="1083421"/>
                </a:cubicBezTo>
                <a:lnTo>
                  <a:pt x="2430039" y="1283715"/>
                </a:lnTo>
                <a:lnTo>
                  <a:pt x="2240561" y="1283715"/>
                </a:lnTo>
                <a:cubicBezTo>
                  <a:pt x="2165402" y="1283715"/>
                  <a:pt x="2104473" y="1344644"/>
                  <a:pt x="2104473" y="1419803"/>
                </a:cubicBezTo>
                <a:lnTo>
                  <a:pt x="2104473" y="1443548"/>
                </a:lnTo>
                <a:cubicBezTo>
                  <a:pt x="2104473" y="1518707"/>
                  <a:pt x="2165402" y="1579635"/>
                  <a:pt x="2240561" y="1579635"/>
                </a:cubicBezTo>
                <a:lnTo>
                  <a:pt x="2430039" y="1579635"/>
                </a:lnTo>
                <a:lnTo>
                  <a:pt x="2430039" y="1758296"/>
                </a:lnTo>
                <a:cubicBezTo>
                  <a:pt x="2430039" y="1833454"/>
                  <a:pt x="2490968" y="1894383"/>
                  <a:pt x="2566126" y="1894383"/>
                </a:cubicBezTo>
                <a:lnTo>
                  <a:pt x="2589871" y="1894383"/>
                </a:lnTo>
                <a:cubicBezTo>
                  <a:pt x="2665030" y="1894383"/>
                  <a:pt x="2725959" y="1833454"/>
                  <a:pt x="2725959" y="1758296"/>
                </a:cubicBezTo>
                <a:lnTo>
                  <a:pt x="2725959" y="1579635"/>
                </a:lnTo>
                <a:lnTo>
                  <a:pt x="2915437" y="1579635"/>
                </a:lnTo>
                <a:cubicBezTo>
                  <a:pt x="2990595" y="1579635"/>
                  <a:pt x="3051524" y="1518707"/>
                  <a:pt x="3051524" y="1443548"/>
                </a:cubicBezTo>
                <a:lnTo>
                  <a:pt x="3051524" y="1419803"/>
                </a:lnTo>
                <a:cubicBezTo>
                  <a:pt x="3051524" y="1344644"/>
                  <a:pt x="2990595" y="1283715"/>
                  <a:pt x="2915437" y="1283715"/>
                </a:cubicBezTo>
                <a:lnTo>
                  <a:pt x="2725959" y="1283715"/>
                </a:lnTo>
                <a:lnTo>
                  <a:pt x="2725959" y="1083421"/>
                </a:lnTo>
                <a:cubicBezTo>
                  <a:pt x="2725959" y="1008262"/>
                  <a:pt x="2665030" y="947333"/>
                  <a:pt x="2589871" y="947333"/>
                </a:cubicBezTo>
                <a:close/>
                <a:moveTo>
                  <a:pt x="2175584" y="448446"/>
                </a:moveTo>
                <a:lnTo>
                  <a:pt x="2342436" y="448446"/>
                </a:lnTo>
                <a:cubicBezTo>
                  <a:pt x="2365949" y="448446"/>
                  <a:pt x="2385010" y="467507"/>
                  <a:pt x="2385010" y="491020"/>
                </a:cubicBezTo>
                <a:lnTo>
                  <a:pt x="2385010" y="513872"/>
                </a:lnTo>
                <a:cubicBezTo>
                  <a:pt x="2385010" y="537385"/>
                  <a:pt x="2365949" y="556446"/>
                  <a:pt x="2342436" y="556446"/>
                </a:cubicBezTo>
                <a:lnTo>
                  <a:pt x="2175584" y="556446"/>
                </a:lnTo>
                <a:cubicBezTo>
                  <a:pt x="2152071" y="556446"/>
                  <a:pt x="2133010" y="537385"/>
                  <a:pt x="2133010" y="513872"/>
                </a:cubicBezTo>
                <a:lnTo>
                  <a:pt x="2133010" y="491020"/>
                </a:lnTo>
                <a:cubicBezTo>
                  <a:pt x="2133010" y="467507"/>
                  <a:pt x="2152071" y="448446"/>
                  <a:pt x="2175584" y="448446"/>
                </a:cubicBezTo>
                <a:close/>
                <a:moveTo>
                  <a:pt x="1313354" y="439278"/>
                </a:moveTo>
                <a:lnTo>
                  <a:pt x="1480043" y="446666"/>
                </a:lnTo>
                <a:cubicBezTo>
                  <a:pt x="1503533" y="447707"/>
                  <a:pt x="1521731" y="467594"/>
                  <a:pt x="1520690" y="491084"/>
                </a:cubicBezTo>
                <a:lnTo>
                  <a:pt x="1519678" y="513913"/>
                </a:lnTo>
                <a:cubicBezTo>
                  <a:pt x="1518636" y="537403"/>
                  <a:pt x="1498750" y="555601"/>
                  <a:pt x="1475260" y="554560"/>
                </a:cubicBezTo>
                <a:lnTo>
                  <a:pt x="1308572" y="547172"/>
                </a:lnTo>
                <a:cubicBezTo>
                  <a:pt x="1285082" y="546130"/>
                  <a:pt x="1266884" y="526244"/>
                  <a:pt x="1267925" y="502754"/>
                </a:cubicBezTo>
                <a:lnTo>
                  <a:pt x="1268937" y="479925"/>
                </a:lnTo>
                <a:cubicBezTo>
                  <a:pt x="1269978" y="456435"/>
                  <a:pt x="1289864" y="438236"/>
                  <a:pt x="1313354" y="439278"/>
                </a:cubicBezTo>
                <a:close/>
                <a:moveTo>
                  <a:pt x="1782480" y="391192"/>
                </a:moveTo>
                <a:lnTo>
                  <a:pt x="1854488" y="391192"/>
                </a:lnTo>
                <a:cubicBezTo>
                  <a:pt x="1947917" y="391192"/>
                  <a:pt x="2023656" y="466931"/>
                  <a:pt x="2023656" y="560360"/>
                </a:cubicBezTo>
                <a:lnTo>
                  <a:pt x="2023656" y="721195"/>
                </a:lnTo>
                <a:lnTo>
                  <a:pt x="3934890" y="721195"/>
                </a:lnTo>
                <a:lnTo>
                  <a:pt x="3934890" y="2109731"/>
                </a:lnTo>
                <a:lnTo>
                  <a:pt x="14197" y="2109731"/>
                </a:lnTo>
                <a:lnTo>
                  <a:pt x="14197" y="2114574"/>
                </a:lnTo>
                <a:lnTo>
                  <a:pt x="0" y="2114574"/>
                </a:lnTo>
                <a:lnTo>
                  <a:pt x="0" y="1828455"/>
                </a:lnTo>
                <a:cubicBezTo>
                  <a:pt x="0" y="1608528"/>
                  <a:pt x="178286" y="1430242"/>
                  <a:pt x="398213" y="1430242"/>
                </a:cubicBezTo>
                <a:lnTo>
                  <a:pt x="519518" y="1430242"/>
                </a:lnTo>
                <a:lnTo>
                  <a:pt x="519518" y="977203"/>
                </a:lnTo>
                <a:cubicBezTo>
                  <a:pt x="519518" y="876538"/>
                  <a:pt x="601123" y="794933"/>
                  <a:pt x="701788" y="794933"/>
                </a:cubicBezTo>
                <a:lnTo>
                  <a:pt x="1349377" y="794933"/>
                </a:lnTo>
                <a:lnTo>
                  <a:pt x="1349377" y="721195"/>
                </a:lnTo>
                <a:lnTo>
                  <a:pt x="1613312" y="721195"/>
                </a:lnTo>
                <a:lnTo>
                  <a:pt x="1613312" y="560360"/>
                </a:lnTo>
                <a:cubicBezTo>
                  <a:pt x="1613312" y="466931"/>
                  <a:pt x="1689051" y="391192"/>
                  <a:pt x="1782480" y="391192"/>
                </a:cubicBezTo>
                <a:close/>
                <a:moveTo>
                  <a:pt x="2217013" y="121841"/>
                </a:moveTo>
                <a:cubicBezTo>
                  <a:pt x="2228118" y="123263"/>
                  <a:pt x="2238680" y="128922"/>
                  <a:pt x="2246068" y="138480"/>
                </a:cubicBezTo>
                <a:lnTo>
                  <a:pt x="2260428" y="157060"/>
                </a:lnTo>
                <a:cubicBezTo>
                  <a:pt x="2275203" y="176176"/>
                  <a:pt x="2271684" y="203650"/>
                  <a:pt x="2252568" y="218425"/>
                </a:cubicBezTo>
                <a:lnTo>
                  <a:pt x="2122407" y="319028"/>
                </a:lnTo>
                <a:cubicBezTo>
                  <a:pt x="2103291" y="333803"/>
                  <a:pt x="2075817" y="330283"/>
                  <a:pt x="2061042" y="311168"/>
                </a:cubicBezTo>
                <a:lnTo>
                  <a:pt x="2046682" y="292588"/>
                </a:lnTo>
                <a:cubicBezTo>
                  <a:pt x="2031907" y="273472"/>
                  <a:pt x="2035426" y="245997"/>
                  <a:pt x="2054542" y="231223"/>
                </a:cubicBezTo>
                <a:lnTo>
                  <a:pt x="2184703" y="130620"/>
                </a:lnTo>
                <a:cubicBezTo>
                  <a:pt x="2194261" y="123232"/>
                  <a:pt x="2205908" y="120418"/>
                  <a:pt x="2217013" y="121841"/>
                </a:cubicBezTo>
                <a:close/>
                <a:moveTo>
                  <a:pt x="1478016" y="112448"/>
                </a:moveTo>
                <a:cubicBezTo>
                  <a:pt x="1488894" y="113071"/>
                  <a:pt x="1499534" y="117844"/>
                  <a:pt x="1507358" y="126619"/>
                </a:cubicBezTo>
                <a:lnTo>
                  <a:pt x="1618401" y="251155"/>
                </a:lnTo>
                <a:cubicBezTo>
                  <a:pt x="1634050" y="268704"/>
                  <a:pt x="1632508" y="295617"/>
                  <a:pt x="1614958" y="311265"/>
                </a:cubicBezTo>
                <a:lnTo>
                  <a:pt x="1597902" y="326473"/>
                </a:lnTo>
                <a:cubicBezTo>
                  <a:pt x="1580352" y="342122"/>
                  <a:pt x="1553440" y="340580"/>
                  <a:pt x="1537792" y="323030"/>
                </a:cubicBezTo>
                <a:lnTo>
                  <a:pt x="1426749" y="198495"/>
                </a:lnTo>
                <a:cubicBezTo>
                  <a:pt x="1411101" y="180945"/>
                  <a:pt x="1412642" y="154033"/>
                  <a:pt x="1430192" y="138385"/>
                </a:cubicBezTo>
                <a:lnTo>
                  <a:pt x="1447248" y="123176"/>
                </a:lnTo>
                <a:cubicBezTo>
                  <a:pt x="1456023" y="115352"/>
                  <a:pt x="1467139" y="111825"/>
                  <a:pt x="1478016" y="112448"/>
                </a:cubicBezTo>
                <a:close/>
                <a:moveTo>
                  <a:pt x="1837237" y="58"/>
                </a:moveTo>
                <a:lnTo>
                  <a:pt x="1861379" y="1283"/>
                </a:lnTo>
                <a:cubicBezTo>
                  <a:pt x="1886217" y="2543"/>
                  <a:pt x="1905332" y="23700"/>
                  <a:pt x="1904072" y="48538"/>
                </a:cubicBezTo>
                <a:lnTo>
                  <a:pt x="1895868" y="210266"/>
                </a:lnTo>
                <a:cubicBezTo>
                  <a:pt x="1894608" y="235105"/>
                  <a:pt x="1873451" y="254219"/>
                  <a:pt x="1848613" y="252959"/>
                </a:cubicBezTo>
                <a:lnTo>
                  <a:pt x="1824471" y="251735"/>
                </a:lnTo>
                <a:cubicBezTo>
                  <a:pt x="1799633" y="250475"/>
                  <a:pt x="1780518" y="229317"/>
                  <a:pt x="1781778" y="204479"/>
                </a:cubicBezTo>
                <a:lnTo>
                  <a:pt x="1789981" y="42751"/>
                </a:lnTo>
                <a:cubicBezTo>
                  <a:pt x="1791241" y="17913"/>
                  <a:pt x="1812399" y="-1201"/>
                  <a:pt x="1837237" y="5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Parallelogram 8">
            <a:extLst>
              <a:ext uri="{FF2B5EF4-FFF2-40B4-BE49-F238E27FC236}">
                <a16:creationId xmlns:a16="http://schemas.microsoft.com/office/drawing/2014/main" id="{955BF537-7E59-488D-A940-F1B863F7EB58}"/>
              </a:ext>
            </a:extLst>
          </p:cNvPr>
          <p:cNvSpPr/>
          <p:nvPr/>
        </p:nvSpPr>
        <p:spPr>
          <a:xfrm>
            <a:off x="6469630" y="2392536"/>
            <a:ext cx="381319" cy="232595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12287">
            <a:extLst>
              <a:ext uri="{FF2B5EF4-FFF2-40B4-BE49-F238E27FC236}">
                <a16:creationId xmlns:a16="http://schemas.microsoft.com/office/drawing/2014/main" id="{9B394854-EDE0-4AD2-B297-CF29AC29E5D6}"/>
              </a:ext>
            </a:extLst>
          </p:cNvPr>
          <p:cNvSpPr/>
          <p:nvPr/>
        </p:nvSpPr>
        <p:spPr>
          <a:xfrm>
            <a:off x="11534032" y="2131856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Freeform 18">
            <a:extLst>
              <a:ext uri="{FF2B5EF4-FFF2-40B4-BE49-F238E27FC236}">
                <a16:creationId xmlns:a16="http://schemas.microsoft.com/office/drawing/2014/main" id="{7529484F-76FF-4EB3-A891-29BC10FEFB4C}"/>
              </a:ext>
            </a:extLst>
          </p:cNvPr>
          <p:cNvSpPr>
            <a:spLocks/>
          </p:cNvSpPr>
          <p:nvPr/>
        </p:nvSpPr>
        <p:spPr bwMode="auto">
          <a:xfrm>
            <a:off x="8083069" y="1490329"/>
            <a:ext cx="320540" cy="365442"/>
          </a:xfrm>
          <a:custGeom>
            <a:avLst/>
            <a:gdLst>
              <a:gd name="T0" fmla="*/ 1764 w 2942"/>
              <a:gd name="T1" fmla="*/ 10 h 3247"/>
              <a:gd name="T2" fmla="*/ 2091 w 2942"/>
              <a:gd name="T3" fmla="*/ 74 h 3247"/>
              <a:gd name="T4" fmla="*/ 2365 w 2942"/>
              <a:gd name="T5" fmla="*/ 192 h 3247"/>
              <a:gd name="T6" fmla="*/ 2591 w 2942"/>
              <a:gd name="T7" fmla="*/ 361 h 3247"/>
              <a:gd name="T8" fmla="*/ 2765 w 2942"/>
              <a:gd name="T9" fmla="*/ 576 h 3247"/>
              <a:gd name="T10" fmla="*/ 2873 w 2942"/>
              <a:gd name="T11" fmla="*/ 798 h 3247"/>
              <a:gd name="T12" fmla="*/ 2933 w 2942"/>
              <a:gd name="T13" fmla="*/ 1060 h 3247"/>
              <a:gd name="T14" fmla="*/ 2936 w 2942"/>
              <a:gd name="T15" fmla="*/ 1345 h 3247"/>
              <a:gd name="T16" fmla="*/ 2873 w 2942"/>
              <a:gd name="T17" fmla="*/ 1607 h 3247"/>
              <a:gd name="T18" fmla="*/ 2753 w 2942"/>
              <a:gd name="T19" fmla="*/ 1812 h 3247"/>
              <a:gd name="T20" fmla="*/ 2611 w 2942"/>
              <a:gd name="T21" fmla="*/ 1998 h 3247"/>
              <a:gd name="T22" fmla="*/ 2509 w 2942"/>
              <a:gd name="T23" fmla="*/ 2167 h 3247"/>
              <a:gd name="T24" fmla="*/ 2471 w 2942"/>
              <a:gd name="T25" fmla="*/ 2323 h 3247"/>
              <a:gd name="T26" fmla="*/ 2485 w 2942"/>
              <a:gd name="T27" fmla="*/ 2452 h 3247"/>
              <a:gd name="T28" fmla="*/ 2522 w 2942"/>
              <a:gd name="T29" fmla="*/ 2603 h 3247"/>
              <a:gd name="T30" fmla="*/ 2562 w 2942"/>
              <a:gd name="T31" fmla="*/ 2729 h 3247"/>
              <a:gd name="T32" fmla="*/ 2604 w 2942"/>
              <a:gd name="T33" fmla="*/ 2845 h 3247"/>
              <a:gd name="T34" fmla="*/ 2654 w 2942"/>
              <a:gd name="T35" fmla="*/ 3007 h 3247"/>
              <a:gd name="T36" fmla="*/ 2336 w 2942"/>
              <a:gd name="T37" fmla="*/ 3154 h 3247"/>
              <a:gd name="T38" fmla="*/ 1874 w 2942"/>
              <a:gd name="T39" fmla="*/ 3240 h 3247"/>
              <a:gd name="T40" fmla="*/ 1449 w 2942"/>
              <a:gd name="T41" fmla="*/ 3232 h 3247"/>
              <a:gd name="T42" fmla="*/ 1300 w 2942"/>
              <a:gd name="T43" fmla="*/ 3138 h 3247"/>
              <a:gd name="T44" fmla="*/ 1274 w 2942"/>
              <a:gd name="T45" fmla="*/ 2990 h 3247"/>
              <a:gd name="T46" fmla="*/ 1240 w 2942"/>
              <a:gd name="T47" fmla="*/ 2832 h 3247"/>
              <a:gd name="T48" fmla="*/ 1194 w 2942"/>
              <a:gd name="T49" fmla="*/ 2703 h 3247"/>
              <a:gd name="T50" fmla="*/ 1134 w 2942"/>
              <a:gd name="T51" fmla="*/ 2647 h 3247"/>
              <a:gd name="T52" fmla="*/ 1051 w 2942"/>
              <a:gd name="T53" fmla="*/ 2649 h 3247"/>
              <a:gd name="T54" fmla="*/ 974 w 2942"/>
              <a:gd name="T55" fmla="*/ 2670 h 3247"/>
              <a:gd name="T56" fmla="*/ 864 w 2942"/>
              <a:gd name="T57" fmla="*/ 2703 h 3247"/>
              <a:gd name="T58" fmla="*/ 693 w 2942"/>
              <a:gd name="T59" fmla="*/ 2727 h 3247"/>
              <a:gd name="T60" fmla="*/ 525 w 2942"/>
              <a:gd name="T61" fmla="*/ 2716 h 3247"/>
              <a:gd name="T62" fmla="*/ 438 w 2942"/>
              <a:gd name="T63" fmla="*/ 2681 h 3247"/>
              <a:gd name="T64" fmla="*/ 367 w 2942"/>
              <a:gd name="T65" fmla="*/ 2618 h 3247"/>
              <a:gd name="T66" fmla="*/ 338 w 2942"/>
              <a:gd name="T67" fmla="*/ 2520 h 3247"/>
              <a:gd name="T68" fmla="*/ 354 w 2942"/>
              <a:gd name="T69" fmla="*/ 2421 h 3247"/>
              <a:gd name="T70" fmla="*/ 365 w 2942"/>
              <a:gd name="T71" fmla="*/ 2325 h 3247"/>
              <a:gd name="T72" fmla="*/ 331 w 2942"/>
              <a:gd name="T73" fmla="*/ 2265 h 3247"/>
              <a:gd name="T74" fmla="*/ 278 w 2942"/>
              <a:gd name="T75" fmla="*/ 2232 h 3247"/>
              <a:gd name="T76" fmla="*/ 249 w 2942"/>
              <a:gd name="T77" fmla="*/ 2180 h 3247"/>
              <a:gd name="T78" fmla="*/ 267 w 2942"/>
              <a:gd name="T79" fmla="*/ 2125 h 3247"/>
              <a:gd name="T80" fmla="*/ 224 w 2942"/>
              <a:gd name="T81" fmla="*/ 2069 h 3247"/>
              <a:gd name="T82" fmla="*/ 214 w 2942"/>
              <a:gd name="T83" fmla="*/ 2007 h 3247"/>
              <a:gd name="T84" fmla="*/ 245 w 2942"/>
              <a:gd name="T85" fmla="*/ 1941 h 3247"/>
              <a:gd name="T86" fmla="*/ 273 w 2942"/>
              <a:gd name="T87" fmla="*/ 1872 h 3247"/>
              <a:gd name="T88" fmla="*/ 194 w 2942"/>
              <a:gd name="T89" fmla="*/ 1827 h 3247"/>
              <a:gd name="T90" fmla="*/ 96 w 2942"/>
              <a:gd name="T91" fmla="*/ 1794 h 3247"/>
              <a:gd name="T92" fmla="*/ 18 w 2942"/>
              <a:gd name="T93" fmla="*/ 1747 h 3247"/>
              <a:gd name="T94" fmla="*/ 4 w 2942"/>
              <a:gd name="T95" fmla="*/ 1674 h 3247"/>
              <a:gd name="T96" fmla="*/ 44 w 2942"/>
              <a:gd name="T97" fmla="*/ 1616 h 3247"/>
              <a:gd name="T98" fmla="*/ 111 w 2942"/>
              <a:gd name="T99" fmla="*/ 1545 h 3247"/>
              <a:gd name="T100" fmla="*/ 229 w 2942"/>
              <a:gd name="T101" fmla="*/ 1421 h 3247"/>
              <a:gd name="T102" fmla="*/ 325 w 2942"/>
              <a:gd name="T103" fmla="*/ 1276 h 3247"/>
              <a:gd name="T104" fmla="*/ 345 w 2942"/>
              <a:gd name="T105" fmla="*/ 1143 h 3247"/>
              <a:gd name="T106" fmla="*/ 344 w 2942"/>
              <a:gd name="T107" fmla="*/ 992 h 3247"/>
              <a:gd name="T108" fmla="*/ 440 w 2942"/>
              <a:gd name="T109" fmla="*/ 621 h 3247"/>
              <a:gd name="T110" fmla="*/ 587 w 2942"/>
              <a:gd name="T111" fmla="*/ 401 h 3247"/>
              <a:gd name="T112" fmla="*/ 789 w 2942"/>
              <a:gd name="T113" fmla="*/ 227 h 3247"/>
              <a:gd name="T114" fmla="*/ 1031 w 2942"/>
              <a:gd name="T115" fmla="*/ 103 h 3247"/>
              <a:gd name="T116" fmla="*/ 1516 w 2942"/>
              <a:gd name="T117" fmla="*/ 0 h 3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42" h="3247">
                <a:moveTo>
                  <a:pt x="1516" y="0"/>
                </a:moveTo>
                <a:lnTo>
                  <a:pt x="1644" y="1"/>
                </a:lnTo>
                <a:lnTo>
                  <a:pt x="1764" y="10"/>
                </a:lnTo>
                <a:lnTo>
                  <a:pt x="1878" y="25"/>
                </a:lnTo>
                <a:lnTo>
                  <a:pt x="1987" y="47"/>
                </a:lnTo>
                <a:lnTo>
                  <a:pt x="2091" y="74"/>
                </a:lnTo>
                <a:lnTo>
                  <a:pt x="2187" y="109"/>
                </a:lnTo>
                <a:lnTo>
                  <a:pt x="2280" y="147"/>
                </a:lnTo>
                <a:lnTo>
                  <a:pt x="2365" y="192"/>
                </a:lnTo>
                <a:lnTo>
                  <a:pt x="2445" y="243"/>
                </a:lnTo>
                <a:lnTo>
                  <a:pt x="2522" y="300"/>
                </a:lnTo>
                <a:lnTo>
                  <a:pt x="2591" y="361"/>
                </a:lnTo>
                <a:lnTo>
                  <a:pt x="2654" y="429"/>
                </a:lnTo>
                <a:lnTo>
                  <a:pt x="2713" y="500"/>
                </a:lnTo>
                <a:lnTo>
                  <a:pt x="2765" y="576"/>
                </a:lnTo>
                <a:lnTo>
                  <a:pt x="2813" y="656"/>
                </a:lnTo>
                <a:lnTo>
                  <a:pt x="2845" y="723"/>
                </a:lnTo>
                <a:lnTo>
                  <a:pt x="2873" y="798"/>
                </a:lnTo>
                <a:lnTo>
                  <a:pt x="2898" y="880"/>
                </a:lnTo>
                <a:lnTo>
                  <a:pt x="2918" y="969"/>
                </a:lnTo>
                <a:lnTo>
                  <a:pt x="2933" y="1060"/>
                </a:lnTo>
                <a:lnTo>
                  <a:pt x="2940" y="1154"/>
                </a:lnTo>
                <a:lnTo>
                  <a:pt x="2942" y="1250"/>
                </a:lnTo>
                <a:lnTo>
                  <a:pt x="2936" y="1345"/>
                </a:lnTo>
                <a:lnTo>
                  <a:pt x="2924" y="1438"/>
                </a:lnTo>
                <a:lnTo>
                  <a:pt x="2902" y="1529"/>
                </a:lnTo>
                <a:lnTo>
                  <a:pt x="2873" y="1607"/>
                </a:lnTo>
                <a:lnTo>
                  <a:pt x="2838" y="1680"/>
                </a:lnTo>
                <a:lnTo>
                  <a:pt x="2796" y="1747"/>
                </a:lnTo>
                <a:lnTo>
                  <a:pt x="2753" y="1812"/>
                </a:lnTo>
                <a:lnTo>
                  <a:pt x="2705" y="1876"/>
                </a:lnTo>
                <a:lnTo>
                  <a:pt x="2658" y="1936"/>
                </a:lnTo>
                <a:lnTo>
                  <a:pt x="2611" y="1998"/>
                </a:lnTo>
                <a:lnTo>
                  <a:pt x="2565" y="2060"/>
                </a:lnTo>
                <a:lnTo>
                  <a:pt x="2534" y="2110"/>
                </a:lnTo>
                <a:lnTo>
                  <a:pt x="2509" y="2167"/>
                </a:lnTo>
                <a:lnTo>
                  <a:pt x="2489" y="2227"/>
                </a:lnTo>
                <a:lnTo>
                  <a:pt x="2473" y="2292"/>
                </a:lnTo>
                <a:lnTo>
                  <a:pt x="2471" y="2323"/>
                </a:lnTo>
                <a:lnTo>
                  <a:pt x="2473" y="2360"/>
                </a:lnTo>
                <a:lnTo>
                  <a:pt x="2478" y="2405"/>
                </a:lnTo>
                <a:lnTo>
                  <a:pt x="2485" y="2452"/>
                </a:lnTo>
                <a:lnTo>
                  <a:pt x="2496" y="2503"/>
                </a:lnTo>
                <a:lnTo>
                  <a:pt x="2509" y="2554"/>
                </a:lnTo>
                <a:lnTo>
                  <a:pt x="2522" y="2603"/>
                </a:lnTo>
                <a:lnTo>
                  <a:pt x="2536" y="2650"/>
                </a:lnTo>
                <a:lnTo>
                  <a:pt x="2549" y="2692"/>
                </a:lnTo>
                <a:lnTo>
                  <a:pt x="2562" y="2729"/>
                </a:lnTo>
                <a:lnTo>
                  <a:pt x="2573" y="2756"/>
                </a:lnTo>
                <a:lnTo>
                  <a:pt x="2589" y="2796"/>
                </a:lnTo>
                <a:lnTo>
                  <a:pt x="2604" y="2845"/>
                </a:lnTo>
                <a:lnTo>
                  <a:pt x="2620" y="2900"/>
                </a:lnTo>
                <a:lnTo>
                  <a:pt x="2636" y="2956"/>
                </a:lnTo>
                <a:lnTo>
                  <a:pt x="2654" y="3007"/>
                </a:lnTo>
                <a:lnTo>
                  <a:pt x="2673" y="3052"/>
                </a:lnTo>
                <a:lnTo>
                  <a:pt x="2502" y="3107"/>
                </a:lnTo>
                <a:lnTo>
                  <a:pt x="2336" y="3154"/>
                </a:lnTo>
                <a:lnTo>
                  <a:pt x="2178" y="3192"/>
                </a:lnTo>
                <a:lnTo>
                  <a:pt x="2024" y="3220"/>
                </a:lnTo>
                <a:lnTo>
                  <a:pt x="1874" y="3240"/>
                </a:lnTo>
                <a:lnTo>
                  <a:pt x="1729" y="3247"/>
                </a:lnTo>
                <a:lnTo>
                  <a:pt x="1587" y="3245"/>
                </a:lnTo>
                <a:lnTo>
                  <a:pt x="1449" y="3232"/>
                </a:lnTo>
                <a:lnTo>
                  <a:pt x="1313" y="3209"/>
                </a:lnTo>
                <a:lnTo>
                  <a:pt x="1307" y="3176"/>
                </a:lnTo>
                <a:lnTo>
                  <a:pt x="1300" y="3138"/>
                </a:lnTo>
                <a:lnTo>
                  <a:pt x="1291" y="3092"/>
                </a:lnTo>
                <a:lnTo>
                  <a:pt x="1284" y="3043"/>
                </a:lnTo>
                <a:lnTo>
                  <a:pt x="1274" y="2990"/>
                </a:lnTo>
                <a:lnTo>
                  <a:pt x="1264" y="2936"/>
                </a:lnTo>
                <a:lnTo>
                  <a:pt x="1253" y="2883"/>
                </a:lnTo>
                <a:lnTo>
                  <a:pt x="1240" y="2832"/>
                </a:lnTo>
                <a:lnTo>
                  <a:pt x="1227" y="2783"/>
                </a:lnTo>
                <a:lnTo>
                  <a:pt x="1211" y="2740"/>
                </a:lnTo>
                <a:lnTo>
                  <a:pt x="1194" y="2703"/>
                </a:lnTo>
                <a:lnTo>
                  <a:pt x="1176" y="2674"/>
                </a:lnTo>
                <a:lnTo>
                  <a:pt x="1156" y="2656"/>
                </a:lnTo>
                <a:lnTo>
                  <a:pt x="1134" y="2647"/>
                </a:lnTo>
                <a:lnTo>
                  <a:pt x="1109" y="2643"/>
                </a:lnTo>
                <a:lnTo>
                  <a:pt x="1080" y="2645"/>
                </a:lnTo>
                <a:lnTo>
                  <a:pt x="1051" y="2649"/>
                </a:lnTo>
                <a:lnTo>
                  <a:pt x="1024" y="2656"/>
                </a:lnTo>
                <a:lnTo>
                  <a:pt x="998" y="2663"/>
                </a:lnTo>
                <a:lnTo>
                  <a:pt x="974" y="2670"/>
                </a:lnTo>
                <a:lnTo>
                  <a:pt x="956" y="2676"/>
                </a:lnTo>
                <a:lnTo>
                  <a:pt x="913" y="2690"/>
                </a:lnTo>
                <a:lnTo>
                  <a:pt x="864" y="2703"/>
                </a:lnTo>
                <a:lnTo>
                  <a:pt x="809" y="2714"/>
                </a:lnTo>
                <a:lnTo>
                  <a:pt x="751" y="2721"/>
                </a:lnTo>
                <a:lnTo>
                  <a:pt x="693" y="2727"/>
                </a:lnTo>
                <a:lnTo>
                  <a:pt x="634" y="2729"/>
                </a:lnTo>
                <a:lnTo>
                  <a:pt x="578" y="2725"/>
                </a:lnTo>
                <a:lnTo>
                  <a:pt x="525" y="2716"/>
                </a:lnTo>
                <a:lnTo>
                  <a:pt x="496" y="2709"/>
                </a:lnTo>
                <a:lnTo>
                  <a:pt x="467" y="2696"/>
                </a:lnTo>
                <a:lnTo>
                  <a:pt x="438" y="2681"/>
                </a:lnTo>
                <a:lnTo>
                  <a:pt x="413" y="2663"/>
                </a:lnTo>
                <a:lnTo>
                  <a:pt x="387" y="2641"/>
                </a:lnTo>
                <a:lnTo>
                  <a:pt x="367" y="2618"/>
                </a:lnTo>
                <a:lnTo>
                  <a:pt x="353" y="2589"/>
                </a:lnTo>
                <a:lnTo>
                  <a:pt x="342" y="2556"/>
                </a:lnTo>
                <a:lnTo>
                  <a:pt x="338" y="2520"/>
                </a:lnTo>
                <a:lnTo>
                  <a:pt x="342" y="2480"/>
                </a:lnTo>
                <a:lnTo>
                  <a:pt x="347" y="2452"/>
                </a:lnTo>
                <a:lnTo>
                  <a:pt x="354" y="2421"/>
                </a:lnTo>
                <a:lnTo>
                  <a:pt x="362" y="2389"/>
                </a:lnTo>
                <a:lnTo>
                  <a:pt x="365" y="2358"/>
                </a:lnTo>
                <a:lnTo>
                  <a:pt x="365" y="2325"/>
                </a:lnTo>
                <a:lnTo>
                  <a:pt x="356" y="2296"/>
                </a:lnTo>
                <a:lnTo>
                  <a:pt x="347" y="2280"/>
                </a:lnTo>
                <a:lnTo>
                  <a:pt x="331" y="2265"/>
                </a:lnTo>
                <a:lnTo>
                  <a:pt x="314" y="2254"/>
                </a:lnTo>
                <a:lnTo>
                  <a:pt x="296" y="2245"/>
                </a:lnTo>
                <a:lnTo>
                  <a:pt x="278" y="2232"/>
                </a:lnTo>
                <a:lnTo>
                  <a:pt x="264" y="2218"/>
                </a:lnTo>
                <a:lnTo>
                  <a:pt x="253" y="2200"/>
                </a:lnTo>
                <a:lnTo>
                  <a:pt x="249" y="2180"/>
                </a:lnTo>
                <a:lnTo>
                  <a:pt x="251" y="2160"/>
                </a:lnTo>
                <a:lnTo>
                  <a:pt x="258" y="2141"/>
                </a:lnTo>
                <a:lnTo>
                  <a:pt x="267" y="2125"/>
                </a:lnTo>
                <a:lnTo>
                  <a:pt x="273" y="2109"/>
                </a:lnTo>
                <a:lnTo>
                  <a:pt x="244" y="2089"/>
                </a:lnTo>
                <a:lnTo>
                  <a:pt x="224" y="2069"/>
                </a:lnTo>
                <a:lnTo>
                  <a:pt x="213" y="2049"/>
                </a:lnTo>
                <a:lnTo>
                  <a:pt x="211" y="2027"/>
                </a:lnTo>
                <a:lnTo>
                  <a:pt x="214" y="2007"/>
                </a:lnTo>
                <a:lnTo>
                  <a:pt x="222" y="1985"/>
                </a:lnTo>
                <a:lnTo>
                  <a:pt x="233" y="1963"/>
                </a:lnTo>
                <a:lnTo>
                  <a:pt x="245" y="1941"/>
                </a:lnTo>
                <a:lnTo>
                  <a:pt x="256" y="1918"/>
                </a:lnTo>
                <a:lnTo>
                  <a:pt x="267" y="1896"/>
                </a:lnTo>
                <a:lnTo>
                  <a:pt x="273" y="1872"/>
                </a:lnTo>
                <a:lnTo>
                  <a:pt x="253" y="1854"/>
                </a:lnTo>
                <a:lnTo>
                  <a:pt x="225" y="1840"/>
                </a:lnTo>
                <a:lnTo>
                  <a:pt x="194" y="1827"/>
                </a:lnTo>
                <a:lnTo>
                  <a:pt x="162" y="1816"/>
                </a:lnTo>
                <a:lnTo>
                  <a:pt x="129" y="1805"/>
                </a:lnTo>
                <a:lnTo>
                  <a:pt x="96" y="1794"/>
                </a:lnTo>
                <a:lnTo>
                  <a:pt x="65" y="1781"/>
                </a:lnTo>
                <a:lnTo>
                  <a:pt x="40" y="1767"/>
                </a:lnTo>
                <a:lnTo>
                  <a:pt x="18" y="1747"/>
                </a:lnTo>
                <a:lnTo>
                  <a:pt x="5" y="1723"/>
                </a:lnTo>
                <a:lnTo>
                  <a:pt x="0" y="1698"/>
                </a:lnTo>
                <a:lnTo>
                  <a:pt x="4" y="1674"/>
                </a:lnTo>
                <a:lnTo>
                  <a:pt x="13" y="1652"/>
                </a:lnTo>
                <a:lnTo>
                  <a:pt x="27" y="1634"/>
                </a:lnTo>
                <a:lnTo>
                  <a:pt x="44" y="1616"/>
                </a:lnTo>
                <a:lnTo>
                  <a:pt x="60" y="1601"/>
                </a:lnTo>
                <a:lnTo>
                  <a:pt x="73" y="1589"/>
                </a:lnTo>
                <a:lnTo>
                  <a:pt x="111" y="1545"/>
                </a:lnTo>
                <a:lnTo>
                  <a:pt x="151" y="1505"/>
                </a:lnTo>
                <a:lnTo>
                  <a:pt x="191" y="1465"/>
                </a:lnTo>
                <a:lnTo>
                  <a:pt x="229" y="1421"/>
                </a:lnTo>
                <a:lnTo>
                  <a:pt x="265" y="1378"/>
                </a:lnTo>
                <a:lnTo>
                  <a:pt x="298" y="1329"/>
                </a:lnTo>
                <a:lnTo>
                  <a:pt x="325" y="1276"/>
                </a:lnTo>
                <a:lnTo>
                  <a:pt x="340" y="1232"/>
                </a:lnTo>
                <a:lnTo>
                  <a:pt x="345" y="1189"/>
                </a:lnTo>
                <a:lnTo>
                  <a:pt x="345" y="1143"/>
                </a:lnTo>
                <a:lnTo>
                  <a:pt x="344" y="1094"/>
                </a:lnTo>
                <a:lnTo>
                  <a:pt x="342" y="1045"/>
                </a:lnTo>
                <a:lnTo>
                  <a:pt x="344" y="992"/>
                </a:lnTo>
                <a:lnTo>
                  <a:pt x="349" y="936"/>
                </a:lnTo>
                <a:lnTo>
                  <a:pt x="405" y="705"/>
                </a:lnTo>
                <a:lnTo>
                  <a:pt x="440" y="621"/>
                </a:lnTo>
                <a:lnTo>
                  <a:pt x="482" y="543"/>
                </a:lnTo>
                <a:lnTo>
                  <a:pt x="531" y="470"/>
                </a:lnTo>
                <a:lnTo>
                  <a:pt x="587" y="401"/>
                </a:lnTo>
                <a:lnTo>
                  <a:pt x="649" y="338"/>
                </a:lnTo>
                <a:lnTo>
                  <a:pt x="716" y="280"/>
                </a:lnTo>
                <a:lnTo>
                  <a:pt x="789" y="227"/>
                </a:lnTo>
                <a:lnTo>
                  <a:pt x="865" y="180"/>
                </a:lnTo>
                <a:lnTo>
                  <a:pt x="947" y="138"/>
                </a:lnTo>
                <a:lnTo>
                  <a:pt x="1031" y="103"/>
                </a:lnTo>
                <a:lnTo>
                  <a:pt x="1116" y="72"/>
                </a:lnTo>
                <a:lnTo>
                  <a:pt x="1402" y="9"/>
                </a:lnTo>
                <a:lnTo>
                  <a:pt x="151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5" name="Freeform 18">
            <a:extLst>
              <a:ext uri="{FF2B5EF4-FFF2-40B4-BE49-F238E27FC236}">
                <a16:creationId xmlns:a16="http://schemas.microsoft.com/office/drawing/2014/main" id="{41326104-1DD1-4B55-9E15-C4145DD48C57}"/>
              </a:ext>
            </a:extLst>
          </p:cNvPr>
          <p:cNvSpPr>
            <a:spLocks noEditPoints="1"/>
          </p:cNvSpPr>
          <p:nvPr/>
        </p:nvSpPr>
        <p:spPr bwMode="auto">
          <a:xfrm>
            <a:off x="7124400" y="6043154"/>
            <a:ext cx="315954" cy="384177"/>
          </a:xfrm>
          <a:custGeom>
            <a:avLst/>
            <a:gdLst>
              <a:gd name="T0" fmla="*/ 1033 w 2487"/>
              <a:gd name="T1" fmla="*/ 2647 h 3024"/>
              <a:gd name="T2" fmla="*/ 1169 w 2487"/>
              <a:gd name="T3" fmla="*/ 2318 h 3024"/>
              <a:gd name="T4" fmla="*/ 1260 w 2487"/>
              <a:gd name="T5" fmla="*/ 2242 h 3024"/>
              <a:gd name="T6" fmla="*/ 1367 w 2487"/>
              <a:gd name="T7" fmla="*/ 2700 h 3024"/>
              <a:gd name="T8" fmla="*/ 1462 w 2487"/>
              <a:gd name="T9" fmla="*/ 2265 h 3024"/>
              <a:gd name="T10" fmla="*/ 1118 w 2487"/>
              <a:gd name="T11" fmla="*/ 1982 h 3024"/>
              <a:gd name="T12" fmla="*/ 1140 w 2487"/>
              <a:gd name="T13" fmla="*/ 2189 h 3024"/>
              <a:gd name="T14" fmla="*/ 1475 w 2487"/>
              <a:gd name="T15" fmla="*/ 2080 h 3024"/>
              <a:gd name="T16" fmla="*/ 1698 w 2487"/>
              <a:gd name="T17" fmla="*/ 1654 h 3024"/>
              <a:gd name="T18" fmla="*/ 1509 w 2487"/>
              <a:gd name="T19" fmla="*/ 1891 h 3024"/>
              <a:gd name="T20" fmla="*/ 1675 w 2487"/>
              <a:gd name="T21" fmla="*/ 1876 h 3024"/>
              <a:gd name="T22" fmla="*/ 1787 w 2487"/>
              <a:gd name="T23" fmla="*/ 1649 h 3024"/>
              <a:gd name="T24" fmla="*/ 1784 w 2487"/>
              <a:gd name="T25" fmla="*/ 1573 h 3024"/>
              <a:gd name="T26" fmla="*/ 1896 w 2487"/>
              <a:gd name="T27" fmla="*/ 1634 h 3024"/>
              <a:gd name="T28" fmla="*/ 1971 w 2487"/>
              <a:gd name="T29" fmla="*/ 1433 h 3024"/>
              <a:gd name="T30" fmla="*/ 1380 w 2487"/>
              <a:gd name="T31" fmla="*/ 1365 h 3024"/>
              <a:gd name="T32" fmla="*/ 1335 w 2487"/>
              <a:gd name="T33" fmla="*/ 1805 h 3024"/>
              <a:gd name="T34" fmla="*/ 1289 w 2487"/>
              <a:gd name="T35" fmla="*/ 1393 h 3024"/>
              <a:gd name="T36" fmla="*/ 1171 w 2487"/>
              <a:gd name="T37" fmla="*/ 1469 h 3024"/>
              <a:gd name="T38" fmla="*/ 1149 w 2487"/>
              <a:gd name="T39" fmla="*/ 1791 h 3024"/>
              <a:gd name="T40" fmla="*/ 1038 w 2487"/>
              <a:gd name="T41" fmla="*/ 1416 h 3024"/>
              <a:gd name="T42" fmla="*/ 1033 w 2487"/>
              <a:gd name="T43" fmla="*/ 1638 h 3024"/>
              <a:gd name="T44" fmla="*/ 1047 w 2487"/>
              <a:gd name="T45" fmla="*/ 1831 h 3024"/>
              <a:gd name="T46" fmla="*/ 904 w 2487"/>
              <a:gd name="T47" fmla="*/ 1505 h 3024"/>
              <a:gd name="T48" fmla="*/ 945 w 2487"/>
              <a:gd name="T49" fmla="*/ 1756 h 3024"/>
              <a:gd name="T50" fmla="*/ 1316 w 2487"/>
              <a:gd name="T51" fmla="*/ 1891 h 3024"/>
              <a:gd name="T52" fmla="*/ 1480 w 2487"/>
              <a:gd name="T53" fmla="*/ 1520 h 3024"/>
              <a:gd name="T54" fmla="*/ 622 w 2487"/>
              <a:gd name="T55" fmla="*/ 1271 h 3024"/>
              <a:gd name="T56" fmla="*/ 831 w 2487"/>
              <a:gd name="T57" fmla="*/ 1405 h 3024"/>
              <a:gd name="T58" fmla="*/ 1925 w 2487"/>
              <a:gd name="T59" fmla="*/ 1156 h 3024"/>
              <a:gd name="T60" fmla="*/ 1987 w 2487"/>
              <a:gd name="T61" fmla="*/ 1218 h 3024"/>
              <a:gd name="T62" fmla="*/ 878 w 2487"/>
              <a:gd name="T63" fmla="*/ 1165 h 3024"/>
              <a:gd name="T64" fmla="*/ 929 w 2487"/>
              <a:gd name="T65" fmla="*/ 1384 h 3024"/>
              <a:gd name="T66" fmla="*/ 989 w 2487"/>
              <a:gd name="T67" fmla="*/ 1282 h 3024"/>
              <a:gd name="T68" fmla="*/ 913 w 2487"/>
              <a:gd name="T69" fmla="*/ 1064 h 3024"/>
              <a:gd name="T70" fmla="*/ 593 w 2487"/>
              <a:gd name="T71" fmla="*/ 1220 h 3024"/>
              <a:gd name="T72" fmla="*/ 1429 w 2487"/>
              <a:gd name="T73" fmla="*/ 976 h 3024"/>
              <a:gd name="T74" fmla="*/ 1387 w 2487"/>
              <a:gd name="T75" fmla="*/ 1276 h 3024"/>
              <a:gd name="T76" fmla="*/ 1518 w 2487"/>
              <a:gd name="T77" fmla="*/ 1231 h 3024"/>
              <a:gd name="T78" fmla="*/ 1556 w 2487"/>
              <a:gd name="T79" fmla="*/ 1002 h 3024"/>
              <a:gd name="T80" fmla="*/ 1142 w 2487"/>
              <a:gd name="T81" fmla="*/ 1094 h 3024"/>
              <a:gd name="T82" fmla="*/ 1165 w 2487"/>
              <a:gd name="T83" fmla="*/ 1298 h 3024"/>
              <a:gd name="T84" fmla="*/ 1222 w 2487"/>
              <a:gd name="T85" fmla="*/ 1136 h 3024"/>
              <a:gd name="T86" fmla="*/ 489 w 2487"/>
              <a:gd name="T87" fmla="*/ 916 h 3024"/>
              <a:gd name="T88" fmla="*/ 540 w 2487"/>
              <a:gd name="T89" fmla="*/ 902 h 3024"/>
              <a:gd name="T90" fmla="*/ 798 w 2487"/>
              <a:gd name="T91" fmla="*/ 938 h 3024"/>
              <a:gd name="T92" fmla="*/ 855 w 2487"/>
              <a:gd name="T93" fmla="*/ 927 h 3024"/>
              <a:gd name="T94" fmla="*/ 1491 w 2487"/>
              <a:gd name="T95" fmla="*/ 751 h 3024"/>
              <a:gd name="T96" fmla="*/ 1533 w 2487"/>
              <a:gd name="T97" fmla="*/ 840 h 3024"/>
              <a:gd name="T98" fmla="*/ 1125 w 2487"/>
              <a:gd name="T99" fmla="*/ 814 h 3024"/>
              <a:gd name="T100" fmla="*/ 1222 w 2487"/>
              <a:gd name="T101" fmla="*/ 898 h 3024"/>
              <a:gd name="T102" fmla="*/ 762 w 2487"/>
              <a:gd name="T103" fmla="*/ 596 h 3024"/>
              <a:gd name="T104" fmla="*/ 825 w 2487"/>
              <a:gd name="T105" fmla="*/ 734 h 3024"/>
              <a:gd name="T106" fmla="*/ 775 w 2487"/>
              <a:gd name="T107" fmla="*/ 604 h 3024"/>
              <a:gd name="T108" fmla="*/ 1475 w 2487"/>
              <a:gd name="T109" fmla="*/ 596 h 3024"/>
              <a:gd name="T110" fmla="*/ 1535 w 2487"/>
              <a:gd name="T111" fmla="*/ 433 h 3024"/>
              <a:gd name="T112" fmla="*/ 1120 w 2487"/>
              <a:gd name="T113" fmla="*/ 604 h 3024"/>
              <a:gd name="T114" fmla="*/ 2304 w 2487"/>
              <a:gd name="T115" fmla="*/ 173 h 3024"/>
              <a:gd name="T116" fmla="*/ 167 w 2487"/>
              <a:gd name="T117" fmla="*/ 2829 h 3024"/>
              <a:gd name="T118" fmla="*/ 95 w 2487"/>
              <a:gd name="T119" fmla="*/ 2914 h 3024"/>
              <a:gd name="T120" fmla="*/ 2367 w 2487"/>
              <a:gd name="T121" fmla="*/ 93 h 3024"/>
              <a:gd name="T122" fmla="*/ 2464 w 2487"/>
              <a:gd name="T123" fmla="*/ 3022 h 3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87" h="3024">
                <a:moveTo>
                  <a:pt x="1073" y="2245"/>
                </a:moveTo>
                <a:lnTo>
                  <a:pt x="1058" y="2260"/>
                </a:lnTo>
                <a:lnTo>
                  <a:pt x="1047" y="2285"/>
                </a:lnTo>
                <a:lnTo>
                  <a:pt x="1038" y="2316"/>
                </a:lnTo>
                <a:lnTo>
                  <a:pt x="1031" y="2353"/>
                </a:lnTo>
                <a:lnTo>
                  <a:pt x="1027" y="2394"/>
                </a:lnTo>
                <a:lnTo>
                  <a:pt x="1025" y="2438"/>
                </a:lnTo>
                <a:lnTo>
                  <a:pt x="1025" y="2484"/>
                </a:lnTo>
                <a:lnTo>
                  <a:pt x="1025" y="2527"/>
                </a:lnTo>
                <a:lnTo>
                  <a:pt x="1027" y="2571"/>
                </a:lnTo>
                <a:lnTo>
                  <a:pt x="1031" y="2611"/>
                </a:lnTo>
                <a:lnTo>
                  <a:pt x="1033" y="2647"/>
                </a:lnTo>
                <a:lnTo>
                  <a:pt x="1035" y="2676"/>
                </a:lnTo>
                <a:lnTo>
                  <a:pt x="1036" y="2698"/>
                </a:lnTo>
                <a:lnTo>
                  <a:pt x="1149" y="2702"/>
                </a:lnTo>
                <a:lnTo>
                  <a:pt x="1153" y="2671"/>
                </a:lnTo>
                <a:lnTo>
                  <a:pt x="1160" y="2634"/>
                </a:lnTo>
                <a:lnTo>
                  <a:pt x="1165" y="2593"/>
                </a:lnTo>
                <a:lnTo>
                  <a:pt x="1171" y="2547"/>
                </a:lnTo>
                <a:lnTo>
                  <a:pt x="1175" y="2500"/>
                </a:lnTo>
                <a:lnTo>
                  <a:pt x="1176" y="2451"/>
                </a:lnTo>
                <a:lnTo>
                  <a:pt x="1178" y="2404"/>
                </a:lnTo>
                <a:lnTo>
                  <a:pt x="1175" y="2360"/>
                </a:lnTo>
                <a:lnTo>
                  <a:pt x="1169" y="2318"/>
                </a:lnTo>
                <a:lnTo>
                  <a:pt x="1160" y="2284"/>
                </a:lnTo>
                <a:lnTo>
                  <a:pt x="1147" y="2256"/>
                </a:lnTo>
                <a:lnTo>
                  <a:pt x="1131" y="2253"/>
                </a:lnTo>
                <a:lnTo>
                  <a:pt x="1115" y="2249"/>
                </a:lnTo>
                <a:lnTo>
                  <a:pt x="1096" y="2245"/>
                </a:lnTo>
                <a:lnTo>
                  <a:pt x="1073" y="2245"/>
                </a:lnTo>
                <a:close/>
                <a:moveTo>
                  <a:pt x="1398" y="2191"/>
                </a:moveTo>
                <a:lnTo>
                  <a:pt x="1371" y="2202"/>
                </a:lnTo>
                <a:lnTo>
                  <a:pt x="1342" y="2211"/>
                </a:lnTo>
                <a:lnTo>
                  <a:pt x="1313" y="2220"/>
                </a:lnTo>
                <a:lnTo>
                  <a:pt x="1285" y="2229"/>
                </a:lnTo>
                <a:lnTo>
                  <a:pt x="1260" y="2242"/>
                </a:lnTo>
                <a:lnTo>
                  <a:pt x="1240" y="2260"/>
                </a:lnTo>
                <a:lnTo>
                  <a:pt x="1235" y="2298"/>
                </a:lnTo>
                <a:lnTo>
                  <a:pt x="1236" y="2338"/>
                </a:lnTo>
                <a:lnTo>
                  <a:pt x="1242" y="2382"/>
                </a:lnTo>
                <a:lnTo>
                  <a:pt x="1253" y="2427"/>
                </a:lnTo>
                <a:lnTo>
                  <a:pt x="1267" y="2473"/>
                </a:lnTo>
                <a:lnTo>
                  <a:pt x="1285" y="2518"/>
                </a:lnTo>
                <a:lnTo>
                  <a:pt x="1302" y="2562"/>
                </a:lnTo>
                <a:lnTo>
                  <a:pt x="1322" y="2604"/>
                </a:lnTo>
                <a:lnTo>
                  <a:pt x="1338" y="2640"/>
                </a:lnTo>
                <a:lnTo>
                  <a:pt x="1355" y="2673"/>
                </a:lnTo>
                <a:lnTo>
                  <a:pt x="1367" y="2700"/>
                </a:lnTo>
                <a:lnTo>
                  <a:pt x="1467" y="2689"/>
                </a:lnTo>
                <a:lnTo>
                  <a:pt x="1469" y="2678"/>
                </a:lnTo>
                <a:lnTo>
                  <a:pt x="1471" y="2656"/>
                </a:lnTo>
                <a:lnTo>
                  <a:pt x="1471" y="2625"/>
                </a:lnTo>
                <a:lnTo>
                  <a:pt x="1473" y="2587"/>
                </a:lnTo>
                <a:lnTo>
                  <a:pt x="1473" y="2544"/>
                </a:lnTo>
                <a:lnTo>
                  <a:pt x="1473" y="2496"/>
                </a:lnTo>
                <a:lnTo>
                  <a:pt x="1471" y="2447"/>
                </a:lnTo>
                <a:lnTo>
                  <a:pt x="1471" y="2396"/>
                </a:lnTo>
                <a:lnTo>
                  <a:pt x="1469" y="2349"/>
                </a:lnTo>
                <a:lnTo>
                  <a:pt x="1465" y="2305"/>
                </a:lnTo>
                <a:lnTo>
                  <a:pt x="1462" y="2265"/>
                </a:lnTo>
                <a:lnTo>
                  <a:pt x="1458" y="2234"/>
                </a:lnTo>
                <a:lnTo>
                  <a:pt x="1453" y="2213"/>
                </a:lnTo>
                <a:lnTo>
                  <a:pt x="1447" y="2202"/>
                </a:lnTo>
                <a:lnTo>
                  <a:pt x="1435" y="2194"/>
                </a:lnTo>
                <a:lnTo>
                  <a:pt x="1418" y="2191"/>
                </a:lnTo>
                <a:lnTo>
                  <a:pt x="1398" y="2191"/>
                </a:lnTo>
                <a:close/>
                <a:moveTo>
                  <a:pt x="1282" y="1953"/>
                </a:moveTo>
                <a:lnTo>
                  <a:pt x="1231" y="1954"/>
                </a:lnTo>
                <a:lnTo>
                  <a:pt x="1205" y="1960"/>
                </a:lnTo>
                <a:lnTo>
                  <a:pt x="1176" y="1965"/>
                </a:lnTo>
                <a:lnTo>
                  <a:pt x="1147" y="1973"/>
                </a:lnTo>
                <a:lnTo>
                  <a:pt x="1118" y="1982"/>
                </a:lnTo>
                <a:lnTo>
                  <a:pt x="1089" y="1993"/>
                </a:lnTo>
                <a:lnTo>
                  <a:pt x="1064" y="2005"/>
                </a:lnTo>
                <a:lnTo>
                  <a:pt x="1040" y="2020"/>
                </a:lnTo>
                <a:lnTo>
                  <a:pt x="1020" y="2040"/>
                </a:lnTo>
                <a:lnTo>
                  <a:pt x="1005" y="2062"/>
                </a:lnTo>
                <a:lnTo>
                  <a:pt x="995" y="2089"/>
                </a:lnTo>
                <a:lnTo>
                  <a:pt x="993" y="2120"/>
                </a:lnTo>
                <a:lnTo>
                  <a:pt x="1011" y="2144"/>
                </a:lnTo>
                <a:lnTo>
                  <a:pt x="1036" y="2162"/>
                </a:lnTo>
                <a:lnTo>
                  <a:pt x="1067" y="2174"/>
                </a:lnTo>
                <a:lnTo>
                  <a:pt x="1102" y="2184"/>
                </a:lnTo>
                <a:lnTo>
                  <a:pt x="1140" y="2189"/>
                </a:lnTo>
                <a:lnTo>
                  <a:pt x="1180" y="2189"/>
                </a:lnTo>
                <a:lnTo>
                  <a:pt x="1220" y="2187"/>
                </a:lnTo>
                <a:lnTo>
                  <a:pt x="1262" y="2182"/>
                </a:lnTo>
                <a:lnTo>
                  <a:pt x="1302" y="2174"/>
                </a:lnTo>
                <a:lnTo>
                  <a:pt x="1338" y="2165"/>
                </a:lnTo>
                <a:lnTo>
                  <a:pt x="1371" y="2153"/>
                </a:lnTo>
                <a:lnTo>
                  <a:pt x="1400" y="2140"/>
                </a:lnTo>
                <a:lnTo>
                  <a:pt x="1415" y="2133"/>
                </a:lnTo>
                <a:lnTo>
                  <a:pt x="1431" y="2122"/>
                </a:lnTo>
                <a:lnTo>
                  <a:pt x="1447" y="2111"/>
                </a:lnTo>
                <a:lnTo>
                  <a:pt x="1462" y="2096"/>
                </a:lnTo>
                <a:lnTo>
                  <a:pt x="1475" y="2080"/>
                </a:lnTo>
                <a:lnTo>
                  <a:pt x="1480" y="2064"/>
                </a:lnTo>
                <a:lnTo>
                  <a:pt x="1480" y="2045"/>
                </a:lnTo>
                <a:lnTo>
                  <a:pt x="1473" y="2024"/>
                </a:lnTo>
                <a:lnTo>
                  <a:pt x="1456" y="2002"/>
                </a:lnTo>
                <a:lnTo>
                  <a:pt x="1433" y="1982"/>
                </a:lnTo>
                <a:lnTo>
                  <a:pt x="1404" y="1969"/>
                </a:lnTo>
                <a:lnTo>
                  <a:pt x="1369" y="1958"/>
                </a:lnTo>
                <a:lnTo>
                  <a:pt x="1327" y="1953"/>
                </a:lnTo>
                <a:lnTo>
                  <a:pt x="1282" y="1953"/>
                </a:lnTo>
                <a:close/>
                <a:moveTo>
                  <a:pt x="1727" y="1634"/>
                </a:moveTo>
                <a:lnTo>
                  <a:pt x="1711" y="1642"/>
                </a:lnTo>
                <a:lnTo>
                  <a:pt x="1698" y="1654"/>
                </a:lnTo>
                <a:lnTo>
                  <a:pt x="1693" y="1669"/>
                </a:lnTo>
                <a:lnTo>
                  <a:pt x="1695" y="1685"/>
                </a:lnTo>
                <a:lnTo>
                  <a:pt x="1696" y="1702"/>
                </a:lnTo>
                <a:lnTo>
                  <a:pt x="1693" y="1722"/>
                </a:lnTo>
                <a:lnTo>
                  <a:pt x="1680" y="1747"/>
                </a:lnTo>
                <a:lnTo>
                  <a:pt x="1662" y="1774"/>
                </a:lnTo>
                <a:lnTo>
                  <a:pt x="1636" y="1802"/>
                </a:lnTo>
                <a:lnTo>
                  <a:pt x="1605" y="1829"/>
                </a:lnTo>
                <a:lnTo>
                  <a:pt x="1575" y="1853"/>
                </a:lnTo>
                <a:lnTo>
                  <a:pt x="1544" y="1869"/>
                </a:lnTo>
                <a:lnTo>
                  <a:pt x="1515" y="1880"/>
                </a:lnTo>
                <a:lnTo>
                  <a:pt x="1509" y="1891"/>
                </a:lnTo>
                <a:lnTo>
                  <a:pt x="1505" y="1900"/>
                </a:lnTo>
                <a:lnTo>
                  <a:pt x="1504" y="1909"/>
                </a:lnTo>
                <a:lnTo>
                  <a:pt x="1507" y="1922"/>
                </a:lnTo>
                <a:lnTo>
                  <a:pt x="1524" y="1949"/>
                </a:lnTo>
                <a:lnTo>
                  <a:pt x="1549" y="1971"/>
                </a:lnTo>
                <a:lnTo>
                  <a:pt x="1580" y="1985"/>
                </a:lnTo>
                <a:lnTo>
                  <a:pt x="1616" y="1989"/>
                </a:lnTo>
                <a:lnTo>
                  <a:pt x="1629" y="1971"/>
                </a:lnTo>
                <a:lnTo>
                  <a:pt x="1635" y="1953"/>
                </a:lnTo>
                <a:lnTo>
                  <a:pt x="1638" y="1933"/>
                </a:lnTo>
                <a:lnTo>
                  <a:pt x="1647" y="1911"/>
                </a:lnTo>
                <a:lnTo>
                  <a:pt x="1675" y="1876"/>
                </a:lnTo>
                <a:lnTo>
                  <a:pt x="1698" y="1844"/>
                </a:lnTo>
                <a:lnTo>
                  <a:pt x="1722" y="1811"/>
                </a:lnTo>
                <a:lnTo>
                  <a:pt x="1749" y="1776"/>
                </a:lnTo>
                <a:lnTo>
                  <a:pt x="1765" y="1764"/>
                </a:lnTo>
                <a:lnTo>
                  <a:pt x="1784" y="1754"/>
                </a:lnTo>
                <a:lnTo>
                  <a:pt x="1804" y="1747"/>
                </a:lnTo>
                <a:lnTo>
                  <a:pt x="1822" y="1738"/>
                </a:lnTo>
                <a:lnTo>
                  <a:pt x="1838" y="1725"/>
                </a:lnTo>
                <a:lnTo>
                  <a:pt x="1842" y="1707"/>
                </a:lnTo>
                <a:lnTo>
                  <a:pt x="1829" y="1684"/>
                </a:lnTo>
                <a:lnTo>
                  <a:pt x="1811" y="1665"/>
                </a:lnTo>
                <a:lnTo>
                  <a:pt x="1787" y="1649"/>
                </a:lnTo>
                <a:lnTo>
                  <a:pt x="1760" y="1638"/>
                </a:lnTo>
                <a:lnTo>
                  <a:pt x="1727" y="1634"/>
                </a:lnTo>
                <a:close/>
                <a:moveTo>
                  <a:pt x="1887" y="1344"/>
                </a:moveTo>
                <a:lnTo>
                  <a:pt x="1869" y="1358"/>
                </a:lnTo>
                <a:lnTo>
                  <a:pt x="1860" y="1373"/>
                </a:lnTo>
                <a:lnTo>
                  <a:pt x="1860" y="1387"/>
                </a:lnTo>
                <a:lnTo>
                  <a:pt x="1867" y="1405"/>
                </a:lnTo>
                <a:lnTo>
                  <a:pt x="1880" y="1424"/>
                </a:lnTo>
                <a:lnTo>
                  <a:pt x="1825" y="1549"/>
                </a:lnTo>
                <a:lnTo>
                  <a:pt x="1815" y="1558"/>
                </a:lnTo>
                <a:lnTo>
                  <a:pt x="1798" y="1565"/>
                </a:lnTo>
                <a:lnTo>
                  <a:pt x="1784" y="1573"/>
                </a:lnTo>
                <a:lnTo>
                  <a:pt x="1771" y="1584"/>
                </a:lnTo>
                <a:lnTo>
                  <a:pt x="1765" y="1594"/>
                </a:lnTo>
                <a:lnTo>
                  <a:pt x="1780" y="1609"/>
                </a:lnTo>
                <a:lnTo>
                  <a:pt x="1798" y="1622"/>
                </a:lnTo>
                <a:lnTo>
                  <a:pt x="1820" y="1633"/>
                </a:lnTo>
                <a:lnTo>
                  <a:pt x="1842" y="1642"/>
                </a:lnTo>
                <a:lnTo>
                  <a:pt x="1867" y="1644"/>
                </a:lnTo>
                <a:lnTo>
                  <a:pt x="1891" y="1638"/>
                </a:lnTo>
                <a:lnTo>
                  <a:pt x="1893" y="1636"/>
                </a:lnTo>
                <a:lnTo>
                  <a:pt x="1895" y="1634"/>
                </a:lnTo>
                <a:lnTo>
                  <a:pt x="1895" y="1634"/>
                </a:lnTo>
                <a:lnTo>
                  <a:pt x="1896" y="1634"/>
                </a:lnTo>
                <a:lnTo>
                  <a:pt x="1896" y="1634"/>
                </a:lnTo>
                <a:lnTo>
                  <a:pt x="1896" y="1633"/>
                </a:lnTo>
                <a:lnTo>
                  <a:pt x="1898" y="1629"/>
                </a:lnTo>
                <a:lnTo>
                  <a:pt x="1902" y="1613"/>
                </a:lnTo>
                <a:lnTo>
                  <a:pt x="1900" y="1598"/>
                </a:lnTo>
                <a:lnTo>
                  <a:pt x="1896" y="1585"/>
                </a:lnTo>
                <a:lnTo>
                  <a:pt x="1893" y="1571"/>
                </a:lnTo>
                <a:lnTo>
                  <a:pt x="1893" y="1556"/>
                </a:lnTo>
                <a:lnTo>
                  <a:pt x="1933" y="1462"/>
                </a:lnTo>
                <a:lnTo>
                  <a:pt x="1944" y="1449"/>
                </a:lnTo>
                <a:lnTo>
                  <a:pt x="1956" y="1440"/>
                </a:lnTo>
                <a:lnTo>
                  <a:pt x="1971" y="1433"/>
                </a:lnTo>
                <a:lnTo>
                  <a:pt x="1985" y="1425"/>
                </a:lnTo>
                <a:lnTo>
                  <a:pt x="1998" y="1414"/>
                </a:lnTo>
                <a:lnTo>
                  <a:pt x="2007" y="1400"/>
                </a:lnTo>
                <a:lnTo>
                  <a:pt x="2013" y="1387"/>
                </a:lnTo>
                <a:lnTo>
                  <a:pt x="1991" y="1371"/>
                </a:lnTo>
                <a:lnTo>
                  <a:pt x="1971" y="1360"/>
                </a:lnTo>
                <a:lnTo>
                  <a:pt x="1947" y="1351"/>
                </a:lnTo>
                <a:lnTo>
                  <a:pt x="1918" y="1345"/>
                </a:lnTo>
                <a:lnTo>
                  <a:pt x="1887" y="1344"/>
                </a:lnTo>
                <a:close/>
                <a:moveTo>
                  <a:pt x="1435" y="1336"/>
                </a:moveTo>
                <a:lnTo>
                  <a:pt x="1396" y="1353"/>
                </a:lnTo>
                <a:lnTo>
                  <a:pt x="1380" y="1365"/>
                </a:lnTo>
                <a:lnTo>
                  <a:pt x="1369" y="1384"/>
                </a:lnTo>
                <a:lnTo>
                  <a:pt x="1365" y="1407"/>
                </a:lnTo>
                <a:lnTo>
                  <a:pt x="1369" y="1434"/>
                </a:lnTo>
                <a:lnTo>
                  <a:pt x="1380" y="1484"/>
                </a:lnTo>
                <a:lnTo>
                  <a:pt x="1385" y="1527"/>
                </a:lnTo>
                <a:lnTo>
                  <a:pt x="1385" y="1567"/>
                </a:lnTo>
                <a:lnTo>
                  <a:pt x="1382" y="1605"/>
                </a:lnTo>
                <a:lnTo>
                  <a:pt x="1375" y="1644"/>
                </a:lnTo>
                <a:lnTo>
                  <a:pt x="1365" y="1680"/>
                </a:lnTo>
                <a:lnTo>
                  <a:pt x="1356" y="1720"/>
                </a:lnTo>
                <a:lnTo>
                  <a:pt x="1345" y="1762"/>
                </a:lnTo>
                <a:lnTo>
                  <a:pt x="1335" y="1805"/>
                </a:lnTo>
                <a:lnTo>
                  <a:pt x="1315" y="1818"/>
                </a:lnTo>
                <a:lnTo>
                  <a:pt x="1289" y="1784"/>
                </a:lnTo>
                <a:lnTo>
                  <a:pt x="1275" y="1747"/>
                </a:lnTo>
                <a:lnTo>
                  <a:pt x="1265" y="1709"/>
                </a:lnTo>
                <a:lnTo>
                  <a:pt x="1264" y="1669"/>
                </a:lnTo>
                <a:lnTo>
                  <a:pt x="1265" y="1627"/>
                </a:lnTo>
                <a:lnTo>
                  <a:pt x="1271" y="1585"/>
                </a:lnTo>
                <a:lnTo>
                  <a:pt x="1276" y="1544"/>
                </a:lnTo>
                <a:lnTo>
                  <a:pt x="1284" y="1504"/>
                </a:lnTo>
                <a:lnTo>
                  <a:pt x="1289" y="1465"/>
                </a:lnTo>
                <a:lnTo>
                  <a:pt x="1291" y="1427"/>
                </a:lnTo>
                <a:lnTo>
                  <a:pt x="1289" y="1393"/>
                </a:lnTo>
                <a:lnTo>
                  <a:pt x="1282" y="1360"/>
                </a:lnTo>
                <a:lnTo>
                  <a:pt x="1264" y="1351"/>
                </a:lnTo>
                <a:lnTo>
                  <a:pt x="1240" y="1345"/>
                </a:lnTo>
                <a:lnTo>
                  <a:pt x="1216" y="1344"/>
                </a:lnTo>
                <a:lnTo>
                  <a:pt x="1191" y="1347"/>
                </a:lnTo>
                <a:lnTo>
                  <a:pt x="1169" y="1356"/>
                </a:lnTo>
                <a:lnTo>
                  <a:pt x="1149" y="1371"/>
                </a:lnTo>
                <a:lnTo>
                  <a:pt x="1135" y="1391"/>
                </a:lnTo>
                <a:lnTo>
                  <a:pt x="1138" y="1418"/>
                </a:lnTo>
                <a:lnTo>
                  <a:pt x="1147" y="1440"/>
                </a:lnTo>
                <a:lnTo>
                  <a:pt x="1158" y="1454"/>
                </a:lnTo>
                <a:lnTo>
                  <a:pt x="1171" y="1469"/>
                </a:lnTo>
                <a:lnTo>
                  <a:pt x="1184" y="1484"/>
                </a:lnTo>
                <a:lnTo>
                  <a:pt x="1193" y="1502"/>
                </a:lnTo>
                <a:lnTo>
                  <a:pt x="1204" y="1534"/>
                </a:lnTo>
                <a:lnTo>
                  <a:pt x="1211" y="1574"/>
                </a:lnTo>
                <a:lnTo>
                  <a:pt x="1213" y="1616"/>
                </a:lnTo>
                <a:lnTo>
                  <a:pt x="1211" y="1660"/>
                </a:lnTo>
                <a:lnTo>
                  <a:pt x="1207" y="1704"/>
                </a:lnTo>
                <a:lnTo>
                  <a:pt x="1202" y="1744"/>
                </a:lnTo>
                <a:lnTo>
                  <a:pt x="1195" y="1780"/>
                </a:lnTo>
                <a:lnTo>
                  <a:pt x="1185" y="1809"/>
                </a:lnTo>
                <a:lnTo>
                  <a:pt x="1178" y="1813"/>
                </a:lnTo>
                <a:lnTo>
                  <a:pt x="1149" y="1791"/>
                </a:lnTo>
                <a:lnTo>
                  <a:pt x="1127" y="1764"/>
                </a:lnTo>
                <a:lnTo>
                  <a:pt x="1111" y="1734"/>
                </a:lnTo>
                <a:lnTo>
                  <a:pt x="1102" y="1700"/>
                </a:lnTo>
                <a:lnTo>
                  <a:pt x="1095" y="1665"/>
                </a:lnTo>
                <a:lnTo>
                  <a:pt x="1091" y="1627"/>
                </a:lnTo>
                <a:lnTo>
                  <a:pt x="1089" y="1587"/>
                </a:lnTo>
                <a:lnTo>
                  <a:pt x="1087" y="1547"/>
                </a:lnTo>
                <a:lnTo>
                  <a:pt x="1085" y="1507"/>
                </a:lnTo>
                <a:lnTo>
                  <a:pt x="1082" y="1467"/>
                </a:lnTo>
                <a:lnTo>
                  <a:pt x="1075" y="1427"/>
                </a:lnTo>
                <a:lnTo>
                  <a:pt x="1058" y="1420"/>
                </a:lnTo>
                <a:lnTo>
                  <a:pt x="1038" y="1416"/>
                </a:lnTo>
                <a:lnTo>
                  <a:pt x="1015" y="1420"/>
                </a:lnTo>
                <a:lnTo>
                  <a:pt x="991" y="1425"/>
                </a:lnTo>
                <a:lnTo>
                  <a:pt x="969" y="1434"/>
                </a:lnTo>
                <a:lnTo>
                  <a:pt x="953" y="1444"/>
                </a:lnTo>
                <a:lnTo>
                  <a:pt x="947" y="1453"/>
                </a:lnTo>
                <a:lnTo>
                  <a:pt x="947" y="1469"/>
                </a:lnTo>
                <a:lnTo>
                  <a:pt x="955" y="1491"/>
                </a:lnTo>
                <a:lnTo>
                  <a:pt x="965" y="1514"/>
                </a:lnTo>
                <a:lnTo>
                  <a:pt x="980" y="1544"/>
                </a:lnTo>
                <a:lnTo>
                  <a:pt x="998" y="1573"/>
                </a:lnTo>
                <a:lnTo>
                  <a:pt x="1016" y="1605"/>
                </a:lnTo>
                <a:lnTo>
                  <a:pt x="1033" y="1638"/>
                </a:lnTo>
                <a:lnTo>
                  <a:pt x="1049" y="1673"/>
                </a:lnTo>
                <a:lnTo>
                  <a:pt x="1062" y="1705"/>
                </a:lnTo>
                <a:lnTo>
                  <a:pt x="1071" y="1738"/>
                </a:lnTo>
                <a:lnTo>
                  <a:pt x="1075" y="1769"/>
                </a:lnTo>
                <a:lnTo>
                  <a:pt x="1073" y="1796"/>
                </a:lnTo>
                <a:lnTo>
                  <a:pt x="1062" y="1822"/>
                </a:lnTo>
                <a:lnTo>
                  <a:pt x="1058" y="1825"/>
                </a:lnTo>
                <a:lnTo>
                  <a:pt x="1056" y="1827"/>
                </a:lnTo>
                <a:lnTo>
                  <a:pt x="1055" y="1829"/>
                </a:lnTo>
                <a:lnTo>
                  <a:pt x="1053" y="1829"/>
                </a:lnTo>
                <a:lnTo>
                  <a:pt x="1051" y="1831"/>
                </a:lnTo>
                <a:lnTo>
                  <a:pt x="1047" y="1831"/>
                </a:lnTo>
                <a:lnTo>
                  <a:pt x="1042" y="1833"/>
                </a:lnTo>
                <a:lnTo>
                  <a:pt x="1015" y="1814"/>
                </a:lnTo>
                <a:lnTo>
                  <a:pt x="995" y="1791"/>
                </a:lnTo>
                <a:lnTo>
                  <a:pt x="980" y="1764"/>
                </a:lnTo>
                <a:lnTo>
                  <a:pt x="969" y="1733"/>
                </a:lnTo>
                <a:lnTo>
                  <a:pt x="960" y="1700"/>
                </a:lnTo>
                <a:lnTo>
                  <a:pt x="953" y="1665"/>
                </a:lnTo>
                <a:lnTo>
                  <a:pt x="947" y="1631"/>
                </a:lnTo>
                <a:lnTo>
                  <a:pt x="940" y="1596"/>
                </a:lnTo>
                <a:lnTo>
                  <a:pt x="931" y="1564"/>
                </a:lnTo>
                <a:lnTo>
                  <a:pt x="920" y="1533"/>
                </a:lnTo>
                <a:lnTo>
                  <a:pt x="904" y="1505"/>
                </a:lnTo>
                <a:lnTo>
                  <a:pt x="871" y="1500"/>
                </a:lnTo>
                <a:lnTo>
                  <a:pt x="840" y="1502"/>
                </a:lnTo>
                <a:lnTo>
                  <a:pt x="807" y="1505"/>
                </a:lnTo>
                <a:lnTo>
                  <a:pt x="798" y="1527"/>
                </a:lnTo>
                <a:lnTo>
                  <a:pt x="800" y="1549"/>
                </a:lnTo>
                <a:lnTo>
                  <a:pt x="807" y="1569"/>
                </a:lnTo>
                <a:lnTo>
                  <a:pt x="822" y="1587"/>
                </a:lnTo>
                <a:lnTo>
                  <a:pt x="849" y="1618"/>
                </a:lnTo>
                <a:lnTo>
                  <a:pt x="876" y="1649"/>
                </a:lnTo>
                <a:lnTo>
                  <a:pt x="902" y="1680"/>
                </a:lnTo>
                <a:lnTo>
                  <a:pt x="925" y="1716"/>
                </a:lnTo>
                <a:lnTo>
                  <a:pt x="945" y="1756"/>
                </a:lnTo>
                <a:lnTo>
                  <a:pt x="985" y="1920"/>
                </a:lnTo>
                <a:lnTo>
                  <a:pt x="989" y="1925"/>
                </a:lnTo>
                <a:lnTo>
                  <a:pt x="995" y="1929"/>
                </a:lnTo>
                <a:lnTo>
                  <a:pt x="1000" y="1933"/>
                </a:lnTo>
                <a:lnTo>
                  <a:pt x="1005" y="1934"/>
                </a:lnTo>
                <a:lnTo>
                  <a:pt x="1013" y="1938"/>
                </a:lnTo>
                <a:lnTo>
                  <a:pt x="1064" y="1925"/>
                </a:lnTo>
                <a:lnTo>
                  <a:pt x="1115" y="1913"/>
                </a:lnTo>
                <a:lnTo>
                  <a:pt x="1169" y="1900"/>
                </a:lnTo>
                <a:lnTo>
                  <a:pt x="1216" y="1894"/>
                </a:lnTo>
                <a:lnTo>
                  <a:pt x="1267" y="1893"/>
                </a:lnTo>
                <a:lnTo>
                  <a:pt x="1316" y="1891"/>
                </a:lnTo>
                <a:lnTo>
                  <a:pt x="1365" y="1889"/>
                </a:lnTo>
                <a:lnTo>
                  <a:pt x="1409" y="1884"/>
                </a:lnTo>
                <a:lnTo>
                  <a:pt x="1451" y="1874"/>
                </a:lnTo>
                <a:lnTo>
                  <a:pt x="1453" y="1836"/>
                </a:lnTo>
                <a:lnTo>
                  <a:pt x="1451" y="1796"/>
                </a:lnTo>
                <a:lnTo>
                  <a:pt x="1444" y="1754"/>
                </a:lnTo>
                <a:lnTo>
                  <a:pt x="1438" y="1709"/>
                </a:lnTo>
                <a:lnTo>
                  <a:pt x="1438" y="1662"/>
                </a:lnTo>
                <a:lnTo>
                  <a:pt x="1444" y="1611"/>
                </a:lnTo>
                <a:lnTo>
                  <a:pt x="1453" y="1582"/>
                </a:lnTo>
                <a:lnTo>
                  <a:pt x="1465" y="1551"/>
                </a:lnTo>
                <a:lnTo>
                  <a:pt x="1480" y="1520"/>
                </a:lnTo>
                <a:lnTo>
                  <a:pt x="1495" y="1487"/>
                </a:lnTo>
                <a:lnTo>
                  <a:pt x="1507" y="1456"/>
                </a:lnTo>
                <a:lnTo>
                  <a:pt x="1516" y="1424"/>
                </a:lnTo>
                <a:lnTo>
                  <a:pt x="1522" y="1393"/>
                </a:lnTo>
                <a:lnTo>
                  <a:pt x="1518" y="1364"/>
                </a:lnTo>
                <a:lnTo>
                  <a:pt x="1505" y="1344"/>
                </a:lnTo>
                <a:lnTo>
                  <a:pt x="1435" y="1336"/>
                </a:lnTo>
                <a:close/>
                <a:moveTo>
                  <a:pt x="695" y="1220"/>
                </a:moveTo>
                <a:lnTo>
                  <a:pt x="675" y="1233"/>
                </a:lnTo>
                <a:lnTo>
                  <a:pt x="655" y="1244"/>
                </a:lnTo>
                <a:lnTo>
                  <a:pt x="638" y="1256"/>
                </a:lnTo>
                <a:lnTo>
                  <a:pt x="622" y="1271"/>
                </a:lnTo>
                <a:lnTo>
                  <a:pt x="611" y="1293"/>
                </a:lnTo>
                <a:lnTo>
                  <a:pt x="689" y="1353"/>
                </a:lnTo>
                <a:lnTo>
                  <a:pt x="745" y="1420"/>
                </a:lnTo>
                <a:lnTo>
                  <a:pt x="740" y="1478"/>
                </a:lnTo>
                <a:lnTo>
                  <a:pt x="762" y="1485"/>
                </a:lnTo>
                <a:lnTo>
                  <a:pt x="785" y="1484"/>
                </a:lnTo>
                <a:lnTo>
                  <a:pt x="807" y="1474"/>
                </a:lnTo>
                <a:lnTo>
                  <a:pt x="827" y="1462"/>
                </a:lnTo>
                <a:lnTo>
                  <a:pt x="844" y="1444"/>
                </a:lnTo>
                <a:lnTo>
                  <a:pt x="856" y="1427"/>
                </a:lnTo>
                <a:lnTo>
                  <a:pt x="844" y="1413"/>
                </a:lnTo>
                <a:lnTo>
                  <a:pt x="831" y="1405"/>
                </a:lnTo>
                <a:lnTo>
                  <a:pt x="816" y="1398"/>
                </a:lnTo>
                <a:lnTo>
                  <a:pt x="800" y="1393"/>
                </a:lnTo>
                <a:lnTo>
                  <a:pt x="784" y="1384"/>
                </a:lnTo>
                <a:lnTo>
                  <a:pt x="765" y="1365"/>
                </a:lnTo>
                <a:lnTo>
                  <a:pt x="751" y="1342"/>
                </a:lnTo>
                <a:lnTo>
                  <a:pt x="742" y="1316"/>
                </a:lnTo>
                <a:lnTo>
                  <a:pt x="736" y="1287"/>
                </a:lnTo>
                <a:lnTo>
                  <a:pt x="731" y="1258"/>
                </a:lnTo>
                <a:lnTo>
                  <a:pt x="725" y="1233"/>
                </a:lnTo>
                <a:lnTo>
                  <a:pt x="695" y="1220"/>
                </a:lnTo>
                <a:close/>
                <a:moveTo>
                  <a:pt x="1940" y="1136"/>
                </a:moveTo>
                <a:lnTo>
                  <a:pt x="1925" y="1156"/>
                </a:lnTo>
                <a:lnTo>
                  <a:pt x="1915" y="1184"/>
                </a:lnTo>
                <a:lnTo>
                  <a:pt x="1909" y="1214"/>
                </a:lnTo>
                <a:lnTo>
                  <a:pt x="1905" y="1244"/>
                </a:lnTo>
                <a:lnTo>
                  <a:pt x="1904" y="1274"/>
                </a:lnTo>
                <a:lnTo>
                  <a:pt x="1905" y="1300"/>
                </a:lnTo>
                <a:lnTo>
                  <a:pt x="1925" y="1316"/>
                </a:lnTo>
                <a:lnTo>
                  <a:pt x="1964" y="1316"/>
                </a:lnTo>
                <a:lnTo>
                  <a:pt x="1978" y="1304"/>
                </a:lnTo>
                <a:lnTo>
                  <a:pt x="1987" y="1285"/>
                </a:lnTo>
                <a:lnTo>
                  <a:pt x="1991" y="1265"/>
                </a:lnTo>
                <a:lnTo>
                  <a:pt x="1991" y="1242"/>
                </a:lnTo>
                <a:lnTo>
                  <a:pt x="1987" y="1218"/>
                </a:lnTo>
                <a:lnTo>
                  <a:pt x="1984" y="1194"/>
                </a:lnTo>
                <a:lnTo>
                  <a:pt x="1978" y="1173"/>
                </a:lnTo>
                <a:lnTo>
                  <a:pt x="1973" y="1153"/>
                </a:lnTo>
                <a:lnTo>
                  <a:pt x="1940" y="1136"/>
                </a:lnTo>
                <a:close/>
                <a:moveTo>
                  <a:pt x="887" y="1062"/>
                </a:moveTo>
                <a:lnTo>
                  <a:pt x="865" y="1078"/>
                </a:lnTo>
                <a:lnTo>
                  <a:pt x="853" y="1094"/>
                </a:lnTo>
                <a:lnTo>
                  <a:pt x="847" y="1109"/>
                </a:lnTo>
                <a:lnTo>
                  <a:pt x="849" y="1122"/>
                </a:lnTo>
                <a:lnTo>
                  <a:pt x="856" y="1136"/>
                </a:lnTo>
                <a:lnTo>
                  <a:pt x="865" y="1151"/>
                </a:lnTo>
                <a:lnTo>
                  <a:pt x="878" y="1165"/>
                </a:lnTo>
                <a:lnTo>
                  <a:pt x="893" y="1182"/>
                </a:lnTo>
                <a:lnTo>
                  <a:pt x="905" y="1200"/>
                </a:lnTo>
                <a:lnTo>
                  <a:pt x="916" y="1220"/>
                </a:lnTo>
                <a:lnTo>
                  <a:pt x="925" y="1240"/>
                </a:lnTo>
                <a:lnTo>
                  <a:pt x="927" y="1267"/>
                </a:lnTo>
                <a:lnTo>
                  <a:pt x="925" y="1293"/>
                </a:lnTo>
                <a:lnTo>
                  <a:pt x="920" y="1316"/>
                </a:lnTo>
                <a:lnTo>
                  <a:pt x="916" y="1338"/>
                </a:lnTo>
                <a:lnTo>
                  <a:pt x="916" y="1358"/>
                </a:lnTo>
                <a:lnTo>
                  <a:pt x="922" y="1376"/>
                </a:lnTo>
                <a:lnTo>
                  <a:pt x="925" y="1380"/>
                </a:lnTo>
                <a:lnTo>
                  <a:pt x="929" y="1384"/>
                </a:lnTo>
                <a:lnTo>
                  <a:pt x="933" y="1387"/>
                </a:lnTo>
                <a:lnTo>
                  <a:pt x="936" y="1389"/>
                </a:lnTo>
                <a:lnTo>
                  <a:pt x="940" y="1389"/>
                </a:lnTo>
                <a:lnTo>
                  <a:pt x="947" y="1391"/>
                </a:lnTo>
                <a:lnTo>
                  <a:pt x="971" y="1393"/>
                </a:lnTo>
                <a:lnTo>
                  <a:pt x="993" y="1387"/>
                </a:lnTo>
                <a:lnTo>
                  <a:pt x="1011" y="1374"/>
                </a:lnTo>
                <a:lnTo>
                  <a:pt x="1025" y="1358"/>
                </a:lnTo>
                <a:lnTo>
                  <a:pt x="1036" y="1340"/>
                </a:lnTo>
                <a:lnTo>
                  <a:pt x="1020" y="1318"/>
                </a:lnTo>
                <a:lnTo>
                  <a:pt x="1005" y="1300"/>
                </a:lnTo>
                <a:lnTo>
                  <a:pt x="989" y="1282"/>
                </a:lnTo>
                <a:lnTo>
                  <a:pt x="976" y="1260"/>
                </a:lnTo>
                <a:lnTo>
                  <a:pt x="964" y="1236"/>
                </a:lnTo>
                <a:lnTo>
                  <a:pt x="955" y="1204"/>
                </a:lnTo>
                <a:lnTo>
                  <a:pt x="951" y="1180"/>
                </a:lnTo>
                <a:lnTo>
                  <a:pt x="955" y="1158"/>
                </a:lnTo>
                <a:lnTo>
                  <a:pt x="958" y="1140"/>
                </a:lnTo>
                <a:lnTo>
                  <a:pt x="964" y="1122"/>
                </a:lnTo>
                <a:lnTo>
                  <a:pt x="965" y="1105"/>
                </a:lnTo>
                <a:lnTo>
                  <a:pt x="960" y="1087"/>
                </a:lnTo>
                <a:lnTo>
                  <a:pt x="949" y="1074"/>
                </a:lnTo>
                <a:lnTo>
                  <a:pt x="933" y="1065"/>
                </a:lnTo>
                <a:lnTo>
                  <a:pt x="913" y="1064"/>
                </a:lnTo>
                <a:lnTo>
                  <a:pt x="887" y="1062"/>
                </a:lnTo>
                <a:close/>
                <a:moveTo>
                  <a:pt x="560" y="1009"/>
                </a:moveTo>
                <a:lnTo>
                  <a:pt x="544" y="1018"/>
                </a:lnTo>
                <a:lnTo>
                  <a:pt x="529" y="1027"/>
                </a:lnTo>
                <a:lnTo>
                  <a:pt x="516" y="1036"/>
                </a:lnTo>
                <a:lnTo>
                  <a:pt x="505" y="1051"/>
                </a:lnTo>
                <a:lnTo>
                  <a:pt x="591" y="1156"/>
                </a:lnTo>
                <a:lnTo>
                  <a:pt x="593" y="1171"/>
                </a:lnTo>
                <a:lnTo>
                  <a:pt x="593" y="1184"/>
                </a:lnTo>
                <a:lnTo>
                  <a:pt x="591" y="1196"/>
                </a:lnTo>
                <a:lnTo>
                  <a:pt x="589" y="1207"/>
                </a:lnTo>
                <a:lnTo>
                  <a:pt x="593" y="1220"/>
                </a:lnTo>
                <a:lnTo>
                  <a:pt x="656" y="1204"/>
                </a:lnTo>
                <a:lnTo>
                  <a:pt x="673" y="1173"/>
                </a:lnTo>
                <a:lnTo>
                  <a:pt x="647" y="1154"/>
                </a:lnTo>
                <a:lnTo>
                  <a:pt x="627" y="1136"/>
                </a:lnTo>
                <a:lnTo>
                  <a:pt x="615" y="1114"/>
                </a:lnTo>
                <a:lnTo>
                  <a:pt x="605" y="1091"/>
                </a:lnTo>
                <a:lnTo>
                  <a:pt x="600" y="1060"/>
                </a:lnTo>
                <a:lnTo>
                  <a:pt x="598" y="1022"/>
                </a:lnTo>
                <a:lnTo>
                  <a:pt x="585" y="1014"/>
                </a:lnTo>
                <a:lnTo>
                  <a:pt x="560" y="1009"/>
                </a:lnTo>
                <a:close/>
                <a:moveTo>
                  <a:pt x="1445" y="969"/>
                </a:moveTo>
                <a:lnTo>
                  <a:pt x="1429" y="976"/>
                </a:lnTo>
                <a:lnTo>
                  <a:pt x="1416" y="980"/>
                </a:lnTo>
                <a:lnTo>
                  <a:pt x="1416" y="1016"/>
                </a:lnTo>
                <a:lnTo>
                  <a:pt x="1420" y="1045"/>
                </a:lnTo>
                <a:lnTo>
                  <a:pt x="1424" y="1073"/>
                </a:lnTo>
                <a:lnTo>
                  <a:pt x="1427" y="1096"/>
                </a:lnTo>
                <a:lnTo>
                  <a:pt x="1429" y="1118"/>
                </a:lnTo>
                <a:lnTo>
                  <a:pt x="1429" y="1142"/>
                </a:lnTo>
                <a:lnTo>
                  <a:pt x="1425" y="1165"/>
                </a:lnTo>
                <a:lnTo>
                  <a:pt x="1418" y="1191"/>
                </a:lnTo>
                <a:lnTo>
                  <a:pt x="1405" y="1220"/>
                </a:lnTo>
                <a:lnTo>
                  <a:pt x="1387" y="1253"/>
                </a:lnTo>
                <a:lnTo>
                  <a:pt x="1387" y="1276"/>
                </a:lnTo>
                <a:lnTo>
                  <a:pt x="1398" y="1285"/>
                </a:lnTo>
                <a:lnTo>
                  <a:pt x="1415" y="1294"/>
                </a:lnTo>
                <a:lnTo>
                  <a:pt x="1435" y="1302"/>
                </a:lnTo>
                <a:lnTo>
                  <a:pt x="1458" y="1305"/>
                </a:lnTo>
                <a:lnTo>
                  <a:pt x="1482" y="1309"/>
                </a:lnTo>
                <a:lnTo>
                  <a:pt x="1504" y="1309"/>
                </a:lnTo>
                <a:lnTo>
                  <a:pt x="1520" y="1305"/>
                </a:lnTo>
                <a:lnTo>
                  <a:pt x="1533" y="1296"/>
                </a:lnTo>
                <a:lnTo>
                  <a:pt x="1536" y="1282"/>
                </a:lnTo>
                <a:lnTo>
                  <a:pt x="1535" y="1265"/>
                </a:lnTo>
                <a:lnTo>
                  <a:pt x="1527" y="1249"/>
                </a:lnTo>
                <a:lnTo>
                  <a:pt x="1518" y="1231"/>
                </a:lnTo>
                <a:lnTo>
                  <a:pt x="1509" y="1213"/>
                </a:lnTo>
                <a:lnTo>
                  <a:pt x="1502" y="1196"/>
                </a:lnTo>
                <a:lnTo>
                  <a:pt x="1498" y="1180"/>
                </a:lnTo>
                <a:lnTo>
                  <a:pt x="1502" y="1160"/>
                </a:lnTo>
                <a:lnTo>
                  <a:pt x="1509" y="1136"/>
                </a:lnTo>
                <a:lnTo>
                  <a:pt x="1518" y="1111"/>
                </a:lnTo>
                <a:lnTo>
                  <a:pt x="1527" y="1087"/>
                </a:lnTo>
                <a:lnTo>
                  <a:pt x="1536" y="1062"/>
                </a:lnTo>
                <a:lnTo>
                  <a:pt x="1545" y="1040"/>
                </a:lnTo>
                <a:lnTo>
                  <a:pt x="1553" y="1022"/>
                </a:lnTo>
                <a:lnTo>
                  <a:pt x="1556" y="1009"/>
                </a:lnTo>
                <a:lnTo>
                  <a:pt x="1556" y="1002"/>
                </a:lnTo>
                <a:lnTo>
                  <a:pt x="1544" y="987"/>
                </a:lnTo>
                <a:lnTo>
                  <a:pt x="1524" y="978"/>
                </a:lnTo>
                <a:lnTo>
                  <a:pt x="1498" y="973"/>
                </a:lnTo>
                <a:lnTo>
                  <a:pt x="1471" y="971"/>
                </a:lnTo>
                <a:lnTo>
                  <a:pt x="1445" y="969"/>
                </a:lnTo>
                <a:close/>
                <a:moveTo>
                  <a:pt x="1178" y="964"/>
                </a:moveTo>
                <a:lnTo>
                  <a:pt x="1127" y="976"/>
                </a:lnTo>
                <a:lnTo>
                  <a:pt x="1122" y="993"/>
                </a:lnTo>
                <a:lnTo>
                  <a:pt x="1122" y="1014"/>
                </a:lnTo>
                <a:lnTo>
                  <a:pt x="1125" y="1040"/>
                </a:lnTo>
                <a:lnTo>
                  <a:pt x="1133" y="1067"/>
                </a:lnTo>
                <a:lnTo>
                  <a:pt x="1142" y="1094"/>
                </a:lnTo>
                <a:lnTo>
                  <a:pt x="1149" y="1124"/>
                </a:lnTo>
                <a:lnTo>
                  <a:pt x="1156" y="1151"/>
                </a:lnTo>
                <a:lnTo>
                  <a:pt x="1162" y="1178"/>
                </a:lnTo>
                <a:lnTo>
                  <a:pt x="1162" y="1200"/>
                </a:lnTo>
                <a:lnTo>
                  <a:pt x="1160" y="1216"/>
                </a:lnTo>
                <a:lnTo>
                  <a:pt x="1153" y="1229"/>
                </a:lnTo>
                <a:lnTo>
                  <a:pt x="1144" y="1240"/>
                </a:lnTo>
                <a:lnTo>
                  <a:pt x="1135" y="1251"/>
                </a:lnTo>
                <a:lnTo>
                  <a:pt x="1127" y="1264"/>
                </a:lnTo>
                <a:lnTo>
                  <a:pt x="1125" y="1284"/>
                </a:lnTo>
                <a:lnTo>
                  <a:pt x="1144" y="1293"/>
                </a:lnTo>
                <a:lnTo>
                  <a:pt x="1165" y="1298"/>
                </a:lnTo>
                <a:lnTo>
                  <a:pt x="1191" y="1302"/>
                </a:lnTo>
                <a:lnTo>
                  <a:pt x="1216" y="1304"/>
                </a:lnTo>
                <a:lnTo>
                  <a:pt x="1240" y="1300"/>
                </a:lnTo>
                <a:lnTo>
                  <a:pt x="1260" y="1293"/>
                </a:lnTo>
                <a:lnTo>
                  <a:pt x="1273" y="1284"/>
                </a:lnTo>
                <a:lnTo>
                  <a:pt x="1269" y="1260"/>
                </a:lnTo>
                <a:lnTo>
                  <a:pt x="1262" y="1242"/>
                </a:lnTo>
                <a:lnTo>
                  <a:pt x="1253" y="1224"/>
                </a:lnTo>
                <a:lnTo>
                  <a:pt x="1242" y="1207"/>
                </a:lnTo>
                <a:lnTo>
                  <a:pt x="1233" y="1189"/>
                </a:lnTo>
                <a:lnTo>
                  <a:pt x="1227" y="1167"/>
                </a:lnTo>
                <a:lnTo>
                  <a:pt x="1222" y="1136"/>
                </a:lnTo>
                <a:lnTo>
                  <a:pt x="1224" y="1107"/>
                </a:lnTo>
                <a:lnTo>
                  <a:pt x="1229" y="1082"/>
                </a:lnTo>
                <a:lnTo>
                  <a:pt x="1238" y="1058"/>
                </a:lnTo>
                <a:lnTo>
                  <a:pt x="1247" y="1036"/>
                </a:lnTo>
                <a:lnTo>
                  <a:pt x="1258" y="1014"/>
                </a:lnTo>
                <a:lnTo>
                  <a:pt x="1265" y="993"/>
                </a:lnTo>
                <a:lnTo>
                  <a:pt x="1260" y="985"/>
                </a:lnTo>
                <a:lnTo>
                  <a:pt x="1178" y="964"/>
                </a:lnTo>
                <a:close/>
                <a:moveTo>
                  <a:pt x="493" y="804"/>
                </a:moveTo>
                <a:lnTo>
                  <a:pt x="480" y="820"/>
                </a:lnTo>
                <a:lnTo>
                  <a:pt x="491" y="902"/>
                </a:lnTo>
                <a:lnTo>
                  <a:pt x="489" y="916"/>
                </a:lnTo>
                <a:lnTo>
                  <a:pt x="484" y="927"/>
                </a:lnTo>
                <a:lnTo>
                  <a:pt x="480" y="940"/>
                </a:lnTo>
                <a:lnTo>
                  <a:pt x="480" y="956"/>
                </a:lnTo>
                <a:lnTo>
                  <a:pt x="507" y="967"/>
                </a:lnTo>
                <a:lnTo>
                  <a:pt x="533" y="969"/>
                </a:lnTo>
                <a:lnTo>
                  <a:pt x="564" y="964"/>
                </a:lnTo>
                <a:lnTo>
                  <a:pt x="575" y="947"/>
                </a:lnTo>
                <a:lnTo>
                  <a:pt x="569" y="934"/>
                </a:lnTo>
                <a:lnTo>
                  <a:pt x="562" y="925"/>
                </a:lnTo>
                <a:lnTo>
                  <a:pt x="555" y="918"/>
                </a:lnTo>
                <a:lnTo>
                  <a:pt x="545" y="911"/>
                </a:lnTo>
                <a:lnTo>
                  <a:pt x="540" y="902"/>
                </a:lnTo>
                <a:lnTo>
                  <a:pt x="527" y="811"/>
                </a:lnTo>
                <a:lnTo>
                  <a:pt x="518" y="807"/>
                </a:lnTo>
                <a:lnTo>
                  <a:pt x="507" y="804"/>
                </a:lnTo>
                <a:lnTo>
                  <a:pt x="493" y="804"/>
                </a:lnTo>
                <a:close/>
                <a:moveTo>
                  <a:pt x="822" y="798"/>
                </a:moveTo>
                <a:lnTo>
                  <a:pt x="765" y="814"/>
                </a:lnTo>
                <a:lnTo>
                  <a:pt x="758" y="820"/>
                </a:lnTo>
                <a:lnTo>
                  <a:pt x="764" y="847"/>
                </a:lnTo>
                <a:lnTo>
                  <a:pt x="773" y="871"/>
                </a:lnTo>
                <a:lnTo>
                  <a:pt x="782" y="894"/>
                </a:lnTo>
                <a:lnTo>
                  <a:pt x="791" y="916"/>
                </a:lnTo>
                <a:lnTo>
                  <a:pt x="798" y="938"/>
                </a:lnTo>
                <a:lnTo>
                  <a:pt x="804" y="962"/>
                </a:lnTo>
                <a:lnTo>
                  <a:pt x="804" y="987"/>
                </a:lnTo>
                <a:lnTo>
                  <a:pt x="796" y="1018"/>
                </a:lnTo>
                <a:lnTo>
                  <a:pt x="796" y="1022"/>
                </a:lnTo>
                <a:lnTo>
                  <a:pt x="824" y="1029"/>
                </a:lnTo>
                <a:lnTo>
                  <a:pt x="849" y="1025"/>
                </a:lnTo>
                <a:lnTo>
                  <a:pt x="875" y="1016"/>
                </a:lnTo>
                <a:lnTo>
                  <a:pt x="895" y="1005"/>
                </a:lnTo>
                <a:lnTo>
                  <a:pt x="895" y="998"/>
                </a:lnTo>
                <a:lnTo>
                  <a:pt x="876" y="971"/>
                </a:lnTo>
                <a:lnTo>
                  <a:pt x="864" y="949"/>
                </a:lnTo>
                <a:lnTo>
                  <a:pt x="855" y="927"/>
                </a:lnTo>
                <a:lnTo>
                  <a:pt x="851" y="905"/>
                </a:lnTo>
                <a:lnTo>
                  <a:pt x="851" y="880"/>
                </a:lnTo>
                <a:lnTo>
                  <a:pt x="851" y="849"/>
                </a:lnTo>
                <a:lnTo>
                  <a:pt x="853" y="811"/>
                </a:lnTo>
                <a:lnTo>
                  <a:pt x="822" y="798"/>
                </a:lnTo>
                <a:close/>
                <a:moveTo>
                  <a:pt x="1515" y="644"/>
                </a:moveTo>
                <a:lnTo>
                  <a:pt x="1480" y="651"/>
                </a:lnTo>
                <a:lnTo>
                  <a:pt x="1475" y="669"/>
                </a:lnTo>
                <a:lnTo>
                  <a:pt x="1475" y="682"/>
                </a:lnTo>
                <a:lnTo>
                  <a:pt x="1478" y="696"/>
                </a:lnTo>
                <a:lnTo>
                  <a:pt x="1484" y="711"/>
                </a:lnTo>
                <a:lnTo>
                  <a:pt x="1491" y="751"/>
                </a:lnTo>
                <a:lnTo>
                  <a:pt x="1491" y="787"/>
                </a:lnTo>
                <a:lnTo>
                  <a:pt x="1485" y="822"/>
                </a:lnTo>
                <a:lnTo>
                  <a:pt x="1476" y="853"/>
                </a:lnTo>
                <a:lnTo>
                  <a:pt x="1462" y="880"/>
                </a:lnTo>
                <a:lnTo>
                  <a:pt x="1445" y="907"/>
                </a:lnTo>
                <a:lnTo>
                  <a:pt x="1445" y="927"/>
                </a:lnTo>
                <a:lnTo>
                  <a:pt x="1465" y="936"/>
                </a:lnTo>
                <a:lnTo>
                  <a:pt x="1489" y="942"/>
                </a:lnTo>
                <a:lnTo>
                  <a:pt x="1515" y="944"/>
                </a:lnTo>
                <a:lnTo>
                  <a:pt x="1540" y="940"/>
                </a:lnTo>
                <a:lnTo>
                  <a:pt x="1562" y="927"/>
                </a:lnTo>
                <a:lnTo>
                  <a:pt x="1533" y="840"/>
                </a:lnTo>
                <a:lnTo>
                  <a:pt x="1533" y="809"/>
                </a:lnTo>
                <a:lnTo>
                  <a:pt x="1538" y="778"/>
                </a:lnTo>
                <a:lnTo>
                  <a:pt x="1551" y="751"/>
                </a:lnTo>
                <a:lnTo>
                  <a:pt x="1564" y="724"/>
                </a:lnTo>
                <a:lnTo>
                  <a:pt x="1576" y="696"/>
                </a:lnTo>
                <a:lnTo>
                  <a:pt x="1587" y="673"/>
                </a:lnTo>
                <a:lnTo>
                  <a:pt x="1580" y="656"/>
                </a:lnTo>
                <a:lnTo>
                  <a:pt x="1515" y="644"/>
                </a:lnTo>
                <a:close/>
                <a:moveTo>
                  <a:pt x="1107" y="622"/>
                </a:moveTo>
                <a:lnTo>
                  <a:pt x="1091" y="625"/>
                </a:lnTo>
                <a:lnTo>
                  <a:pt x="1064" y="656"/>
                </a:lnTo>
                <a:lnTo>
                  <a:pt x="1125" y="814"/>
                </a:lnTo>
                <a:lnTo>
                  <a:pt x="1129" y="840"/>
                </a:lnTo>
                <a:lnTo>
                  <a:pt x="1127" y="860"/>
                </a:lnTo>
                <a:lnTo>
                  <a:pt x="1122" y="874"/>
                </a:lnTo>
                <a:lnTo>
                  <a:pt x="1118" y="891"/>
                </a:lnTo>
                <a:lnTo>
                  <a:pt x="1116" y="907"/>
                </a:lnTo>
                <a:lnTo>
                  <a:pt x="1118" y="927"/>
                </a:lnTo>
                <a:lnTo>
                  <a:pt x="1142" y="927"/>
                </a:lnTo>
                <a:lnTo>
                  <a:pt x="1162" y="924"/>
                </a:lnTo>
                <a:lnTo>
                  <a:pt x="1180" y="920"/>
                </a:lnTo>
                <a:lnTo>
                  <a:pt x="1196" y="913"/>
                </a:lnTo>
                <a:lnTo>
                  <a:pt x="1218" y="907"/>
                </a:lnTo>
                <a:lnTo>
                  <a:pt x="1222" y="898"/>
                </a:lnTo>
                <a:lnTo>
                  <a:pt x="1225" y="887"/>
                </a:lnTo>
                <a:lnTo>
                  <a:pt x="1225" y="873"/>
                </a:lnTo>
                <a:lnTo>
                  <a:pt x="1202" y="842"/>
                </a:lnTo>
                <a:lnTo>
                  <a:pt x="1185" y="813"/>
                </a:lnTo>
                <a:lnTo>
                  <a:pt x="1175" y="784"/>
                </a:lnTo>
                <a:lnTo>
                  <a:pt x="1169" y="754"/>
                </a:lnTo>
                <a:lnTo>
                  <a:pt x="1169" y="722"/>
                </a:lnTo>
                <a:lnTo>
                  <a:pt x="1173" y="685"/>
                </a:lnTo>
                <a:lnTo>
                  <a:pt x="1182" y="644"/>
                </a:lnTo>
                <a:lnTo>
                  <a:pt x="1160" y="625"/>
                </a:lnTo>
                <a:lnTo>
                  <a:pt x="1107" y="622"/>
                </a:lnTo>
                <a:close/>
                <a:moveTo>
                  <a:pt x="762" y="596"/>
                </a:moveTo>
                <a:lnTo>
                  <a:pt x="751" y="611"/>
                </a:lnTo>
                <a:lnTo>
                  <a:pt x="744" y="633"/>
                </a:lnTo>
                <a:lnTo>
                  <a:pt x="738" y="658"/>
                </a:lnTo>
                <a:lnTo>
                  <a:pt x="735" y="689"/>
                </a:lnTo>
                <a:lnTo>
                  <a:pt x="733" y="718"/>
                </a:lnTo>
                <a:lnTo>
                  <a:pt x="735" y="744"/>
                </a:lnTo>
                <a:lnTo>
                  <a:pt x="738" y="765"/>
                </a:lnTo>
                <a:lnTo>
                  <a:pt x="767" y="769"/>
                </a:lnTo>
                <a:lnTo>
                  <a:pt x="793" y="769"/>
                </a:lnTo>
                <a:lnTo>
                  <a:pt x="822" y="765"/>
                </a:lnTo>
                <a:lnTo>
                  <a:pt x="831" y="753"/>
                </a:lnTo>
                <a:lnTo>
                  <a:pt x="825" y="734"/>
                </a:lnTo>
                <a:lnTo>
                  <a:pt x="818" y="724"/>
                </a:lnTo>
                <a:lnTo>
                  <a:pt x="809" y="716"/>
                </a:lnTo>
                <a:lnTo>
                  <a:pt x="802" y="709"/>
                </a:lnTo>
                <a:lnTo>
                  <a:pt x="795" y="698"/>
                </a:lnTo>
                <a:lnTo>
                  <a:pt x="789" y="680"/>
                </a:lnTo>
                <a:lnTo>
                  <a:pt x="791" y="664"/>
                </a:lnTo>
                <a:lnTo>
                  <a:pt x="791" y="647"/>
                </a:lnTo>
                <a:lnTo>
                  <a:pt x="791" y="631"/>
                </a:lnTo>
                <a:lnTo>
                  <a:pt x="784" y="613"/>
                </a:lnTo>
                <a:lnTo>
                  <a:pt x="780" y="609"/>
                </a:lnTo>
                <a:lnTo>
                  <a:pt x="778" y="605"/>
                </a:lnTo>
                <a:lnTo>
                  <a:pt x="775" y="604"/>
                </a:lnTo>
                <a:lnTo>
                  <a:pt x="771" y="600"/>
                </a:lnTo>
                <a:lnTo>
                  <a:pt x="767" y="598"/>
                </a:lnTo>
                <a:lnTo>
                  <a:pt x="762" y="596"/>
                </a:lnTo>
                <a:close/>
                <a:moveTo>
                  <a:pt x="1535" y="433"/>
                </a:moveTo>
                <a:lnTo>
                  <a:pt x="1524" y="447"/>
                </a:lnTo>
                <a:lnTo>
                  <a:pt x="1520" y="462"/>
                </a:lnTo>
                <a:lnTo>
                  <a:pt x="1518" y="476"/>
                </a:lnTo>
                <a:lnTo>
                  <a:pt x="1518" y="493"/>
                </a:lnTo>
                <a:lnTo>
                  <a:pt x="1516" y="511"/>
                </a:lnTo>
                <a:lnTo>
                  <a:pt x="1511" y="533"/>
                </a:lnTo>
                <a:lnTo>
                  <a:pt x="1476" y="574"/>
                </a:lnTo>
                <a:lnTo>
                  <a:pt x="1475" y="596"/>
                </a:lnTo>
                <a:lnTo>
                  <a:pt x="1500" y="607"/>
                </a:lnTo>
                <a:lnTo>
                  <a:pt x="1531" y="613"/>
                </a:lnTo>
                <a:lnTo>
                  <a:pt x="1564" y="609"/>
                </a:lnTo>
                <a:lnTo>
                  <a:pt x="1571" y="609"/>
                </a:lnTo>
                <a:lnTo>
                  <a:pt x="1578" y="593"/>
                </a:lnTo>
                <a:lnTo>
                  <a:pt x="1580" y="582"/>
                </a:lnTo>
                <a:lnTo>
                  <a:pt x="1576" y="573"/>
                </a:lnTo>
                <a:lnTo>
                  <a:pt x="1571" y="564"/>
                </a:lnTo>
                <a:lnTo>
                  <a:pt x="1564" y="554"/>
                </a:lnTo>
                <a:lnTo>
                  <a:pt x="1560" y="540"/>
                </a:lnTo>
                <a:lnTo>
                  <a:pt x="1569" y="447"/>
                </a:lnTo>
                <a:lnTo>
                  <a:pt x="1535" y="433"/>
                </a:lnTo>
                <a:close/>
                <a:moveTo>
                  <a:pt x="1089" y="416"/>
                </a:moveTo>
                <a:lnTo>
                  <a:pt x="1080" y="420"/>
                </a:lnTo>
                <a:lnTo>
                  <a:pt x="1071" y="442"/>
                </a:lnTo>
                <a:lnTo>
                  <a:pt x="1067" y="465"/>
                </a:lnTo>
                <a:lnTo>
                  <a:pt x="1067" y="493"/>
                </a:lnTo>
                <a:lnTo>
                  <a:pt x="1065" y="518"/>
                </a:lnTo>
                <a:lnTo>
                  <a:pt x="1064" y="544"/>
                </a:lnTo>
                <a:lnTo>
                  <a:pt x="1058" y="567"/>
                </a:lnTo>
                <a:lnTo>
                  <a:pt x="1069" y="584"/>
                </a:lnTo>
                <a:lnTo>
                  <a:pt x="1082" y="596"/>
                </a:lnTo>
                <a:lnTo>
                  <a:pt x="1100" y="604"/>
                </a:lnTo>
                <a:lnTo>
                  <a:pt x="1120" y="604"/>
                </a:lnTo>
                <a:lnTo>
                  <a:pt x="1142" y="596"/>
                </a:lnTo>
                <a:lnTo>
                  <a:pt x="1149" y="593"/>
                </a:lnTo>
                <a:lnTo>
                  <a:pt x="1153" y="589"/>
                </a:lnTo>
                <a:lnTo>
                  <a:pt x="1156" y="585"/>
                </a:lnTo>
                <a:lnTo>
                  <a:pt x="1160" y="580"/>
                </a:lnTo>
                <a:lnTo>
                  <a:pt x="1164" y="574"/>
                </a:lnTo>
                <a:lnTo>
                  <a:pt x="1115" y="420"/>
                </a:lnTo>
                <a:lnTo>
                  <a:pt x="1089" y="416"/>
                </a:lnTo>
                <a:close/>
                <a:moveTo>
                  <a:pt x="207" y="160"/>
                </a:moveTo>
                <a:lnTo>
                  <a:pt x="2276" y="160"/>
                </a:lnTo>
                <a:lnTo>
                  <a:pt x="2291" y="164"/>
                </a:lnTo>
                <a:lnTo>
                  <a:pt x="2304" y="173"/>
                </a:lnTo>
                <a:lnTo>
                  <a:pt x="2313" y="185"/>
                </a:lnTo>
                <a:lnTo>
                  <a:pt x="2316" y="200"/>
                </a:lnTo>
                <a:lnTo>
                  <a:pt x="2316" y="2829"/>
                </a:lnTo>
                <a:lnTo>
                  <a:pt x="2313" y="2844"/>
                </a:lnTo>
                <a:lnTo>
                  <a:pt x="2304" y="2856"/>
                </a:lnTo>
                <a:lnTo>
                  <a:pt x="2291" y="2865"/>
                </a:lnTo>
                <a:lnTo>
                  <a:pt x="2276" y="2869"/>
                </a:lnTo>
                <a:lnTo>
                  <a:pt x="207" y="2869"/>
                </a:lnTo>
                <a:lnTo>
                  <a:pt x="193" y="2865"/>
                </a:lnTo>
                <a:lnTo>
                  <a:pt x="180" y="2856"/>
                </a:lnTo>
                <a:lnTo>
                  <a:pt x="171" y="2844"/>
                </a:lnTo>
                <a:lnTo>
                  <a:pt x="167" y="2829"/>
                </a:lnTo>
                <a:lnTo>
                  <a:pt x="167" y="200"/>
                </a:lnTo>
                <a:lnTo>
                  <a:pt x="171" y="185"/>
                </a:lnTo>
                <a:lnTo>
                  <a:pt x="180" y="173"/>
                </a:lnTo>
                <a:lnTo>
                  <a:pt x="193" y="164"/>
                </a:lnTo>
                <a:lnTo>
                  <a:pt x="207" y="160"/>
                </a:lnTo>
                <a:close/>
                <a:moveTo>
                  <a:pt x="131" y="89"/>
                </a:moveTo>
                <a:lnTo>
                  <a:pt x="116" y="93"/>
                </a:lnTo>
                <a:lnTo>
                  <a:pt x="104" y="102"/>
                </a:lnTo>
                <a:lnTo>
                  <a:pt x="95" y="114"/>
                </a:lnTo>
                <a:lnTo>
                  <a:pt x="91" y="129"/>
                </a:lnTo>
                <a:lnTo>
                  <a:pt x="91" y="2900"/>
                </a:lnTo>
                <a:lnTo>
                  <a:pt x="95" y="2914"/>
                </a:lnTo>
                <a:lnTo>
                  <a:pt x="104" y="2927"/>
                </a:lnTo>
                <a:lnTo>
                  <a:pt x="116" y="2936"/>
                </a:lnTo>
                <a:lnTo>
                  <a:pt x="131" y="2940"/>
                </a:lnTo>
                <a:lnTo>
                  <a:pt x="2353" y="2940"/>
                </a:lnTo>
                <a:lnTo>
                  <a:pt x="2367" y="2936"/>
                </a:lnTo>
                <a:lnTo>
                  <a:pt x="2380" y="2927"/>
                </a:lnTo>
                <a:lnTo>
                  <a:pt x="2389" y="2914"/>
                </a:lnTo>
                <a:lnTo>
                  <a:pt x="2393" y="2900"/>
                </a:lnTo>
                <a:lnTo>
                  <a:pt x="2393" y="129"/>
                </a:lnTo>
                <a:lnTo>
                  <a:pt x="2389" y="114"/>
                </a:lnTo>
                <a:lnTo>
                  <a:pt x="2380" y="102"/>
                </a:lnTo>
                <a:lnTo>
                  <a:pt x="2367" y="93"/>
                </a:lnTo>
                <a:lnTo>
                  <a:pt x="2353" y="89"/>
                </a:lnTo>
                <a:lnTo>
                  <a:pt x="131" y="89"/>
                </a:lnTo>
                <a:close/>
                <a:moveTo>
                  <a:pt x="40" y="0"/>
                </a:moveTo>
                <a:lnTo>
                  <a:pt x="2447" y="0"/>
                </a:lnTo>
                <a:lnTo>
                  <a:pt x="2464" y="4"/>
                </a:lnTo>
                <a:lnTo>
                  <a:pt x="2476" y="13"/>
                </a:lnTo>
                <a:lnTo>
                  <a:pt x="2485" y="25"/>
                </a:lnTo>
                <a:lnTo>
                  <a:pt x="2487" y="40"/>
                </a:lnTo>
                <a:lnTo>
                  <a:pt x="2487" y="2984"/>
                </a:lnTo>
                <a:lnTo>
                  <a:pt x="2485" y="3000"/>
                </a:lnTo>
                <a:lnTo>
                  <a:pt x="2476" y="3013"/>
                </a:lnTo>
                <a:lnTo>
                  <a:pt x="2464" y="3022"/>
                </a:lnTo>
                <a:lnTo>
                  <a:pt x="2447" y="3024"/>
                </a:lnTo>
                <a:lnTo>
                  <a:pt x="40" y="3024"/>
                </a:lnTo>
                <a:lnTo>
                  <a:pt x="24" y="3022"/>
                </a:lnTo>
                <a:lnTo>
                  <a:pt x="11" y="3013"/>
                </a:lnTo>
                <a:lnTo>
                  <a:pt x="4" y="3000"/>
                </a:lnTo>
                <a:lnTo>
                  <a:pt x="0" y="2984"/>
                </a:lnTo>
                <a:lnTo>
                  <a:pt x="0" y="40"/>
                </a:lnTo>
                <a:lnTo>
                  <a:pt x="4" y="25"/>
                </a:lnTo>
                <a:lnTo>
                  <a:pt x="11" y="13"/>
                </a:lnTo>
                <a:lnTo>
                  <a:pt x="24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89" name="Freeform 9">
            <a:extLst>
              <a:ext uri="{FF2B5EF4-FFF2-40B4-BE49-F238E27FC236}">
                <a16:creationId xmlns:a16="http://schemas.microsoft.com/office/drawing/2014/main" id="{77D08669-7EE9-4A0C-8540-F916B9979857}"/>
              </a:ext>
            </a:extLst>
          </p:cNvPr>
          <p:cNvSpPr>
            <a:spLocks/>
          </p:cNvSpPr>
          <p:nvPr/>
        </p:nvSpPr>
        <p:spPr bwMode="auto">
          <a:xfrm>
            <a:off x="6258149" y="1015781"/>
            <a:ext cx="330453" cy="336783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85E5FC34-1C76-42D4-99A3-8B6BCEBCA627}"/>
              </a:ext>
            </a:extLst>
          </p:cNvPr>
          <p:cNvSpPr>
            <a:spLocks noEditPoints="1"/>
          </p:cNvSpPr>
          <p:nvPr/>
        </p:nvSpPr>
        <p:spPr bwMode="auto">
          <a:xfrm>
            <a:off x="9015644" y="1260919"/>
            <a:ext cx="340880" cy="172713"/>
          </a:xfrm>
          <a:custGeom>
            <a:avLst/>
            <a:gdLst>
              <a:gd name="T0" fmla="*/ 1865 w 3600"/>
              <a:gd name="T1" fmla="*/ 593 h 1824"/>
              <a:gd name="T2" fmla="*/ 1911 w 3600"/>
              <a:gd name="T3" fmla="*/ 800 h 1824"/>
              <a:gd name="T4" fmla="*/ 2124 w 3600"/>
              <a:gd name="T5" fmla="*/ 800 h 1824"/>
              <a:gd name="T6" fmla="*/ 2171 w 3600"/>
              <a:gd name="T7" fmla="*/ 593 h 1824"/>
              <a:gd name="T8" fmla="*/ 1800 w 3600"/>
              <a:gd name="T9" fmla="*/ 406 h 1824"/>
              <a:gd name="T10" fmla="*/ 2184 w 3600"/>
              <a:gd name="T11" fmla="*/ 580 h 1824"/>
              <a:gd name="T12" fmla="*/ 2302 w 3600"/>
              <a:gd name="T13" fmla="*/ 987 h 1824"/>
              <a:gd name="T14" fmla="*/ 2076 w 3600"/>
              <a:gd name="T15" fmla="*/ 1338 h 1824"/>
              <a:gd name="T16" fmla="*/ 1653 w 3600"/>
              <a:gd name="T17" fmla="*/ 1400 h 1824"/>
              <a:gd name="T18" fmla="*/ 1340 w 3600"/>
              <a:gd name="T19" fmla="*/ 1127 h 1824"/>
              <a:gd name="T20" fmla="*/ 1340 w 3600"/>
              <a:gd name="T21" fmla="*/ 698 h 1824"/>
              <a:gd name="T22" fmla="*/ 1653 w 3600"/>
              <a:gd name="T23" fmla="*/ 427 h 1824"/>
              <a:gd name="T24" fmla="*/ 2513 w 3600"/>
              <a:gd name="T25" fmla="*/ 437 h 1824"/>
              <a:gd name="T26" fmla="*/ 2645 w 3600"/>
              <a:gd name="T27" fmla="*/ 847 h 1824"/>
              <a:gd name="T28" fmla="*/ 2575 w 3600"/>
              <a:gd name="T29" fmla="*/ 1255 h 1824"/>
              <a:gd name="T30" fmla="*/ 2402 w 3600"/>
              <a:gd name="T31" fmla="*/ 1507 h 1824"/>
              <a:gd name="T32" fmla="*/ 2780 w 3600"/>
              <a:gd name="T33" fmla="*/ 1369 h 1824"/>
              <a:gd name="T34" fmla="*/ 3244 w 3600"/>
              <a:gd name="T35" fmla="*/ 1060 h 1824"/>
              <a:gd name="T36" fmla="*/ 3382 w 3600"/>
              <a:gd name="T37" fmla="*/ 927 h 1824"/>
              <a:gd name="T38" fmla="*/ 3329 w 3600"/>
              <a:gd name="T39" fmla="*/ 831 h 1824"/>
              <a:gd name="T40" fmla="*/ 3160 w 3600"/>
              <a:gd name="T41" fmla="*/ 686 h 1824"/>
              <a:gd name="T42" fmla="*/ 2580 w 3600"/>
              <a:gd name="T43" fmla="*/ 335 h 1824"/>
              <a:gd name="T44" fmla="*/ 636 w 3600"/>
              <a:gd name="T45" fmla="*/ 540 h 1824"/>
              <a:gd name="T46" fmla="*/ 293 w 3600"/>
              <a:gd name="T47" fmla="*/ 800 h 1824"/>
              <a:gd name="T48" fmla="*/ 209 w 3600"/>
              <a:gd name="T49" fmla="*/ 884 h 1824"/>
              <a:gd name="T50" fmla="*/ 271 w 3600"/>
              <a:gd name="T51" fmla="*/ 1004 h 1824"/>
              <a:gd name="T52" fmla="*/ 404 w 3600"/>
              <a:gd name="T53" fmla="*/ 1109 h 1824"/>
              <a:gd name="T54" fmla="*/ 767 w 3600"/>
              <a:gd name="T55" fmla="*/ 1357 h 1824"/>
              <a:gd name="T56" fmla="*/ 1240 w 3600"/>
              <a:gd name="T57" fmla="*/ 1562 h 1824"/>
              <a:gd name="T58" fmla="*/ 1015 w 3600"/>
              <a:gd name="T59" fmla="*/ 1227 h 1824"/>
              <a:gd name="T60" fmla="*/ 951 w 3600"/>
              <a:gd name="T61" fmla="*/ 802 h 1824"/>
              <a:gd name="T62" fmla="*/ 1115 w 3600"/>
              <a:gd name="T63" fmla="*/ 395 h 1824"/>
              <a:gd name="T64" fmla="*/ 1567 w 3600"/>
              <a:gd name="T65" fmla="*/ 249 h 1824"/>
              <a:gd name="T66" fmla="*/ 1225 w 3600"/>
              <a:gd name="T67" fmla="*/ 507 h 1824"/>
              <a:gd name="T68" fmla="*/ 1104 w 3600"/>
              <a:gd name="T69" fmla="*/ 947 h 1824"/>
              <a:gd name="T70" fmla="*/ 1289 w 3600"/>
              <a:gd name="T71" fmla="*/ 1384 h 1824"/>
              <a:gd name="T72" fmla="*/ 1689 w 3600"/>
              <a:gd name="T73" fmla="*/ 1607 h 1824"/>
              <a:gd name="T74" fmla="*/ 2176 w 3600"/>
              <a:gd name="T75" fmla="*/ 1491 h 1824"/>
              <a:gd name="T76" fmla="*/ 2465 w 3600"/>
              <a:gd name="T77" fmla="*/ 1113 h 1824"/>
              <a:gd name="T78" fmla="*/ 2433 w 3600"/>
              <a:gd name="T79" fmla="*/ 633 h 1824"/>
              <a:gd name="T80" fmla="*/ 2144 w 3600"/>
              <a:gd name="T81" fmla="*/ 304 h 1824"/>
              <a:gd name="T82" fmla="*/ 1733 w 3600"/>
              <a:gd name="T83" fmla="*/ 213 h 1824"/>
              <a:gd name="T84" fmla="*/ 2087 w 3600"/>
              <a:gd name="T85" fmla="*/ 18 h 1824"/>
              <a:gd name="T86" fmla="*/ 2680 w 3600"/>
              <a:gd name="T87" fmla="*/ 215 h 1824"/>
              <a:gd name="T88" fmla="*/ 3331 w 3600"/>
              <a:gd name="T89" fmla="*/ 615 h 1824"/>
              <a:gd name="T90" fmla="*/ 3584 w 3600"/>
              <a:gd name="T91" fmla="*/ 855 h 1824"/>
              <a:gd name="T92" fmla="*/ 3542 w 3600"/>
              <a:gd name="T93" fmla="*/ 1015 h 1824"/>
              <a:gd name="T94" fmla="*/ 3236 w 3600"/>
              <a:gd name="T95" fmla="*/ 1273 h 1824"/>
              <a:gd name="T96" fmla="*/ 2613 w 3600"/>
              <a:gd name="T97" fmla="*/ 1638 h 1824"/>
              <a:gd name="T98" fmla="*/ 1844 w 3600"/>
              <a:gd name="T99" fmla="*/ 1824 h 1824"/>
              <a:gd name="T100" fmla="*/ 1113 w 3600"/>
              <a:gd name="T101" fmla="*/ 1693 h 1824"/>
              <a:gd name="T102" fmla="*/ 533 w 3600"/>
              <a:gd name="T103" fmla="*/ 1397 h 1824"/>
              <a:gd name="T104" fmla="*/ 58 w 3600"/>
              <a:gd name="T105" fmla="*/ 1020 h 1824"/>
              <a:gd name="T106" fmla="*/ 24 w 3600"/>
              <a:gd name="T107" fmla="*/ 851 h 1824"/>
              <a:gd name="T108" fmla="*/ 191 w 3600"/>
              <a:gd name="T109" fmla="*/ 677 h 1824"/>
              <a:gd name="T110" fmla="*/ 431 w 3600"/>
              <a:gd name="T111" fmla="*/ 491 h 1824"/>
              <a:gd name="T112" fmla="*/ 1047 w 3600"/>
              <a:gd name="T113" fmla="*/ 149 h 1824"/>
              <a:gd name="T114" fmla="*/ 1464 w 3600"/>
              <a:gd name="T115" fmla="*/ 24 h 1824"/>
              <a:gd name="T116" fmla="*/ 1624 w 3600"/>
              <a:gd name="T117" fmla="*/ 6 h 1824"/>
              <a:gd name="T118" fmla="*/ 1747 w 3600"/>
              <a:gd name="T119" fmla="*/ 0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0" h="1824">
                <a:moveTo>
                  <a:pt x="2018" y="497"/>
                </a:moveTo>
                <a:lnTo>
                  <a:pt x="1978" y="502"/>
                </a:lnTo>
                <a:lnTo>
                  <a:pt x="1944" y="515"/>
                </a:lnTo>
                <a:lnTo>
                  <a:pt x="1911" y="535"/>
                </a:lnTo>
                <a:lnTo>
                  <a:pt x="1885" y="560"/>
                </a:lnTo>
                <a:lnTo>
                  <a:pt x="1865" y="593"/>
                </a:lnTo>
                <a:lnTo>
                  <a:pt x="1853" y="627"/>
                </a:lnTo>
                <a:lnTo>
                  <a:pt x="1847" y="667"/>
                </a:lnTo>
                <a:lnTo>
                  <a:pt x="1853" y="706"/>
                </a:lnTo>
                <a:lnTo>
                  <a:pt x="1865" y="742"/>
                </a:lnTo>
                <a:lnTo>
                  <a:pt x="1885" y="773"/>
                </a:lnTo>
                <a:lnTo>
                  <a:pt x="1911" y="800"/>
                </a:lnTo>
                <a:lnTo>
                  <a:pt x="1944" y="820"/>
                </a:lnTo>
                <a:lnTo>
                  <a:pt x="1978" y="833"/>
                </a:lnTo>
                <a:lnTo>
                  <a:pt x="2018" y="837"/>
                </a:lnTo>
                <a:lnTo>
                  <a:pt x="2056" y="833"/>
                </a:lnTo>
                <a:lnTo>
                  <a:pt x="2093" y="820"/>
                </a:lnTo>
                <a:lnTo>
                  <a:pt x="2124" y="800"/>
                </a:lnTo>
                <a:lnTo>
                  <a:pt x="2151" y="773"/>
                </a:lnTo>
                <a:lnTo>
                  <a:pt x="2171" y="742"/>
                </a:lnTo>
                <a:lnTo>
                  <a:pt x="2184" y="706"/>
                </a:lnTo>
                <a:lnTo>
                  <a:pt x="2187" y="667"/>
                </a:lnTo>
                <a:lnTo>
                  <a:pt x="2184" y="627"/>
                </a:lnTo>
                <a:lnTo>
                  <a:pt x="2171" y="593"/>
                </a:lnTo>
                <a:lnTo>
                  <a:pt x="2151" y="560"/>
                </a:lnTo>
                <a:lnTo>
                  <a:pt x="2124" y="535"/>
                </a:lnTo>
                <a:lnTo>
                  <a:pt x="2093" y="515"/>
                </a:lnTo>
                <a:lnTo>
                  <a:pt x="2056" y="502"/>
                </a:lnTo>
                <a:lnTo>
                  <a:pt x="2018" y="497"/>
                </a:lnTo>
                <a:close/>
                <a:moveTo>
                  <a:pt x="1800" y="406"/>
                </a:moveTo>
                <a:lnTo>
                  <a:pt x="1875" y="411"/>
                </a:lnTo>
                <a:lnTo>
                  <a:pt x="1947" y="427"/>
                </a:lnTo>
                <a:lnTo>
                  <a:pt x="2015" y="453"/>
                </a:lnTo>
                <a:lnTo>
                  <a:pt x="2076" y="487"/>
                </a:lnTo>
                <a:lnTo>
                  <a:pt x="2133" y="529"/>
                </a:lnTo>
                <a:lnTo>
                  <a:pt x="2184" y="580"/>
                </a:lnTo>
                <a:lnTo>
                  <a:pt x="2225" y="637"/>
                </a:lnTo>
                <a:lnTo>
                  <a:pt x="2260" y="698"/>
                </a:lnTo>
                <a:lnTo>
                  <a:pt x="2287" y="766"/>
                </a:lnTo>
                <a:lnTo>
                  <a:pt x="2302" y="838"/>
                </a:lnTo>
                <a:lnTo>
                  <a:pt x="2307" y="913"/>
                </a:lnTo>
                <a:lnTo>
                  <a:pt x="2302" y="987"/>
                </a:lnTo>
                <a:lnTo>
                  <a:pt x="2287" y="1060"/>
                </a:lnTo>
                <a:lnTo>
                  <a:pt x="2260" y="1127"/>
                </a:lnTo>
                <a:lnTo>
                  <a:pt x="2225" y="1189"/>
                </a:lnTo>
                <a:lnTo>
                  <a:pt x="2184" y="1246"/>
                </a:lnTo>
                <a:lnTo>
                  <a:pt x="2133" y="1297"/>
                </a:lnTo>
                <a:lnTo>
                  <a:pt x="2076" y="1338"/>
                </a:lnTo>
                <a:lnTo>
                  <a:pt x="2015" y="1375"/>
                </a:lnTo>
                <a:lnTo>
                  <a:pt x="1947" y="1400"/>
                </a:lnTo>
                <a:lnTo>
                  <a:pt x="1875" y="1415"/>
                </a:lnTo>
                <a:lnTo>
                  <a:pt x="1800" y="1422"/>
                </a:lnTo>
                <a:lnTo>
                  <a:pt x="1725" y="1415"/>
                </a:lnTo>
                <a:lnTo>
                  <a:pt x="1653" y="1400"/>
                </a:lnTo>
                <a:lnTo>
                  <a:pt x="1585" y="1375"/>
                </a:lnTo>
                <a:lnTo>
                  <a:pt x="1524" y="1338"/>
                </a:lnTo>
                <a:lnTo>
                  <a:pt x="1467" y="1297"/>
                </a:lnTo>
                <a:lnTo>
                  <a:pt x="1416" y="1246"/>
                </a:lnTo>
                <a:lnTo>
                  <a:pt x="1375" y="1189"/>
                </a:lnTo>
                <a:lnTo>
                  <a:pt x="1340" y="1127"/>
                </a:lnTo>
                <a:lnTo>
                  <a:pt x="1313" y="1060"/>
                </a:lnTo>
                <a:lnTo>
                  <a:pt x="1298" y="987"/>
                </a:lnTo>
                <a:lnTo>
                  <a:pt x="1293" y="913"/>
                </a:lnTo>
                <a:lnTo>
                  <a:pt x="1298" y="838"/>
                </a:lnTo>
                <a:lnTo>
                  <a:pt x="1313" y="766"/>
                </a:lnTo>
                <a:lnTo>
                  <a:pt x="1340" y="698"/>
                </a:lnTo>
                <a:lnTo>
                  <a:pt x="1375" y="637"/>
                </a:lnTo>
                <a:lnTo>
                  <a:pt x="1416" y="580"/>
                </a:lnTo>
                <a:lnTo>
                  <a:pt x="1467" y="529"/>
                </a:lnTo>
                <a:lnTo>
                  <a:pt x="1524" y="487"/>
                </a:lnTo>
                <a:lnTo>
                  <a:pt x="1585" y="453"/>
                </a:lnTo>
                <a:lnTo>
                  <a:pt x="1653" y="427"/>
                </a:lnTo>
                <a:lnTo>
                  <a:pt x="1725" y="411"/>
                </a:lnTo>
                <a:lnTo>
                  <a:pt x="1800" y="406"/>
                </a:lnTo>
                <a:close/>
                <a:moveTo>
                  <a:pt x="2356" y="257"/>
                </a:moveTo>
                <a:lnTo>
                  <a:pt x="2444" y="349"/>
                </a:lnTo>
                <a:lnTo>
                  <a:pt x="2478" y="391"/>
                </a:lnTo>
                <a:lnTo>
                  <a:pt x="2513" y="437"/>
                </a:lnTo>
                <a:lnTo>
                  <a:pt x="2545" y="484"/>
                </a:lnTo>
                <a:lnTo>
                  <a:pt x="2575" y="533"/>
                </a:lnTo>
                <a:lnTo>
                  <a:pt x="2596" y="586"/>
                </a:lnTo>
                <a:lnTo>
                  <a:pt x="2622" y="677"/>
                </a:lnTo>
                <a:lnTo>
                  <a:pt x="2638" y="764"/>
                </a:lnTo>
                <a:lnTo>
                  <a:pt x="2645" y="847"/>
                </a:lnTo>
                <a:lnTo>
                  <a:pt x="2647" y="926"/>
                </a:lnTo>
                <a:lnTo>
                  <a:pt x="2644" y="1000"/>
                </a:lnTo>
                <a:lnTo>
                  <a:pt x="2633" y="1071"/>
                </a:lnTo>
                <a:lnTo>
                  <a:pt x="2616" y="1137"/>
                </a:lnTo>
                <a:lnTo>
                  <a:pt x="2598" y="1197"/>
                </a:lnTo>
                <a:lnTo>
                  <a:pt x="2575" y="1255"/>
                </a:lnTo>
                <a:lnTo>
                  <a:pt x="2549" y="1307"/>
                </a:lnTo>
                <a:lnTo>
                  <a:pt x="2520" y="1355"/>
                </a:lnTo>
                <a:lnTo>
                  <a:pt x="2491" y="1400"/>
                </a:lnTo>
                <a:lnTo>
                  <a:pt x="2460" y="1440"/>
                </a:lnTo>
                <a:lnTo>
                  <a:pt x="2431" y="1475"/>
                </a:lnTo>
                <a:lnTo>
                  <a:pt x="2402" y="1507"/>
                </a:lnTo>
                <a:lnTo>
                  <a:pt x="2373" y="1535"/>
                </a:lnTo>
                <a:lnTo>
                  <a:pt x="2347" y="1558"/>
                </a:lnTo>
                <a:lnTo>
                  <a:pt x="2324" y="1577"/>
                </a:lnTo>
                <a:lnTo>
                  <a:pt x="2482" y="1515"/>
                </a:lnTo>
                <a:lnTo>
                  <a:pt x="2633" y="1446"/>
                </a:lnTo>
                <a:lnTo>
                  <a:pt x="2780" y="1369"/>
                </a:lnTo>
                <a:lnTo>
                  <a:pt x="2920" y="1286"/>
                </a:lnTo>
                <a:lnTo>
                  <a:pt x="3053" y="1200"/>
                </a:lnTo>
                <a:lnTo>
                  <a:pt x="3180" y="1109"/>
                </a:lnTo>
                <a:lnTo>
                  <a:pt x="3198" y="1097"/>
                </a:lnTo>
                <a:lnTo>
                  <a:pt x="3220" y="1078"/>
                </a:lnTo>
                <a:lnTo>
                  <a:pt x="3244" y="1060"/>
                </a:lnTo>
                <a:lnTo>
                  <a:pt x="3271" y="1038"/>
                </a:lnTo>
                <a:lnTo>
                  <a:pt x="3296" y="1015"/>
                </a:lnTo>
                <a:lnTo>
                  <a:pt x="3322" y="993"/>
                </a:lnTo>
                <a:lnTo>
                  <a:pt x="3345" y="969"/>
                </a:lnTo>
                <a:lnTo>
                  <a:pt x="3365" y="947"/>
                </a:lnTo>
                <a:lnTo>
                  <a:pt x="3382" y="927"/>
                </a:lnTo>
                <a:lnTo>
                  <a:pt x="3391" y="909"/>
                </a:lnTo>
                <a:lnTo>
                  <a:pt x="3393" y="897"/>
                </a:lnTo>
                <a:lnTo>
                  <a:pt x="3385" y="886"/>
                </a:lnTo>
                <a:lnTo>
                  <a:pt x="3371" y="871"/>
                </a:lnTo>
                <a:lnTo>
                  <a:pt x="3353" y="853"/>
                </a:lnTo>
                <a:lnTo>
                  <a:pt x="3329" y="831"/>
                </a:lnTo>
                <a:lnTo>
                  <a:pt x="3304" y="807"/>
                </a:lnTo>
                <a:lnTo>
                  <a:pt x="3275" y="782"/>
                </a:lnTo>
                <a:lnTo>
                  <a:pt x="3245" y="757"/>
                </a:lnTo>
                <a:lnTo>
                  <a:pt x="3216" y="733"/>
                </a:lnTo>
                <a:lnTo>
                  <a:pt x="3187" y="707"/>
                </a:lnTo>
                <a:lnTo>
                  <a:pt x="3160" y="686"/>
                </a:lnTo>
                <a:lnTo>
                  <a:pt x="3071" y="622"/>
                </a:lnTo>
                <a:lnTo>
                  <a:pt x="2980" y="560"/>
                </a:lnTo>
                <a:lnTo>
                  <a:pt x="2885" y="498"/>
                </a:lnTo>
                <a:lnTo>
                  <a:pt x="2787" y="438"/>
                </a:lnTo>
                <a:lnTo>
                  <a:pt x="2685" y="384"/>
                </a:lnTo>
                <a:lnTo>
                  <a:pt x="2580" y="335"/>
                </a:lnTo>
                <a:lnTo>
                  <a:pt x="2469" y="291"/>
                </a:lnTo>
                <a:lnTo>
                  <a:pt x="2356" y="257"/>
                </a:lnTo>
                <a:close/>
                <a:moveTo>
                  <a:pt x="1224" y="257"/>
                </a:moveTo>
                <a:lnTo>
                  <a:pt x="1016" y="337"/>
                </a:lnTo>
                <a:lnTo>
                  <a:pt x="716" y="493"/>
                </a:lnTo>
                <a:lnTo>
                  <a:pt x="636" y="540"/>
                </a:lnTo>
                <a:lnTo>
                  <a:pt x="558" y="593"/>
                </a:lnTo>
                <a:lnTo>
                  <a:pt x="484" y="649"/>
                </a:lnTo>
                <a:lnTo>
                  <a:pt x="409" y="706"/>
                </a:lnTo>
                <a:lnTo>
                  <a:pt x="336" y="760"/>
                </a:lnTo>
                <a:lnTo>
                  <a:pt x="313" y="782"/>
                </a:lnTo>
                <a:lnTo>
                  <a:pt x="293" y="800"/>
                </a:lnTo>
                <a:lnTo>
                  <a:pt x="276" y="815"/>
                </a:lnTo>
                <a:lnTo>
                  <a:pt x="258" y="831"/>
                </a:lnTo>
                <a:lnTo>
                  <a:pt x="240" y="847"/>
                </a:lnTo>
                <a:lnTo>
                  <a:pt x="216" y="869"/>
                </a:lnTo>
                <a:lnTo>
                  <a:pt x="215" y="875"/>
                </a:lnTo>
                <a:lnTo>
                  <a:pt x="209" y="884"/>
                </a:lnTo>
                <a:lnTo>
                  <a:pt x="205" y="897"/>
                </a:lnTo>
                <a:lnTo>
                  <a:pt x="202" y="913"/>
                </a:lnTo>
                <a:lnTo>
                  <a:pt x="202" y="929"/>
                </a:lnTo>
                <a:lnTo>
                  <a:pt x="207" y="946"/>
                </a:lnTo>
                <a:lnTo>
                  <a:pt x="242" y="977"/>
                </a:lnTo>
                <a:lnTo>
                  <a:pt x="271" y="1004"/>
                </a:lnTo>
                <a:lnTo>
                  <a:pt x="296" y="1026"/>
                </a:lnTo>
                <a:lnTo>
                  <a:pt x="320" y="1044"/>
                </a:lnTo>
                <a:lnTo>
                  <a:pt x="340" y="1060"/>
                </a:lnTo>
                <a:lnTo>
                  <a:pt x="360" y="1077"/>
                </a:lnTo>
                <a:lnTo>
                  <a:pt x="382" y="1093"/>
                </a:lnTo>
                <a:lnTo>
                  <a:pt x="404" y="1109"/>
                </a:lnTo>
                <a:lnTo>
                  <a:pt x="427" y="1129"/>
                </a:lnTo>
                <a:lnTo>
                  <a:pt x="484" y="1169"/>
                </a:lnTo>
                <a:lnTo>
                  <a:pt x="547" y="1215"/>
                </a:lnTo>
                <a:lnTo>
                  <a:pt x="616" y="1262"/>
                </a:lnTo>
                <a:lnTo>
                  <a:pt x="689" y="1309"/>
                </a:lnTo>
                <a:lnTo>
                  <a:pt x="767" y="1357"/>
                </a:lnTo>
                <a:lnTo>
                  <a:pt x="845" y="1404"/>
                </a:lnTo>
                <a:lnTo>
                  <a:pt x="927" y="1446"/>
                </a:lnTo>
                <a:lnTo>
                  <a:pt x="1007" y="1486"/>
                </a:lnTo>
                <a:lnTo>
                  <a:pt x="1087" y="1518"/>
                </a:lnTo>
                <a:lnTo>
                  <a:pt x="1165" y="1544"/>
                </a:lnTo>
                <a:lnTo>
                  <a:pt x="1240" y="1562"/>
                </a:lnTo>
                <a:lnTo>
                  <a:pt x="1196" y="1507"/>
                </a:lnTo>
                <a:lnTo>
                  <a:pt x="1155" y="1453"/>
                </a:lnTo>
                <a:lnTo>
                  <a:pt x="1115" y="1398"/>
                </a:lnTo>
                <a:lnTo>
                  <a:pt x="1078" y="1344"/>
                </a:lnTo>
                <a:lnTo>
                  <a:pt x="1044" y="1286"/>
                </a:lnTo>
                <a:lnTo>
                  <a:pt x="1015" y="1227"/>
                </a:lnTo>
                <a:lnTo>
                  <a:pt x="991" y="1166"/>
                </a:lnTo>
                <a:lnTo>
                  <a:pt x="971" y="1100"/>
                </a:lnTo>
                <a:lnTo>
                  <a:pt x="956" y="1031"/>
                </a:lnTo>
                <a:lnTo>
                  <a:pt x="947" y="960"/>
                </a:lnTo>
                <a:lnTo>
                  <a:pt x="945" y="884"/>
                </a:lnTo>
                <a:lnTo>
                  <a:pt x="951" y="802"/>
                </a:lnTo>
                <a:lnTo>
                  <a:pt x="964" y="717"/>
                </a:lnTo>
                <a:lnTo>
                  <a:pt x="984" y="626"/>
                </a:lnTo>
                <a:lnTo>
                  <a:pt x="1005" y="562"/>
                </a:lnTo>
                <a:lnTo>
                  <a:pt x="1036" y="502"/>
                </a:lnTo>
                <a:lnTo>
                  <a:pt x="1073" y="446"/>
                </a:lnTo>
                <a:lnTo>
                  <a:pt x="1115" y="395"/>
                </a:lnTo>
                <a:lnTo>
                  <a:pt x="1158" y="344"/>
                </a:lnTo>
                <a:lnTo>
                  <a:pt x="1200" y="298"/>
                </a:lnTo>
                <a:lnTo>
                  <a:pt x="1240" y="257"/>
                </a:lnTo>
                <a:lnTo>
                  <a:pt x="1224" y="257"/>
                </a:lnTo>
                <a:close/>
                <a:moveTo>
                  <a:pt x="1733" y="213"/>
                </a:moveTo>
                <a:lnTo>
                  <a:pt x="1567" y="249"/>
                </a:lnTo>
                <a:lnTo>
                  <a:pt x="1500" y="278"/>
                </a:lnTo>
                <a:lnTo>
                  <a:pt x="1436" y="313"/>
                </a:lnTo>
                <a:lnTo>
                  <a:pt x="1376" y="355"/>
                </a:lnTo>
                <a:lnTo>
                  <a:pt x="1322" y="400"/>
                </a:lnTo>
                <a:lnTo>
                  <a:pt x="1271" y="451"/>
                </a:lnTo>
                <a:lnTo>
                  <a:pt x="1225" y="507"/>
                </a:lnTo>
                <a:lnTo>
                  <a:pt x="1185" y="567"/>
                </a:lnTo>
                <a:lnTo>
                  <a:pt x="1155" y="635"/>
                </a:lnTo>
                <a:lnTo>
                  <a:pt x="1127" y="706"/>
                </a:lnTo>
                <a:lnTo>
                  <a:pt x="1109" y="786"/>
                </a:lnTo>
                <a:lnTo>
                  <a:pt x="1102" y="867"/>
                </a:lnTo>
                <a:lnTo>
                  <a:pt x="1104" y="947"/>
                </a:lnTo>
                <a:lnTo>
                  <a:pt x="1115" y="1027"/>
                </a:lnTo>
                <a:lnTo>
                  <a:pt x="1135" y="1106"/>
                </a:lnTo>
                <a:lnTo>
                  <a:pt x="1162" y="1182"/>
                </a:lnTo>
                <a:lnTo>
                  <a:pt x="1198" y="1253"/>
                </a:lnTo>
                <a:lnTo>
                  <a:pt x="1240" y="1320"/>
                </a:lnTo>
                <a:lnTo>
                  <a:pt x="1289" y="1384"/>
                </a:lnTo>
                <a:lnTo>
                  <a:pt x="1345" y="1440"/>
                </a:lnTo>
                <a:lnTo>
                  <a:pt x="1405" y="1489"/>
                </a:lnTo>
                <a:lnTo>
                  <a:pt x="1471" y="1533"/>
                </a:lnTo>
                <a:lnTo>
                  <a:pt x="1540" y="1567"/>
                </a:lnTo>
                <a:lnTo>
                  <a:pt x="1613" y="1591"/>
                </a:lnTo>
                <a:lnTo>
                  <a:pt x="1689" y="1607"/>
                </a:lnTo>
                <a:lnTo>
                  <a:pt x="1767" y="1611"/>
                </a:lnTo>
                <a:lnTo>
                  <a:pt x="1847" y="1606"/>
                </a:lnTo>
                <a:lnTo>
                  <a:pt x="1940" y="1586"/>
                </a:lnTo>
                <a:lnTo>
                  <a:pt x="2025" y="1562"/>
                </a:lnTo>
                <a:lnTo>
                  <a:pt x="2104" y="1529"/>
                </a:lnTo>
                <a:lnTo>
                  <a:pt x="2176" y="1491"/>
                </a:lnTo>
                <a:lnTo>
                  <a:pt x="2240" y="1446"/>
                </a:lnTo>
                <a:lnTo>
                  <a:pt x="2298" y="1393"/>
                </a:lnTo>
                <a:lnTo>
                  <a:pt x="2349" y="1335"/>
                </a:lnTo>
                <a:lnTo>
                  <a:pt x="2393" y="1269"/>
                </a:lnTo>
                <a:lnTo>
                  <a:pt x="2433" y="1197"/>
                </a:lnTo>
                <a:lnTo>
                  <a:pt x="2465" y="1113"/>
                </a:lnTo>
                <a:lnTo>
                  <a:pt x="2485" y="1029"/>
                </a:lnTo>
                <a:lnTo>
                  <a:pt x="2495" y="946"/>
                </a:lnTo>
                <a:lnTo>
                  <a:pt x="2493" y="864"/>
                </a:lnTo>
                <a:lnTo>
                  <a:pt x="2482" y="784"/>
                </a:lnTo>
                <a:lnTo>
                  <a:pt x="2462" y="707"/>
                </a:lnTo>
                <a:lnTo>
                  <a:pt x="2433" y="633"/>
                </a:lnTo>
                <a:lnTo>
                  <a:pt x="2396" y="564"/>
                </a:lnTo>
                <a:lnTo>
                  <a:pt x="2355" y="500"/>
                </a:lnTo>
                <a:lnTo>
                  <a:pt x="2307" y="440"/>
                </a:lnTo>
                <a:lnTo>
                  <a:pt x="2256" y="387"/>
                </a:lnTo>
                <a:lnTo>
                  <a:pt x="2202" y="342"/>
                </a:lnTo>
                <a:lnTo>
                  <a:pt x="2144" y="304"/>
                </a:lnTo>
                <a:lnTo>
                  <a:pt x="2084" y="273"/>
                </a:lnTo>
                <a:lnTo>
                  <a:pt x="2024" y="251"/>
                </a:lnTo>
                <a:lnTo>
                  <a:pt x="1958" y="233"/>
                </a:lnTo>
                <a:lnTo>
                  <a:pt x="1891" y="222"/>
                </a:lnTo>
                <a:lnTo>
                  <a:pt x="1815" y="215"/>
                </a:lnTo>
                <a:lnTo>
                  <a:pt x="1733" y="213"/>
                </a:lnTo>
                <a:close/>
                <a:moveTo>
                  <a:pt x="1796" y="0"/>
                </a:moveTo>
                <a:lnTo>
                  <a:pt x="1849" y="2"/>
                </a:lnTo>
                <a:lnTo>
                  <a:pt x="1907" y="4"/>
                </a:lnTo>
                <a:lnTo>
                  <a:pt x="1965" y="7"/>
                </a:lnTo>
                <a:lnTo>
                  <a:pt x="2027" y="11"/>
                </a:lnTo>
                <a:lnTo>
                  <a:pt x="2087" y="18"/>
                </a:lnTo>
                <a:lnTo>
                  <a:pt x="2147" y="27"/>
                </a:lnTo>
                <a:lnTo>
                  <a:pt x="2204" y="38"/>
                </a:lnTo>
                <a:lnTo>
                  <a:pt x="2256" y="53"/>
                </a:lnTo>
                <a:lnTo>
                  <a:pt x="2405" y="102"/>
                </a:lnTo>
                <a:lnTo>
                  <a:pt x="2545" y="157"/>
                </a:lnTo>
                <a:lnTo>
                  <a:pt x="2680" y="215"/>
                </a:lnTo>
                <a:lnTo>
                  <a:pt x="2809" y="277"/>
                </a:lnTo>
                <a:lnTo>
                  <a:pt x="2933" y="346"/>
                </a:lnTo>
                <a:lnTo>
                  <a:pt x="3051" y="417"/>
                </a:lnTo>
                <a:lnTo>
                  <a:pt x="3167" y="495"/>
                </a:lnTo>
                <a:lnTo>
                  <a:pt x="3280" y="577"/>
                </a:lnTo>
                <a:lnTo>
                  <a:pt x="3331" y="615"/>
                </a:lnTo>
                <a:lnTo>
                  <a:pt x="3382" y="653"/>
                </a:lnTo>
                <a:lnTo>
                  <a:pt x="3431" y="691"/>
                </a:lnTo>
                <a:lnTo>
                  <a:pt x="3480" y="733"/>
                </a:lnTo>
                <a:lnTo>
                  <a:pt x="3524" y="777"/>
                </a:lnTo>
                <a:lnTo>
                  <a:pt x="3564" y="826"/>
                </a:lnTo>
                <a:lnTo>
                  <a:pt x="3584" y="855"/>
                </a:lnTo>
                <a:lnTo>
                  <a:pt x="3596" y="882"/>
                </a:lnTo>
                <a:lnTo>
                  <a:pt x="3600" y="913"/>
                </a:lnTo>
                <a:lnTo>
                  <a:pt x="3596" y="944"/>
                </a:lnTo>
                <a:lnTo>
                  <a:pt x="3584" y="977"/>
                </a:lnTo>
                <a:lnTo>
                  <a:pt x="3562" y="998"/>
                </a:lnTo>
                <a:lnTo>
                  <a:pt x="3542" y="1015"/>
                </a:lnTo>
                <a:lnTo>
                  <a:pt x="3525" y="1031"/>
                </a:lnTo>
                <a:lnTo>
                  <a:pt x="3507" y="1047"/>
                </a:lnTo>
                <a:lnTo>
                  <a:pt x="3484" y="1069"/>
                </a:lnTo>
                <a:lnTo>
                  <a:pt x="3402" y="1137"/>
                </a:lnTo>
                <a:lnTo>
                  <a:pt x="3320" y="1206"/>
                </a:lnTo>
                <a:lnTo>
                  <a:pt x="3236" y="1273"/>
                </a:lnTo>
                <a:lnTo>
                  <a:pt x="3147" y="1337"/>
                </a:lnTo>
                <a:lnTo>
                  <a:pt x="3047" y="1404"/>
                </a:lnTo>
                <a:lnTo>
                  <a:pt x="2944" y="1467"/>
                </a:lnTo>
                <a:lnTo>
                  <a:pt x="2838" y="1527"/>
                </a:lnTo>
                <a:lnTo>
                  <a:pt x="2727" y="1586"/>
                </a:lnTo>
                <a:lnTo>
                  <a:pt x="2613" y="1638"/>
                </a:lnTo>
                <a:lnTo>
                  <a:pt x="2495" y="1687"/>
                </a:lnTo>
                <a:lnTo>
                  <a:pt x="2371" y="1731"/>
                </a:lnTo>
                <a:lnTo>
                  <a:pt x="2240" y="1769"/>
                </a:lnTo>
                <a:lnTo>
                  <a:pt x="2107" y="1798"/>
                </a:lnTo>
                <a:lnTo>
                  <a:pt x="1975" y="1817"/>
                </a:lnTo>
                <a:lnTo>
                  <a:pt x="1844" y="1824"/>
                </a:lnTo>
                <a:lnTo>
                  <a:pt x="1715" y="1822"/>
                </a:lnTo>
                <a:lnTo>
                  <a:pt x="1589" y="1809"/>
                </a:lnTo>
                <a:lnTo>
                  <a:pt x="1465" y="1791"/>
                </a:lnTo>
                <a:lnTo>
                  <a:pt x="1344" y="1764"/>
                </a:lnTo>
                <a:lnTo>
                  <a:pt x="1225" y="1731"/>
                </a:lnTo>
                <a:lnTo>
                  <a:pt x="1113" y="1693"/>
                </a:lnTo>
                <a:lnTo>
                  <a:pt x="1002" y="1649"/>
                </a:lnTo>
                <a:lnTo>
                  <a:pt x="896" y="1604"/>
                </a:lnTo>
                <a:lnTo>
                  <a:pt x="798" y="1553"/>
                </a:lnTo>
                <a:lnTo>
                  <a:pt x="704" y="1502"/>
                </a:lnTo>
                <a:lnTo>
                  <a:pt x="615" y="1449"/>
                </a:lnTo>
                <a:lnTo>
                  <a:pt x="533" y="1397"/>
                </a:lnTo>
                <a:lnTo>
                  <a:pt x="422" y="1320"/>
                </a:lnTo>
                <a:lnTo>
                  <a:pt x="316" y="1238"/>
                </a:lnTo>
                <a:lnTo>
                  <a:pt x="215" y="1157"/>
                </a:lnTo>
                <a:lnTo>
                  <a:pt x="113" y="1073"/>
                </a:lnTo>
                <a:lnTo>
                  <a:pt x="85" y="1049"/>
                </a:lnTo>
                <a:lnTo>
                  <a:pt x="58" y="1020"/>
                </a:lnTo>
                <a:lnTo>
                  <a:pt x="33" y="989"/>
                </a:lnTo>
                <a:lnTo>
                  <a:pt x="13" y="953"/>
                </a:lnTo>
                <a:lnTo>
                  <a:pt x="0" y="917"/>
                </a:lnTo>
                <a:lnTo>
                  <a:pt x="0" y="898"/>
                </a:lnTo>
                <a:lnTo>
                  <a:pt x="9" y="875"/>
                </a:lnTo>
                <a:lnTo>
                  <a:pt x="24" y="851"/>
                </a:lnTo>
                <a:lnTo>
                  <a:pt x="45" y="822"/>
                </a:lnTo>
                <a:lnTo>
                  <a:pt x="69" y="793"/>
                </a:lnTo>
                <a:lnTo>
                  <a:pt x="98" y="764"/>
                </a:lnTo>
                <a:lnTo>
                  <a:pt x="129" y="735"/>
                </a:lnTo>
                <a:lnTo>
                  <a:pt x="160" y="704"/>
                </a:lnTo>
                <a:lnTo>
                  <a:pt x="191" y="677"/>
                </a:lnTo>
                <a:lnTo>
                  <a:pt x="222" y="649"/>
                </a:lnTo>
                <a:lnTo>
                  <a:pt x="251" y="626"/>
                </a:lnTo>
                <a:lnTo>
                  <a:pt x="276" y="606"/>
                </a:lnTo>
                <a:lnTo>
                  <a:pt x="296" y="589"/>
                </a:lnTo>
                <a:lnTo>
                  <a:pt x="313" y="577"/>
                </a:lnTo>
                <a:lnTo>
                  <a:pt x="431" y="491"/>
                </a:lnTo>
                <a:lnTo>
                  <a:pt x="545" y="415"/>
                </a:lnTo>
                <a:lnTo>
                  <a:pt x="655" y="346"/>
                </a:lnTo>
                <a:lnTo>
                  <a:pt x="760" y="286"/>
                </a:lnTo>
                <a:lnTo>
                  <a:pt x="860" y="233"/>
                </a:lnTo>
                <a:lnTo>
                  <a:pt x="956" y="187"/>
                </a:lnTo>
                <a:lnTo>
                  <a:pt x="1047" y="149"/>
                </a:lnTo>
                <a:lnTo>
                  <a:pt x="1131" y="117"/>
                </a:lnTo>
                <a:lnTo>
                  <a:pt x="1211" y="89"/>
                </a:lnTo>
                <a:lnTo>
                  <a:pt x="1284" y="66"/>
                </a:lnTo>
                <a:lnTo>
                  <a:pt x="1351" y="49"/>
                </a:lnTo>
                <a:lnTo>
                  <a:pt x="1411" y="35"/>
                </a:lnTo>
                <a:lnTo>
                  <a:pt x="1464" y="24"/>
                </a:lnTo>
                <a:lnTo>
                  <a:pt x="1509" y="17"/>
                </a:lnTo>
                <a:lnTo>
                  <a:pt x="1547" y="11"/>
                </a:lnTo>
                <a:lnTo>
                  <a:pt x="1580" y="7"/>
                </a:lnTo>
                <a:lnTo>
                  <a:pt x="1602" y="6"/>
                </a:lnTo>
                <a:lnTo>
                  <a:pt x="1618" y="6"/>
                </a:lnTo>
                <a:lnTo>
                  <a:pt x="1624" y="6"/>
                </a:lnTo>
                <a:lnTo>
                  <a:pt x="1618" y="6"/>
                </a:lnTo>
                <a:lnTo>
                  <a:pt x="1624" y="6"/>
                </a:lnTo>
                <a:lnTo>
                  <a:pt x="1642" y="4"/>
                </a:lnTo>
                <a:lnTo>
                  <a:pt x="1669" y="2"/>
                </a:lnTo>
                <a:lnTo>
                  <a:pt x="1704" y="2"/>
                </a:lnTo>
                <a:lnTo>
                  <a:pt x="1747" y="0"/>
                </a:lnTo>
                <a:lnTo>
                  <a:pt x="1796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5EAEA00-681B-4C3F-AAC2-B120E5DC770E}"/>
              </a:ext>
            </a:extLst>
          </p:cNvPr>
          <p:cNvGrpSpPr/>
          <p:nvPr/>
        </p:nvGrpSpPr>
        <p:grpSpPr>
          <a:xfrm>
            <a:off x="7253534" y="2052638"/>
            <a:ext cx="373602" cy="381448"/>
            <a:chOff x="2062550" y="1001048"/>
            <a:chExt cx="5068291" cy="5174720"/>
          </a:xfrm>
          <a:solidFill>
            <a:schemeClr val="bg1">
              <a:alpha val="40000"/>
            </a:schemeClr>
          </a:solidFill>
        </p:grpSpPr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550284BB-83C7-46DC-B708-9FCEB8769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053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B8837175-825D-4110-9023-93D50C7321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74221"/>
              <a:ext cx="1925638" cy="3692538"/>
            </a:xfrm>
            <a:custGeom>
              <a:avLst/>
              <a:gdLst>
                <a:gd name="T0" fmla="*/ 673 w 1213"/>
                <a:gd name="T1" fmla="*/ 1963 h 2416"/>
                <a:gd name="T2" fmla="*/ 674 w 1213"/>
                <a:gd name="T3" fmla="*/ 2032 h 2416"/>
                <a:gd name="T4" fmla="*/ 682 w 1213"/>
                <a:gd name="T5" fmla="*/ 2170 h 2416"/>
                <a:gd name="T6" fmla="*/ 753 w 1213"/>
                <a:gd name="T7" fmla="*/ 2340 h 2416"/>
                <a:gd name="T8" fmla="*/ 724 w 1213"/>
                <a:gd name="T9" fmla="*/ 2341 h 2416"/>
                <a:gd name="T10" fmla="*/ 624 w 1213"/>
                <a:gd name="T11" fmla="*/ 2161 h 2416"/>
                <a:gd name="T12" fmla="*/ 622 w 1213"/>
                <a:gd name="T13" fmla="*/ 2007 h 2416"/>
                <a:gd name="T14" fmla="*/ 573 w 1213"/>
                <a:gd name="T15" fmla="*/ 980 h 2416"/>
                <a:gd name="T16" fmla="*/ 662 w 1213"/>
                <a:gd name="T17" fmla="*/ 1029 h 2416"/>
                <a:gd name="T18" fmla="*/ 604 w 1213"/>
                <a:gd name="T19" fmla="*/ 1089 h 2416"/>
                <a:gd name="T20" fmla="*/ 558 w 1213"/>
                <a:gd name="T21" fmla="*/ 1212 h 2416"/>
                <a:gd name="T22" fmla="*/ 640 w 1213"/>
                <a:gd name="T23" fmla="*/ 1354 h 2416"/>
                <a:gd name="T24" fmla="*/ 796 w 1213"/>
                <a:gd name="T25" fmla="*/ 1463 h 2416"/>
                <a:gd name="T26" fmla="*/ 936 w 1213"/>
                <a:gd name="T27" fmla="*/ 1585 h 2416"/>
                <a:gd name="T28" fmla="*/ 956 w 1213"/>
                <a:gd name="T29" fmla="*/ 1714 h 2416"/>
                <a:gd name="T30" fmla="*/ 887 w 1213"/>
                <a:gd name="T31" fmla="*/ 1836 h 2416"/>
                <a:gd name="T32" fmla="*/ 829 w 1213"/>
                <a:gd name="T33" fmla="*/ 1869 h 2416"/>
                <a:gd name="T34" fmla="*/ 816 w 1213"/>
                <a:gd name="T35" fmla="*/ 1860 h 2416"/>
                <a:gd name="T36" fmla="*/ 864 w 1213"/>
                <a:gd name="T37" fmla="*/ 1736 h 2416"/>
                <a:gd name="T38" fmla="*/ 831 w 1213"/>
                <a:gd name="T39" fmla="*/ 1596 h 2416"/>
                <a:gd name="T40" fmla="*/ 711 w 1213"/>
                <a:gd name="T41" fmla="*/ 1509 h 2416"/>
                <a:gd name="T42" fmla="*/ 589 w 1213"/>
                <a:gd name="T43" fmla="*/ 1429 h 2416"/>
                <a:gd name="T44" fmla="*/ 494 w 1213"/>
                <a:gd name="T45" fmla="*/ 1314 h 2416"/>
                <a:gd name="T46" fmla="*/ 449 w 1213"/>
                <a:gd name="T47" fmla="*/ 1185 h 2416"/>
                <a:gd name="T48" fmla="*/ 511 w 1213"/>
                <a:gd name="T49" fmla="*/ 1043 h 2416"/>
                <a:gd name="T50" fmla="*/ 418 w 1213"/>
                <a:gd name="T51" fmla="*/ 1 h 2416"/>
                <a:gd name="T52" fmla="*/ 544 w 1213"/>
                <a:gd name="T53" fmla="*/ 38 h 2416"/>
                <a:gd name="T54" fmla="*/ 585 w 1213"/>
                <a:gd name="T55" fmla="*/ 129 h 2416"/>
                <a:gd name="T56" fmla="*/ 524 w 1213"/>
                <a:gd name="T57" fmla="*/ 170 h 2416"/>
                <a:gd name="T58" fmla="*/ 407 w 1213"/>
                <a:gd name="T59" fmla="*/ 160 h 2416"/>
                <a:gd name="T60" fmla="*/ 278 w 1213"/>
                <a:gd name="T61" fmla="*/ 116 h 2416"/>
                <a:gd name="T62" fmla="*/ 154 w 1213"/>
                <a:gd name="T63" fmla="*/ 101 h 2416"/>
                <a:gd name="T64" fmla="*/ 105 w 1213"/>
                <a:gd name="T65" fmla="*/ 174 h 2416"/>
                <a:gd name="T66" fmla="*/ 205 w 1213"/>
                <a:gd name="T67" fmla="*/ 270 h 2416"/>
                <a:gd name="T68" fmla="*/ 398 w 1213"/>
                <a:gd name="T69" fmla="*/ 327 h 2416"/>
                <a:gd name="T70" fmla="*/ 631 w 1213"/>
                <a:gd name="T71" fmla="*/ 360 h 2416"/>
                <a:gd name="T72" fmla="*/ 858 w 1213"/>
                <a:gd name="T73" fmla="*/ 387 h 2416"/>
                <a:gd name="T74" fmla="*/ 1029 w 1213"/>
                <a:gd name="T75" fmla="*/ 429 h 2416"/>
                <a:gd name="T76" fmla="*/ 1133 w 1213"/>
                <a:gd name="T77" fmla="*/ 494 h 2416"/>
                <a:gd name="T78" fmla="*/ 1207 w 1213"/>
                <a:gd name="T79" fmla="*/ 605 h 2416"/>
                <a:gd name="T80" fmla="*/ 1180 w 1213"/>
                <a:gd name="T81" fmla="*/ 743 h 2416"/>
                <a:gd name="T82" fmla="*/ 1071 w 1213"/>
                <a:gd name="T83" fmla="*/ 854 h 2416"/>
                <a:gd name="T84" fmla="*/ 829 w 1213"/>
                <a:gd name="T85" fmla="*/ 892 h 2416"/>
                <a:gd name="T86" fmla="*/ 934 w 1213"/>
                <a:gd name="T87" fmla="*/ 818 h 2416"/>
                <a:gd name="T88" fmla="*/ 1009 w 1213"/>
                <a:gd name="T89" fmla="*/ 772 h 2416"/>
                <a:gd name="T90" fmla="*/ 1018 w 1213"/>
                <a:gd name="T91" fmla="*/ 758 h 2416"/>
                <a:gd name="T92" fmla="*/ 1044 w 1213"/>
                <a:gd name="T93" fmla="*/ 723 h 2416"/>
                <a:gd name="T94" fmla="*/ 1027 w 1213"/>
                <a:gd name="T95" fmla="*/ 600 h 2416"/>
                <a:gd name="T96" fmla="*/ 898 w 1213"/>
                <a:gd name="T97" fmla="*/ 512 h 2416"/>
                <a:gd name="T98" fmla="*/ 665 w 1213"/>
                <a:gd name="T99" fmla="*/ 480 h 2416"/>
                <a:gd name="T100" fmla="*/ 396 w 1213"/>
                <a:gd name="T101" fmla="*/ 441 h 2416"/>
                <a:gd name="T102" fmla="*/ 113 w 1213"/>
                <a:gd name="T103" fmla="*/ 316 h 2416"/>
                <a:gd name="T104" fmla="*/ 33 w 1213"/>
                <a:gd name="T105" fmla="*/ 245 h 2416"/>
                <a:gd name="T106" fmla="*/ 5 w 1213"/>
                <a:gd name="T107" fmla="*/ 129 h 2416"/>
                <a:gd name="T108" fmla="*/ 85 w 1213"/>
                <a:gd name="T109" fmla="*/ 41 h 2416"/>
                <a:gd name="T110" fmla="*/ 213 w 1213"/>
                <a:gd name="T111" fmla="*/ 12 h 2416"/>
                <a:gd name="T112" fmla="*/ 324 w 1213"/>
                <a:gd name="T113" fmla="*/ 3 h 2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2416">
                  <a:moveTo>
                    <a:pt x="656" y="1932"/>
                  </a:moveTo>
                  <a:lnTo>
                    <a:pt x="673" y="1932"/>
                  </a:lnTo>
                  <a:lnTo>
                    <a:pt x="673" y="1940"/>
                  </a:lnTo>
                  <a:lnTo>
                    <a:pt x="673" y="1963"/>
                  </a:lnTo>
                  <a:lnTo>
                    <a:pt x="674" y="1981"/>
                  </a:lnTo>
                  <a:lnTo>
                    <a:pt x="674" y="1998"/>
                  </a:lnTo>
                  <a:lnTo>
                    <a:pt x="674" y="2014"/>
                  </a:lnTo>
                  <a:lnTo>
                    <a:pt x="674" y="2032"/>
                  </a:lnTo>
                  <a:lnTo>
                    <a:pt x="676" y="2054"/>
                  </a:lnTo>
                  <a:lnTo>
                    <a:pt x="676" y="2083"/>
                  </a:lnTo>
                  <a:lnTo>
                    <a:pt x="676" y="2120"/>
                  </a:lnTo>
                  <a:lnTo>
                    <a:pt x="682" y="2170"/>
                  </a:lnTo>
                  <a:lnTo>
                    <a:pt x="693" y="2216"/>
                  </a:lnTo>
                  <a:lnTo>
                    <a:pt x="709" y="2260"/>
                  </a:lnTo>
                  <a:lnTo>
                    <a:pt x="727" y="2300"/>
                  </a:lnTo>
                  <a:lnTo>
                    <a:pt x="753" y="2340"/>
                  </a:lnTo>
                  <a:lnTo>
                    <a:pt x="778" y="2378"/>
                  </a:lnTo>
                  <a:lnTo>
                    <a:pt x="805" y="2416"/>
                  </a:lnTo>
                  <a:lnTo>
                    <a:pt x="762" y="2381"/>
                  </a:lnTo>
                  <a:lnTo>
                    <a:pt x="724" y="2341"/>
                  </a:lnTo>
                  <a:lnTo>
                    <a:pt x="691" y="2298"/>
                  </a:lnTo>
                  <a:lnTo>
                    <a:pt x="664" y="2254"/>
                  </a:lnTo>
                  <a:lnTo>
                    <a:pt x="640" y="2207"/>
                  </a:lnTo>
                  <a:lnTo>
                    <a:pt x="624" y="2161"/>
                  </a:lnTo>
                  <a:lnTo>
                    <a:pt x="614" y="2116"/>
                  </a:lnTo>
                  <a:lnTo>
                    <a:pt x="609" y="2074"/>
                  </a:lnTo>
                  <a:lnTo>
                    <a:pt x="613" y="2036"/>
                  </a:lnTo>
                  <a:lnTo>
                    <a:pt x="622" y="2007"/>
                  </a:lnTo>
                  <a:lnTo>
                    <a:pt x="631" y="1980"/>
                  </a:lnTo>
                  <a:lnTo>
                    <a:pt x="644" y="1956"/>
                  </a:lnTo>
                  <a:lnTo>
                    <a:pt x="656" y="1932"/>
                  </a:lnTo>
                  <a:close/>
                  <a:moveTo>
                    <a:pt x="573" y="980"/>
                  </a:moveTo>
                  <a:lnTo>
                    <a:pt x="604" y="992"/>
                  </a:lnTo>
                  <a:lnTo>
                    <a:pt x="636" y="1007"/>
                  </a:lnTo>
                  <a:lnTo>
                    <a:pt x="665" y="1020"/>
                  </a:lnTo>
                  <a:lnTo>
                    <a:pt x="662" y="1029"/>
                  </a:lnTo>
                  <a:lnTo>
                    <a:pt x="660" y="1043"/>
                  </a:lnTo>
                  <a:lnTo>
                    <a:pt x="656" y="1052"/>
                  </a:lnTo>
                  <a:lnTo>
                    <a:pt x="629" y="1067"/>
                  </a:lnTo>
                  <a:lnTo>
                    <a:pt x="604" y="1089"/>
                  </a:lnTo>
                  <a:lnTo>
                    <a:pt x="584" y="1114"/>
                  </a:lnTo>
                  <a:lnTo>
                    <a:pt x="567" y="1145"/>
                  </a:lnTo>
                  <a:lnTo>
                    <a:pt x="560" y="1178"/>
                  </a:lnTo>
                  <a:lnTo>
                    <a:pt x="558" y="1212"/>
                  </a:lnTo>
                  <a:lnTo>
                    <a:pt x="565" y="1249"/>
                  </a:lnTo>
                  <a:lnTo>
                    <a:pt x="582" y="1285"/>
                  </a:lnTo>
                  <a:lnTo>
                    <a:pt x="609" y="1321"/>
                  </a:lnTo>
                  <a:lnTo>
                    <a:pt x="640" y="1354"/>
                  </a:lnTo>
                  <a:lnTo>
                    <a:pt x="676" y="1385"/>
                  </a:lnTo>
                  <a:lnTo>
                    <a:pt x="714" y="1410"/>
                  </a:lnTo>
                  <a:lnTo>
                    <a:pt x="754" y="1438"/>
                  </a:lnTo>
                  <a:lnTo>
                    <a:pt x="796" y="1463"/>
                  </a:lnTo>
                  <a:lnTo>
                    <a:pt x="834" y="1489"/>
                  </a:lnTo>
                  <a:lnTo>
                    <a:pt x="873" y="1518"/>
                  </a:lnTo>
                  <a:lnTo>
                    <a:pt x="907" y="1549"/>
                  </a:lnTo>
                  <a:lnTo>
                    <a:pt x="936" y="1585"/>
                  </a:lnTo>
                  <a:lnTo>
                    <a:pt x="953" y="1614"/>
                  </a:lnTo>
                  <a:lnTo>
                    <a:pt x="962" y="1647"/>
                  </a:lnTo>
                  <a:lnTo>
                    <a:pt x="962" y="1680"/>
                  </a:lnTo>
                  <a:lnTo>
                    <a:pt x="956" y="1714"/>
                  </a:lnTo>
                  <a:lnTo>
                    <a:pt x="945" y="1749"/>
                  </a:lnTo>
                  <a:lnTo>
                    <a:pt x="931" y="1781"/>
                  </a:lnTo>
                  <a:lnTo>
                    <a:pt x="911" y="1810"/>
                  </a:lnTo>
                  <a:lnTo>
                    <a:pt x="887" y="1836"/>
                  </a:lnTo>
                  <a:lnTo>
                    <a:pt x="862" y="1856"/>
                  </a:lnTo>
                  <a:lnTo>
                    <a:pt x="833" y="1872"/>
                  </a:lnTo>
                  <a:lnTo>
                    <a:pt x="833" y="1870"/>
                  </a:lnTo>
                  <a:lnTo>
                    <a:pt x="829" y="1869"/>
                  </a:lnTo>
                  <a:lnTo>
                    <a:pt x="825" y="1867"/>
                  </a:lnTo>
                  <a:lnTo>
                    <a:pt x="822" y="1863"/>
                  </a:lnTo>
                  <a:lnTo>
                    <a:pt x="818" y="1861"/>
                  </a:lnTo>
                  <a:lnTo>
                    <a:pt x="816" y="1860"/>
                  </a:lnTo>
                  <a:lnTo>
                    <a:pt x="816" y="1827"/>
                  </a:lnTo>
                  <a:lnTo>
                    <a:pt x="816" y="1792"/>
                  </a:lnTo>
                  <a:lnTo>
                    <a:pt x="844" y="1767"/>
                  </a:lnTo>
                  <a:lnTo>
                    <a:pt x="864" y="1736"/>
                  </a:lnTo>
                  <a:lnTo>
                    <a:pt x="882" y="1700"/>
                  </a:lnTo>
                  <a:lnTo>
                    <a:pt x="869" y="1660"/>
                  </a:lnTo>
                  <a:lnTo>
                    <a:pt x="853" y="1625"/>
                  </a:lnTo>
                  <a:lnTo>
                    <a:pt x="831" y="1596"/>
                  </a:lnTo>
                  <a:lnTo>
                    <a:pt x="804" y="1570"/>
                  </a:lnTo>
                  <a:lnTo>
                    <a:pt x="774" y="1547"/>
                  </a:lnTo>
                  <a:lnTo>
                    <a:pt x="744" y="1527"/>
                  </a:lnTo>
                  <a:lnTo>
                    <a:pt x="711" y="1509"/>
                  </a:lnTo>
                  <a:lnTo>
                    <a:pt x="678" y="1490"/>
                  </a:lnTo>
                  <a:lnTo>
                    <a:pt x="647" y="1470"/>
                  </a:lnTo>
                  <a:lnTo>
                    <a:pt x="616" y="1450"/>
                  </a:lnTo>
                  <a:lnTo>
                    <a:pt x="589" y="1429"/>
                  </a:lnTo>
                  <a:lnTo>
                    <a:pt x="560" y="1400"/>
                  </a:lnTo>
                  <a:lnTo>
                    <a:pt x="534" y="1369"/>
                  </a:lnTo>
                  <a:lnTo>
                    <a:pt x="509" y="1336"/>
                  </a:lnTo>
                  <a:lnTo>
                    <a:pt x="494" y="1314"/>
                  </a:lnTo>
                  <a:lnTo>
                    <a:pt x="478" y="1287"/>
                  </a:lnTo>
                  <a:lnTo>
                    <a:pt x="465" y="1254"/>
                  </a:lnTo>
                  <a:lnTo>
                    <a:pt x="454" y="1220"/>
                  </a:lnTo>
                  <a:lnTo>
                    <a:pt x="449" y="1185"/>
                  </a:lnTo>
                  <a:lnTo>
                    <a:pt x="453" y="1149"/>
                  </a:lnTo>
                  <a:lnTo>
                    <a:pt x="465" y="1112"/>
                  </a:lnTo>
                  <a:lnTo>
                    <a:pt x="485" y="1076"/>
                  </a:lnTo>
                  <a:lnTo>
                    <a:pt x="511" y="1043"/>
                  </a:lnTo>
                  <a:lnTo>
                    <a:pt x="538" y="1012"/>
                  </a:lnTo>
                  <a:lnTo>
                    <a:pt x="573" y="980"/>
                  </a:lnTo>
                  <a:close/>
                  <a:moveTo>
                    <a:pt x="380" y="0"/>
                  </a:moveTo>
                  <a:lnTo>
                    <a:pt x="418" y="1"/>
                  </a:lnTo>
                  <a:lnTo>
                    <a:pt x="454" y="7"/>
                  </a:lnTo>
                  <a:lnTo>
                    <a:pt x="487" y="14"/>
                  </a:lnTo>
                  <a:lnTo>
                    <a:pt x="518" y="23"/>
                  </a:lnTo>
                  <a:lnTo>
                    <a:pt x="544" y="38"/>
                  </a:lnTo>
                  <a:lnTo>
                    <a:pt x="564" y="54"/>
                  </a:lnTo>
                  <a:lnTo>
                    <a:pt x="578" y="74"/>
                  </a:lnTo>
                  <a:lnTo>
                    <a:pt x="585" y="100"/>
                  </a:lnTo>
                  <a:lnTo>
                    <a:pt x="585" y="129"/>
                  </a:lnTo>
                  <a:lnTo>
                    <a:pt x="576" y="138"/>
                  </a:lnTo>
                  <a:lnTo>
                    <a:pt x="562" y="150"/>
                  </a:lnTo>
                  <a:lnTo>
                    <a:pt x="545" y="161"/>
                  </a:lnTo>
                  <a:lnTo>
                    <a:pt x="524" y="170"/>
                  </a:lnTo>
                  <a:lnTo>
                    <a:pt x="496" y="176"/>
                  </a:lnTo>
                  <a:lnTo>
                    <a:pt x="467" y="176"/>
                  </a:lnTo>
                  <a:lnTo>
                    <a:pt x="433" y="169"/>
                  </a:lnTo>
                  <a:lnTo>
                    <a:pt x="407" y="160"/>
                  </a:lnTo>
                  <a:lnTo>
                    <a:pt x="378" y="149"/>
                  </a:lnTo>
                  <a:lnTo>
                    <a:pt x="345" y="138"/>
                  </a:lnTo>
                  <a:lnTo>
                    <a:pt x="313" y="127"/>
                  </a:lnTo>
                  <a:lnTo>
                    <a:pt x="278" y="116"/>
                  </a:lnTo>
                  <a:lnTo>
                    <a:pt x="245" y="109"/>
                  </a:lnTo>
                  <a:lnTo>
                    <a:pt x="213" y="103"/>
                  </a:lnTo>
                  <a:lnTo>
                    <a:pt x="182" y="100"/>
                  </a:lnTo>
                  <a:lnTo>
                    <a:pt x="154" y="101"/>
                  </a:lnTo>
                  <a:lnTo>
                    <a:pt x="133" y="109"/>
                  </a:lnTo>
                  <a:lnTo>
                    <a:pt x="114" y="121"/>
                  </a:lnTo>
                  <a:lnTo>
                    <a:pt x="102" y="140"/>
                  </a:lnTo>
                  <a:lnTo>
                    <a:pt x="105" y="174"/>
                  </a:lnTo>
                  <a:lnTo>
                    <a:pt x="120" y="203"/>
                  </a:lnTo>
                  <a:lnTo>
                    <a:pt x="142" y="229"/>
                  </a:lnTo>
                  <a:lnTo>
                    <a:pt x="171" y="250"/>
                  </a:lnTo>
                  <a:lnTo>
                    <a:pt x="205" y="270"/>
                  </a:lnTo>
                  <a:lnTo>
                    <a:pt x="247" y="289"/>
                  </a:lnTo>
                  <a:lnTo>
                    <a:pt x="293" y="303"/>
                  </a:lnTo>
                  <a:lnTo>
                    <a:pt x="344" y="316"/>
                  </a:lnTo>
                  <a:lnTo>
                    <a:pt x="398" y="327"/>
                  </a:lnTo>
                  <a:lnTo>
                    <a:pt x="454" y="336"/>
                  </a:lnTo>
                  <a:lnTo>
                    <a:pt x="513" y="345"/>
                  </a:lnTo>
                  <a:lnTo>
                    <a:pt x="571" y="352"/>
                  </a:lnTo>
                  <a:lnTo>
                    <a:pt x="631" y="360"/>
                  </a:lnTo>
                  <a:lnTo>
                    <a:pt x="691" y="365"/>
                  </a:lnTo>
                  <a:lnTo>
                    <a:pt x="749" y="372"/>
                  </a:lnTo>
                  <a:lnTo>
                    <a:pt x="805" y="380"/>
                  </a:lnTo>
                  <a:lnTo>
                    <a:pt x="858" y="387"/>
                  </a:lnTo>
                  <a:lnTo>
                    <a:pt x="907" y="394"/>
                  </a:lnTo>
                  <a:lnTo>
                    <a:pt x="954" y="405"/>
                  </a:lnTo>
                  <a:lnTo>
                    <a:pt x="994" y="416"/>
                  </a:lnTo>
                  <a:lnTo>
                    <a:pt x="1029" y="429"/>
                  </a:lnTo>
                  <a:lnTo>
                    <a:pt x="1053" y="440"/>
                  </a:lnTo>
                  <a:lnTo>
                    <a:pt x="1080" y="454"/>
                  </a:lnTo>
                  <a:lnTo>
                    <a:pt x="1105" y="472"/>
                  </a:lnTo>
                  <a:lnTo>
                    <a:pt x="1133" y="494"/>
                  </a:lnTo>
                  <a:lnTo>
                    <a:pt x="1156" y="518"/>
                  </a:lnTo>
                  <a:lnTo>
                    <a:pt x="1178" y="543"/>
                  </a:lnTo>
                  <a:lnTo>
                    <a:pt x="1196" y="572"/>
                  </a:lnTo>
                  <a:lnTo>
                    <a:pt x="1207" y="605"/>
                  </a:lnTo>
                  <a:lnTo>
                    <a:pt x="1213" y="638"/>
                  </a:lnTo>
                  <a:lnTo>
                    <a:pt x="1209" y="674"/>
                  </a:lnTo>
                  <a:lnTo>
                    <a:pt x="1196" y="712"/>
                  </a:lnTo>
                  <a:lnTo>
                    <a:pt x="1180" y="743"/>
                  </a:lnTo>
                  <a:lnTo>
                    <a:pt x="1162" y="770"/>
                  </a:lnTo>
                  <a:lnTo>
                    <a:pt x="1142" y="794"/>
                  </a:lnTo>
                  <a:lnTo>
                    <a:pt x="1116" y="816"/>
                  </a:lnTo>
                  <a:lnTo>
                    <a:pt x="1071" y="854"/>
                  </a:lnTo>
                  <a:lnTo>
                    <a:pt x="1024" y="887"/>
                  </a:lnTo>
                  <a:lnTo>
                    <a:pt x="976" y="914"/>
                  </a:lnTo>
                  <a:lnTo>
                    <a:pt x="925" y="940"/>
                  </a:lnTo>
                  <a:lnTo>
                    <a:pt x="829" y="892"/>
                  </a:lnTo>
                  <a:lnTo>
                    <a:pt x="829" y="872"/>
                  </a:lnTo>
                  <a:lnTo>
                    <a:pt x="862" y="852"/>
                  </a:lnTo>
                  <a:lnTo>
                    <a:pt x="896" y="836"/>
                  </a:lnTo>
                  <a:lnTo>
                    <a:pt x="934" y="818"/>
                  </a:lnTo>
                  <a:lnTo>
                    <a:pt x="973" y="800"/>
                  </a:lnTo>
                  <a:lnTo>
                    <a:pt x="1005" y="776"/>
                  </a:lnTo>
                  <a:lnTo>
                    <a:pt x="1007" y="774"/>
                  </a:lnTo>
                  <a:lnTo>
                    <a:pt x="1009" y="772"/>
                  </a:lnTo>
                  <a:lnTo>
                    <a:pt x="1011" y="769"/>
                  </a:lnTo>
                  <a:lnTo>
                    <a:pt x="1013" y="765"/>
                  </a:lnTo>
                  <a:lnTo>
                    <a:pt x="1016" y="761"/>
                  </a:lnTo>
                  <a:lnTo>
                    <a:pt x="1018" y="758"/>
                  </a:lnTo>
                  <a:lnTo>
                    <a:pt x="1020" y="758"/>
                  </a:lnTo>
                  <a:lnTo>
                    <a:pt x="1024" y="758"/>
                  </a:lnTo>
                  <a:lnTo>
                    <a:pt x="1025" y="760"/>
                  </a:lnTo>
                  <a:lnTo>
                    <a:pt x="1044" y="723"/>
                  </a:lnTo>
                  <a:lnTo>
                    <a:pt x="1053" y="689"/>
                  </a:lnTo>
                  <a:lnTo>
                    <a:pt x="1053" y="656"/>
                  </a:lnTo>
                  <a:lnTo>
                    <a:pt x="1044" y="627"/>
                  </a:lnTo>
                  <a:lnTo>
                    <a:pt x="1027" y="600"/>
                  </a:lnTo>
                  <a:lnTo>
                    <a:pt x="1005" y="574"/>
                  </a:lnTo>
                  <a:lnTo>
                    <a:pt x="978" y="552"/>
                  </a:lnTo>
                  <a:lnTo>
                    <a:pt x="945" y="532"/>
                  </a:lnTo>
                  <a:lnTo>
                    <a:pt x="898" y="512"/>
                  </a:lnTo>
                  <a:lnTo>
                    <a:pt x="845" y="498"/>
                  </a:lnTo>
                  <a:lnTo>
                    <a:pt x="787" y="490"/>
                  </a:lnTo>
                  <a:lnTo>
                    <a:pt x="727" y="483"/>
                  </a:lnTo>
                  <a:lnTo>
                    <a:pt x="665" y="480"/>
                  </a:lnTo>
                  <a:lnTo>
                    <a:pt x="604" y="474"/>
                  </a:lnTo>
                  <a:lnTo>
                    <a:pt x="542" y="469"/>
                  </a:lnTo>
                  <a:lnTo>
                    <a:pt x="482" y="460"/>
                  </a:lnTo>
                  <a:lnTo>
                    <a:pt x="396" y="441"/>
                  </a:lnTo>
                  <a:lnTo>
                    <a:pt x="318" y="420"/>
                  </a:lnTo>
                  <a:lnTo>
                    <a:pt x="244" y="392"/>
                  </a:lnTo>
                  <a:lnTo>
                    <a:pt x="176" y="360"/>
                  </a:lnTo>
                  <a:lnTo>
                    <a:pt x="113" y="316"/>
                  </a:lnTo>
                  <a:lnTo>
                    <a:pt x="94" y="301"/>
                  </a:lnTo>
                  <a:lnTo>
                    <a:pt x="74" y="285"/>
                  </a:lnTo>
                  <a:lnTo>
                    <a:pt x="53" y="267"/>
                  </a:lnTo>
                  <a:lnTo>
                    <a:pt x="33" y="245"/>
                  </a:lnTo>
                  <a:lnTo>
                    <a:pt x="16" y="221"/>
                  </a:lnTo>
                  <a:lnTo>
                    <a:pt x="5" y="194"/>
                  </a:lnTo>
                  <a:lnTo>
                    <a:pt x="0" y="163"/>
                  </a:lnTo>
                  <a:lnTo>
                    <a:pt x="5" y="129"/>
                  </a:lnTo>
                  <a:lnTo>
                    <a:pt x="16" y="100"/>
                  </a:lnTo>
                  <a:lnTo>
                    <a:pt x="34" y="76"/>
                  </a:lnTo>
                  <a:lnTo>
                    <a:pt x="58" y="58"/>
                  </a:lnTo>
                  <a:lnTo>
                    <a:pt x="85" y="41"/>
                  </a:lnTo>
                  <a:lnTo>
                    <a:pt x="114" y="30"/>
                  </a:lnTo>
                  <a:lnTo>
                    <a:pt x="147" y="23"/>
                  </a:lnTo>
                  <a:lnTo>
                    <a:pt x="180" y="18"/>
                  </a:lnTo>
                  <a:lnTo>
                    <a:pt x="213" y="12"/>
                  </a:lnTo>
                  <a:lnTo>
                    <a:pt x="245" y="10"/>
                  </a:lnTo>
                  <a:lnTo>
                    <a:pt x="274" y="9"/>
                  </a:lnTo>
                  <a:lnTo>
                    <a:pt x="302" y="7"/>
                  </a:lnTo>
                  <a:lnTo>
                    <a:pt x="324" y="3"/>
                  </a:lnTo>
                  <a:lnTo>
                    <a:pt x="342" y="0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0C9581DD-948D-42D6-B1F6-8196EF76D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1671" y="2252358"/>
              <a:ext cx="1951038" cy="3489266"/>
            </a:xfrm>
            <a:custGeom>
              <a:avLst/>
              <a:gdLst>
                <a:gd name="T0" fmla="*/ 391 w 1229"/>
                <a:gd name="T1" fmla="*/ 1534 h 2283"/>
                <a:gd name="T2" fmla="*/ 371 w 1229"/>
                <a:gd name="T3" fmla="*/ 1636 h 2283"/>
                <a:gd name="T4" fmla="*/ 353 w 1229"/>
                <a:gd name="T5" fmla="*/ 1749 h 2283"/>
                <a:gd name="T6" fmla="*/ 416 w 1229"/>
                <a:gd name="T7" fmla="*/ 1823 h 2283"/>
                <a:gd name="T8" fmla="*/ 511 w 1229"/>
                <a:gd name="T9" fmla="*/ 1894 h 2283"/>
                <a:gd name="T10" fmla="*/ 586 w 1229"/>
                <a:gd name="T11" fmla="*/ 1992 h 2283"/>
                <a:gd name="T12" fmla="*/ 596 w 1229"/>
                <a:gd name="T13" fmla="*/ 2154 h 2283"/>
                <a:gd name="T14" fmla="*/ 535 w 1229"/>
                <a:gd name="T15" fmla="*/ 2283 h 2283"/>
                <a:gd name="T16" fmla="*/ 536 w 1229"/>
                <a:gd name="T17" fmla="*/ 2091 h 2283"/>
                <a:gd name="T18" fmla="*/ 480 w 1229"/>
                <a:gd name="T19" fmla="*/ 1969 h 2283"/>
                <a:gd name="T20" fmla="*/ 369 w 1229"/>
                <a:gd name="T21" fmla="*/ 1874 h 2283"/>
                <a:gd name="T22" fmla="*/ 269 w 1229"/>
                <a:gd name="T23" fmla="*/ 1763 h 2283"/>
                <a:gd name="T24" fmla="*/ 260 w 1229"/>
                <a:gd name="T25" fmla="*/ 1627 h 2283"/>
                <a:gd name="T26" fmla="*/ 351 w 1229"/>
                <a:gd name="T27" fmla="*/ 1516 h 2283"/>
                <a:gd name="T28" fmla="*/ 276 w 1229"/>
                <a:gd name="T29" fmla="*/ 518 h 2283"/>
                <a:gd name="T30" fmla="*/ 255 w 1229"/>
                <a:gd name="T31" fmla="*/ 541 h 2283"/>
                <a:gd name="T32" fmla="*/ 156 w 1229"/>
                <a:gd name="T33" fmla="*/ 660 h 2283"/>
                <a:gd name="T34" fmla="*/ 207 w 1229"/>
                <a:gd name="T35" fmla="*/ 787 h 2283"/>
                <a:gd name="T36" fmla="*/ 362 w 1229"/>
                <a:gd name="T37" fmla="*/ 876 h 2283"/>
                <a:gd name="T38" fmla="*/ 540 w 1229"/>
                <a:gd name="T39" fmla="*/ 941 h 2283"/>
                <a:gd name="T40" fmla="*/ 691 w 1229"/>
                <a:gd name="T41" fmla="*/ 1034 h 2283"/>
                <a:gd name="T42" fmla="*/ 760 w 1229"/>
                <a:gd name="T43" fmla="*/ 1185 h 2283"/>
                <a:gd name="T44" fmla="*/ 715 w 1229"/>
                <a:gd name="T45" fmla="*/ 1332 h 2283"/>
                <a:gd name="T46" fmla="*/ 627 w 1229"/>
                <a:gd name="T47" fmla="*/ 1440 h 2283"/>
                <a:gd name="T48" fmla="*/ 567 w 1229"/>
                <a:gd name="T49" fmla="*/ 1460 h 2283"/>
                <a:gd name="T50" fmla="*/ 582 w 1229"/>
                <a:gd name="T51" fmla="*/ 1354 h 2283"/>
                <a:gd name="T52" fmla="*/ 651 w 1229"/>
                <a:gd name="T53" fmla="*/ 1223 h 2283"/>
                <a:gd name="T54" fmla="*/ 596 w 1229"/>
                <a:gd name="T55" fmla="*/ 1092 h 2283"/>
                <a:gd name="T56" fmla="*/ 433 w 1229"/>
                <a:gd name="T57" fmla="*/ 1007 h 2283"/>
                <a:gd name="T58" fmla="*/ 273 w 1229"/>
                <a:gd name="T59" fmla="*/ 940 h 2283"/>
                <a:gd name="T60" fmla="*/ 111 w 1229"/>
                <a:gd name="T61" fmla="*/ 841 h 2283"/>
                <a:gd name="T62" fmla="*/ 11 w 1229"/>
                <a:gd name="T63" fmla="*/ 718 h 2283"/>
                <a:gd name="T64" fmla="*/ 26 w 1229"/>
                <a:gd name="T65" fmla="*/ 571 h 2283"/>
                <a:gd name="T66" fmla="*/ 864 w 1229"/>
                <a:gd name="T67" fmla="*/ 1 h 2283"/>
                <a:gd name="T68" fmla="*/ 1056 w 1229"/>
                <a:gd name="T69" fmla="*/ 31 h 2283"/>
                <a:gd name="T70" fmla="*/ 1206 w 1229"/>
                <a:gd name="T71" fmla="*/ 101 h 2283"/>
                <a:gd name="T72" fmla="*/ 1215 w 1229"/>
                <a:gd name="T73" fmla="*/ 218 h 2283"/>
                <a:gd name="T74" fmla="*/ 1135 w 1229"/>
                <a:gd name="T75" fmla="*/ 311 h 2283"/>
                <a:gd name="T76" fmla="*/ 1046 w 1229"/>
                <a:gd name="T77" fmla="*/ 369 h 2283"/>
                <a:gd name="T78" fmla="*/ 902 w 1229"/>
                <a:gd name="T79" fmla="*/ 432 h 2283"/>
                <a:gd name="T80" fmla="*/ 735 w 1229"/>
                <a:gd name="T81" fmla="*/ 396 h 2283"/>
                <a:gd name="T82" fmla="*/ 624 w 1229"/>
                <a:gd name="T83" fmla="*/ 360 h 2283"/>
                <a:gd name="T84" fmla="*/ 816 w 1229"/>
                <a:gd name="T85" fmla="*/ 340 h 2283"/>
                <a:gd name="T86" fmla="*/ 1020 w 1229"/>
                <a:gd name="T87" fmla="*/ 280 h 2283"/>
                <a:gd name="T88" fmla="*/ 1126 w 1229"/>
                <a:gd name="T89" fmla="*/ 192 h 2283"/>
                <a:gd name="T90" fmla="*/ 1107 w 1229"/>
                <a:gd name="T91" fmla="*/ 127 h 2283"/>
                <a:gd name="T92" fmla="*/ 1004 w 1229"/>
                <a:gd name="T93" fmla="*/ 114 h 2283"/>
                <a:gd name="T94" fmla="*/ 891 w 1229"/>
                <a:gd name="T95" fmla="*/ 131 h 2283"/>
                <a:gd name="T96" fmla="*/ 778 w 1229"/>
                <a:gd name="T97" fmla="*/ 174 h 2283"/>
                <a:gd name="T98" fmla="*/ 655 w 1229"/>
                <a:gd name="T99" fmla="*/ 165 h 2283"/>
                <a:gd name="T100" fmla="*/ 633 w 1229"/>
                <a:gd name="T101" fmla="*/ 98 h 2283"/>
                <a:gd name="T102" fmla="*/ 738 w 1229"/>
                <a:gd name="T103" fmla="*/ 11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9" h="2283">
                  <a:moveTo>
                    <a:pt x="351" y="1516"/>
                  </a:moveTo>
                  <a:lnTo>
                    <a:pt x="367" y="1521"/>
                  </a:lnTo>
                  <a:lnTo>
                    <a:pt x="382" y="1527"/>
                  </a:lnTo>
                  <a:lnTo>
                    <a:pt x="391" y="1534"/>
                  </a:lnTo>
                  <a:lnTo>
                    <a:pt x="396" y="1551"/>
                  </a:lnTo>
                  <a:lnTo>
                    <a:pt x="396" y="1572"/>
                  </a:lnTo>
                  <a:lnTo>
                    <a:pt x="395" y="1600"/>
                  </a:lnTo>
                  <a:lnTo>
                    <a:pt x="371" y="1636"/>
                  </a:lnTo>
                  <a:lnTo>
                    <a:pt x="356" y="1669"/>
                  </a:lnTo>
                  <a:lnTo>
                    <a:pt x="349" y="1698"/>
                  </a:lnTo>
                  <a:lnTo>
                    <a:pt x="347" y="1725"/>
                  </a:lnTo>
                  <a:lnTo>
                    <a:pt x="353" y="1749"/>
                  </a:lnTo>
                  <a:lnTo>
                    <a:pt x="364" y="1769"/>
                  </a:lnTo>
                  <a:lnTo>
                    <a:pt x="378" y="1789"/>
                  </a:lnTo>
                  <a:lnTo>
                    <a:pt x="396" y="1807"/>
                  </a:lnTo>
                  <a:lnTo>
                    <a:pt x="416" y="1823"/>
                  </a:lnTo>
                  <a:lnTo>
                    <a:pt x="440" y="1841"/>
                  </a:lnTo>
                  <a:lnTo>
                    <a:pt x="464" y="1858"/>
                  </a:lnTo>
                  <a:lnTo>
                    <a:pt x="487" y="1876"/>
                  </a:lnTo>
                  <a:lnTo>
                    <a:pt x="511" y="1894"/>
                  </a:lnTo>
                  <a:lnTo>
                    <a:pt x="535" y="1914"/>
                  </a:lnTo>
                  <a:lnTo>
                    <a:pt x="555" y="1934"/>
                  </a:lnTo>
                  <a:lnTo>
                    <a:pt x="571" y="1960"/>
                  </a:lnTo>
                  <a:lnTo>
                    <a:pt x="586" y="1992"/>
                  </a:lnTo>
                  <a:lnTo>
                    <a:pt x="596" y="2031"/>
                  </a:lnTo>
                  <a:lnTo>
                    <a:pt x="602" y="2071"/>
                  </a:lnTo>
                  <a:lnTo>
                    <a:pt x="602" y="2112"/>
                  </a:lnTo>
                  <a:lnTo>
                    <a:pt x="596" y="2154"/>
                  </a:lnTo>
                  <a:lnTo>
                    <a:pt x="587" y="2194"/>
                  </a:lnTo>
                  <a:lnTo>
                    <a:pt x="575" y="2231"/>
                  </a:lnTo>
                  <a:lnTo>
                    <a:pt x="556" y="2260"/>
                  </a:lnTo>
                  <a:lnTo>
                    <a:pt x="535" y="2283"/>
                  </a:lnTo>
                  <a:lnTo>
                    <a:pt x="536" y="2231"/>
                  </a:lnTo>
                  <a:lnTo>
                    <a:pt x="538" y="2180"/>
                  </a:lnTo>
                  <a:lnTo>
                    <a:pt x="540" y="2134"/>
                  </a:lnTo>
                  <a:lnTo>
                    <a:pt x="536" y="2091"/>
                  </a:lnTo>
                  <a:lnTo>
                    <a:pt x="529" y="2049"/>
                  </a:lnTo>
                  <a:lnTo>
                    <a:pt x="515" y="2011"/>
                  </a:lnTo>
                  <a:lnTo>
                    <a:pt x="500" y="1991"/>
                  </a:lnTo>
                  <a:lnTo>
                    <a:pt x="480" y="1969"/>
                  </a:lnTo>
                  <a:lnTo>
                    <a:pt x="456" y="1947"/>
                  </a:lnTo>
                  <a:lnTo>
                    <a:pt x="429" y="1923"/>
                  </a:lnTo>
                  <a:lnTo>
                    <a:pt x="400" y="1900"/>
                  </a:lnTo>
                  <a:lnTo>
                    <a:pt x="369" y="1874"/>
                  </a:lnTo>
                  <a:lnTo>
                    <a:pt x="340" y="1849"/>
                  </a:lnTo>
                  <a:lnTo>
                    <a:pt x="313" y="1821"/>
                  </a:lnTo>
                  <a:lnTo>
                    <a:pt x="289" y="1794"/>
                  </a:lnTo>
                  <a:lnTo>
                    <a:pt x="269" y="1763"/>
                  </a:lnTo>
                  <a:lnTo>
                    <a:pt x="255" y="1732"/>
                  </a:lnTo>
                  <a:lnTo>
                    <a:pt x="247" y="1700"/>
                  </a:lnTo>
                  <a:lnTo>
                    <a:pt x="249" y="1663"/>
                  </a:lnTo>
                  <a:lnTo>
                    <a:pt x="260" y="1627"/>
                  </a:lnTo>
                  <a:lnTo>
                    <a:pt x="284" y="1587"/>
                  </a:lnTo>
                  <a:lnTo>
                    <a:pt x="304" y="1561"/>
                  </a:lnTo>
                  <a:lnTo>
                    <a:pt x="327" y="1538"/>
                  </a:lnTo>
                  <a:lnTo>
                    <a:pt x="351" y="1516"/>
                  </a:lnTo>
                  <a:close/>
                  <a:moveTo>
                    <a:pt x="95" y="491"/>
                  </a:moveTo>
                  <a:lnTo>
                    <a:pt x="264" y="516"/>
                  </a:lnTo>
                  <a:lnTo>
                    <a:pt x="267" y="518"/>
                  </a:lnTo>
                  <a:lnTo>
                    <a:pt x="276" y="518"/>
                  </a:lnTo>
                  <a:lnTo>
                    <a:pt x="289" y="516"/>
                  </a:lnTo>
                  <a:lnTo>
                    <a:pt x="298" y="516"/>
                  </a:lnTo>
                  <a:lnTo>
                    <a:pt x="304" y="520"/>
                  </a:lnTo>
                  <a:lnTo>
                    <a:pt x="255" y="541"/>
                  </a:lnTo>
                  <a:lnTo>
                    <a:pt x="216" y="569"/>
                  </a:lnTo>
                  <a:lnTo>
                    <a:pt x="187" y="596"/>
                  </a:lnTo>
                  <a:lnTo>
                    <a:pt x="167" y="627"/>
                  </a:lnTo>
                  <a:lnTo>
                    <a:pt x="156" y="660"/>
                  </a:lnTo>
                  <a:lnTo>
                    <a:pt x="155" y="692"/>
                  </a:lnTo>
                  <a:lnTo>
                    <a:pt x="162" y="723"/>
                  </a:lnTo>
                  <a:lnTo>
                    <a:pt x="180" y="756"/>
                  </a:lnTo>
                  <a:lnTo>
                    <a:pt x="207" y="787"/>
                  </a:lnTo>
                  <a:lnTo>
                    <a:pt x="242" y="814"/>
                  </a:lnTo>
                  <a:lnTo>
                    <a:pt x="278" y="838"/>
                  </a:lnTo>
                  <a:lnTo>
                    <a:pt x="320" y="858"/>
                  </a:lnTo>
                  <a:lnTo>
                    <a:pt x="362" y="876"/>
                  </a:lnTo>
                  <a:lnTo>
                    <a:pt x="406" y="892"/>
                  </a:lnTo>
                  <a:lnTo>
                    <a:pt x="451" y="909"/>
                  </a:lnTo>
                  <a:lnTo>
                    <a:pt x="496" y="925"/>
                  </a:lnTo>
                  <a:lnTo>
                    <a:pt x="540" y="941"/>
                  </a:lnTo>
                  <a:lnTo>
                    <a:pt x="582" y="960"/>
                  </a:lnTo>
                  <a:lnTo>
                    <a:pt x="622" y="981"/>
                  </a:lnTo>
                  <a:lnTo>
                    <a:pt x="658" y="1005"/>
                  </a:lnTo>
                  <a:lnTo>
                    <a:pt x="691" y="1034"/>
                  </a:lnTo>
                  <a:lnTo>
                    <a:pt x="720" y="1069"/>
                  </a:lnTo>
                  <a:lnTo>
                    <a:pt x="744" y="1107"/>
                  </a:lnTo>
                  <a:lnTo>
                    <a:pt x="756" y="1145"/>
                  </a:lnTo>
                  <a:lnTo>
                    <a:pt x="760" y="1185"/>
                  </a:lnTo>
                  <a:lnTo>
                    <a:pt x="758" y="1223"/>
                  </a:lnTo>
                  <a:lnTo>
                    <a:pt x="749" y="1261"/>
                  </a:lnTo>
                  <a:lnTo>
                    <a:pt x="735" y="1298"/>
                  </a:lnTo>
                  <a:lnTo>
                    <a:pt x="715" y="1332"/>
                  </a:lnTo>
                  <a:lnTo>
                    <a:pt x="695" y="1365"/>
                  </a:lnTo>
                  <a:lnTo>
                    <a:pt x="671" y="1394"/>
                  </a:lnTo>
                  <a:lnTo>
                    <a:pt x="649" y="1418"/>
                  </a:lnTo>
                  <a:lnTo>
                    <a:pt x="627" y="1440"/>
                  </a:lnTo>
                  <a:lnTo>
                    <a:pt x="607" y="1454"/>
                  </a:lnTo>
                  <a:lnTo>
                    <a:pt x="591" y="1463"/>
                  </a:lnTo>
                  <a:lnTo>
                    <a:pt x="578" y="1467"/>
                  </a:lnTo>
                  <a:lnTo>
                    <a:pt x="567" y="1460"/>
                  </a:lnTo>
                  <a:lnTo>
                    <a:pt x="555" y="1451"/>
                  </a:lnTo>
                  <a:lnTo>
                    <a:pt x="544" y="1443"/>
                  </a:lnTo>
                  <a:lnTo>
                    <a:pt x="547" y="1383"/>
                  </a:lnTo>
                  <a:lnTo>
                    <a:pt x="582" y="1354"/>
                  </a:lnTo>
                  <a:lnTo>
                    <a:pt x="611" y="1323"/>
                  </a:lnTo>
                  <a:lnTo>
                    <a:pt x="633" y="1291"/>
                  </a:lnTo>
                  <a:lnTo>
                    <a:pt x="646" y="1258"/>
                  </a:lnTo>
                  <a:lnTo>
                    <a:pt x="651" y="1223"/>
                  </a:lnTo>
                  <a:lnTo>
                    <a:pt x="649" y="1189"/>
                  </a:lnTo>
                  <a:lnTo>
                    <a:pt x="640" y="1154"/>
                  </a:lnTo>
                  <a:lnTo>
                    <a:pt x="622" y="1121"/>
                  </a:lnTo>
                  <a:lnTo>
                    <a:pt x="596" y="1092"/>
                  </a:lnTo>
                  <a:lnTo>
                    <a:pt x="562" y="1063"/>
                  </a:lnTo>
                  <a:lnTo>
                    <a:pt x="518" y="1040"/>
                  </a:lnTo>
                  <a:lnTo>
                    <a:pt x="467" y="1020"/>
                  </a:lnTo>
                  <a:lnTo>
                    <a:pt x="433" y="1007"/>
                  </a:lnTo>
                  <a:lnTo>
                    <a:pt x="396" y="994"/>
                  </a:lnTo>
                  <a:lnTo>
                    <a:pt x="356" y="978"/>
                  </a:lnTo>
                  <a:lnTo>
                    <a:pt x="315" y="960"/>
                  </a:lnTo>
                  <a:lnTo>
                    <a:pt x="273" y="940"/>
                  </a:lnTo>
                  <a:lnTo>
                    <a:pt x="229" y="918"/>
                  </a:lnTo>
                  <a:lnTo>
                    <a:pt x="187" y="894"/>
                  </a:lnTo>
                  <a:lnTo>
                    <a:pt x="149" y="869"/>
                  </a:lnTo>
                  <a:lnTo>
                    <a:pt x="111" y="841"/>
                  </a:lnTo>
                  <a:lnTo>
                    <a:pt x="78" y="812"/>
                  </a:lnTo>
                  <a:lnTo>
                    <a:pt x="51" y="783"/>
                  </a:lnTo>
                  <a:lnTo>
                    <a:pt x="27" y="751"/>
                  </a:lnTo>
                  <a:lnTo>
                    <a:pt x="11" y="718"/>
                  </a:lnTo>
                  <a:lnTo>
                    <a:pt x="2" y="683"/>
                  </a:lnTo>
                  <a:lnTo>
                    <a:pt x="0" y="647"/>
                  </a:lnTo>
                  <a:lnTo>
                    <a:pt x="7" y="609"/>
                  </a:lnTo>
                  <a:lnTo>
                    <a:pt x="26" y="571"/>
                  </a:lnTo>
                  <a:lnTo>
                    <a:pt x="55" y="532"/>
                  </a:lnTo>
                  <a:lnTo>
                    <a:pt x="95" y="491"/>
                  </a:lnTo>
                  <a:close/>
                  <a:moveTo>
                    <a:pt x="822" y="0"/>
                  </a:moveTo>
                  <a:lnTo>
                    <a:pt x="864" y="1"/>
                  </a:lnTo>
                  <a:lnTo>
                    <a:pt x="909" y="5"/>
                  </a:lnTo>
                  <a:lnTo>
                    <a:pt x="958" y="11"/>
                  </a:lnTo>
                  <a:lnTo>
                    <a:pt x="1007" y="18"/>
                  </a:lnTo>
                  <a:lnTo>
                    <a:pt x="1056" y="31"/>
                  </a:lnTo>
                  <a:lnTo>
                    <a:pt x="1102" y="43"/>
                  </a:lnTo>
                  <a:lnTo>
                    <a:pt x="1144" y="60"/>
                  </a:lnTo>
                  <a:lnTo>
                    <a:pt x="1178" y="80"/>
                  </a:lnTo>
                  <a:lnTo>
                    <a:pt x="1206" y="101"/>
                  </a:lnTo>
                  <a:lnTo>
                    <a:pt x="1224" y="127"/>
                  </a:lnTo>
                  <a:lnTo>
                    <a:pt x="1229" y="158"/>
                  </a:lnTo>
                  <a:lnTo>
                    <a:pt x="1226" y="189"/>
                  </a:lnTo>
                  <a:lnTo>
                    <a:pt x="1215" y="218"/>
                  </a:lnTo>
                  <a:lnTo>
                    <a:pt x="1198" y="245"/>
                  </a:lnTo>
                  <a:lnTo>
                    <a:pt x="1176" y="271"/>
                  </a:lnTo>
                  <a:lnTo>
                    <a:pt x="1156" y="292"/>
                  </a:lnTo>
                  <a:lnTo>
                    <a:pt x="1135" y="311"/>
                  </a:lnTo>
                  <a:lnTo>
                    <a:pt x="1118" y="325"/>
                  </a:lnTo>
                  <a:lnTo>
                    <a:pt x="1100" y="336"/>
                  </a:lnTo>
                  <a:lnTo>
                    <a:pt x="1076" y="351"/>
                  </a:lnTo>
                  <a:lnTo>
                    <a:pt x="1046" y="369"/>
                  </a:lnTo>
                  <a:lnTo>
                    <a:pt x="1011" y="385"/>
                  </a:lnTo>
                  <a:lnTo>
                    <a:pt x="975" y="403"/>
                  </a:lnTo>
                  <a:lnTo>
                    <a:pt x="936" y="420"/>
                  </a:lnTo>
                  <a:lnTo>
                    <a:pt x="902" y="432"/>
                  </a:lnTo>
                  <a:lnTo>
                    <a:pt x="867" y="443"/>
                  </a:lnTo>
                  <a:lnTo>
                    <a:pt x="838" y="447"/>
                  </a:lnTo>
                  <a:lnTo>
                    <a:pt x="787" y="421"/>
                  </a:lnTo>
                  <a:lnTo>
                    <a:pt x="735" y="396"/>
                  </a:lnTo>
                  <a:lnTo>
                    <a:pt x="711" y="387"/>
                  </a:lnTo>
                  <a:lnTo>
                    <a:pt x="678" y="378"/>
                  </a:lnTo>
                  <a:lnTo>
                    <a:pt x="647" y="369"/>
                  </a:lnTo>
                  <a:lnTo>
                    <a:pt x="624" y="360"/>
                  </a:lnTo>
                  <a:lnTo>
                    <a:pt x="664" y="358"/>
                  </a:lnTo>
                  <a:lnTo>
                    <a:pt x="711" y="354"/>
                  </a:lnTo>
                  <a:lnTo>
                    <a:pt x="762" y="349"/>
                  </a:lnTo>
                  <a:lnTo>
                    <a:pt x="816" y="340"/>
                  </a:lnTo>
                  <a:lnTo>
                    <a:pt x="871" y="327"/>
                  </a:lnTo>
                  <a:lnTo>
                    <a:pt x="924" y="314"/>
                  </a:lnTo>
                  <a:lnTo>
                    <a:pt x="975" y="298"/>
                  </a:lnTo>
                  <a:lnTo>
                    <a:pt x="1020" y="280"/>
                  </a:lnTo>
                  <a:lnTo>
                    <a:pt x="1060" y="260"/>
                  </a:lnTo>
                  <a:lnTo>
                    <a:pt x="1091" y="238"/>
                  </a:lnTo>
                  <a:lnTo>
                    <a:pt x="1111" y="214"/>
                  </a:lnTo>
                  <a:lnTo>
                    <a:pt x="1126" y="192"/>
                  </a:lnTo>
                  <a:lnTo>
                    <a:pt x="1131" y="172"/>
                  </a:lnTo>
                  <a:lnTo>
                    <a:pt x="1129" y="154"/>
                  </a:lnTo>
                  <a:lnTo>
                    <a:pt x="1120" y="138"/>
                  </a:lnTo>
                  <a:lnTo>
                    <a:pt x="1107" y="127"/>
                  </a:lnTo>
                  <a:lnTo>
                    <a:pt x="1089" y="120"/>
                  </a:lnTo>
                  <a:lnTo>
                    <a:pt x="1066" y="114"/>
                  </a:lnTo>
                  <a:lnTo>
                    <a:pt x="1036" y="112"/>
                  </a:lnTo>
                  <a:lnTo>
                    <a:pt x="1004" y="114"/>
                  </a:lnTo>
                  <a:lnTo>
                    <a:pt x="969" y="116"/>
                  </a:lnTo>
                  <a:lnTo>
                    <a:pt x="938" y="120"/>
                  </a:lnTo>
                  <a:lnTo>
                    <a:pt x="911" y="125"/>
                  </a:lnTo>
                  <a:lnTo>
                    <a:pt x="891" y="131"/>
                  </a:lnTo>
                  <a:lnTo>
                    <a:pt x="878" y="134"/>
                  </a:lnTo>
                  <a:lnTo>
                    <a:pt x="847" y="154"/>
                  </a:lnTo>
                  <a:lnTo>
                    <a:pt x="813" y="167"/>
                  </a:lnTo>
                  <a:lnTo>
                    <a:pt x="778" y="174"/>
                  </a:lnTo>
                  <a:lnTo>
                    <a:pt x="742" y="178"/>
                  </a:lnTo>
                  <a:lnTo>
                    <a:pt x="709" y="178"/>
                  </a:lnTo>
                  <a:lnTo>
                    <a:pt x="680" y="172"/>
                  </a:lnTo>
                  <a:lnTo>
                    <a:pt x="655" y="165"/>
                  </a:lnTo>
                  <a:lnTo>
                    <a:pt x="636" y="152"/>
                  </a:lnTo>
                  <a:lnTo>
                    <a:pt x="627" y="140"/>
                  </a:lnTo>
                  <a:lnTo>
                    <a:pt x="626" y="120"/>
                  </a:lnTo>
                  <a:lnTo>
                    <a:pt x="633" y="98"/>
                  </a:lnTo>
                  <a:lnTo>
                    <a:pt x="647" y="74"/>
                  </a:lnTo>
                  <a:lnTo>
                    <a:pt x="669" y="51"/>
                  </a:lnTo>
                  <a:lnTo>
                    <a:pt x="700" y="29"/>
                  </a:lnTo>
                  <a:lnTo>
                    <a:pt x="738" y="11"/>
                  </a:lnTo>
                  <a:lnTo>
                    <a:pt x="758" y="5"/>
                  </a:lnTo>
                  <a:lnTo>
                    <a:pt x="786" y="1"/>
                  </a:lnTo>
                  <a:lnTo>
                    <a:pt x="8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4" name="Freeform 18">
              <a:extLst>
                <a:ext uri="{FF2B5EF4-FFF2-40B4-BE49-F238E27FC236}">
                  <a16:creationId xmlns:a16="http://schemas.microsoft.com/office/drawing/2014/main" id="{99ADB1EF-D22B-44A9-BA4D-FBF812199C6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2550" y="1142826"/>
              <a:ext cx="2363788" cy="985838"/>
            </a:xfrm>
            <a:custGeom>
              <a:avLst/>
              <a:gdLst>
                <a:gd name="T0" fmla="*/ 548 w 1489"/>
                <a:gd name="T1" fmla="*/ 1 h 621"/>
                <a:gd name="T2" fmla="*/ 640 w 1489"/>
                <a:gd name="T3" fmla="*/ 16 h 621"/>
                <a:gd name="T4" fmla="*/ 722 w 1489"/>
                <a:gd name="T5" fmla="*/ 51 h 621"/>
                <a:gd name="T6" fmla="*/ 786 w 1489"/>
                <a:gd name="T7" fmla="*/ 80 h 621"/>
                <a:gd name="T8" fmla="*/ 842 w 1489"/>
                <a:gd name="T9" fmla="*/ 101 h 621"/>
                <a:gd name="T10" fmla="*/ 900 w 1489"/>
                <a:gd name="T11" fmla="*/ 123 h 621"/>
                <a:gd name="T12" fmla="*/ 973 w 1489"/>
                <a:gd name="T13" fmla="*/ 151 h 621"/>
                <a:gd name="T14" fmla="*/ 1064 w 1489"/>
                <a:gd name="T15" fmla="*/ 180 h 621"/>
                <a:gd name="T16" fmla="*/ 1171 w 1489"/>
                <a:gd name="T17" fmla="*/ 192 h 621"/>
                <a:gd name="T18" fmla="*/ 1286 w 1489"/>
                <a:gd name="T19" fmla="*/ 192 h 621"/>
                <a:gd name="T20" fmla="*/ 1389 w 1489"/>
                <a:gd name="T21" fmla="*/ 181 h 621"/>
                <a:gd name="T22" fmla="*/ 1464 w 1489"/>
                <a:gd name="T23" fmla="*/ 167 h 621"/>
                <a:gd name="T24" fmla="*/ 1486 w 1489"/>
                <a:gd name="T25" fmla="*/ 174 h 621"/>
                <a:gd name="T26" fmla="*/ 1489 w 1489"/>
                <a:gd name="T27" fmla="*/ 192 h 621"/>
                <a:gd name="T28" fmla="*/ 1469 w 1489"/>
                <a:gd name="T29" fmla="*/ 227 h 621"/>
                <a:gd name="T30" fmla="*/ 1433 w 1489"/>
                <a:gd name="T31" fmla="*/ 272 h 621"/>
                <a:gd name="T32" fmla="*/ 1377 w 1489"/>
                <a:gd name="T33" fmla="*/ 311 h 621"/>
                <a:gd name="T34" fmla="*/ 1293 w 1489"/>
                <a:gd name="T35" fmla="*/ 341 h 621"/>
                <a:gd name="T36" fmla="*/ 1177 w 1489"/>
                <a:gd name="T37" fmla="*/ 360 h 621"/>
                <a:gd name="T38" fmla="*/ 1171 w 1489"/>
                <a:gd name="T39" fmla="*/ 387 h 621"/>
                <a:gd name="T40" fmla="*/ 1155 w 1489"/>
                <a:gd name="T41" fmla="*/ 409 h 621"/>
                <a:gd name="T42" fmla="*/ 1122 w 1489"/>
                <a:gd name="T43" fmla="*/ 423 h 621"/>
                <a:gd name="T44" fmla="*/ 1069 w 1489"/>
                <a:gd name="T45" fmla="*/ 429 h 621"/>
                <a:gd name="T46" fmla="*/ 993 w 1489"/>
                <a:gd name="T47" fmla="*/ 418 h 621"/>
                <a:gd name="T48" fmla="*/ 944 w 1489"/>
                <a:gd name="T49" fmla="*/ 414 h 621"/>
                <a:gd name="T50" fmla="*/ 944 w 1489"/>
                <a:gd name="T51" fmla="*/ 431 h 621"/>
                <a:gd name="T52" fmla="*/ 942 w 1489"/>
                <a:gd name="T53" fmla="*/ 449 h 621"/>
                <a:gd name="T54" fmla="*/ 933 w 1489"/>
                <a:gd name="T55" fmla="*/ 465 h 621"/>
                <a:gd name="T56" fmla="*/ 909 w 1489"/>
                <a:gd name="T57" fmla="*/ 480 h 621"/>
                <a:gd name="T58" fmla="*/ 864 w 1489"/>
                <a:gd name="T59" fmla="*/ 485 h 621"/>
                <a:gd name="T60" fmla="*/ 795 w 1489"/>
                <a:gd name="T61" fmla="*/ 480 h 621"/>
                <a:gd name="T62" fmla="*/ 733 w 1489"/>
                <a:gd name="T63" fmla="*/ 505 h 621"/>
                <a:gd name="T64" fmla="*/ 697 w 1489"/>
                <a:gd name="T65" fmla="*/ 545 h 621"/>
                <a:gd name="T66" fmla="*/ 655 w 1489"/>
                <a:gd name="T67" fmla="*/ 560 h 621"/>
                <a:gd name="T68" fmla="*/ 611 w 1489"/>
                <a:gd name="T69" fmla="*/ 556 h 621"/>
                <a:gd name="T70" fmla="*/ 569 w 1489"/>
                <a:gd name="T71" fmla="*/ 545 h 621"/>
                <a:gd name="T72" fmla="*/ 533 w 1489"/>
                <a:gd name="T73" fmla="*/ 536 h 621"/>
                <a:gd name="T74" fmla="*/ 499 w 1489"/>
                <a:gd name="T75" fmla="*/ 565 h 621"/>
                <a:gd name="T76" fmla="*/ 455 w 1489"/>
                <a:gd name="T77" fmla="*/ 596 h 621"/>
                <a:gd name="T78" fmla="*/ 402 w 1489"/>
                <a:gd name="T79" fmla="*/ 603 h 621"/>
                <a:gd name="T80" fmla="*/ 348 w 1489"/>
                <a:gd name="T81" fmla="*/ 592 h 621"/>
                <a:gd name="T82" fmla="*/ 297 w 1489"/>
                <a:gd name="T83" fmla="*/ 576 h 621"/>
                <a:gd name="T84" fmla="*/ 257 w 1489"/>
                <a:gd name="T85" fmla="*/ 563 h 621"/>
                <a:gd name="T86" fmla="*/ 199 w 1489"/>
                <a:gd name="T87" fmla="*/ 612 h 621"/>
                <a:gd name="T88" fmla="*/ 137 w 1489"/>
                <a:gd name="T89" fmla="*/ 621 h 621"/>
                <a:gd name="T90" fmla="*/ 71 w 1489"/>
                <a:gd name="T91" fmla="*/ 605 h 621"/>
                <a:gd name="T92" fmla="*/ 0 w 1489"/>
                <a:gd name="T93" fmla="*/ 576 h 621"/>
                <a:gd name="T94" fmla="*/ 42 w 1489"/>
                <a:gd name="T95" fmla="*/ 269 h 621"/>
                <a:gd name="T96" fmla="*/ 106 w 1489"/>
                <a:gd name="T97" fmla="*/ 238 h 621"/>
                <a:gd name="T98" fmla="*/ 159 w 1489"/>
                <a:gd name="T99" fmla="*/ 191 h 621"/>
                <a:gd name="T100" fmla="*/ 208 w 1489"/>
                <a:gd name="T101" fmla="*/ 132 h 621"/>
                <a:gd name="T102" fmla="*/ 262 w 1489"/>
                <a:gd name="T103" fmla="*/ 76 h 621"/>
                <a:gd name="T104" fmla="*/ 333 w 1489"/>
                <a:gd name="T105" fmla="*/ 31 h 621"/>
                <a:gd name="T106" fmla="*/ 411 w 1489"/>
                <a:gd name="T107" fmla="*/ 7 h 621"/>
                <a:gd name="T108" fmla="*/ 499 w 1489"/>
                <a:gd name="T109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9" h="621">
                  <a:moveTo>
                    <a:pt x="499" y="0"/>
                  </a:moveTo>
                  <a:lnTo>
                    <a:pt x="548" y="1"/>
                  </a:lnTo>
                  <a:lnTo>
                    <a:pt x="595" y="7"/>
                  </a:lnTo>
                  <a:lnTo>
                    <a:pt x="640" y="16"/>
                  </a:lnTo>
                  <a:lnTo>
                    <a:pt x="682" y="32"/>
                  </a:lnTo>
                  <a:lnTo>
                    <a:pt x="722" y="51"/>
                  </a:lnTo>
                  <a:lnTo>
                    <a:pt x="757" y="67"/>
                  </a:lnTo>
                  <a:lnTo>
                    <a:pt x="786" y="80"/>
                  </a:lnTo>
                  <a:lnTo>
                    <a:pt x="815" y="91"/>
                  </a:lnTo>
                  <a:lnTo>
                    <a:pt x="842" y="101"/>
                  </a:lnTo>
                  <a:lnTo>
                    <a:pt x="869" y="112"/>
                  </a:lnTo>
                  <a:lnTo>
                    <a:pt x="900" y="123"/>
                  </a:lnTo>
                  <a:lnTo>
                    <a:pt x="933" y="136"/>
                  </a:lnTo>
                  <a:lnTo>
                    <a:pt x="973" y="151"/>
                  </a:lnTo>
                  <a:lnTo>
                    <a:pt x="1020" y="167"/>
                  </a:lnTo>
                  <a:lnTo>
                    <a:pt x="1064" y="180"/>
                  </a:lnTo>
                  <a:lnTo>
                    <a:pt x="1115" y="189"/>
                  </a:lnTo>
                  <a:lnTo>
                    <a:pt x="1171" y="192"/>
                  </a:lnTo>
                  <a:lnTo>
                    <a:pt x="1228" y="194"/>
                  </a:lnTo>
                  <a:lnTo>
                    <a:pt x="1286" y="192"/>
                  </a:lnTo>
                  <a:lnTo>
                    <a:pt x="1340" y="189"/>
                  </a:lnTo>
                  <a:lnTo>
                    <a:pt x="1389" y="181"/>
                  </a:lnTo>
                  <a:lnTo>
                    <a:pt x="1431" y="174"/>
                  </a:lnTo>
                  <a:lnTo>
                    <a:pt x="1464" y="167"/>
                  </a:lnTo>
                  <a:lnTo>
                    <a:pt x="1479" y="169"/>
                  </a:lnTo>
                  <a:lnTo>
                    <a:pt x="1486" y="174"/>
                  </a:lnTo>
                  <a:lnTo>
                    <a:pt x="1489" y="181"/>
                  </a:lnTo>
                  <a:lnTo>
                    <a:pt x="1489" y="192"/>
                  </a:lnTo>
                  <a:lnTo>
                    <a:pt x="1484" y="203"/>
                  </a:lnTo>
                  <a:lnTo>
                    <a:pt x="1469" y="227"/>
                  </a:lnTo>
                  <a:lnTo>
                    <a:pt x="1453" y="251"/>
                  </a:lnTo>
                  <a:lnTo>
                    <a:pt x="1433" y="272"/>
                  </a:lnTo>
                  <a:lnTo>
                    <a:pt x="1408" y="292"/>
                  </a:lnTo>
                  <a:lnTo>
                    <a:pt x="1377" y="311"/>
                  </a:lnTo>
                  <a:lnTo>
                    <a:pt x="1339" y="327"/>
                  </a:lnTo>
                  <a:lnTo>
                    <a:pt x="1293" y="341"/>
                  </a:lnTo>
                  <a:lnTo>
                    <a:pt x="1239" y="352"/>
                  </a:lnTo>
                  <a:lnTo>
                    <a:pt x="1177" y="360"/>
                  </a:lnTo>
                  <a:lnTo>
                    <a:pt x="1175" y="372"/>
                  </a:lnTo>
                  <a:lnTo>
                    <a:pt x="1171" y="387"/>
                  </a:lnTo>
                  <a:lnTo>
                    <a:pt x="1166" y="398"/>
                  </a:lnTo>
                  <a:lnTo>
                    <a:pt x="1155" y="409"/>
                  </a:lnTo>
                  <a:lnTo>
                    <a:pt x="1140" y="418"/>
                  </a:lnTo>
                  <a:lnTo>
                    <a:pt x="1122" y="423"/>
                  </a:lnTo>
                  <a:lnTo>
                    <a:pt x="1099" y="429"/>
                  </a:lnTo>
                  <a:lnTo>
                    <a:pt x="1069" y="429"/>
                  </a:lnTo>
                  <a:lnTo>
                    <a:pt x="1035" y="425"/>
                  </a:lnTo>
                  <a:lnTo>
                    <a:pt x="993" y="418"/>
                  </a:lnTo>
                  <a:lnTo>
                    <a:pt x="944" y="407"/>
                  </a:lnTo>
                  <a:lnTo>
                    <a:pt x="944" y="414"/>
                  </a:lnTo>
                  <a:lnTo>
                    <a:pt x="944" y="421"/>
                  </a:lnTo>
                  <a:lnTo>
                    <a:pt x="944" y="431"/>
                  </a:lnTo>
                  <a:lnTo>
                    <a:pt x="944" y="440"/>
                  </a:lnTo>
                  <a:lnTo>
                    <a:pt x="942" y="449"/>
                  </a:lnTo>
                  <a:lnTo>
                    <a:pt x="939" y="458"/>
                  </a:lnTo>
                  <a:lnTo>
                    <a:pt x="933" y="465"/>
                  </a:lnTo>
                  <a:lnTo>
                    <a:pt x="922" y="474"/>
                  </a:lnTo>
                  <a:lnTo>
                    <a:pt x="909" y="480"/>
                  </a:lnTo>
                  <a:lnTo>
                    <a:pt x="889" y="483"/>
                  </a:lnTo>
                  <a:lnTo>
                    <a:pt x="864" y="485"/>
                  </a:lnTo>
                  <a:lnTo>
                    <a:pt x="833" y="483"/>
                  </a:lnTo>
                  <a:lnTo>
                    <a:pt x="795" y="480"/>
                  </a:lnTo>
                  <a:lnTo>
                    <a:pt x="748" y="471"/>
                  </a:lnTo>
                  <a:lnTo>
                    <a:pt x="733" y="505"/>
                  </a:lnTo>
                  <a:lnTo>
                    <a:pt x="715" y="529"/>
                  </a:lnTo>
                  <a:lnTo>
                    <a:pt x="697" y="545"/>
                  </a:lnTo>
                  <a:lnTo>
                    <a:pt x="677" y="554"/>
                  </a:lnTo>
                  <a:lnTo>
                    <a:pt x="655" y="560"/>
                  </a:lnTo>
                  <a:lnTo>
                    <a:pt x="633" y="560"/>
                  </a:lnTo>
                  <a:lnTo>
                    <a:pt x="611" y="556"/>
                  </a:lnTo>
                  <a:lnTo>
                    <a:pt x="591" y="551"/>
                  </a:lnTo>
                  <a:lnTo>
                    <a:pt x="569" y="545"/>
                  </a:lnTo>
                  <a:lnTo>
                    <a:pt x="549" y="540"/>
                  </a:lnTo>
                  <a:lnTo>
                    <a:pt x="533" y="536"/>
                  </a:lnTo>
                  <a:lnTo>
                    <a:pt x="517" y="534"/>
                  </a:lnTo>
                  <a:lnTo>
                    <a:pt x="499" y="565"/>
                  </a:lnTo>
                  <a:lnTo>
                    <a:pt x="479" y="585"/>
                  </a:lnTo>
                  <a:lnTo>
                    <a:pt x="455" y="596"/>
                  </a:lnTo>
                  <a:lnTo>
                    <a:pt x="429" y="601"/>
                  </a:lnTo>
                  <a:lnTo>
                    <a:pt x="402" y="603"/>
                  </a:lnTo>
                  <a:lnTo>
                    <a:pt x="375" y="600"/>
                  </a:lnTo>
                  <a:lnTo>
                    <a:pt x="348" y="592"/>
                  </a:lnTo>
                  <a:lnTo>
                    <a:pt x="322" y="585"/>
                  </a:lnTo>
                  <a:lnTo>
                    <a:pt x="297" y="576"/>
                  </a:lnTo>
                  <a:lnTo>
                    <a:pt x="275" y="569"/>
                  </a:lnTo>
                  <a:lnTo>
                    <a:pt x="257" y="563"/>
                  </a:lnTo>
                  <a:lnTo>
                    <a:pt x="228" y="592"/>
                  </a:lnTo>
                  <a:lnTo>
                    <a:pt x="199" y="612"/>
                  </a:lnTo>
                  <a:lnTo>
                    <a:pt x="168" y="620"/>
                  </a:lnTo>
                  <a:lnTo>
                    <a:pt x="137" y="621"/>
                  </a:lnTo>
                  <a:lnTo>
                    <a:pt x="104" y="614"/>
                  </a:lnTo>
                  <a:lnTo>
                    <a:pt x="71" y="605"/>
                  </a:lnTo>
                  <a:lnTo>
                    <a:pt x="37" y="591"/>
                  </a:lnTo>
                  <a:lnTo>
                    <a:pt x="0" y="576"/>
                  </a:lnTo>
                  <a:lnTo>
                    <a:pt x="4" y="274"/>
                  </a:lnTo>
                  <a:lnTo>
                    <a:pt x="42" y="269"/>
                  </a:lnTo>
                  <a:lnTo>
                    <a:pt x="77" y="256"/>
                  </a:lnTo>
                  <a:lnTo>
                    <a:pt x="106" y="238"/>
                  </a:lnTo>
                  <a:lnTo>
                    <a:pt x="133" y="216"/>
                  </a:lnTo>
                  <a:lnTo>
                    <a:pt x="159" y="191"/>
                  </a:lnTo>
                  <a:lnTo>
                    <a:pt x="182" y="161"/>
                  </a:lnTo>
                  <a:lnTo>
                    <a:pt x="208" y="132"/>
                  </a:lnTo>
                  <a:lnTo>
                    <a:pt x="233" y="103"/>
                  </a:lnTo>
                  <a:lnTo>
                    <a:pt x="262" y="76"/>
                  </a:lnTo>
                  <a:lnTo>
                    <a:pt x="295" y="52"/>
                  </a:lnTo>
                  <a:lnTo>
                    <a:pt x="333" y="31"/>
                  </a:lnTo>
                  <a:lnTo>
                    <a:pt x="377" y="16"/>
                  </a:lnTo>
                  <a:lnTo>
                    <a:pt x="411" y="7"/>
                  </a:lnTo>
                  <a:lnTo>
                    <a:pt x="453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E9444119-E028-4D62-9F8B-50020C1F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6556" y="1001048"/>
              <a:ext cx="460794" cy="5174720"/>
            </a:xfrm>
            <a:custGeom>
              <a:avLst/>
              <a:gdLst>
                <a:gd name="T0" fmla="*/ 147 w 300"/>
                <a:gd name="T1" fmla="*/ 3238 h 3369"/>
                <a:gd name="T2" fmla="*/ 184 w 300"/>
                <a:gd name="T3" fmla="*/ 3277 h 3369"/>
                <a:gd name="T4" fmla="*/ 180 w 300"/>
                <a:gd name="T5" fmla="*/ 3309 h 3369"/>
                <a:gd name="T6" fmla="*/ 167 w 300"/>
                <a:gd name="T7" fmla="*/ 3360 h 3369"/>
                <a:gd name="T8" fmla="*/ 136 w 300"/>
                <a:gd name="T9" fmla="*/ 3340 h 3369"/>
                <a:gd name="T10" fmla="*/ 124 w 300"/>
                <a:gd name="T11" fmla="*/ 3251 h 3369"/>
                <a:gd name="T12" fmla="*/ 142 w 300"/>
                <a:gd name="T13" fmla="*/ 2813 h 3369"/>
                <a:gd name="T14" fmla="*/ 184 w 300"/>
                <a:gd name="T15" fmla="*/ 2884 h 3369"/>
                <a:gd name="T16" fmla="*/ 195 w 300"/>
                <a:gd name="T17" fmla="*/ 2986 h 3369"/>
                <a:gd name="T18" fmla="*/ 191 w 300"/>
                <a:gd name="T19" fmla="*/ 3087 h 3369"/>
                <a:gd name="T20" fmla="*/ 184 w 300"/>
                <a:gd name="T21" fmla="*/ 3140 h 3369"/>
                <a:gd name="T22" fmla="*/ 156 w 300"/>
                <a:gd name="T23" fmla="*/ 3082 h 3369"/>
                <a:gd name="T24" fmla="*/ 120 w 300"/>
                <a:gd name="T25" fmla="*/ 2986 h 3369"/>
                <a:gd name="T26" fmla="*/ 120 w 300"/>
                <a:gd name="T27" fmla="*/ 2857 h 3369"/>
                <a:gd name="T28" fmla="*/ 124 w 300"/>
                <a:gd name="T29" fmla="*/ 2386 h 3369"/>
                <a:gd name="T30" fmla="*/ 196 w 300"/>
                <a:gd name="T31" fmla="*/ 2449 h 3369"/>
                <a:gd name="T32" fmla="*/ 193 w 300"/>
                <a:gd name="T33" fmla="*/ 2666 h 3369"/>
                <a:gd name="T34" fmla="*/ 182 w 300"/>
                <a:gd name="T35" fmla="*/ 2658 h 3369"/>
                <a:gd name="T36" fmla="*/ 171 w 300"/>
                <a:gd name="T37" fmla="*/ 2649 h 3369"/>
                <a:gd name="T38" fmla="*/ 136 w 300"/>
                <a:gd name="T39" fmla="*/ 2626 h 3369"/>
                <a:gd name="T40" fmla="*/ 113 w 300"/>
                <a:gd name="T41" fmla="*/ 1866 h 3369"/>
                <a:gd name="T42" fmla="*/ 200 w 300"/>
                <a:gd name="T43" fmla="*/ 1931 h 3369"/>
                <a:gd name="T44" fmla="*/ 200 w 300"/>
                <a:gd name="T45" fmla="*/ 2067 h 3369"/>
                <a:gd name="T46" fmla="*/ 198 w 300"/>
                <a:gd name="T47" fmla="*/ 2215 h 3369"/>
                <a:gd name="T48" fmla="*/ 138 w 300"/>
                <a:gd name="T49" fmla="*/ 2213 h 3369"/>
                <a:gd name="T50" fmla="*/ 113 w 300"/>
                <a:gd name="T51" fmla="*/ 1866 h 3369"/>
                <a:gd name="T52" fmla="*/ 204 w 300"/>
                <a:gd name="T53" fmla="*/ 1709 h 3369"/>
                <a:gd name="T54" fmla="*/ 144 w 300"/>
                <a:gd name="T55" fmla="*/ 1693 h 3369"/>
                <a:gd name="T56" fmla="*/ 104 w 300"/>
                <a:gd name="T57" fmla="*/ 1357 h 3369"/>
                <a:gd name="T58" fmla="*/ 224 w 300"/>
                <a:gd name="T59" fmla="*/ 20 h 3369"/>
                <a:gd name="T60" fmla="*/ 287 w 300"/>
                <a:gd name="T61" fmla="*/ 89 h 3369"/>
                <a:gd name="T62" fmla="*/ 298 w 300"/>
                <a:gd name="T63" fmla="*/ 173 h 3369"/>
                <a:gd name="T64" fmla="*/ 260 w 300"/>
                <a:gd name="T65" fmla="*/ 242 h 3369"/>
                <a:gd name="T66" fmla="*/ 222 w 300"/>
                <a:gd name="T67" fmla="*/ 377 h 3369"/>
                <a:gd name="T68" fmla="*/ 218 w 300"/>
                <a:gd name="T69" fmla="*/ 640 h 3369"/>
                <a:gd name="T70" fmla="*/ 216 w 300"/>
                <a:gd name="T71" fmla="*/ 880 h 3369"/>
                <a:gd name="T72" fmla="*/ 213 w 300"/>
                <a:gd name="T73" fmla="*/ 1166 h 3369"/>
                <a:gd name="T74" fmla="*/ 96 w 300"/>
                <a:gd name="T75" fmla="*/ 958 h 3369"/>
                <a:gd name="T76" fmla="*/ 87 w 300"/>
                <a:gd name="T77" fmla="*/ 637 h 3369"/>
                <a:gd name="T78" fmla="*/ 82 w 300"/>
                <a:gd name="T79" fmla="*/ 380 h 3369"/>
                <a:gd name="T80" fmla="*/ 31 w 300"/>
                <a:gd name="T81" fmla="*/ 237 h 3369"/>
                <a:gd name="T82" fmla="*/ 0 w 300"/>
                <a:gd name="T83" fmla="*/ 155 h 3369"/>
                <a:gd name="T84" fmla="*/ 18 w 300"/>
                <a:gd name="T85" fmla="*/ 73 h 3369"/>
                <a:gd name="T86" fmla="*/ 85 w 300"/>
                <a:gd name="T87" fmla="*/ 15 h 3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0" h="3369">
                  <a:moveTo>
                    <a:pt x="127" y="3220"/>
                  </a:moveTo>
                  <a:lnTo>
                    <a:pt x="136" y="3227"/>
                  </a:lnTo>
                  <a:lnTo>
                    <a:pt x="147" y="3238"/>
                  </a:lnTo>
                  <a:lnTo>
                    <a:pt x="160" y="3251"/>
                  </a:lnTo>
                  <a:lnTo>
                    <a:pt x="173" y="3266"/>
                  </a:lnTo>
                  <a:lnTo>
                    <a:pt x="184" y="3277"/>
                  </a:lnTo>
                  <a:lnTo>
                    <a:pt x="182" y="3282"/>
                  </a:lnTo>
                  <a:lnTo>
                    <a:pt x="182" y="3293"/>
                  </a:lnTo>
                  <a:lnTo>
                    <a:pt x="180" y="3309"/>
                  </a:lnTo>
                  <a:lnTo>
                    <a:pt x="178" y="3327"/>
                  </a:lnTo>
                  <a:lnTo>
                    <a:pt x="175" y="3346"/>
                  </a:lnTo>
                  <a:lnTo>
                    <a:pt x="167" y="3360"/>
                  </a:lnTo>
                  <a:lnTo>
                    <a:pt x="156" y="3369"/>
                  </a:lnTo>
                  <a:lnTo>
                    <a:pt x="147" y="3358"/>
                  </a:lnTo>
                  <a:lnTo>
                    <a:pt x="136" y="3340"/>
                  </a:lnTo>
                  <a:lnTo>
                    <a:pt x="129" y="3313"/>
                  </a:lnTo>
                  <a:lnTo>
                    <a:pt x="125" y="3282"/>
                  </a:lnTo>
                  <a:lnTo>
                    <a:pt x="124" y="3251"/>
                  </a:lnTo>
                  <a:lnTo>
                    <a:pt x="127" y="3220"/>
                  </a:lnTo>
                  <a:close/>
                  <a:moveTo>
                    <a:pt x="120" y="2800"/>
                  </a:moveTo>
                  <a:lnTo>
                    <a:pt x="142" y="2813"/>
                  </a:lnTo>
                  <a:lnTo>
                    <a:pt x="160" y="2833"/>
                  </a:lnTo>
                  <a:lnTo>
                    <a:pt x="173" y="2857"/>
                  </a:lnTo>
                  <a:lnTo>
                    <a:pt x="184" y="2884"/>
                  </a:lnTo>
                  <a:lnTo>
                    <a:pt x="189" y="2917"/>
                  </a:lnTo>
                  <a:lnTo>
                    <a:pt x="193" y="2949"/>
                  </a:lnTo>
                  <a:lnTo>
                    <a:pt x="195" y="2986"/>
                  </a:lnTo>
                  <a:lnTo>
                    <a:pt x="195" y="3020"/>
                  </a:lnTo>
                  <a:lnTo>
                    <a:pt x="195" y="3055"/>
                  </a:lnTo>
                  <a:lnTo>
                    <a:pt x="191" y="3087"/>
                  </a:lnTo>
                  <a:lnTo>
                    <a:pt x="189" y="3118"/>
                  </a:lnTo>
                  <a:lnTo>
                    <a:pt x="187" y="3146"/>
                  </a:lnTo>
                  <a:lnTo>
                    <a:pt x="184" y="3140"/>
                  </a:lnTo>
                  <a:lnTo>
                    <a:pt x="176" y="3127"/>
                  </a:lnTo>
                  <a:lnTo>
                    <a:pt x="167" y="3107"/>
                  </a:lnTo>
                  <a:lnTo>
                    <a:pt x="156" y="3082"/>
                  </a:lnTo>
                  <a:lnTo>
                    <a:pt x="144" y="3053"/>
                  </a:lnTo>
                  <a:lnTo>
                    <a:pt x="131" y="3020"/>
                  </a:lnTo>
                  <a:lnTo>
                    <a:pt x="120" y="2986"/>
                  </a:lnTo>
                  <a:lnTo>
                    <a:pt x="120" y="2944"/>
                  </a:lnTo>
                  <a:lnTo>
                    <a:pt x="120" y="2904"/>
                  </a:lnTo>
                  <a:lnTo>
                    <a:pt x="120" y="2857"/>
                  </a:lnTo>
                  <a:lnTo>
                    <a:pt x="120" y="2800"/>
                  </a:lnTo>
                  <a:close/>
                  <a:moveTo>
                    <a:pt x="116" y="2386"/>
                  </a:moveTo>
                  <a:lnTo>
                    <a:pt x="124" y="2386"/>
                  </a:lnTo>
                  <a:lnTo>
                    <a:pt x="151" y="2407"/>
                  </a:lnTo>
                  <a:lnTo>
                    <a:pt x="176" y="2427"/>
                  </a:lnTo>
                  <a:lnTo>
                    <a:pt x="196" y="2449"/>
                  </a:lnTo>
                  <a:lnTo>
                    <a:pt x="195" y="2520"/>
                  </a:lnTo>
                  <a:lnTo>
                    <a:pt x="193" y="2593"/>
                  </a:lnTo>
                  <a:lnTo>
                    <a:pt x="193" y="2666"/>
                  </a:lnTo>
                  <a:lnTo>
                    <a:pt x="189" y="2664"/>
                  </a:lnTo>
                  <a:lnTo>
                    <a:pt x="185" y="2662"/>
                  </a:lnTo>
                  <a:lnTo>
                    <a:pt x="182" y="2658"/>
                  </a:lnTo>
                  <a:lnTo>
                    <a:pt x="178" y="2655"/>
                  </a:lnTo>
                  <a:lnTo>
                    <a:pt x="175" y="2653"/>
                  </a:lnTo>
                  <a:lnTo>
                    <a:pt x="171" y="2649"/>
                  </a:lnTo>
                  <a:lnTo>
                    <a:pt x="167" y="2649"/>
                  </a:lnTo>
                  <a:lnTo>
                    <a:pt x="151" y="2637"/>
                  </a:lnTo>
                  <a:lnTo>
                    <a:pt x="136" y="2626"/>
                  </a:lnTo>
                  <a:lnTo>
                    <a:pt x="120" y="2613"/>
                  </a:lnTo>
                  <a:lnTo>
                    <a:pt x="116" y="2386"/>
                  </a:lnTo>
                  <a:close/>
                  <a:moveTo>
                    <a:pt x="113" y="1866"/>
                  </a:moveTo>
                  <a:lnTo>
                    <a:pt x="156" y="1884"/>
                  </a:lnTo>
                  <a:lnTo>
                    <a:pt x="200" y="1902"/>
                  </a:lnTo>
                  <a:lnTo>
                    <a:pt x="200" y="1931"/>
                  </a:lnTo>
                  <a:lnTo>
                    <a:pt x="200" y="1971"/>
                  </a:lnTo>
                  <a:lnTo>
                    <a:pt x="202" y="2018"/>
                  </a:lnTo>
                  <a:lnTo>
                    <a:pt x="200" y="2067"/>
                  </a:lnTo>
                  <a:lnTo>
                    <a:pt x="200" y="2118"/>
                  </a:lnTo>
                  <a:lnTo>
                    <a:pt x="200" y="2169"/>
                  </a:lnTo>
                  <a:lnTo>
                    <a:pt x="198" y="2215"/>
                  </a:lnTo>
                  <a:lnTo>
                    <a:pt x="196" y="2253"/>
                  </a:lnTo>
                  <a:lnTo>
                    <a:pt x="169" y="2233"/>
                  </a:lnTo>
                  <a:lnTo>
                    <a:pt x="138" y="2213"/>
                  </a:lnTo>
                  <a:lnTo>
                    <a:pt x="113" y="2193"/>
                  </a:lnTo>
                  <a:lnTo>
                    <a:pt x="113" y="2029"/>
                  </a:lnTo>
                  <a:lnTo>
                    <a:pt x="113" y="1866"/>
                  </a:lnTo>
                  <a:close/>
                  <a:moveTo>
                    <a:pt x="104" y="1357"/>
                  </a:moveTo>
                  <a:lnTo>
                    <a:pt x="207" y="1362"/>
                  </a:lnTo>
                  <a:lnTo>
                    <a:pt x="204" y="1709"/>
                  </a:lnTo>
                  <a:lnTo>
                    <a:pt x="180" y="1706"/>
                  </a:lnTo>
                  <a:lnTo>
                    <a:pt x="160" y="1700"/>
                  </a:lnTo>
                  <a:lnTo>
                    <a:pt x="144" y="1693"/>
                  </a:lnTo>
                  <a:lnTo>
                    <a:pt x="127" y="1684"/>
                  </a:lnTo>
                  <a:lnTo>
                    <a:pt x="107" y="1677"/>
                  </a:lnTo>
                  <a:lnTo>
                    <a:pt x="104" y="1357"/>
                  </a:lnTo>
                  <a:close/>
                  <a:moveTo>
                    <a:pt x="156" y="0"/>
                  </a:moveTo>
                  <a:lnTo>
                    <a:pt x="193" y="7"/>
                  </a:lnTo>
                  <a:lnTo>
                    <a:pt x="224" y="20"/>
                  </a:lnTo>
                  <a:lnTo>
                    <a:pt x="251" y="38"/>
                  </a:lnTo>
                  <a:lnTo>
                    <a:pt x="271" y="62"/>
                  </a:lnTo>
                  <a:lnTo>
                    <a:pt x="287" y="89"/>
                  </a:lnTo>
                  <a:lnTo>
                    <a:pt x="296" y="120"/>
                  </a:lnTo>
                  <a:lnTo>
                    <a:pt x="300" y="153"/>
                  </a:lnTo>
                  <a:lnTo>
                    <a:pt x="298" y="173"/>
                  </a:lnTo>
                  <a:lnTo>
                    <a:pt x="289" y="197"/>
                  </a:lnTo>
                  <a:lnTo>
                    <a:pt x="276" y="220"/>
                  </a:lnTo>
                  <a:lnTo>
                    <a:pt x="260" y="242"/>
                  </a:lnTo>
                  <a:lnTo>
                    <a:pt x="244" y="260"/>
                  </a:lnTo>
                  <a:lnTo>
                    <a:pt x="224" y="273"/>
                  </a:lnTo>
                  <a:lnTo>
                    <a:pt x="222" y="377"/>
                  </a:lnTo>
                  <a:lnTo>
                    <a:pt x="222" y="471"/>
                  </a:lnTo>
                  <a:lnTo>
                    <a:pt x="220" y="557"/>
                  </a:lnTo>
                  <a:lnTo>
                    <a:pt x="218" y="640"/>
                  </a:lnTo>
                  <a:lnTo>
                    <a:pt x="218" y="718"/>
                  </a:lnTo>
                  <a:lnTo>
                    <a:pt x="216" y="798"/>
                  </a:lnTo>
                  <a:lnTo>
                    <a:pt x="216" y="880"/>
                  </a:lnTo>
                  <a:lnTo>
                    <a:pt x="215" y="967"/>
                  </a:lnTo>
                  <a:lnTo>
                    <a:pt x="213" y="1062"/>
                  </a:lnTo>
                  <a:lnTo>
                    <a:pt x="213" y="1166"/>
                  </a:lnTo>
                  <a:lnTo>
                    <a:pt x="100" y="1153"/>
                  </a:lnTo>
                  <a:lnTo>
                    <a:pt x="98" y="1051"/>
                  </a:lnTo>
                  <a:lnTo>
                    <a:pt x="96" y="958"/>
                  </a:lnTo>
                  <a:lnTo>
                    <a:pt x="95" y="873"/>
                  </a:lnTo>
                  <a:lnTo>
                    <a:pt x="93" y="793"/>
                  </a:lnTo>
                  <a:lnTo>
                    <a:pt x="87" y="637"/>
                  </a:lnTo>
                  <a:lnTo>
                    <a:pt x="85" y="557"/>
                  </a:lnTo>
                  <a:lnTo>
                    <a:pt x="84" y="471"/>
                  </a:lnTo>
                  <a:lnTo>
                    <a:pt x="82" y="380"/>
                  </a:lnTo>
                  <a:lnTo>
                    <a:pt x="80" y="277"/>
                  </a:lnTo>
                  <a:lnTo>
                    <a:pt x="53" y="258"/>
                  </a:lnTo>
                  <a:lnTo>
                    <a:pt x="31" y="237"/>
                  </a:lnTo>
                  <a:lnTo>
                    <a:pt x="16" y="211"/>
                  </a:lnTo>
                  <a:lnTo>
                    <a:pt x="5" y="184"/>
                  </a:lnTo>
                  <a:lnTo>
                    <a:pt x="0" y="155"/>
                  </a:lnTo>
                  <a:lnTo>
                    <a:pt x="0" y="127"/>
                  </a:lnTo>
                  <a:lnTo>
                    <a:pt x="7" y="98"/>
                  </a:lnTo>
                  <a:lnTo>
                    <a:pt x="18" y="73"/>
                  </a:lnTo>
                  <a:lnTo>
                    <a:pt x="35" y="49"/>
                  </a:lnTo>
                  <a:lnTo>
                    <a:pt x="56" y="29"/>
                  </a:lnTo>
                  <a:lnTo>
                    <a:pt x="85" y="15"/>
                  </a:lnTo>
                  <a:lnTo>
                    <a:pt x="118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95" name="Freeform 36">
            <a:extLst>
              <a:ext uri="{FF2B5EF4-FFF2-40B4-BE49-F238E27FC236}">
                <a16:creationId xmlns:a16="http://schemas.microsoft.com/office/drawing/2014/main" id="{FC853986-1E95-499A-8BEF-E0D123F6B06E}"/>
              </a:ext>
            </a:extLst>
          </p:cNvPr>
          <p:cNvSpPr>
            <a:spLocks noEditPoints="1"/>
          </p:cNvSpPr>
          <p:nvPr/>
        </p:nvSpPr>
        <p:spPr bwMode="auto">
          <a:xfrm>
            <a:off x="9588015" y="5517559"/>
            <a:ext cx="312769" cy="337229"/>
          </a:xfrm>
          <a:custGeom>
            <a:avLst/>
            <a:gdLst>
              <a:gd name="T0" fmla="*/ 1409 w 3363"/>
              <a:gd name="T1" fmla="*/ 1886 h 3626"/>
              <a:gd name="T2" fmla="*/ 1554 w 3363"/>
              <a:gd name="T3" fmla="*/ 2044 h 3626"/>
              <a:gd name="T4" fmla="*/ 972 w 3363"/>
              <a:gd name="T5" fmla="*/ 2917 h 3626"/>
              <a:gd name="T6" fmla="*/ 852 w 3363"/>
              <a:gd name="T7" fmla="*/ 3126 h 3626"/>
              <a:gd name="T8" fmla="*/ 820 w 3363"/>
              <a:gd name="T9" fmla="*/ 3247 h 3626"/>
              <a:gd name="T10" fmla="*/ 836 w 3363"/>
              <a:gd name="T11" fmla="*/ 3317 h 3626"/>
              <a:gd name="T12" fmla="*/ 850 w 3363"/>
              <a:gd name="T13" fmla="*/ 3389 h 3626"/>
              <a:gd name="T14" fmla="*/ 829 w 3363"/>
              <a:gd name="T15" fmla="*/ 3475 h 3626"/>
              <a:gd name="T16" fmla="*/ 761 w 3363"/>
              <a:gd name="T17" fmla="*/ 3557 h 3626"/>
              <a:gd name="T18" fmla="*/ 656 w 3363"/>
              <a:gd name="T19" fmla="*/ 3607 h 3626"/>
              <a:gd name="T20" fmla="*/ 538 w 3363"/>
              <a:gd name="T21" fmla="*/ 3626 h 3626"/>
              <a:gd name="T22" fmla="*/ 436 w 3363"/>
              <a:gd name="T23" fmla="*/ 3602 h 3626"/>
              <a:gd name="T24" fmla="*/ 374 w 3363"/>
              <a:gd name="T25" fmla="*/ 3520 h 3626"/>
              <a:gd name="T26" fmla="*/ 358 w 3363"/>
              <a:gd name="T27" fmla="*/ 3413 h 3626"/>
              <a:gd name="T28" fmla="*/ 361 w 3363"/>
              <a:gd name="T29" fmla="*/ 3322 h 3626"/>
              <a:gd name="T30" fmla="*/ 338 w 3363"/>
              <a:gd name="T31" fmla="*/ 3238 h 3626"/>
              <a:gd name="T32" fmla="*/ 278 w 3363"/>
              <a:gd name="T33" fmla="*/ 3184 h 3626"/>
              <a:gd name="T34" fmla="*/ 198 w 3363"/>
              <a:gd name="T35" fmla="*/ 3138 h 3626"/>
              <a:gd name="T36" fmla="*/ 112 w 3363"/>
              <a:gd name="T37" fmla="*/ 3095 h 3626"/>
              <a:gd name="T38" fmla="*/ 41 w 3363"/>
              <a:gd name="T39" fmla="*/ 3040 h 3626"/>
              <a:gd name="T40" fmla="*/ 1 w 3363"/>
              <a:gd name="T41" fmla="*/ 2964 h 3626"/>
              <a:gd name="T42" fmla="*/ 12 w 3363"/>
              <a:gd name="T43" fmla="*/ 2855 h 3626"/>
              <a:gd name="T44" fmla="*/ 74 w 3363"/>
              <a:gd name="T45" fmla="*/ 2747 h 3626"/>
              <a:gd name="T46" fmla="*/ 170 w 3363"/>
              <a:gd name="T47" fmla="*/ 2702 h 3626"/>
              <a:gd name="T48" fmla="*/ 289 w 3363"/>
              <a:gd name="T49" fmla="*/ 2684 h 3626"/>
              <a:gd name="T50" fmla="*/ 412 w 3363"/>
              <a:gd name="T51" fmla="*/ 2660 h 3626"/>
              <a:gd name="T52" fmla="*/ 585 w 3363"/>
              <a:gd name="T53" fmla="*/ 2573 h 3626"/>
              <a:gd name="T54" fmla="*/ 760 w 3363"/>
              <a:gd name="T55" fmla="*/ 2437 h 3626"/>
              <a:gd name="T56" fmla="*/ 941 w 3363"/>
              <a:gd name="T57" fmla="*/ 2282 h 3626"/>
              <a:gd name="T58" fmla="*/ 1136 w 3363"/>
              <a:gd name="T59" fmla="*/ 2066 h 3626"/>
              <a:gd name="T60" fmla="*/ 1316 w 3363"/>
              <a:gd name="T61" fmla="*/ 1831 h 3626"/>
              <a:gd name="T62" fmla="*/ 2690 w 3363"/>
              <a:gd name="T63" fmla="*/ 9 h 3626"/>
              <a:gd name="T64" fmla="*/ 2761 w 3363"/>
              <a:gd name="T65" fmla="*/ 57 h 3626"/>
              <a:gd name="T66" fmla="*/ 2796 w 3363"/>
              <a:gd name="T67" fmla="*/ 138 h 3626"/>
              <a:gd name="T68" fmla="*/ 2814 w 3363"/>
              <a:gd name="T69" fmla="*/ 249 h 3626"/>
              <a:gd name="T70" fmla="*/ 2905 w 3363"/>
              <a:gd name="T71" fmla="*/ 282 h 3626"/>
              <a:gd name="T72" fmla="*/ 2990 w 3363"/>
              <a:gd name="T73" fmla="*/ 238 h 3626"/>
              <a:gd name="T74" fmla="*/ 3081 w 3363"/>
              <a:gd name="T75" fmla="*/ 184 h 3626"/>
              <a:gd name="T76" fmla="*/ 3200 w 3363"/>
              <a:gd name="T77" fmla="*/ 189 h 3626"/>
              <a:gd name="T78" fmla="*/ 3296 w 3363"/>
              <a:gd name="T79" fmla="*/ 255 h 3626"/>
              <a:gd name="T80" fmla="*/ 3354 w 3363"/>
              <a:gd name="T81" fmla="*/ 366 h 3626"/>
              <a:gd name="T82" fmla="*/ 3356 w 3363"/>
              <a:gd name="T83" fmla="*/ 526 h 3626"/>
              <a:gd name="T84" fmla="*/ 3301 w 3363"/>
              <a:gd name="T85" fmla="*/ 624 h 3626"/>
              <a:gd name="T86" fmla="*/ 3205 w 3363"/>
              <a:gd name="T87" fmla="*/ 680 h 3626"/>
              <a:gd name="T88" fmla="*/ 3094 w 3363"/>
              <a:gd name="T89" fmla="*/ 689 h 3626"/>
              <a:gd name="T90" fmla="*/ 2994 w 3363"/>
              <a:gd name="T91" fmla="*/ 644 h 3626"/>
              <a:gd name="T92" fmla="*/ 2883 w 3363"/>
              <a:gd name="T93" fmla="*/ 575 h 3626"/>
              <a:gd name="T94" fmla="*/ 2712 w 3363"/>
              <a:gd name="T95" fmla="*/ 607 h 3626"/>
              <a:gd name="T96" fmla="*/ 2570 w 3363"/>
              <a:gd name="T97" fmla="*/ 695 h 3626"/>
              <a:gd name="T98" fmla="*/ 2454 w 3363"/>
              <a:gd name="T99" fmla="*/ 815 h 3626"/>
              <a:gd name="T100" fmla="*/ 2354 w 3363"/>
              <a:gd name="T101" fmla="*/ 949 h 3626"/>
              <a:gd name="T102" fmla="*/ 2267 w 3363"/>
              <a:gd name="T103" fmla="*/ 1073 h 3626"/>
              <a:gd name="T104" fmla="*/ 1698 w 3363"/>
              <a:gd name="T105" fmla="*/ 1762 h 3626"/>
              <a:gd name="T106" fmla="*/ 1465 w 3363"/>
              <a:gd name="T107" fmla="*/ 1769 h 3626"/>
              <a:gd name="T108" fmla="*/ 1625 w 3363"/>
              <a:gd name="T109" fmla="*/ 1426 h 3626"/>
              <a:gd name="T110" fmla="*/ 1823 w 3363"/>
              <a:gd name="T111" fmla="*/ 1177 h 3626"/>
              <a:gd name="T112" fmla="*/ 2390 w 3363"/>
              <a:gd name="T113" fmla="*/ 369 h 3626"/>
              <a:gd name="T114" fmla="*/ 2416 w 3363"/>
              <a:gd name="T115" fmla="*/ 304 h 3626"/>
              <a:gd name="T116" fmla="*/ 2405 w 3363"/>
              <a:gd name="T117" fmla="*/ 231 h 3626"/>
              <a:gd name="T118" fmla="*/ 2400 w 3363"/>
              <a:gd name="T119" fmla="*/ 157 h 3626"/>
              <a:gd name="T120" fmla="*/ 2440 w 3363"/>
              <a:gd name="T121" fmla="*/ 82 h 3626"/>
              <a:gd name="T122" fmla="*/ 2610 w 3363"/>
              <a:gd name="T123" fmla="*/ 0 h 3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3" h="3626">
                <a:moveTo>
                  <a:pt x="1316" y="1831"/>
                </a:moveTo>
                <a:lnTo>
                  <a:pt x="1345" y="1926"/>
                </a:lnTo>
                <a:lnTo>
                  <a:pt x="1409" y="1886"/>
                </a:lnTo>
                <a:lnTo>
                  <a:pt x="1429" y="1946"/>
                </a:lnTo>
                <a:lnTo>
                  <a:pt x="1552" y="1929"/>
                </a:lnTo>
                <a:lnTo>
                  <a:pt x="1554" y="2044"/>
                </a:lnTo>
                <a:lnTo>
                  <a:pt x="1283" y="2446"/>
                </a:lnTo>
                <a:lnTo>
                  <a:pt x="1012" y="2853"/>
                </a:lnTo>
                <a:lnTo>
                  <a:pt x="972" y="2917"/>
                </a:lnTo>
                <a:lnTo>
                  <a:pt x="929" y="2984"/>
                </a:lnTo>
                <a:lnTo>
                  <a:pt x="887" y="3053"/>
                </a:lnTo>
                <a:lnTo>
                  <a:pt x="852" y="3126"/>
                </a:lnTo>
                <a:lnTo>
                  <a:pt x="825" y="3197"/>
                </a:lnTo>
                <a:lnTo>
                  <a:pt x="820" y="3224"/>
                </a:lnTo>
                <a:lnTo>
                  <a:pt x="820" y="3247"/>
                </a:lnTo>
                <a:lnTo>
                  <a:pt x="823" y="3271"/>
                </a:lnTo>
                <a:lnTo>
                  <a:pt x="829" y="3295"/>
                </a:lnTo>
                <a:lnTo>
                  <a:pt x="836" y="3317"/>
                </a:lnTo>
                <a:lnTo>
                  <a:pt x="841" y="3340"/>
                </a:lnTo>
                <a:lnTo>
                  <a:pt x="847" y="3364"/>
                </a:lnTo>
                <a:lnTo>
                  <a:pt x="850" y="3389"/>
                </a:lnTo>
                <a:lnTo>
                  <a:pt x="849" y="3415"/>
                </a:lnTo>
                <a:lnTo>
                  <a:pt x="841" y="3444"/>
                </a:lnTo>
                <a:lnTo>
                  <a:pt x="829" y="3475"/>
                </a:lnTo>
                <a:lnTo>
                  <a:pt x="809" y="3509"/>
                </a:lnTo>
                <a:lnTo>
                  <a:pt x="789" y="3533"/>
                </a:lnTo>
                <a:lnTo>
                  <a:pt x="761" y="3557"/>
                </a:lnTo>
                <a:lnTo>
                  <a:pt x="729" y="3577"/>
                </a:lnTo>
                <a:lnTo>
                  <a:pt x="694" y="3593"/>
                </a:lnTo>
                <a:lnTo>
                  <a:pt x="656" y="3607"/>
                </a:lnTo>
                <a:lnTo>
                  <a:pt x="616" y="3617"/>
                </a:lnTo>
                <a:lnTo>
                  <a:pt x="576" y="3624"/>
                </a:lnTo>
                <a:lnTo>
                  <a:pt x="538" y="3626"/>
                </a:lnTo>
                <a:lnTo>
                  <a:pt x="501" y="3622"/>
                </a:lnTo>
                <a:lnTo>
                  <a:pt x="467" y="3615"/>
                </a:lnTo>
                <a:lnTo>
                  <a:pt x="436" y="3602"/>
                </a:lnTo>
                <a:lnTo>
                  <a:pt x="412" y="3586"/>
                </a:lnTo>
                <a:lnTo>
                  <a:pt x="392" y="3560"/>
                </a:lnTo>
                <a:lnTo>
                  <a:pt x="374" y="3520"/>
                </a:lnTo>
                <a:lnTo>
                  <a:pt x="363" y="3482"/>
                </a:lnTo>
                <a:lnTo>
                  <a:pt x="358" y="3446"/>
                </a:lnTo>
                <a:lnTo>
                  <a:pt x="358" y="3413"/>
                </a:lnTo>
                <a:lnTo>
                  <a:pt x="358" y="3382"/>
                </a:lnTo>
                <a:lnTo>
                  <a:pt x="361" y="3351"/>
                </a:lnTo>
                <a:lnTo>
                  <a:pt x="361" y="3322"/>
                </a:lnTo>
                <a:lnTo>
                  <a:pt x="358" y="3291"/>
                </a:lnTo>
                <a:lnTo>
                  <a:pt x="349" y="3262"/>
                </a:lnTo>
                <a:lnTo>
                  <a:pt x="338" y="3238"/>
                </a:lnTo>
                <a:lnTo>
                  <a:pt x="321" y="3218"/>
                </a:lnTo>
                <a:lnTo>
                  <a:pt x="301" y="3200"/>
                </a:lnTo>
                <a:lnTo>
                  <a:pt x="278" y="3184"/>
                </a:lnTo>
                <a:lnTo>
                  <a:pt x="252" y="3167"/>
                </a:lnTo>
                <a:lnTo>
                  <a:pt x="225" y="3153"/>
                </a:lnTo>
                <a:lnTo>
                  <a:pt x="198" y="3138"/>
                </a:lnTo>
                <a:lnTo>
                  <a:pt x="169" y="3126"/>
                </a:lnTo>
                <a:lnTo>
                  <a:pt x="140" y="3111"/>
                </a:lnTo>
                <a:lnTo>
                  <a:pt x="112" y="3095"/>
                </a:lnTo>
                <a:lnTo>
                  <a:pt x="87" y="3078"/>
                </a:lnTo>
                <a:lnTo>
                  <a:pt x="61" y="3060"/>
                </a:lnTo>
                <a:lnTo>
                  <a:pt x="41" y="3040"/>
                </a:lnTo>
                <a:lnTo>
                  <a:pt x="23" y="3017"/>
                </a:lnTo>
                <a:lnTo>
                  <a:pt x="10" y="2991"/>
                </a:lnTo>
                <a:lnTo>
                  <a:pt x="1" y="2964"/>
                </a:lnTo>
                <a:lnTo>
                  <a:pt x="0" y="2931"/>
                </a:lnTo>
                <a:lnTo>
                  <a:pt x="1" y="2895"/>
                </a:lnTo>
                <a:lnTo>
                  <a:pt x="12" y="2855"/>
                </a:lnTo>
                <a:lnTo>
                  <a:pt x="29" y="2809"/>
                </a:lnTo>
                <a:lnTo>
                  <a:pt x="49" y="2775"/>
                </a:lnTo>
                <a:lnTo>
                  <a:pt x="74" y="2747"/>
                </a:lnTo>
                <a:lnTo>
                  <a:pt x="101" y="2727"/>
                </a:lnTo>
                <a:lnTo>
                  <a:pt x="134" y="2713"/>
                </a:lnTo>
                <a:lnTo>
                  <a:pt x="170" y="2702"/>
                </a:lnTo>
                <a:lnTo>
                  <a:pt x="209" y="2695"/>
                </a:lnTo>
                <a:lnTo>
                  <a:pt x="247" y="2689"/>
                </a:lnTo>
                <a:lnTo>
                  <a:pt x="289" y="2684"/>
                </a:lnTo>
                <a:lnTo>
                  <a:pt x="330" y="2678"/>
                </a:lnTo>
                <a:lnTo>
                  <a:pt x="372" y="2671"/>
                </a:lnTo>
                <a:lnTo>
                  <a:pt x="412" y="2660"/>
                </a:lnTo>
                <a:lnTo>
                  <a:pt x="469" y="2640"/>
                </a:lnTo>
                <a:lnTo>
                  <a:pt x="527" y="2609"/>
                </a:lnTo>
                <a:lnTo>
                  <a:pt x="585" y="2573"/>
                </a:lnTo>
                <a:lnTo>
                  <a:pt x="643" y="2529"/>
                </a:lnTo>
                <a:lnTo>
                  <a:pt x="701" y="2484"/>
                </a:lnTo>
                <a:lnTo>
                  <a:pt x="760" y="2437"/>
                </a:lnTo>
                <a:lnTo>
                  <a:pt x="816" y="2389"/>
                </a:lnTo>
                <a:lnTo>
                  <a:pt x="869" y="2346"/>
                </a:lnTo>
                <a:lnTo>
                  <a:pt x="941" y="2282"/>
                </a:lnTo>
                <a:lnTo>
                  <a:pt x="1009" y="2215"/>
                </a:lnTo>
                <a:lnTo>
                  <a:pt x="1074" y="2142"/>
                </a:lnTo>
                <a:lnTo>
                  <a:pt x="1136" y="2066"/>
                </a:lnTo>
                <a:lnTo>
                  <a:pt x="1196" y="1989"/>
                </a:lnTo>
                <a:lnTo>
                  <a:pt x="1252" y="1913"/>
                </a:lnTo>
                <a:lnTo>
                  <a:pt x="1316" y="1831"/>
                </a:lnTo>
                <a:close/>
                <a:moveTo>
                  <a:pt x="2610" y="0"/>
                </a:moveTo>
                <a:lnTo>
                  <a:pt x="2654" y="2"/>
                </a:lnTo>
                <a:lnTo>
                  <a:pt x="2690" y="9"/>
                </a:lnTo>
                <a:lnTo>
                  <a:pt x="2720" y="20"/>
                </a:lnTo>
                <a:lnTo>
                  <a:pt x="2743" y="37"/>
                </a:lnTo>
                <a:lnTo>
                  <a:pt x="2761" y="57"/>
                </a:lnTo>
                <a:lnTo>
                  <a:pt x="2776" y="80"/>
                </a:lnTo>
                <a:lnTo>
                  <a:pt x="2787" y="107"/>
                </a:lnTo>
                <a:lnTo>
                  <a:pt x="2796" y="138"/>
                </a:lnTo>
                <a:lnTo>
                  <a:pt x="2803" y="173"/>
                </a:lnTo>
                <a:lnTo>
                  <a:pt x="2809" y="209"/>
                </a:lnTo>
                <a:lnTo>
                  <a:pt x="2814" y="249"/>
                </a:lnTo>
                <a:lnTo>
                  <a:pt x="2841" y="266"/>
                </a:lnTo>
                <a:lnTo>
                  <a:pt x="2872" y="278"/>
                </a:lnTo>
                <a:lnTo>
                  <a:pt x="2905" y="282"/>
                </a:lnTo>
                <a:lnTo>
                  <a:pt x="2940" y="278"/>
                </a:lnTo>
                <a:lnTo>
                  <a:pt x="2976" y="266"/>
                </a:lnTo>
                <a:lnTo>
                  <a:pt x="2990" y="238"/>
                </a:lnTo>
                <a:lnTo>
                  <a:pt x="3016" y="215"/>
                </a:lnTo>
                <a:lnTo>
                  <a:pt x="3047" y="197"/>
                </a:lnTo>
                <a:lnTo>
                  <a:pt x="3081" y="184"/>
                </a:lnTo>
                <a:lnTo>
                  <a:pt x="3120" y="177"/>
                </a:lnTo>
                <a:lnTo>
                  <a:pt x="3160" y="178"/>
                </a:lnTo>
                <a:lnTo>
                  <a:pt x="3200" y="189"/>
                </a:lnTo>
                <a:lnTo>
                  <a:pt x="3234" y="206"/>
                </a:lnTo>
                <a:lnTo>
                  <a:pt x="3267" y="227"/>
                </a:lnTo>
                <a:lnTo>
                  <a:pt x="3296" y="255"/>
                </a:lnTo>
                <a:lnTo>
                  <a:pt x="3320" y="287"/>
                </a:lnTo>
                <a:lnTo>
                  <a:pt x="3340" y="324"/>
                </a:lnTo>
                <a:lnTo>
                  <a:pt x="3354" y="366"/>
                </a:lnTo>
                <a:lnTo>
                  <a:pt x="3361" y="415"/>
                </a:lnTo>
                <a:lnTo>
                  <a:pt x="3363" y="467"/>
                </a:lnTo>
                <a:lnTo>
                  <a:pt x="3356" y="526"/>
                </a:lnTo>
                <a:lnTo>
                  <a:pt x="3343" y="562"/>
                </a:lnTo>
                <a:lnTo>
                  <a:pt x="3325" y="597"/>
                </a:lnTo>
                <a:lnTo>
                  <a:pt x="3301" y="624"/>
                </a:lnTo>
                <a:lnTo>
                  <a:pt x="3272" y="647"/>
                </a:lnTo>
                <a:lnTo>
                  <a:pt x="3241" y="667"/>
                </a:lnTo>
                <a:lnTo>
                  <a:pt x="3205" y="680"/>
                </a:lnTo>
                <a:lnTo>
                  <a:pt x="3169" y="689"/>
                </a:lnTo>
                <a:lnTo>
                  <a:pt x="3132" y="693"/>
                </a:lnTo>
                <a:lnTo>
                  <a:pt x="3094" y="689"/>
                </a:lnTo>
                <a:lnTo>
                  <a:pt x="3058" y="680"/>
                </a:lnTo>
                <a:lnTo>
                  <a:pt x="3025" y="666"/>
                </a:lnTo>
                <a:lnTo>
                  <a:pt x="2994" y="644"/>
                </a:lnTo>
                <a:lnTo>
                  <a:pt x="2969" y="617"/>
                </a:lnTo>
                <a:lnTo>
                  <a:pt x="2947" y="582"/>
                </a:lnTo>
                <a:lnTo>
                  <a:pt x="2883" y="575"/>
                </a:lnTo>
                <a:lnTo>
                  <a:pt x="2821" y="578"/>
                </a:lnTo>
                <a:lnTo>
                  <a:pt x="2765" y="589"/>
                </a:lnTo>
                <a:lnTo>
                  <a:pt x="2712" y="607"/>
                </a:lnTo>
                <a:lnTo>
                  <a:pt x="2661" y="631"/>
                </a:lnTo>
                <a:lnTo>
                  <a:pt x="2614" y="660"/>
                </a:lnTo>
                <a:lnTo>
                  <a:pt x="2570" y="695"/>
                </a:lnTo>
                <a:lnTo>
                  <a:pt x="2529" y="731"/>
                </a:lnTo>
                <a:lnTo>
                  <a:pt x="2490" y="773"/>
                </a:lnTo>
                <a:lnTo>
                  <a:pt x="2454" y="815"/>
                </a:lnTo>
                <a:lnTo>
                  <a:pt x="2420" y="858"/>
                </a:lnTo>
                <a:lnTo>
                  <a:pt x="2385" y="904"/>
                </a:lnTo>
                <a:lnTo>
                  <a:pt x="2354" y="949"/>
                </a:lnTo>
                <a:lnTo>
                  <a:pt x="2325" y="993"/>
                </a:lnTo>
                <a:lnTo>
                  <a:pt x="2296" y="1035"/>
                </a:lnTo>
                <a:lnTo>
                  <a:pt x="2267" y="1073"/>
                </a:lnTo>
                <a:lnTo>
                  <a:pt x="2060" y="1326"/>
                </a:lnTo>
                <a:lnTo>
                  <a:pt x="1692" y="1844"/>
                </a:lnTo>
                <a:lnTo>
                  <a:pt x="1698" y="1762"/>
                </a:lnTo>
                <a:lnTo>
                  <a:pt x="1565" y="1793"/>
                </a:lnTo>
                <a:lnTo>
                  <a:pt x="1541" y="1713"/>
                </a:lnTo>
                <a:lnTo>
                  <a:pt x="1465" y="1769"/>
                </a:lnTo>
                <a:lnTo>
                  <a:pt x="1441" y="1669"/>
                </a:lnTo>
                <a:lnTo>
                  <a:pt x="1534" y="1549"/>
                </a:lnTo>
                <a:lnTo>
                  <a:pt x="1625" y="1426"/>
                </a:lnTo>
                <a:lnTo>
                  <a:pt x="1689" y="1338"/>
                </a:lnTo>
                <a:lnTo>
                  <a:pt x="1756" y="1257"/>
                </a:lnTo>
                <a:lnTo>
                  <a:pt x="1823" y="1177"/>
                </a:lnTo>
                <a:lnTo>
                  <a:pt x="1890" y="1093"/>
                </a:lnTo>
                <a:lnTo>
                  <a:pt x="2183" y="689"/>
                </a:lnTo>
                <a:lnTo>
                  <a:pt x="2390" y="369"/>
                </a:lnTo>
                <a:lnTo>
                  <a:pt x="2405" y="349"/>
                </a:lnTo>
                <a:lnTo>
                  <a:pt x="2412" y="327"/>
                </a:lnTo>
                <a:lnTo>
                  <a:pt x="2416" y="304"/>
                </a:lnTo>
                <a:lnTo>
                  <a:pt x="2414" y="280"/>
                </a:lnTo>
                <a:lnTo>
                  <a:pt x="2410" y="257"/>
                </a:lnTo>
                <a:lnTo>
                  <a:pt x="2405" y="231"/>
                </a:lnTo>
                <a:lnTo>
                  <a:pt x="2401" y="207"/>
                </a:lnTo>
                <a:lnTo>
                  <a:pt x="2400" y="182"/>
                </a:lnTo>
                <a:lnTo>
                  <a:pt x="2400" y="157"/>
                </a:lnTo>
                <a:lnTo>
                  <a:pt x="2407" y="131"/>
                </a:lnTo>
                <a:lnTo>
                  <a:pt x="2420" y="106"/>
                </a:lnTo>
                <a:lnTo>
                  <a:pt x="2440" y="82"/>
                </a:lnTo>
                <a:lnTo>
                  <a:pt x="2470" y="57"/>
                </a:lnTo>
                <a:lnTo>
                  <a:pt x="2510" y="33"/>
                </a:lnTo>
                <a:lnTo>
                  <a:pt x="261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96" name="Oval 19">
            <a:extLst>
              <a:ext uri="{FF2B5EF4-FFF2-40B4-BE49-F238E27FC236}">
                <a16:creationId xmlns:a16="http://schemas.microsoft.com/office/drawing/2014/main" id="{43B248BD-BA6C-4F75-80A6-6B7C0DEF0897}"/>
              </a:ext>
            </a:extLst>
          </p:cNvPr>
          <p:cNvSpPr/>
          <p:nvPr/>
        </p:nvSpPr>
        <p:spPr>
          <a:xfrm rot="7840081">
            <a:off x="7388589" y="357113"/>
            <a:ext cx="302849" cy="25834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12287">
            <a:extLst>
              <a:ext uri="{FF2B5EF4-FFF2-40B4-BE49-F238E27FC236}">
                <a16:creationId xmlns:a16="http://schemas.microsoft.com/office/drawing/2014/main" id="{903099DF-21C7-4CD0-A23E-BFFF48EA833F}"/>
              </a:ext>
            </a:extLst>
          </p:cNvPr>
          <p:cNvSpPr/>
          <p:nvPr/>
        </p:nvSpPr>
        <p:spPr>
          <a:xfrm>
            <a:off x="7463557" y="5108094"/>
            <a:ext cx="325368" cy="324174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9" name="Parallelogram 8">
            <a:extLst>
              <a:ext uri="{FF2B5EF4-FFF2-40B4-BE49-F238E27FC236}">
                <a16:creationId xmlns:a16="http://schemas.microsoft.com/office/drawing/2014/main" id="{F23F5BE6-88BD-46C6-97FF-C168D641FBFE}"/>
              </a:ext>
            </a:extLst>
          </p:cNvPr>
          <p:cNvSpPr/>
          <p:nvPr/>
        </p:nvSpPr>
        <p:spPr>
          <a:xfrm>
            <a:off x="11361206" y="6256765"/>
            <a:ext cx="315238" cy="192287"/>
          </a:xfrm>
          <a:custGeom>
            <a:avLst/>
            <a:gdLst/>
            <a:ahLst/>
            <a:cxnLst/>
            <a:rect l="l" t="t" r="r" b="b"/>
            <a:pathLst>
              <a:path w="3990895" h="3087182">
                <a:moveTo>
                  <a:pt x="1740403" y="2573711"/>
                </a:moveTo>
                <a:cubicBezTo>
                  <a:pt x="1526257" y="2580937"/>
                  <a:pt x="1290256" y="2583516"/>
                  <a:pt x="1065139" y="2579843"/>
                </a:cubicBezTo>
                <a:lnTo>
                  <a:pt x="1065139" y="2871158"/>
                </a:lnTo>
                <a:lnTo>
                  <a:pt x="1740403" y="2871158"/>
                </a:lnTo>
                <a:close/>
                <a:moveTo>
                  <a:pt x="3583963" y="1148535"/>
                </a:moveTo>
                <a:cubicBezTo>
                  <a:pt x="3442121" y="1148535"/>
                  <a:pt x="3324432" y="1262284"/>
                  <a:pt x="3303071" y="1411513"/>
                </a:cubicBezTo>
                <a:lnTo>
                  <a:pt x="3604802" y="1436594"/>
                </a:lnTo>
                <a:cubicBezTo>
                  <a:pt x="3607651" y="1483680"/>
                  <a:pt x="3627953" y="1483631"/>
                  <a:pt x="3630802" y="1530717"/>
                </a:cubicBezTo>
                <a:lnTo>
                  <a:pt x="3339635" y="1623071"/>
                </a:lnTo>
                <a:cubicBezTo>
                  <a:pt x="3388511" y="1715368"/>
                  <a:pt x="3479714" y="1776813"/>
                  <a:pt x="3583963" y="1776813"/>
                </a:cubicBezTo>
                <a:cubicBezTo>
                  <a:pt x="3741685" y="1776813"/>
                  <a:pt x="3869544" y="1636168"/>
                  <a:pt x="3869544" y="1462674"/>
                </a:cubicBezTo>
                <a:cubicBezTo>
                  <a:pt x="3869544" y="1289180"/>
                  <a:pt x="3741685" y="1148535"/>
                  <a:pt x="3583963" y="1148535"/>
                </a:cubicBezTo>
                <a:close/>
                <a:moveTo>
                  <a:pt x="1942038" y="765538"/>
                </a:moveTo>
                <a:cubicBezTo>
                  <a:pt x="1858825" y="765538"/>
                  <a:pt x="1791368" y="832995"/>
                  <a:pt x="1791368" y="916208"/>
                </a:cubicBezTo>
                <a:lnTo>
                  <a:pt x="1791368" y="1175206"/>
                </a:lnTo>
                <a:lnTo>
                  <a:pt x="1596655" y="1175206"/>
                </a:lnTo>
                <a:cubicBezTo>
                  <a:pt x="1505121" y="1175206"/>
                  <a:pt x="1430918" y="1249409"/>
                  <a:pt x="1430918" y="1340943"/>
                </a:cubicBezTo>
                <a:lnTo>
                  <a:pt x="1430918" y="1369861"/>
                </a:lnTo>
                <a:cubicBezTo>
                  <a:pt x="1430918" y="1461395"/>
                  <a:pt x="1505121" y="1535598"/>
                  <a:pt x="1596655" y="1535598"/>
                </a:cubicBezTo>
                <a:lnTo>
                  <a:pt x="1791368" y="1535598"/>
                </a:lnTo>
                <a:lnTo>
                  <a:pt x="1791368" y="1768249"/>
                </a:lnTo>
                <a:cubicBezTo>
                  <a:pt x="1791368" y="1851462"/>
                  <a:pt x="1858825" y="1918919"/>
                  <a:pt x="1942038" y="1918919"/>
                </a:cubicBezTo>
                <a:lnTo>
                  <a:pt x="1968327" y="1918919"/>
                </a:lnTo>
                <a:cubicBezTo>
                  <a:pt x="2051540" y="1918919"/>
                  <a:pt x="2118997" y="1851462"/>
                  <a:pt x="2118997" y="1768249"/>
                </a:cubicBezTo>
                <a:lnTo>
                  <a:pt x="2118997" y="1535598"/>
                </a:lnTo>
                <a:lnTo>
                  <a:pt x="2313709" y="1535598"/>
                </a:lnTo>
                <a:cubicBezTo>
                  <a:pt x="2377432" y="1535598"/>
                  <a:pt x="2432756" y="1499636"/>
                  <a:pt x="2458635" y="1445923"/>
                </a:cubicBezTo>
                <a:lnTo>
                  <a:pt x="2460889" y="1424521"/>
                </a:lnTo>
                <a:lnTo>
                  <a:pt x="2465213" y="1420689"/>
                </a:lnTo>
                <a:lnTo>
                  <a:pt x="2471533" y="1306607"/>
                </a:lnTo>
                <a:cubicBezTo>
                  <a:pt x="2459663" y="1231205"/>
                  <a:pt x="2393226" y="1175206"/>
                  <a:pt x="2313709" y="1175206"/>
                </a:cubicBezTo>
                <a:lnTo>
                  <a:pt x="2118997" y="1175206"/>
                </a:lnTo>
                <a:lnTo>
                  <a:pt x="2118997" y="916208"/>
                </a:lnTo>
                <a:cubicBezTo>
                  <a:pt x="2118997" y="832995"/>
                  <a:pt x="2051540" y="765538"/>
                  <a:pt x="1968327" y="765538"/>
                </a:cubicBezTo>
                <a:close/>
                <a:moveTo>
                  <a:pt x="1226605" y="630723"/>
                </a:moveTo>
                <a:cubicBezTo>
                  <a:pt x="838390" y="598973"/>
                  <a:pt x="590161" y="1384786"/>
                  <a:pt x="585832" y="1535598"/>
                </a:cubicBezTo>
                <a:lnTo>
                  <a:pt x="1226028" y="1522898"/>
                </a:lnTo>
                <a:cubicBezTo>
                  <a:pt x="1226221" y="1225506"/>
                  <a:pt x="1226412" y="928115"/>
                  <a:pt x="1226605" y="630723"/>
                </a:cubicBezTo>
                <a:close/>
                <a:moveTo>
                  <a:pt x="1740403" y="0"/>
                </a:moveTo>
                <a:lnTo>
                  <a:pt x="1871327" y="0"/>
                </a:lnTo>
                <a:lnTo>
                  <a:pt x="1871327" y="90089"/>
                </a:lnTo>
                <a:lnTo>
                  <a:pt x="3425865" y="90089"/>
                </a:lnTo>
                <a:lnTo>
                  <a:pt x="3425865" y="270089"/>
                </a:lnTo>
                <a:lnTo>
                  <a:pt x="1871327" y="270089"/>
                </a:lnTo>
                <a:lnTo>
                  <a:pt x="1871327" y="427547"/>
                </a:lnTo>
                <a:cubicBezTo>
                  <a:pt x="2156809" y="438659"/>
                  <a:pt x="2415168" y="481953"/>
                  <a:pt x="2487431" y="551123"/>
                </a:cubicBezTo>
                <a:cubicBezTo>
                  <a:pt x="2638328" y="637553"/>
                  <a:pt x="2742817" y="987481"/>
                  <a:pt x="2780551" y="1368079"/>
                </a:cubicBezTo>
                <a:lnTo>
                  <a:pt x="3165273" y="1400059"/>
                </a:lnTo>
                <a:cubicBezTo>
                  <a:pt x="3190861" y="1176596"/>
                  <a:pt x="3364791" y="1004519"/>
                  <a:pt x="3575259" y="1004519"/>
                </a:cubicBezTo>
                <a:cubicBezTo>
                  <a:pt x="3804809" y="1004519"/>
                  <a:pt x="3990895" y="1209214"/>
                  <a:pt x="3990895" y="1461719"/>
                </a:cubicBezTo>
                <a:cubicBezTo>
                  <a:pt x="3990895" y="1714224"/>
                  <a:pt x="3804809" y="1918919"/>
                  <a:pt x="3575259" y="1918919"/>
                </a:cubicBezTo>
                <a:cubicBezTo>
                  <a:pt x="3412624" y="1918919"/>
                  <a:pt x="3271807" y="1816170"/>
                  <a:pt x="3205139" y="1665732"/>
                </a:cubicBezTo>
                <a:lnTo>
                  <a:pt x="2796520" y="1795340"/>
                </a:lnTo>
                <a:cubicBezTo>
                  <a:pt x="2783205" y="2186453"/>
                  <a:pt x="2688635" y="2514652"/>
                  <a:pt x="2490527" y="2506536"/>
                </a:cubicBezTo>
                <a:cubicBezTo>
                  <a:pt x="2438297" y="2531587"/>
                  <a:pt x="2205857" y="2554006"/>
                  <a:pt x="1904505" y="2567479"/>
                </a:cubicBezTo>
                <a:lnTo>
                  <a:pt x="1904505" y="2871158"/>
                </a:lnTo>
                <a:lnTo>
                  <a:pt x="2689643" y="2871158"/>
                </a:lnTo>
                <a:cubicBezTo>
                  <a:pt x="2749296" y="2871158"/>
                  <a:pt x="2797655" y="2919517"/>
                  <a:pt x="2797655" y="2979170"/>
                </a:cubicBezTo>
                <a:cubicBezTo>
                  <a:pt x="2797655" y="3038823"/>
                  <a:pt x="2749296" y="3087182"/>
                  <a:pt x="2689643" y="3087182"/>
                </a:cubicBezTo>
                <a:lnTo>
                  <a:pt x="457395" y="3087182"/>
                </a:lnTo>
                <a:lnTo>
                  <a:pt x="430555" y="3081994"/>
                </a:lnTo>
                <a:lnTo>
                  <a:pt x="427761" y="3087182"/>
                </a:lnTo>
                <a:lnTo>
                  <a:pt x="366119" y="3053981"/>
                </a:lnTo>
                <a:cubicBezTo>
                  <a:pt x="365594" y="3054050"/>
                  <a:pt x="365174" y="3053869"/>
                  <a:pt x="364754" y="3053685"/>
                </a:cubicBezTo>
                <a:lnTo>
                  <a:pt x="64754" y="2922467"/>
                </a:lnTo>
                <a:cubicBezTo>
                  <a:pt x="10101" y="2898562"/>
                  <a:pt x="-14826" y="2834876"/>
                  <a:pt x="9079" y="2780223"/>
                </a:cubicBezTo>
                <a:cubicBezTo>
                  <a:pt x="27008" y="2739232"/>
                  <a:pt x="67313" y="2714963"/>
                  <a:pt x="109402" y="2715476"/>
                </a:cubicBezTo>
                <a:cubicBezTo>
                  <a:pt x="123432" y="2715647"/>
                  <a:pt x="137660" y="2718571"/>
                  <a:pt x="151323" y="2724547"/>
                </a:cubicBezTo>
                <a:lnTo>
                  <a:pt x="439379" y="2850541"/>
                </a:lnTo>
                <a:lnTo>
                  <a:pt x="493513" y="2871158"/>
                </a:lnTo>
                <a:lnTo>
                  <a:pt x="921139" y="2871158"/>
                </a:lnTo>
                <a:lnTo>
                  <a:pt x="921139" y="2576699"/>
                </a:lnTo>
                <a:lnTo>
                  <a:pt x="936415" y="2576699"/>
                </a:lnTo>
                <a:cubicBezTo>
                  <a:pt x="497926" y="2565212"/>
                  <a:pt x="127915" y="2527380"/>
                  <a:pt x="86500" y="2449386"/>
                </a:cubicBezTo>
                <a:cubicBezTo>
                  <a:pt x="-44935" y="2322713"/>
                  <a:pt x="-80455" y="1751442"/>
                  <a:pt x="377076" y="1584573"/>
                </a:cubicBezTo>
                <a:cubicBezTo>
                  <a:pt x="427628" y="1274829"/>
                  <a:pt x="742960" y="651754"/>
                  <a:pt x="991911" y="524245"/>
                </a:cubicBezTo>
                <a:cubicBezTo>
                  <a:pt x="1112248" y="450334"/>
                  <a:pt x="1428043" y="418134"/>
                  <a:pt x="1740403" y="422848"/>
                </a:cubicBezTo>
                <a:lnTo>
                  <a:pt x="1740403" y="270089"/>
                </a:lnTo>
                <a:lnTo>
                  <a:pt x="185865" y="270089"/>
                </a:lnTo>
                <a:lnTo>
                  <a:pt x="185865" y="90089"/>
                </a:lnTo>
                <a:lnTo>
                  <a:pt x="1740403" y="9008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5E7C5F-05DB-4514-8952-3B1F5D5B534C}"/>
              </a:ext>
            </a:extLst>
          </p:cNvPr>
          <p:cNvSpPr txBox="1"/>
          <p:nvPr/>
        </p:nvSpPr>
        <p:spPr>
          <a:xfrm>
            <a:off x="335203" y="358845"/>
            <a:ext cx="502823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PELAYANAN YG DIBIAYAI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22CBCCB-299C-43BC-99BE-2B7ABAB0152A}"/>
              </a:ext>
            </a:extLst>
          </p:cNvPr>
          <p:cNvSpPr txBox="1"/>
          <p:nvPr/>
        </p:nvSpPr>
        <p:spPr>
          <a:xfrm>
            <a:off x="-67563" y="1993879"/>
            <a:ext cx="5216088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administrasi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pelayanan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akomodasi</a:t>
            </a:r>
            <a:r>
              <a:rPr lang="en-ID" sz="1600" dirty="0">
                <a:solidFill>
                  <a:schemeClr val="bg1"/>
                </a:solidFill>
              </a:rPr>
              <a:t> (</a:t>
            </a:r>
            <a:r>
              <a:rPr lang="en-ID" sz="1600" dirty="0" err="1">
                <a:solidFill>
                  <a:schemeClr val="bg1"/>
                </a:solidFill>
              </a:rPr>
              <a:t>kamar</a:t>
            </a:r>
            <a:r>
              <a:rPr lang="en-ID" sz="1600" dirty="0">
                <a:solidFill>
                  <a:schemeClr val="bg1"/>
                </a:solidFill>
              </a:rPr>
              <a:t> dan </a:t>
            </a:r>
            <a:r>
              <a:rPr lang="en-ID" sz="1600" dirty="0" err="1">
                <a:solidFill>
                  <a:schemeClr val="bg1"/>
                </a:solidFill>
              </a:rPr>
              <a:t>pelayanan</a:t>
            </a:r>
            <a:r>
              <a:rPr lang="en-ID" sz="1600" dirty="0">
                <a:solidFill>
                  <a:schemeClr val="bg1"/>
                </a:solidFill>
              </a:rPr>
              <a:t> di </a:t>
            </a:r>
            <a:r>
              <a:rPr lang="en-ID" sz="1600" dirty="0" err="1">
                <a:solidFill>
                  <a:schemeClr val="bg1"/>
                </a:solidFill>
              </a:rPr>
              <a:t>ruang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gawat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darurat</a:t>
            </a:r>
            <a:r>
              <a:rPr lang="en-ID" sz="1600" dirty="0">
                <a:solidFill>
                  <a:schemeClr val="bg1"/>
                </a:solidFill>
              </a:rPr>
              <a:t>, </a:t>
            </a:r>
            <a:r>
              <a:rPr lang="en-ID" sz="1600" dirty="0" err="1">
                <a:solidFill>
                  <a:schemeClr val="bg1"/>
                </a:solidFill>
              </a:rPr>
              <a:t>ruang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rawat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inap</a:t>
            </a:r>
            <a:r>
              <a:rPr lang="en-ID" sz="1600" dirty="0">
                <a:solidFill>
                  <a:schemeClr val="bg1"/>
                </a:solidFill>
              </a:rPr>
              <a:t>, </a:t>
            </a:r>
            <a:r>
              <a:rPr lang="en-ID" sz="1600" dirty="0" err="1">
                <a:solidFill>
                  <a:schemeClr val="bg1"/>
                </a:solidFill>
              </a:rPr>
              <a:t>ruang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perawatan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intensif</a:t>
            </a:r>
            <a:r>
              <a:rPr lang="en-ID" sz="1600" dirty="0">
                <a:solidFill>
                  <a:schemeClr val="bg1"/>
                </a:solidFill>
              </a:rPr>
              <a:t>, dan </a:t>
            </a:r>
            <a:r>
              <a:rPr lang="en-ID" sz="1600" dirty="0" err="1">
                <a:solidFill>
                  <a:schemeClr val="bg1"/>
                </a:solidFill>
              </a:rPr>
              <a:t>ruang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isolasi</a:t>
            </a:r>
            <a:r>
              <a:rPr lang="en-ID" sz="1600" dirty="0">
                <a:solidFill>
                  <a:schemeClr val="bg1"/>
                </a:solidFill>
              </a:rPr>
              <a:t>);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jasa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dokter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tindakan</a:t>
            </a:r>
            <a:r>
              <a:rPr lang="en-ID" sz="1600" dirty="0">
                <a:solidFill>
                  <a:schemeClr val="bg1"/>
                </a:solidFill>
              </a:rPr>
              <a:t> di </a:t>
            </a:r>
            <a:r>
              <a:rPr lang="en-ID" sz="1600" dirty="0" err="1">
                <a:solidFill>
                  <a:schemeClr val="bg1"/>
                </a:solidFill>
              </a:rPr>
              <a:t>ruangan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pemakaian</a:t>
            </a:r>
            <a:r>
              <a:rPr lang="en-ID" sz="1600" dirty="0">
                <a:solidFill>
                  <a:schemeClr val="bg1"/>
                </a:solidFill>
              </a:rPr>
              <a:t> ventilator;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pemeriksaan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penunjang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diagnostik</a:t>
            </a:r>
            <a:r>
              <a:rPr lang="en-ID" sz="1600" dirty="0">
                <a:solidFill>
                  <a:schemeClr val="bg1"/>
                </a:solidFill>
              </a:rPr>
              <a:t> (</a:t>
            </a:r>
            <a:r>
              <a:rPr lang="en-ID" sz="1600" dirty="0" err="1">
                <a:solidFill>
                  <a:schemeClr val="bg1"/>
                </a:solidFill>
              </a:rPr>
              <a:t>laboratorium</a:t>
            </a:r>
            <a:r>
              <a:rPr lang="en-ID" sz="1600" dirty="0">
                <a:solidFill>
                  <a:schemeClr val="bg1"/>
                </a:solidFill>
              </a:rPr>
              <a:t> dan </a:t>
            </a:r>
            <a:r>
              <a:rPr lang="en-ID" sz="1600" dirty="0" err="1">
                <a:solidFill>
                  <a:schemeClr val="bg1"/>
                </a:solidFill>
              </a:rPr>
              <a:t>radiologi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sesuai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dengan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indikasi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medis</a:t>
            </a:r>
            <a:r>
              <a:rPr lang="en-ID" sz="1600" dirty="0">
                <a:solidFill>
                  <a:schemeClr val="bg1"/>
                </a:solidFill>
              </a:rPr>
              <a:t>);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bahan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medis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habis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pakai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obat-obatan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alat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kesehatan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termasuk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penggunaan</a:t>
            </a:r>
            <a:r>
              <a:rPr lang="en-ID" sz="1600" dirty="0">
                <a:solidFill>
                  <a:schemeClr val="bg1"/>
                </a:solidFill>
              </a:rPr>
              <a:t> APD di </a:t>
            </a:r>
            <a:r>
              <a:rPr lang="en-ID" sz="1600" dirty="0" err="1">
                <a:solidFill>
                  <a:schemeClr val="bg1"/>
                </a:solidFill>
              </a:rPr>
              <a:t>ruangan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ambulans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rujukan</a:t>
            </a:r>
            <a:r>
              <a:rPr lang="en-ID" sz="1600" dirty="0">
                <a:solidFill>
                  <a:schemeClr val="bg1"/>
                </a:solidFill>
              </a:rPr>
              <a:t>;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pemulasaran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sz="1600" dirty="0" err="1">
                <a:solidFill>
                  <a:schemeClr val="bg1"/>
                </a:solidFill>
              </a:rPr>
              <a:t>jenazah</a:t>
            </a:r>
            <a:r>
              <a:rPr lang="en-ID" sz="1600" dirty="0">
                <a:solidFill>
                  <a:schemeClr val="bg1"/>
                </a:solidFill>
              </a:rPr>
              <a:t>; dan</a:t>
            </a:r>
            <a:endParaRPr lang="en-US" sz="1600" dirty="0">
              <a:solidFill>
                <a:schemeClr val="bg1"/>
              </a:solidFill>
            </a:endParaRPr>
          </a:p>
          <a:p>
            <a:pPr marL="712788" lvl="1" indent="-447675"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bg1"/>
                </a:solidFill>
              </a:rPr>
              <a:t>pelayanan</a:t>
            </a:r>
            <a:r>
              <a:rPr lang="en-ID" sz="1600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kesehatan</a:t>
            </a:r>
            <a:r>
              <a:rPr lang="en-ID" dirty="0">
                <a:solidFill>
                  <a:schemeClr val="bg1"/>
                </a:solidFill>
              </a:rPr>
              <a:t> lain </a:t>
            </a:r>
            <a:r>
              <a:rPr lang="en-ID" dirty="0" err="1">
                <a:solidFill>
                  <a:schemeClr val="bg1"/>
                </a:solidFill>
              </a:rPr>
              <a:t>sesuai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indikasi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medis</a:t>
            </a:r>
            <a:r>
              <a:rPr lang="en-ID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Oval 6">
            <a:extLst>
              <a:ext uri="{FF2B5EF4-FFF2-40B4-BE49-F238E27FC236}">
                <a16:creationId xmlns:a16="http://schemas.microsoft.com/office/drawing/2014/main" id="{0899E00D-3E62-4C04-A223-4E936A57EE94}"/>
              </a:ext>
            </a:extLst>
          </p:cNvPr>
          <p:cNvSpPr/>
          <p:nvPr/>
        </p:nvSpPr>
        <p:spPr>
          <a:xfrm>
            <a:off x="11543458" y="4787430"/>
            <a:ext cx="306515" cy="337505"/>
          </a:xfrm>
          <a:custGeom>
            <a:avLst/>
            <a:gdLst/>
            <a:ahLst/>
            <a:cxnLst/>
            <a:rect l="l" t="t" r="r" b="b"/>
            <a:pathLst>
              <a:path w="3596792" h="3960440">
                <a:moveTo>
                  <a:pt x="1094942" y="2061441"/>
                </a:moveTo>
                <a:lnTo>
                  <a:pt x="1094942" y="2457943"/>
                </a:lnTo>
                <a:lnTo>
                  <a:pt x="698440" y="2457943"/>
                </a:lnTo>
                <a:lnTo>
                  <a:pt x="698440" y="2867371"/>
                </a:lnTo>
                <a:lnTo>
                  <a:pt x="1094942" y="2867371"/>
                </a:lnTo>
                <a:lnTo>
                  <a:pt x="1094942" y="3263873"/>
                </a:lnTo>
                <a:lnTo>
                  <a:pt x="1504370" y="3263873"/>
                </a:lnTo>
                <a:lnTo>
                  <a:pt x="1504370" y="2867371"/>
                </a:lnTo>
                <a:lnTo>
                  <a:pt x="1900872" y="2867371"/>
                </a:lnTo>
                <a:lnTo>
                  <a:pt x="1900872" y="2457943"/>
                </a:lnTo>
                <a:lnTo>
                  <a:pt x="1504370" y="2457943"/>
                </a:lnTo>
                <a:lnTo>
                  <a:pt x="1504370" y="2061441"/>
                </a:lnTo>
                <a:close/>
                <a:moveTo>
                  <a:pt x="2799823" y="26785"/>
                </a:moveTo>
                <a:lnTo>
                  <a:pt x="3448872" y="1190236"/>
                </a:lnTo>
                <a:cubicBezTo>
                  <a:pt x="3542508" y="1318796"/>
                  <a:pt x="3596792" y="1477271"/>
                  <a:pt x="3596792" y="1648425"/>
                </a:cubicBezTo>
                <a:cubicBezTo>
                  <a:pt x="3596792" y="2085883"/>
                  <a:pt x="3242162" y="2440513"/>
                  <a:pt x="2804704" y="2440513"/>
                </a:cubicBezTo>
                <a:lnTo>
                  <a:pt x="2774283" y="2438977"/>
                </a:lnTo>
                <a:cubicBezTo>
                  <a:pt x="2737083" y="2264385"/>
                  <a:pt x="2663682" y="2103273"/>
                  <a:pt x="2561997" y="1963663"/>
                </a:cubicBezTo>
                <a:lnTo>
                  <a:pt x="2140652" y="1208381"/>
                </a:lnTo>
                <a:close/>
                <a:moveTo>
                  <a:pt x="1291647" y="0"/>
                </a:moveTo>
                <a:lnTo>
                  <a:pt x="2356605" y="1908989"/>
                </a:lnTo>
                <a:cubicBezTo>
                  <a:pt x="2510243" y="2119929"/>
                  <a:pt x="2599312" y="2379955"/>
                  <a:pt x="2599312" y="2660784"/>
                </a:cubicBezTo>
                <a:cubicBezTo>
                  <a:pt x="2599312" y="3378564"/>
                  <a:pt x="2017436" y="3960440"/>
                  <a:pt x="1299656" y="3960440"/>
                </a:cubicBezTo>
                <a:cubicBezTo>
                  <a:pt x="581876" y="3960440"/>
                  <a:pt x="0" y="3378564"/>
                  <a:pt x="0" y="2660784"/>
                </a:cubicBezTo>
                <a:cubicBezTo>
                  <a:pt x="0" y="2462086"/>
                  <a:pt x="44590" y="2273803"/>
                  <a:pt x="125671" y="2106038"/>
                </a:cubicBezTo>
                <a:lnTo>
                  <a:pt x="116762" y="2106038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3" name="Oval 47">
            <a:extLst>
              <a:ext uri="{FF2B5EF4-FFF2-40B4-BE49-F238E27FC236}">
                <a16:creationId xmlns:a16="http://schemas.microsoft.com/office/drawing/2014/main" id="{F0EFD9E5-7B8A-424F-AF79-09504BE04955}"/>
              </a:ext>
            </a:extLst>
          </p:cNvPr>
          <p:cNvSpPr>
            <a:spLocks noChangeAspect="1"/>
          </p:cNvSpPr>
          <p:nvPr/>
        </p:nvSpPr>
        <p:spPr>
          <a:xfrm>
            <a:off x="10414155" y="4022328"/>
            <a:ext cx="410095" cy="4100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593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7629" y="78055"/>
            <a:ext cx="11573197" cy="724247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2">
                    <a:lumMod val="50000"/>
                  </a:schemeClr>
                </a:solidFill>
              </a:rPr>
              <a:t>BATASAN BERAKHIRNYA PENJAMINAN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291345" y="1430010"/>
            <a:ext cx="3428479" cy="547390"/>
            <a:chOff x="-674455" y="1085692"/>
            <a:chExt cx="4126375" cy="7193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673105" y="1085692"/>
              <a:ext cx="4125025" cy="364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69875" indent="-269875"/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01. PASIEN SUSPEK</a:t>
              </a:r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674455" y="1461259"/>
              <a:ext cx="4125026" cy="3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100" dirty="0" err="1" smtClean="0"/>
                <a:t>Hasil</a:t>
              </a:r>
              <a:r>
                <a:rPr lang="en-ID" sz="1100" dirty="0" smtClean="0"/>
                <a:t> </a:t>
              </a:r>
              <a:r>
                <a:rPr lang="en-ID" sz="1100" dirty="0" err="1"/>
                <a:t>assesmen</a:t>
              </a:r>
              <a:r>
                <a:rPr lang="en-ID" sz="1100" dirty="0"/>
                <a:t> </a:t>
              </a:r>
              <a:r>
                <a:rPr lang="en-ID" sz="1100" dirty="0" err="1" smtClean="0"/>
                <a:t>klinis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66174" y="1904503"/>
            <a:ext cx="4033151" cy="2386850"/>
            <a:chOff x="4091083" y="2717384"/>
            <a:chExt cx="4033151" cy="2386850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D42610A7-EDEC-4D1B-AE48-50AAB906DE1B}"/>
                </a:ext>
              </a:extLst>
            </p:cNvPr>
            <p:cNvSpPr/>
            <p:nvPr/>
          </p:nvSpPr>
          <p:spPr>
            <a:xfrm>
              <a:off x="5732370" y="272602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75B9541-3DBC-422D-86B5-C90A271F18AB}"/>
                </a:ext>
              </a:extLst>
            </p:cNvPr>
            <p:cNvSpPr/>
            <p:nvPr/>
          </p:nvSpPr>
          <p:spPr>
            <a:xfrm rot="10800000">
              <a:off x="4091083" y="272602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89080A-A836-4F94-989B-AC231DE54D12}"/>
                </a:ext>
              </a:extLst>
            </p:cNvPr>
            <p:cNvSpPr txBox="1"/>
            <p:nvPr/>
          </p:nvSpPr>
          <p:spPr>
            <a:xfrm>
              <a:off x="7553150" y="3377919"/>
              <a:ext cx="37704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ACB1BD5-5A47-4C07-8984-74B8793BDDFB}"/>
                </a:ext>
              </a:extLst>
            </p:cNvPr>
            <p:cNvGrpSpPr/>
            <p:nvPr/>
          </p:nvGrpSpPr>
          <p:grpSpPr>
            <a:xfrm>
              <a:off x="4096020" y="2717384"/>
              <a:ext cx="4028214" cy="2378214"/>
              <a:chOff x="2558370" y="2706970"/>
              <a:chExt cx="4028214" cy="2378214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FA92933F-8B94-4BF8-BEB6-5DC757C5081D}"/>
                  </a:ext>
                </a:extLst>
              </p:cNvPr>
              <p:cNvSpPr/>
              <p:nvPr/>
            </p:nvSpPr>
            <p:spPr>
              <a:xfrm rot="10800000">
                <a:off x="4208370" y="2706970"/>
                <a:ext cx="2378214" cy="2378214"/>
              </a:xfrm>
              <a:prstGeom prst="blockArc">
                <a:avLst>
                  <a:gd name="adj1" fmla="val 10800000"/>
                  <a:gd name="adj2" fmla="val 0"/>
                  <a:gd name="adj3" fmla="val 3104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366CE3B3-C78D-46A4-B164-B5E18FA9DEFD}"/>
                  </a:ext>
                </a:extLst>
              </p:cNvPr>
              <p:cNvSpPr/>
              <p:nvPr/>
            </p:nvSpPr>
            <p:spPr>
              <a:xfrm>
                <a:off x="2558370" y="2706970"/>
                <a:ext cx="2378214" cy="2378214"/>
              </a:xfrm>
              <a:prstGeom prst="blockArc">
                <a:avLst>
                  <a:gd name="adj1" fmla="val 10800000"/>
                  <a:gd name="adj2" fmla="val 0"/>
                  <a:gd name="adj3" fmla="val 3104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0A95C3F3-110F-4871-BFE7-2998CAAC6525}"/>
                  </a:ext>
                </a:extLst>
              </p:cNvPr>
              <p:cNvSpPr/>
              <p:nvPr/>
            </p:nvSpPr>
            <p:spPr>
              <a:xfrm rot="10800000">
                <a:off x="2558371" y="3893049"/>
                <a:ext cx="737820" cy="363402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CE640383-5D21-43AA-A974-D0CEE11737E6}"/>
                </a:ext>
              </a:extLst>
            </p:cNvPr>
            <p:cNvSpPr/>
            <p:nvPr/>
          </p:nvSpPr>
          <p:spPr>
            <a:xfrm rot="10800000">
              <a:off x="7372763" y="3908498"/>
              <a:ext cx="737820" cy="36340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A638D4-5AA8-4AE7-8A75-622B32CD2E16}"/>
                </a:ext>
              </a:extLst>
            </p:cNvPr>
            <p:cNvSpPr txBox="1"/>
            <p:nvPr/>
          </p:nvSpPr>
          <p:spPr>
            <a:xfrm>
              <a:off x="4427426" y="2993252"/>
              <a:ext cx="1715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Selesai Isolasi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48F713F-65B7-420B-ABD9-AB83EFE88EC5}"/>
                </a:ext>
              </a:extLst>
            </p:cNvPr>
            <p:cNvSpPr txBox="1"/>
            <p:nvPr/>
          </p:nvSpPr>
          <p:spPr>
            <a:xfrm>
              <a:off x="4262758" y="3377919"/>
              <a:ext cx="37704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9311C1-141B-44A2-A907-911F42C1858A}"/>
                </a:ext>
              </a:extLst>
            </p:cNvPr>
            <p:cNvSpPr txBox="1"/>
            <p:nvPr/>
          </p:nvSpPr>
          <p:spPr>
            <a:xfrm>
              <a:off x="6124612" y="4448603"/>
              <a:ext cx="17154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1600" b="1" dirty="0" smtClean="0">
                  <a:cs typeface="Arial" pitchFamily="34" charset="0"/>
                </a:rPr>
                <a:t>Kriteria Klinis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33" name="Up Arrow 4">
            <a:extLst>
              <a:ext uri="{FF2B5EF4-FFF2-40B4-BE49-F238E27FC236}">
                <a16:creationId xmlns:a16="http://schemas.microsoft.com/office/drawing/2014/main" id="{52FCE603-73F5-4D2F-AC50-2E3FD39DCF0C}"/>
              </a:ext>
            </a:extLst>
          </p:cNvPr>
          <p:cNvSpPr/>
          <p:nvPr/>
        </p:nvSpPr>
        <p:spPr>
          <a:xfrm rot="5400000" flipV="1">
            <a:off x="3992005" y="4792035"/>
            <a:ext cx="1071512" cy="58561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3299089" y="1019562"/>
            <a:ext cx="505851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cs typeface="Arial" pitchFamily="34" charset="0"/>
              </a:rPr>
              <a:t>PASIEN DIPULANGKAN DARI PERAWATAN RUMAH SAKIT DENGAN MEMENUHI KRITERIA: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9311C1-141B-44A2-A907-911F42C1858A}"/>
              </a:ext>
            </a:extLst>
          </p:cNvPr>
          <p:cNvSpPr txBox="1"/>
          <p:nvPr/>
        </p:nvSpPr>
        <p:spPr>
          <a:xfrm>
            <a:off x="4820570" y="4922422"/>
            <a:ext cx="23670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cs typeface="Arial" pitchFamily="34" charset="0"/>
              </a:rPr>
              <a:t>DIBUKTIKAN DENGAN: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6" name="Up Arrow 4">
            <a:extLst>
              <a:ext uri="{FF2B5EF4-FFF2-40B4-BE49-F238E27FC236}">
                <a16:creationId xmlns:a16="http://schemas.microsoft.com/office/drawing/2014/main" id="{52FCE603-73F5-4D2F-AC50-2E3FD39DCF0C}"/>
              </a:ext>
            </a:extLst>
          </p:cNvPr>
          <p:cNvSpPr/>
          <p:nvPr/>
        </p:nvSpPr>
        <p:spPr>
          <a:xfrm rot="16200000" flipV="1">
            <a:off x="6872647" y="4841500"/>
            <a:ext cx="1071512" cy="585618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168890" y="2155656"/>
            <a:ext cx="3516098" cy="1561886"/>
            <a:chOff x="-753408" y="378829"/>
            <a:chExt cx="4231830" cy="1561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646604" y="378829"/>
              <a:ext cx="412502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02. </a:t>
              </a:r>
              <a:r>
                <a:rPr lang="id-ID" altLang="ko-KR" sz="12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PASIEN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PROBABLE/KONFIRMASI TANPA GEJALA</a:t>
              </a:r>
              <a:r>
                <a:rPr lang="id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/KONFIRMASI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DENGAN </a:t>
              </a:r>
              <a:r>
                <a:rPr lang="en-ID" sz="1200" b="1" dirty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GEJALA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RINGAN DAN</a:t>
              </a:r>
              <a:r>
                <a:rPr lang="id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SEDANG</a:t>
              </a:r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53408" y="1663716"/>
              <a:ext cx="4125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57629" y="2773778"/>
            <a:ext cx="32569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1450">
              <a:buFont typeface="Arial" panose="020B0604020202020204" pitchFamily="34" charset="0"/>
              <a:buChar char="•"/>
            </a:pPr>
            <a:r>
              <a:rPr lang="en-ID" sz="1100" dirty="0" err="1" smtClean="0"/>
              <a:t>Hasil</a:t>
            </a:r>
            <a:r>
              <a:rPr lang="en-ID" sz="1100" dirty="0" smtClean="0"/>
              <a:t> </a:t>
            </a:r>
            <a:r>
              <a:rPr lang="en-ID" sz="1100" dirty="0" err="1"/>
              <a:t>assesmen</a:t>
            </a:r>
            <a:r>
              <a:rPr lang="en-ID" sz="1100" dirty="0"/>
              <a:t> </a:t>
            </a:r>
            <a:r>
              <a:rPr lang="en-ID" sz="1100" dirty="0" err="1"/>
              <a:t>klinis</a:t>
            </a:r>
            <a:r>
              <a:rPr lang="en-ID" sz="1100" dirty="0"/>
              <a:t> </a:t>
            </a:r>
            <a:endParaRPr lang="id-ID" sz="1100" dirty="0" smtClean="0"/>
          </a:p>
          <a:p>
            <a:pPr marL="182563" indent="-171450"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ID" sz="1100" dirty="0" err="1" smtClean="0"/>
              <a:t>dapat</a:t>
            </a:r>
            <a:r>
              <a:rPr lang="en-ID" sz="1100" dirty="0" smtClean="0"/>
              <a:t> </a:t>
            </a:r>
            <a:r>
              <a:rPr lang="en-ID" sz="1100" dirty="0" err="1"/>
              <a:t>dipulangkan</a:t>
            </a:r>
            <a:r>
              <a:rPr lang="en-ID" sz="1100" dirty="0"/>
              <a:t> </a:t>
            </a:r>
            <a:r>
              <a:rPr lang="en-ID" sz="1100" dirty="0" err="1"/>
              <a:t>dari</a:t>
            </a:r>
            <a:r>
              <a:rPr lang="en-ID" sz="1100" dirty="0"/>
              <a:t> </a:t>
            </a:r>
            <a:r>
              <a:rPr lang="en-ID" sz="1100" dirty="0" err="1"/>
              <a:t>perawatan</a:t>
            </a:r>
            <a:r>
              <a:rPr lang="en-ID" sz="1100" dirty="0"/>
              <a:t> di </a:t>
            </a:r>
            <a:r>
              <a:rPr lang="en-ID" sz="1100" dirty="0" err="1"/>
              <a:t>rumah</a:t>
            </a:r>
            <a:r>
              <a:rPr lang="en-ID" sz="1100" dirty="0"/>
              <a:t> </a:t>
            </a:r>
            <a:r>
              <a:rPr lang="en-ID" sz="1100" dirty="0" err="1"/>
              <a:t>sakit</a:t>
            </a:r>
            <a:r>
              <a:rPr lang="en-ID" sz="1100" dirty="0"/>
              <a:t> </a:t>
            </a:r>
            <a:r>
              <a:rPr lang="en-ID" sz="1100" dirty="0" err="1"/>
              <a:t>tanpa</a:t>
            </a:r>
            <a:r>
              <a:rPr lang="en-ID" sz="1100" dirty="0"/>
              <a:t> </a:t>
            </a:r>
            <a:r>
              <a:rPr lang="en-ID" sz="1100" dirty="0" err="1"/>
              <a:t>dilakukan</a:t>
            </a:r>
            <a:r>
              <a:rPr lang="en-ID" sz="1100" dirty="0"/>
              <a:t> </a:t>
            </a:r>
            <a:r>
              <a:rPr lang="en-ID" sz="1100" dirty="0" err="1"/>
              <a:t>pemeriksaan</a:t>
            </a:r>
            <a:r>
              <a:rPr lang="en-ID" sz="1100" dirty="0"/>
              <a:t> follow up RT-PCR. </a:t>
            </a:r>
            <a:endParaRPr lang="ko-KR" altLang="en-US" sz="11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200352" y="3701695"/>
            <a:ext cx="3831424" cy="1694785"/>
            <a:chOff x="-758952" y="-1130986"/>
            <a:chExt cx="4143298" cy="279024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758952" y="-1130986"/>
              <a:ext cx="4125026" cy="10641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03. </a:t>
              </a:r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  <a:cs typeface="Arial" pitchFamily="34" charset="0"/>
                </a:rPr>
                <a:t>PASIEN </a:t>
              </a:r>
              <a:r>
                <a:rPr lang="en-ID" sz="1200" b="1" dirty="0">
                  <a:solidFill>
                    <a:schemeClr val="accent4">
                      <a:lumMod val="25000"/>
                    </a:schemeClr>
                  </a:solidFill>
                  <a:latin typeface="+mj-lt"/>
                </a:rPr>
                <a:t>PASIEN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latin typeface="+mj-lt"/>
                </a:rPr>
                <a:t>PROBABLE/KONFIRMASI DENGAN </a:t>
              </a:r>
              <a:r>
                <a:rPr lang="en-ID" sz="1200" b="1" dirty="0">
                  <a:solidFill>
                    <a:schemeClr val="accent4">
                      <a:lumMod val="25000"/>
                    </a:schemeClr>
                  </a:solidFill>
                  <a:latin typeface="+mj-lt"/>
                </a:rPr>
                <a:t>GEJALA BERAT/KRITIS</a:t>
              </a:r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  <a:p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740680" y="1382258"/>
              <a:ext cx="4125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00352" y="4179974"/>
            <a:ext cx="3338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100" dirty="0" err="1"/>
              <a:t>Hasil</a:t>
            </a:r>
            <a:r>
              <a:rPr lang="en-ID" sz="1100" dirty="0"/>
              <a:t> </a:t>
            </a:r>
            <a:r>
              <a:rPr lang="en-ID" sz="1100" dirty="0" err="1"/>
              <a:t>assesmen</a:t>
            </a:r>
            <a:r>
              <a:rPr lang="en-ID" sz="1100" dirty="0"/>
              <a:t> </a:t>
            </a:r>
            <a:r>
              <a:rPr lang="en-ID" sz="1100" dirty="0" err="1" smtClean="0"/>
              <a:t>klinis</a:t>
            </a:r>
            <a:endParaRPr lang="id-ID" sz="11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100" dirty="0" err="1" smtClean="0"/>
              <a:t>Hasil</a:t>
            </a:r>
            <a:r>
              <a:rPr lang="en-ID" sz="1100" dirty="0" smtClean="0"/>
              <a:t> </a:t>
            </a:r>
            <a:r>
              <a:rPr lang="en-ID" sz="1100" dirty="0" err="1"/>
              <a:t>pemeriksaan</a:t>
            </a:r>
            <a:r>
              <a:rPr lang="en-ID" sz="1100" dirty="0"/>
              <a:t> follow up </a:t>
            </a:r>
            <a:r>
              <a:rPr lang="en-ID" sz="1100" dirty="0" err="1"/>
              <a:t>laboratorium</a:t>
            </a:r>
            <a:r>
              <a:rPr lang="en-ID" sz="1100" dirty="0"/>
              <a:t> RT-PCR. </a:t>
            </a:r>
            <a:endParaRPr lang="id-ID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sz="1100" dirty="0" err="1" smtClean="0"/>
              <a:t>Dalam</a:t>
            </a:r>
            <a:r>
              <a:rPr lang="en-ID" sz="1100" dirty="0" smtClean="0"/>
              <a:t> </a:t>
            </a:r>
            <a:r>
              <a:rPr lang="en-ID" sz="1100" dirty="0" err="1"/>
              <a:t>hal</a:t>
            </a:r>
            <a:r>
              <a:rPr lang="en-ID" sz="1100" dirty="0"/>
              <a:t> </a:t>
            </a:r>
            <a:r>
              <a:rPr lang="en-ID" sz="1100" dirty="0" err="1"/>
              <a:t>pemeriksaan</a:t>
            </a:r>
            <a:r>
              <a:rPr lang="en-ID" sz="1100" dirty="0"/>
              <a:t> follow up RT-PCR </a:t>
            </a:r>
            <a:r>
              <a:rPr lang="en-ID" sz="1100" dirty="0" err="1"/>
              <a:t>tidak</a:t>
            </a:r>
            <a:r>
              <a:rPr lang="en-ID" sz="1100" dirty="0"/>
              <a:t> </a:t>
            </a:r>
            <a:r>
              <a:rPr lang="en-ID" sz="1100" dirty="0" err="1"/>
              <a:t>dapat</a:t>
            </a:r>
            <a:r>
              <a:rPr lang="en-ID" sz="1100" dirty="0"/>
              <a:t> </a:t>
            </a:r>
            <a:r>
              <a:rPr lang="en-ID" sz="1100" dirty="0" err="1"/>
              <a:t>dilakukan</a:t>
            </a:r>
            <a:r>
              <a:rPr lang="en-ID" sz="1100" dirty="0"/>
              <a:t>, </a:t>
            </a:r>
            <a:r>
              <a:rPr lang="en-ID" sz="1100" dirty="0" err="1"/>
              <a:t>dibuktikan</a:t>
            </a:r>
            <a:r>
              <a:rPr lang="en-ID" sz="1100" dirty="0"/>
              <a:t> </a:t>
            </a:r>
            <a:r>
              <a:rPr lang="en-ID" sz="1100" dirty="0" err="1"/>
              <a:t>dengan</a:t>
            </a:r>
            <a:r>
              <a:rPr lang="en-ID" sz="1100" dirty="0"/>
              <a:t> </a:t>
            </a:r>
            <a:r>
              <a:rPr lang="en-ID" sz="1100" dirty="0" err="1"/>
              <a:t>gambaran</a:t>
            </a:r>
            <a:r>
              <a:rPr lang="en-ID" sz="1100" dirty="0"/>
              <a:t> </a:t>
            </a:r>
            <a:r>
              <a:rPr lang="en-ID" sz="1100" dirty="0" err="1"/>
              <a:t>hasil</a:t>
            </a:r>
            <a:r>
              <a:rPr lang="en-ID" sz="1100" dirty="0"/>
              <a:t> </a:t>
            </a:r>
            <a:r>
              <a:rPr lang="en-ID" sz="1100" dirty="0" err="1"/>
              <a:t>pemeriksaan</a:t>
            </a:r>
            <a:r>
              <a:rPr lang="en-ID" sz="1100" dirty="0"/>
              <a:t> </a:t>
            </a:r>
            <a:r>
              <a:rPr lang="en-ID" sz="1100" dirty="0" err="1"/>
              <a:t>radiologi</a:t>
            </a:r>
            <a:r>
              <a:rPr lang="en-ID" sz="1100" dirty="0"/>
              <a:t> (x-ray </a:t>
            </a:r>
            <a:r>
              <a:rPr lang="en-ID" sz="1100" dirty="0" err="1"/>
              <a:t>foto</a:t>
            </a:r>
            <a:r>
              <a:rPr lang="en-ID" sz="1100" dirty="0"/>
              <a:t> thorax) </a:t>
            </a:r>
            <a:r>
              <a:rPr lang="en-ID" sz="1100" dirty="0" err="1"/>
              <a:t>dan</a:t>
            </a:r>
            <a:r>
              <a:rPr lang="en-ID" sz="1100" dirty="0"/>
              <a:t>/</a:t>
            </a:r>
            <a:r>
              <a:rPr lang="en-ID" sz="1100" dirty="0" err="1"/>
              <a:t>atau</a:t>
            </a:r>
            <a:r>
              <a:rPr lang="en-ID" sz="1100" dirty="0"/>
              <a:t> </a:t>
            </a:r>
            <a:r>
              <a:rPr lang="en-ID" sz="1100" dirty="0" err="1"/>
              <a:t>pemeriksaan</a:t>
            </a:r>
            <a:r>
              <a:rPr lang="en-ID" sz="1100" dirty="0"/>
              <a:t> </a:t>
            </a:r>
            <a:r>
              <a:rPr lang="en-ID" sz="1100" dirty="0" err="1"/>
              <a:t>darah</a:t>
            </a:r>
            <a:r>
              <a:rPr lang="en-ID" sz="1100" dirty="0"/>
              <a:t> </a:t>
            </a:r>
            <a:r>
              <a:rPr lang="en-ID" sz="1100" dirty="0" err="1"/>
              <a:t>menunjukkan</a:t>
            </a:r>
            <a:r>
              <a:rPr lang="en-ID" sz="1100" dirty="0"/>
              <a:t> </a:t>
            </a:r>
            <a:r>
              <a:rPr lang="en-ID" sz="1100" dirty="0" err="1"/>
              <a:t>perbaikan</a:t>
            </a:r>
            <a:r>
              <a:rPr lang="en-ID" sz="1100" dirty="0"/>
              <a:t>.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890" y="5900307"/>
            <a:ext cx="5808618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d-ID" sz="1400" b="1" u="sng" dirty="0" smtClean="0"/>
              <a:t>ASESMEN KLINIS </a:t>
            </a:r>
            <a:r>
              <a:rPr lang="id-ID" sz="1400" dirty="0" smtClean="0"/>
              <a:t>: </a:t>
            </a:r>
            <a:r>
              <a:rPr lang="en-ID" sz="1400" dirty="0" err="1" smtClean="0"/>
              <a:t>dituangkan</a:t>
            </a:r>
            <a:r>
              <a:rPr lang="en-ID" sz="1400" dirty="0" smtClean="0"/>
              <a:t> </a:t>
            </a:r>
            <a:r>
              <a:rPr lang="en-ID" sz="1400" dirty="0" err="1"/>
              <a:t>dalam</a:t>
            </a:r>
            <a:r>
              <a:rPr lang="en-ID" sz="1400" dirty="0"/>
              <a:t> resume </a:t>
            </a:r>
            <a:r>
              <a:rPr lang="en-ID" sz="1400" dirty="0" err="1"/>
              <a:t>medis</a:t>
            </a:r>
            <a:r>
              <a:rPr lang="en-ID" sz="1400" dirty="0"/>
              <a:t>, </a:t>
            </a:r>
            <a:r>
              <a:rPr lang="en-ID" sz="1400" dirty="0" err="1"/>
              <a:t>termasuk</a:t>
            </a:r>
            <a:r>
              <a:rPr lang="en-ID" sz="1400" dirty="0"/>
              <a:t> </a:t>
            </a:r>
            <a:r>
              <a:rPr lang="en-ID" sz="1400" dirty="0" err="1"/>
              <a:t>diantaranya</a:t>
            </a:r>
            <a:r>
              <a:rPr lang="en-ID" sz="1400" dirty="0"/>
              <a:t> </a:t>
            </a:r>
            <a:r>
              <a:rPr lang="en-ID" sz="1400" dirty="0" err="1"/>
              <a:t>gambaran</a:t>
            </a:r>
            <a:r>
              <a:rPr lang="en-ID" sz="1400" dirty="0"/>
              <a:t> </a:t>
            </a:r>
            <a:r>
              <a:rPr lang="en-ID" sz="1400" dirty="0" err="1"/>
              <a:t>radiologis</a:t>
            </a:r>
            <a:r>
              <a:rPr lang="en-ID" sz="1400" dirty="0"/>
              <a:t> </a:t>
            </a:r>
            <a:r>
              <a:rPr lang="en-ID" sz="1400" dirty="0" err="1"/>
              <a:t>menunjukkan</a:t>
            </a:r>
            <a:r>
              <a:rPr lang="en-ID" sz="1400" dirty="0"/>
              <a:t> </a:t>
            </a:r>
            <a:r>
              <a:rPr lang="en-ID" sz="1400" dirty="0" err="1"/>
              <a:t>perbaikan</a:t>
            </a:r>
            <a:r>
              <a:rPr lang="en-ID" sz="1400" dirty="0"/>
              <a:t> </a:t>
            </a:r>
            <a:r>
              <a:rPr lang="en-ID" sz="1400" dirty="0" err="1"/>
              <a:t>dan</a:t>
            </a:r>
            <a:r>
              <a:rPr lang="en-ID" sz="1400" dirty="0"/>
              <a:t>/</a:t>
            </a:r>
            <a:r>
              <a:rPr lang="en-ID" sz="1400" dirty="0" err="1"/>
              <a:t>atau</a:t>
            </a:r>
            <a:r>
              <a:rPr lang="en-ID" sz="1400" dirty="0"/>
              <a:t> </a:t>
            </a:r>
            <a:r>
              <a:rPr lang="en-ID" sz="1400" dirty="0" err="1"/>
              <a:t>pemeriksaan</a:t>
            </a:r>
            <a:r>
              <a:rPr lang="en-ID" sz="1400" dirty="0"/>
              <a:t> </a:t>
            </a:r>
            <a:r>
              <a:rPr lang="en-ID" sz="1400" dirty="0" err="1"/>
              <a:t>darah</a:t>
            </a:r>
            <a:r>
              <a:rPr lang="en-ID" sz="1400" dirty="0"/>
              <a:t> </a:t>
            </a:r>
            <a:r>
              <a:rPr lang="en-ID" sz="1400" dirty="0" err="1"/>
              <a:t>menunjukan</a:t>
            </a:r>
            <a:r>
              <a:rPr lang="en-ID" sz="1400" dirty="0"/>
              <a:t> </a:t>
            </a:r>
            <a:r>
              <a:rPr lang="en-ID" sz="1400" dirty="0" err="1"/>
              <a:t>perbaikan</a:t>
            </a:r>
            <a:r>
              <a:rPr lang="en-ID" sz="1400" dirty="0"/>
              <a:t>, yang </a:t>
            </a:r>
            <a:r>
              <a:rPr lang="en-ID" sz="1400" dirty="0" err="1"/>
              <a:t>dilakukan</a:t>
            </a:r>
            <a:r>
              <a:rPr lang="en-ID" sz="1400" dirty="0"/>
              <a:t> </a:t>
            </a:r>
            <a:r>
              <a:rPr lang="en-ID" sz="1400" dirty="0" err="1"/>
              <a:t>oleh</a:t>
            </a:r>
            <a:r>
              <a:rPr lang="en-ID" sz="1400" dirty="0"/>
              <a:t> DPJP.</a:t>
            </a:r>
            <a:endParaRPr lang="id-ID" sz="1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8671815" y="1521303"/>
            <a:ext cx="3427357" cy="2254380"/>
            <a:chOff x="-673105" y="721665"/>
            <a:chExt cx="4125025" cy="296266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673105" y="721665"/>
              <a:ext cx="4125025" cy="1092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69875" indent="-269875"/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04. PASIEN ALIH RAWAT NON ISOLASI UNTUK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</a:rPr>
                <a:t>PERAWATAN LANJUTAN KOMORBID/PENYAKIT PENYERTA,</a:t>
              </a:r>
              <a:r>
                <a:rPr lang="id-ID" sz="1200" b="1" dirty="0" smtClean="0">
                  <a:solidFill>
                    <a:schemeClr val="accent4">
                      <a:lumMod val="25000"/>
                    </a:schemeClr>
                  </a:solidFill>
                </a:rPr>
                <a:t>   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</a:rPr>
                <a:t> </a:t>
              </a:r>
              <a:r>
                <a:rPr lang="en-ID" sz="1200" b="1" i="1" dirty="0" smtClean="0">
                  <a:solidFill>
                    <a:schemeClr val="accent4">
                      <a:lumMod val="25000"/>
                    </a:schemeClr>
                  </a:solidFill>
                </a:rPr>
                <a:t>CO-INSIDENS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</a:rPr>
                <a:t> DAN KOMPLIKASI </a:t>
              </a:r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673105" y="1783301"/>
              <a:ext cx="4125025" cy="190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100" dirty="0" err="1"/>
                <a:t>Hasil</a:t>
              </a:r>
              <a:r>
                <a:rPr lang="en-ID" sz="1100" dirty="0"/>
                <a:t> </a:t>
              </a:r>
              <a:r>
                <a:rPr lang="en-ID" sz="1100" dirty="0" err="1"/>
                <a:t>assesmen</a:t>
              </a:r>
              <a:r>
                <a:rPr lang="en-ID" sz="1100" dirty="0"/>
                <a:t> </a:t>
              </a:r>
              <a:r>
                <a:rPr lang="en-ID" sz="1100" dirty="0" err="1"/>
                <a:t>klinis</a:t>
              </a:r>
              <a:endParaRPr lang="id-ID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100" dirty="0" err="1"/>
                <a:t>Hasil</a:t>
              </a:r>
              <a:r>
                <a:rPr lang="en-ID" sz="1100" dirty="0"/>
                <a:t> </a:t>
              </a:r>
              <a:r>
                <a:rPr lang="en-ID" sz="1100" dirty="0" err="1"/>
                <a:t>pemeriksaan</a:t>
              </a:r>
              <a:r>
                <a:rPr lang="en-ID" sz="1100" dirty="0"/>
                <a:t> follow up </a:t>
              </a:r>
              <a:r>
                <a:rPr lang="en-ID" sz="1100" dirty="0" err="1"/>
                <a:t>laboratorium</a:t>
              </a:r>
              <a:r>
                <a:rPr lang="en-ID" sz="1100" dirty="0"/>
                <a:t> RT-PCR. </a:t>
              </a:r>
              <a:endParaRPr lang="id-ID" sz="11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100" dirty="0" err="1"/>
                <a:t>Dalam</a:t>
              </a:r>
              <a:r>
                <a:rPr lang="en-ID" sz="1100" dirty="0"/>
                <a:t> </a:t>
              </a:r>
              <a:r>
                <a:rPr lang="en-ID" sz="1100" dirty="0" err="1"/>
                <a:t>hal</a:t>
              </a:r>
              <a:r>
                <a:rPr lang="en-ID" sz="1100" dirty="0"/>
                <a:t> </a:t>
              </a:r>
              <a:r>
                <a:rPr lang="en-ID" sz="1100" dirty="0" err="1"/>
                <a:t>pemeriksaan</a:t>
              </a:r>
              <a:r>
                <a:rPr lang="en-ID" sz="1100" dirty="0"/>
                <a:t> follow up RT-PCR </a:t>
              </a:r>
              <a:r>
                <a:rPr lang="en-ID" sz="1100" dirty="0" err="1"/>
                <a:t>tidak</a:t>
              </a:r>
              <a:r>
                <a:rPr lang="en-ID" sz="1100" dirty="0"/>
                <a:t> </a:t>
              </a:r>
              <a:r>
                <a:rPr lang="en-ID" sz="1100" dirty="0" err="1"/>
                <a:t>dapat</a:t>
              </a:r>
              <a:r>
                <a:rPr lang="en-ID" sz="1100" dirty="0"/>
                <a:t> </a:t>
              </a:r>
              <a:r>
                <a:rPr lang="en-ID" sz="1100" dirty="0" err="1"/>
                <a:t>dilakukan</a:t>
              </a:r>
              <a:r>
                <a:rPr lang="en-ID" sz="1100" dirty="0"/>
                <a:t>, </a:t>
              </a:r>
              <a:r>
                <a:rPr lang="en-ID" sz="1100" dirty="0" err="1"/>
                <a:t>dibuktikan</a:t>
              </a:r>
              <a:r>
                <a:rPr lang="en-ID" sz="1100" dirty="0"/>
                <a:t> </a:t>
              </a:r>
              <a:r>
                <a:rPr lang="en-ID" sz="1100" dirty="0" err="1"/>
                <a:t>dengan</a:t>
              </a:r>
              <a:r>
                <a:rPr lang="en-ID" sz="1100" dirty="0"/>
                <a:t> </a:t>
              </a:r>
              <a:r>
                <a:rPr lang="en-ID" sz="1100" dirty="0" err="1"/>
                <a:t>gambaran</a:t>
              </a:r>
              <a:r>
                <a:rPr lang="en-ID" sz="1100" dirty="0"/>
                <a:t> </a:t>
              </a:r>
              <a:r>
                <a:rPr lang="en-ID" sz="1100" dirty="0" err="1"/>
                <a:t>hasil</a:t>
              </a:r>
              <a:r>
                <a:rPr lang="en-ID" sz="1100" dirty="0"/>
                <a:t> </a:t>
              </a:r>
              <a:r>
                <a:rPr lang="en-ID" sz="1100" dirty="0" err="1"/>
                <a:t>pemeriksaan</a:t>
              </a:r>
              <a:r>
                <a:rPr lang="en-ID" sz="1100" dirty="0"/>
                <a:t> </a:t>
              </a:r>
              <a:r>
                <a:rPr lang="en-ID" sz="1100" dirty="0" err="1"/>
                <a:t>radiologi</a:t>
              </a:r>
              <a:r>
                <a:rPr lang="en-ID" sz="1100" dirty="0"/>
                <a:t> (x-ray </a:t>
              </a:r>
              <a:r>
                <a:rPr lang="en-ID" sz="1100" dirty="0" err="1"/>
                <a:t>foto</a:t>
              </a:r>
              <a:r>
                <a:rPr lang="en-ID" sz="1100" dirty="0"/>
                <a:t> thorax) </a:t>
              </a:r>
              <a:r>
                <a:rPr lang="en-ID" sz="1100" dirty="0" err="1"/>
                <a:t>dan</a:t>
              </a:r>
              <a:r>
                <a:rPr lang="en-ID" sz="1100" dirty="0"/>
                <a:t>/</a:t>
              </a:r>
              <a:r>
                <a:rPr lang="en-ID" sz="1100" dirty="0" err="1"/>
                <a:t>atau</a:t>
              </a:r>
              <a:r>
                <a:rPr lang="en-ID" sz="1100" dirty="0"/>
                <a:t> </a:t>
              </a:r>
              <a:r>
                <a:rPr lang="en-ID" sz="1100" dirty="0" err="1"/>
                <a:t>pemeriksaan</a:t>
              </a:r>
              <a:r>
                <a:rPr lang="en-ID" sz="1100" dirty="0"/>
                <a:t> </a:t>
              </a:r>
              <a:r>
                <a:rPr lang="en-ID" sz="1100" dirty="0" err="1"/>
                <a:t>darah</a:t>
              </a:r>
              <a:r>
                <a:rPr lang="en-ID" sz="1100" dirty="0"/>
                <a:t> </a:t>
              </a:r>
              <a:r>
                <a:rPr lang="en-ID" sz="1100" dirty="0" err="1"/>
                <a:t>menunjukkan</a:t>
              </a:r>
              <a:r>
                <a:rPr lang="en-ID" sz="1100" dirty="0"/>
                <a:t> </a:t>
              </a:r>
              <a:r>
                <a:rPr lang="en-ID" sz="1100" dirty="0" err="1"/>
                <a:t>perbaikan</a:t>
              </a:r>
              <a:r>
                <a:rPr lang="en-ID" sz="1100" dirty="0"/>
                <a:t>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96B270-C79E-4AA4-A10B-B1234BB7E7AC}"/>
              </a:ext>
            </a:extLst>
          </p:cNvPr>
          <p:cNvGrpSpPr/>
          <p:nvPr/>
        </p:nvGrpSpPr>
        <p:grpSpPr>
          <a:xfrm>
            <a:off x="8638943" y="3959873"/>
            <a:ext cx="3460229" cy="1819145"/>
            <a:chOff x="-673105" y="600323"/>
            <a:chExt cx="4164588" cy="239068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E6767B-7E93-4E61-87F0-856FDD5FF1D9}"/>
                </a:ext>
              </a:extLst>
            </p:cNvPr>
            <p:cNvSpPr txBox="1"/>
            <p:nvPr/>
          </p:nvSpPr>
          <p:spPr>
            <a:xfrm>
              <a:off x="-673105" y="600323"/>
              <a:ext cx="4125025" cy="13347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69875" indent="-269875"/>
              <a:r>
                <a:rPr lang="id-ID" altLang="ko-KR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05. PASIEN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MENINGGAL SELAMA DALAM PERAWATAN</a:t>
              </a:r>
              <a:r>
                <a:rPr lang="id-ID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 /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MENINGGAL DENGAN </a:t>
              </a:r>
              <a:r>
                <a:rPr lang="en-ID" sz="1200" b="1" i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DEATH ON ARRIVAL </a:t>
              </a:r>
              <a:r>
                <a:rPr lang="en-ID" sz="1200" b="1" dirty="0" smtClean="0">
                  <a:solidFill>
                    <a:schemeClr val="accent4">
                      <a:lumMod val="25000"/>
                    </a:schemeClr>
                  </a:solidFill>
                  <a:cs typeface="Arial" pitchFamily="34" charset="0"/>
                </a:rPr>
                <a:t>DAN TIDAK SEMPAT DILAKUKAN PEMERIKSAAN LABORATORIUM RT-PCR </a:t>
              </a:r>
              <a:endParaRPr lang="ko-KR" altLang="en-US" sz="1200" b="1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1A54FC-2B94-40B6-A158-D7F7DD4211AA}"/>
                </a:ext>
              </a:extLst>
            </p:cNvPr>
            <p:cNvSpPr txBox="1"/>
            <p:nvPr/>
          </p:nvSpPr>
          <p:spPr>
            <a:xfrm>
              <a:off x="-633542" y="1979825"/>
              <a:ext cx="4125025" cy="1011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100" dirty="0" err="1" smtClean="0"/>
                <a:t>Bukti</a:t>
              </a:r>
              <a:r>
                <a:rPr lang="en-ID" sz="1100" dirty="0" smtClean="0"/>
                <a:t> </a:t>
              </a:r>
              <a:r>
                <a:rPr lang="en-ID" sz="1100" dirty="0" err="1" smtClean="0"/>
                <a:t>pelayanan</a:t>
              </a:r>
              <a:r>
                <a:rPr lang="en-ID" sz="1100" dirty="0" smtClean="0"/>
                <a:t> </a:t>
              </a:r>
              <a:r>
                <a:rPr lang="en-ID" sz="1100" dirty="0" err="1"/>
                <a:t>pemulasaran</a:t>
              </a:r>
              <a:r>
                <a:rPr lang="en-ID" sz="1100" dirty="0"/>
                <a:t> </a:t>
              </a:r>
              <a:r>
                <a:rPr lang="en-ID" sz="1100" dirty="0" err="1"/>
                <a:t>jenazah</a:t>
              </a:r>
              <a:r>
                <a:rPr lang="en-ID" sz="1100" dirty="0"/>
                <a:t> </a:t>
              </a:r>
              <a:r>
                <a:rPr lang="en-ID" sz="1100" dirty="0" err="1"/>
                <a:t>sebagai</a:t>
              </a:r>
              <a:r>
                <a:rPr lang="en-ID" sz="1100" dirty="0"/>
                <a:t> </a:t>
              </a:r>
              <a:r>
                <a:rPr lang="en-ID" sz="1100" dirty="0" err="1"/>
                <a:t>jenazah</a:t>
              </a:r>
              <a:r>
                <a:rPr lang="en-ID" sz="1100" dirty="0"/>
                <a:t> </a:t>
              </a:r>
              <a:r>
                <a:rPr lang="en-ID" sz="1100" dirty="0" smtClean="0"/>
                <a:t>COVID-19</a:t>
              </a:r>
              <a:r>
                <a:rPr lang="id-ID" sz="1100" dirty="0" smtClean="0"/>
                <a:t>; </a:t>
              </a:r>
              <a:r>
                <a:rPr lang="en-ID" sz="1100" dirty="0" err="1" smtClean="0"/>
                <a:t>atau</a:t>
              </a:r>
              <a:r>
                <a:rPr lang="en-ID" sz="1100" dirty="0" smtClean="0"/>
                <a:t> </a:t>
              </a:r>
              <a:endParaRPr lang="id-ID" sz="11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D" sz="1100" dirty="0" smtClean="0"/>
                <a:t>List data </a:t>
              </a:r>
              <a:r>
                <a:rPr lang="en-ID" sz="1100" dirty="0" err="1"/>
                <a:t>Penyelidikan</a:t>
              </a:r>
              <a:r>
                <a:rPr lang="en-ID" sz="1100" dirty="0"/>
                <a:t> </a:t>
              </a:r>
              <a:r>
                <a:rPr lang="en-ID" sz="1100" dirty="0" err="1"/>
                <a:t>Epidemiologi</a:t>
              </a:r>
              <a:r>
                <a:rPr lang="en-ID" sz="1100" dirty="0"/>
                <a:t> (PE) </a:t>
              </a:r>
              <a:r>
                <a:rPr lang="en-ID" sz="1100" dirty="0" err="1"/>
                <a:t>dari</a:t>
              </a:r>
              <a:r>
                <a:rPr lang="en-ID" sz="1100" dirty="0"/>
                <a:t> </a:t>
              </a:r>
              <a:r>
                <a:rPr lang="en-ID" sz="1100" dirty="0" err="1"/>
                <a:t>dinas</a:t>
              </a:r>
              <a:r>
                <a:rPr lang="en-ID" sz="1100" dirty="0"/>
                <a:t> </a:t>
              </a:r>
              <a:r>
                <a:rPr lang="en-ID" sz="1100" dirty="0" err="1"/>
                <a:t>kesehatan</a:t>
              </a:r>
              <a:r>
                <a:rPr lang="en-ID" sz="1100" dirty="0"/>
                <a:t> </a:t>
              </a:r>
              <a:r>
                <a:rPr lang="en-ID" sz="1100" dirty="0" err="1"/>
                <a:t>kabupaten</a:t>
              </a:r>
              <a:r>
                <a:rPr lang="en-ID" sz="1100" dirty="0"/>
                <a:t>/</a:t>
              </a:r>
              <a:r>
                <a:rPr lang="en-ID" sz="1100" dirty="0" err="1"/>
                <a:t>kota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339999" y="5911566"/>
            <a:ext cx="5660411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 smtClean="0"/>
              <a:t>BUKTI X-RAY FOTO THORAX DIKECUALIKAN </a:t>
            </a:r>
            <a:r>
              <a:rPr lang="en-US" sz="1400" dirty="0" err="1" smtClean="0"/>
              <a:t>bagi</a:t>
            </a:r>
            <a:r>
              <a:rPr lang="id-ID" sz="1400" dirty="0" smtClean="0"/>
              <a:t> </a:t>
            </a:r>
            <a:r>
              <a:rPr lang="id-ID" sz="1400" dirty="0"/>
              <a:t>ibu hamil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medis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/>
              <a:t>pasien</a:t>
            </a:r>
            <a:r>
              <a:rPr lang="en-US" sz="1400" dirty="0"/>
              <a:t> </a:t>
            </a:r>
            <a:r>
              <a:rPr lang="en-US" sz="1400" dirty="0" err="1"/>
              <a:t>gangguan</a:t>
            </a:r>
            <a:r>
              <a:rPr lang="en-US" sz="1400" dirty="0"/>
              <a:t> </a:t>
            </a:r>
            <a:r>
              <a:rPr lang="en-US" sz="1400" dirty="0" err="1"/>
              <a:t>jiwa</a:t>
            </a:r>
            <a:r>
              <a:rPr lang="en-US" sz="1400" dirty="0"/>
              <a:t>, </a:t>
            </a:r>
            <a:r>
              <a:rPr lang="en-US" sz="1400" dirty="0" err="1"/>
              <a:t>gaduh</a:t>
            </a:r>
            <a:r>
              <a:rPr lang="en-US" sz="1400" dirty="0"/>
              <a:t> </a:t>
            </a:r>
            <a:r>
              <a:rPr lang="en-US" sz="1400" dirty="0" err="1"/>
              <a:t>gelisah</a:t>
            </a:r>
            <a:r>
              <a:rPr lang="id-ID" sz="1400" dirty="0"/>
              <a:t>,</a:t>
            </a:r>
            <a:r>
              <a:rPr lang="en-US" sz="1400" dirty="0"/>
              <a:t> yang </a:t>
            </a:r>
            <a:r>
              <a:rPr lang="en-US" sz="1400" dirty="0" err="1"/>
              <a:t>dibuktikan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surat</a:t>
            </a:r>
            <a:r>
              <a:rPr lang="en-US" sz="1400" dirty="0"/>
              <a:t> </a:t>
            </a:r>
            <a:r>
              <a:rPr lang="en-US" sz="1400" dirty="0" err="1"/>
              <a:t>keterangan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DPJP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7934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5286" y="155489"/>
            <a:ext cx="11456261" cy="1359802"/>
            <a:chOff x="709613" y="1214589"/>
            <a:chExt cx="10912475" cy="2129503"/>
          </a:xfrm>
        </p:grpSpPr>
        <p:sp>
          <p:nvSpPr>
            <p:cNvPr id="4" name="AutoShape 891"/>
            <p:cNvSpPr>
              <a:spLocks/>
            </p:cNvSpPr>
            <p:nvPr/>
          </p:nvSpPr>
          <p:spPr bwMode="auto">
            <a:xfrm>
              <a:off x="709613" y="1616075"/>
              <a:ext cx="10912475" cy="1728017"/>
            </a:xfrm>
            <a:prstGeom prst="flowChartProcess">
              <a:avLst/>
            </a:prstGeom>
            <a:noFill/>
            <a:ln w="9525">
              <a:solidFill>
                <a:srgbClr val="745D8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01" tIns="60950" rIns="121901" bIns="609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IN" altLang="zh-CN">
                <a:solidFill>
                  <a:srgbClr val="000000"/>
                </a:solidFill>
              </a:endParaRPr>
            </a:p>
          </p:txBody>
        </p:sp>
        <p:sp>
          <p:nvSpPr>
            <p:cNvPr id="5" name="Rectangle 895"/>
            <p:cNvSpPr>
              <a:spLocks noChangeArrowheads="1"/>
            </p:cNvSpPr>
            <p:nvPr/>
          </p:nvSpPr>
          <p:spPr bwMode="auto">
            <a:xfrm>
              <a:off x="3687502" y="1214589"/>
              <a:ext cx="5237162" cy="677558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1" tIns="60950" rIns="121901" bIns="609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3200" b="1" dirty="0">
                  <a:solidFill>
                    <a:schemeClr val="bg1"/>
                  </a:solidFill>
                </a:rPr>
                <a:t>METODE </a:t>
              </a:r>
              <a:r>
                <a:rPr lang="id-ID" altLang="en-US" sz="3200" b="1" dirty="0">
                  <a:solidFill>
                    <a:schemeClr val="bg1"/>
                  </a:solidFill>
                </a:rPr>
                <a:t>PEMBAYARAN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80058" y="688495"/>
            <a:ext cx="111187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Pelayanan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lama </a:t>
            </a:r>
            <a:r>
              <a:rPr lang="en-US" sz="20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perawatan</a:t>
            </a:r>
            <a:r>
              <a:rPr lang="en-US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INA-CBG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cost per day) 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endParaRPr lang="id-ID" sz="20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5285" y="1771661"/>
            <a:ext cx="11456261" cy="4846853"/>
            <a:chOff x="709613" y="1214589"/>
            <a:chExt cx="10912475" cy="4735958"/>
          </a:xfrm>
        </p:grpSpPr>
        <p:sp>
          <p:nvSpPr>
            <p:cNvPr id="10" name="AutoShape 891"/>
            <p:cNvSpPr>
              <a:spLocks/>
            </p:cNvSpPr>
            <p:nvPr/>
          </p:nvSpPr>
          <p:spPr bwMode="auto">
            <a:xfrm>
              <a:off x="709613" y="1616074"/>
              <a:ext cx="10912475" cy="4334473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1901" tIns="60950" rIns="121901" bIns="6095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IN" altLang="zh-CN">
                <a:solidFill>
                  <a:srgbClr val="000000"/>
                </a:solidFill>
              </a:endParaRPr>
            </a:p>
          </p:txBody>
        </p:sp>
        <p:sp>
          <p:nvSpPr>
            <p:cNvPr id="11" name="Rectangle 895"/>
            <p:cNvSpPr>
              <a:spLocks noChangeArrowheads="1"/>
            </p:cNvSpPr>
            <p:nvPr/>
          </p:nvSpPr>
          <p:spPr bwMode="auto">
            <a:xfrm>
              <a:off x="3687502" y="1214589"/>
              <a:ext cx="5237162" cy="67755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1" tIns="60950" rIns="121901" bIns="6095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sz="3200" b="1" dirty="0" smtClean="0">
                  <a:solidFill>
                    <a:schemeClr val="bg1"/>
                  </a:solidFill>
                </a:rPr>
                <a:t>NORMA TARIF</a:t>
              </a:r>
              <a:endPara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sp>
        <p:nvSpPr>
          <p:cNvPr id="14" name="Rectangle 899"/>
          <p:cNvSpPr>
            <a:spLocks noChangeArrowheads="1"/>
          </p:cNvSpPr>
          <p:nvPr/>
        </p:nvSpPr>
        <p:spPr bwMode="auto">
          <a:xfrm>
            <a:off x="541018" y="3254212"/>
            <a:ext cx="3208022" cy="32008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01" tIns="60950" rIns="121901" bIns="60950">
            <a:spAutoFit/>
          </a:bodyPr>
          <a:lstStyle/>
          <a:p>
            <a:pPr>
              <a:defRPr/>
            </a:pPr>
            <a:r>
              <a:rPr lang="id-ID" sz="1200" dirty="0">
                <a:cs typeface="+mn-cs"/>
              </a:rPr>
              <a:t>Menggunakan Tarif INA-CBG</a:t>
            </a:r>
            <a:r>
              <a:rPr lang="en-US" sz="1200" dirty="0">
                <a:cs typeface="+mn-cs"/>
              </a:rPr>
              <a:t>, </a:t>
            </a:r>
            <a:r>
              <a:rPr lang="en-US" sz="1200" dirty="0" err="1">
                <a:cs typeface="+mn-cs"/>
              </a:rPr>
              <a:t>dengan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ketentuan</a:t>
            </a:r>
            <a:r>
              <a:rPr lang="en-US" sz="1200" dirty="0">
                <a:cs typeface="+mn-cs"/>
              </a:rPr>
              <a:t> : </a:t>
            </a: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>
                <a:cs typeface="+mn-cs"/>
              </a:rPr>
              <a:t>Rumah sakit dapat mengajukan penggantian biaya pelayanan COVID-19 </a:t>
            </a:r>
            <a:r>
              <a:rPr lang="en-US" sz="1200" dirty="0" err="1">
                <a:cs typeface="+mn-cs"/>
              </a:rPr>
              <a:t>berupa</a:t>
            </a:r>
            <a:r>
              <a:rPr lang="id-ID" sz="1200" dirty="0">
                <a:cs typeface="+mn-cs"/>
              </a:rPr>
              <a:t> jaminan pelayanan COVID-19 untuk pelayanan rawat jalan.</a:t>
            </a:r>
            <a:endParaRPr lang="en-US" sz="1200" dirty="0">
              <a:cs typeface="+mn-cs"/>
            </a:endParaRP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>
                <a:cs typeface="+mn-cs"/>
              </a:rPr>
              <a:t>Besaran jaminan pelayanan COVID-19 untuk pelayanan rawat jalan sesuai dengan tarif INA-CBG rawat jalan rumah sakit kelas A regional </a:t>
            </a:r>
            <a:r>
              <a:rPr lang="id-ID" sz="1200" dirty="0" smtClean="0">
                <a:cs typeface="+mn-cs"/>
              </a:rPr>
              <a:t>1</a:t>
            </a:r>
          </a:p>
          <a:p>
            <a:pPr marL="269875" indent="-269875" algn="just">
              <a:buFont typeface="+mj-lt"/>
              <a:buAutoNum type="alphaLcPeriod"/>
              <a:defRPr/>
            </a:pPr>
            <a:r>
              <a:rPr lang="id-ID" sz="1200" dirty="0" smtClean="0">
                <a:cs typeface="+mn-cs"/>
              </a:rPr>
              <a:t>Rumah </a:t>
            </a:r>
            <a:r>
              <a:rPr lang="id-ID" sz="1200" dirty="0">
                <a:cs typeface="+mn-cs"/>
              </a:rPr>
              <a:t>sakit yang memberikan pelayanan rawat jalan tidak sesuai </a:t>
            </a:r>
            <a:r>
              <a:rPr lang="en-US" sz="1200" dirty="0" err="1">
                <a:cs typeface="+mn-cs"/>
              </a:rPr>
              <a:t>tata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kelola</a:t>
            </a:r>
            <a:r>
              <a:rPr lang="en-US" sz="1200" dirty="0">
                <a:cs typeface="+mn-cs"/>
              </a:rPr>
              <a:t> </a:t>
            </a:r>
            <a:r>
              <a:rPr lang="en-US" sz="1200" dirty="0" err="1">
                <a:cs typeface="+mn-cs"/>
              </a:rPr>
              <a:t>pelayanan</a:t>
            </a:r>
            <a:r>
              <a:rPr lang="id-ID" sz="1200" dirty="0">
                <a:cs typeface="+mn-cs"/>
              </a:rPr>
              <a:t>, maka tidak akan diberikan penggantian biaya pelayanan COVID-19.</a:t>
            </a:r>
            <a:endParaRPr lang="en-US" sz="1200" dirty="0">
              <a:cs typeface="+mn-cs"/>
            </a:endParaRPr>
          </a:p>
          <a:p>
            <a:pPr marL="1198473" indent="-457167">
              <a:buFont typeface="+mj-lt"/>
              <a:buAutoNum type="alphaLcPeriod"/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5" name="Rectangle 895"/>
          <p:cNvSpPr>
            <a:spLocks noChangeArrowheads="1"/>
          </p:cNvSpPr>
          <p:nvPr/>
        </p:nvSpPr>
        <p:spPr bwMode="auto">
          <a:xfrm>
            <a:off x="527956" y="2721454"/>
            <a:ext cx="3221084" cy="369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121901" tIns="60950" rIns="121901" bIns="60950" anchor="ctr">
            <a:spAutoFit/>
          </a:bodyPr>
          <a:lstStyle/>
          <a:p>
            <a:pPr>
              <a:defRPr/>
            </a:pPr>
            <a:r>
              <a:rPr lang="id-ID" altLang="en-US" sz="1600" dirty="0" smtClean="0">
                <a:latin typeface="Arial" pitchFamily="34" charset="0"/>
                <a:ea typeface="SimSun" pitchFamily="2" charset="-122"/>
              </a:rPr>
              <a:t>Perhitungan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Tarif</a:t>
            </a:r>
            <a:r>
              <a:rPr lang="en-US" altLang="en-US" sz="1600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Rawat</a:t>
            </a:r>
            <a:r>
              <a:rPr lang="en-US" altLang="en-US" sz="1600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sz="1600" dirty="0" err="1" smtClean="0">
                <a:latin typeface="Arial" pitchFamily="34" charset="0"/>
                <a:ea typeface="SimSun" pitchFamily="2" charset="-122"/>
              </a:rPr>
              <a:t>Jalan</a:t>
            </a:r>
            <a:endParaRPr lang="en-US" altLang="en-US" sz="1600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6" name="Rectangle 895"/>
          <p:cNvSpPr>
            <a:spLocks noChangeArrowheads="1"/>
          </p:cNvSpPr>
          <p:nvPr/>
        </p:nvSpPr>
        <p:spPr bwMode="auto">
          <a:xfrm>
            <a:off x="4447619" y="2721454"/>
            <a:ext cx="7090215" cy="4000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121901" tIns="60950" rIns="121901" bIns="60950" anchor="ctr">
            <a:spAutoFit/>
          </a:bodyPr>
          <a:lstStyle/>
          <a:p>
            <a:pPr algn="ctr">
              <a:defRPr/>
            </a:pPr>
            <a:r>
              <a:rPr lang="id-ID" altLang="en-US" dirty="0" smtClean="0">
                <a:latin typeface="Arial" pitchFamily="34" charset="0"/>
                <a:ea typeface="SimSun" pitchFamily="2" charset="-122"/>
              </a:rPr>
              <a:t>Perhitungan </a:t>
            </a:r>
            <a:r>
              <a:rPr lang="en-US" altLang="en-US" dirty="0" err="1" smtClean="0">
                <a:latin typeface="Arial" pitchFamily="34" charset="0"/>
                <a:ea typeface="SimSun" pitchFamily="2" charset="-122"/>
              </a:rPr>
              <a:t>Tarif</a:t>
            </a:r>
            <a:r>
              <a:rPr lang="en-US" altLang="en-US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en-US" dirty="0" err="1" smtClean="0">
                <a:latin typeface="Arial" pitchFamily="34" charset="0"/>
                <a:ea typeface="SimSun" pitchFamily="2" charset="-122"/>
              </a:rPr>
              <a:t>Rawat</a:t>
            </a:r>
            <a:r>
              <a:rPr lang="en-US" altLang="en-US" dirty="0" smtClean="0">
                <a:latin typeface="Arial" pitchFamily="34" charset="0"/>
                <a:ea typeface="SimSun" pitchFamily="2" charset="-122"/>
              </a:rPr>
              <a:t> </a:t>
            </a:r>
            <a:r>
              <a:rPr lang="id-ID" altLang="en-US" dirty="0" smtClean="0">
                <a:latin typeface="Arial" pitchFamily="34" charset="0"/>
                <a:ea typeface="SimSun" pitchFamily="2" charset="-122"/>
              </a:rPr>
              <a:t>Inap</a:t>
            </a:r>
            <a:endParaRPr lang="en-US" altLang="en-US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6211" y="3267626"/>
            <a:ext cx="4093029" cy="4109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Tarif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Klaim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Pasien</a:t>
            </a:r>
            <a:r>
              <a:rPr lang="en-US" sz="1400" b="1" dirty="0">
                <a:solidFill>
                  <a:schemeClr val="tx1"/>
                </a:solidFill>
              </a:rPr>
              <a:t> = (a+ ((</a:t>
            </a:r>
            <a:r>
              <a:rPr lang="en-US" sz="1400" b="1" dirty="0" err="1">
                <a:solidFill>
                  <a:schemeClr val="tx1"/>
                </a:solidFill>
              </a:rPr>
              <a:t>n.b</a:t>
            </a:r>
            <a:r>
              <a:rPr lang="en-US" sz="1400" b="1" dirty="0">
                <a:solidFill>
                  <a:schemeClr val="tx1"/>
                </a:solidFill>
              </a:rPr>
              <a:t>)-a)-c)-d</a:t>
            </a:r>
            <a:endParaRPr lang="id-ID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899"/>
          <p:cNvSpPr>
            <a:spLocks noChangeArrowheads="1"/>
          </p:cNvSpPr>
          <p:nvPr/>
        </p:nvSpPr>
        <p:spPr bwMode="auto">
          <a:xfrm>
            <a:off x="4447619" y="3887051"/>
            <a:ext cx="7151176" cy="24006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21901" tIns="60950" rIns="121901" bIns="60950">
            <a:spAutoFit/>
          </a:bodyPr>
          <a:lstStyle/>
          <a:p>
            <a:pPr>
              <a:defRPr/>
            </a:pPr>
            <a:r>
              <a:rPr lang="en-US" sz="1600" dirty="0" err="1"/>
              <a:t>Tarif</a:t>
            </a:r>
            <a:r>
              <a:rPr lang="en-US" sz="1600" dirty="0"/>
              <a:t> </a:t>
            </a:r>
            <a:r>
              <a:rPr lang="en-US" sz="1600" dirty="0" err="1"/>
              <a:t>klaim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tarif</a:t>
            </a:r>
            <a:r>
              <a:rPr lang="en-US" sz="1600" dirty="0"/>
              <a:t> INA-CBG </a:t>
            </a:r>
            <a:r>
              <a:rPr lang="en-US" sz="1600" dirty="0" err="1"/>
              <a:t>ditambah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LOS </a:t>
            </a:r>
            <a:r>
              <a:rPr lang="id-ID" sz="1600" dirty="0" smtClean="0"/>
              <a:t>(</a:t>
            </a:r>
            <a:r>
              <a:rPr lang="id-ID" sz="1600" i="1" dirty="0" smtClean="0"/>
              <a:t>Length of Stay</a:t>
            </a:r>
            <a:r>
              <a:rPr lang="id-ID" sz="1600" dirty="0" smtClean="0"/>
              <a:t>) </a:t>
            </a:r>
            <a:r>
              <a:rPr lang="en-US" sz="1600" dirty="0" err="1" smtClean="0"/>
              <a:t>pasien</a:t>
            </a:r>
            <a:r>
              <a:rPr lang="en-US" sz="1600" dirty="0" smtClean="0"/>
              <a:t> </a:t>
            </a:r>
            <a:r>
              <a:rPr lang="en-US" sz="1600" dirty="0" err="1"/>
              <a:t>dikalikan</a:t>
            </a:r>
            <a:r>
              <a:rPr lang="en-US" sz="1600" dirty="0"/>
              <a:t> cost per </a:t>
            </a:r>
            <a:r>
              <a:rPr lang="en-US" sz="1600" dirty="0" err="1"/>
              <a:t>hari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a = </a:t>
            </a:r>
            <a:r>
              <a:rPr lang="en-US" sz="1600" dirty="0" err="1"/>
              <a:t>Tarif</a:t>
            </a:r>
            <a:r>
              <a:rPr lang="en-US" sz="1600" dirty="0"/>
              <a:t> INA-CBG </a:t>
            </a:r>
          </a:p>
          <a:p>
            <a:pPr>
              <a:defRPr/>
            </a:pPr>
            <a:r>
              <a:rPr lang="en-US" sz="1600" dirty="0"/>
              <a:t>n = </a:t>
            </a:r>
            <a:r>
              <a:rPr lang="en-US" sz="1600" dirty="0" err="1"/>
              <a:t>Jumlah</a:t>
            </a:r>
            <a:r>
              <a:rPr lang="en-US" sz="1600" dirty="0"/>
              <a:t> LOS</a:t>
            </a:r>
          </a:p>
          <a:p>
            <a:pPr>
              <a:defRPr/>
            </a:pPr>
            <a:r>
              <a:rPr lang="en-US" sz="1600" dirty="0"/>
              <a:t>b = </a:t>
            </a:r>
            <a:r>
              <a:rPr lang="en-US" sz="1600" dirty="0" err="1"/>
              <a:t>Tarif</a:t>
            </a:r>
            <a:r>
              <a:rPr lang="en-US" sz="1600" dirty="0"/>
              <a:t> per Hari </a:t>
            </a:r>
            <a:r>
              <a:rPr lang="en-US" sz="1600" i="1" dirty="0"/>
              <a:t>(Cost per Day)</a:t>
            </a:r>
            <a:endParaRPr lang="en-US" sz="1600" dirty="0"/>
          </a:p>
          <a:p>
            <a:pPr marL="346050" indent="-346050">
              <a:defRPr/>
            </a:pPr>
            <a:r>
              <a:rPr lang="en-US" sz="1600" dirty="0"/>
              <a:t>c </a:t>
            </a:r>
            <a:r>
              <a:rPr lang="en-US" sz="1600" i="1" dirty="0"/>
              <a:t>= </a:t>
            </a:r>
            <a:r>
              <a:rPr lang="en-ID" sz="1600" dirty="0"/>
              <a:t>APD </a:t>
            </a:r>
            <a:r>
              <a:rPr lang="en-ID" sz="1600" dirty="0" err="1"/>
              <a:t>dan</a:t>
            </a:r>
            <a:r>
              <a:rPr lang="en-ID" sz="1600" dirty="0"/>
              <a:t> </a:t>
            </a:r>
            <a:r>
              <a:rPr lang="en-ID" sz="1600" dirty="0" err="1"/>
              <a:t>obat-obatan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bantuan</a:t>
            </a:r>
            <a:r>
              <a:rPr lang="en-ID" sz="1600" dirty="0"/>
              <a:t> (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APBN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pengurang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besaran</a:t>
            </a:r>
            <a:r>
              <a:rPr lang="en-US" sz="1600" dirty="0"/>
              <a:t> </a:t>
            </a:r>
            <a:r>
              <a:rPr lang="en-US" sz="1600" dirty="0" err="1"/>
              <a:t>klaim</a:t>
            </a:r>
            <a:r>
              <a:rPr lang="en-US" sz="1600" dirty="0"/>
              <a:t> yang </a:t>
            </a:r>
            <a:r>
              <a:rPr lang="en-US" sz="1600" dirty="0" err="1"/>
              <a:t>diajukan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sakit</a:t>
            </a:r>
            <a:r>
              <a:rPr lang="en-US" sz="1600" dirty="0"/>
              <a:t>)</a:t>
            </a:r>
          </a:p>
          <a:p>
            <a:pPr marL="346050" indent="-346050">
              <a:defRPr/>
            </a:pPr>
            <a:r>
              <a:rPr lang="en-ID" sz="1600" dirty="0"/>
              <a:t>d = </a:t>
            </a:r>
            <a:r>
              <a:rPr lang="en-ID" sz="1600" dirty="0" err="1"/>
              <a:t>Layanan</a:t>
            </a:r>
            <a:r>
              <a:rPr lang="en-ID" sz="1600" dirty="0"/>
              <a:t> </a:t>
            </a:r>
            <a:r>
              <a:rPr lang="en-ID" sz="1600" dirty="0" err="1"/>
              <a:t>penunjang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endParaRPr lang="en-US" sz="1600" dirty="0"/>
          </a:p>
          <a:p>
            <a:pPr marL="346050" indent="-346050">
              <a:defRPr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871"/>
          <p:cNvSpPr>
            <a:spLocks noChangeArrowheads="1"/>
          </p:cNvSpPr>
          <p:nvPr/>
        </p:nvSpPr>
        <p:spPr bwMode="auto">
          <a:xfrm>
            <a:off x="5030788" y="3452813"/>
            <a:ext cx="463550" cy="300037"/>
          </a:xfrm>
          <a:custGeom>
            <a:avLst/>
            <a:gdLst>
              <a:gd name="T0" fmla="*/ 2147483647 w 830"/>
              <a:gd name="T1" fmla="*/ 2147483647 h 530"/>
              <a:gd name="T2" fmla="*/ 2147483647 w 830"/>
              <a:gd name="T3" fmla="*/ 2147483647 h 530"/>
              <a:gd name="T4" fmla="*/ 2147483647 w 830"/>
              <a:gd name="T5" fmla="*/ 2147483647 h 530"/>
              <a:gd name="T6" fmla="*/ 2147483647 w 830"/>
              <a:gd name="T7" fmla="*/ 2147483647 h 530"/>
              <a:gd name="T8" fmla="*/ 2147483647 w 830"/>
              <a:gd name="T9" fmla="*/ 2147483647 h 530"/>
              <a:gd name="T10" fmla="*/ 2147483647 w 830"/>
              <a:gd name="T11" fmla="*/ 2147483647 h 530"/>
              <a:gd name="T12" fmla="*/ 2147483647 w 830"/>
              <a:gd name="T13" fmla="*/ 2147483647 h 530"/>
              <a:gd name="T14" fmla="*/ 2147483647 w 830"/>
              <a:gd name="T15" fmla="*/ 2147483647 h 530"/>
              <a:gd name="T16" fmla="*/ 2147483647 w 830"/>
              <a:gd name="T17" fmla="*/ 2147483647 h 530"/>
              <a:gd name="T18" fmla="*/ 2147483647 w 830"/>
              <a:gd name="T19" fmla="*/ 2147483647 h 530"/>
              <a:gd name="T20" fmla="*/ 0 w 830"/>
              <a:gd name="T21" fmla="*/ 2147483647 h 530"/>
              <a:gd name="T22" fmla="*/ 0 w 830"/>
              <a:gd name="T23" fmla="*/ 2147483647 h 530"/>
              <a:gd name="T24" fmla="*/ 2147483647 w 830"/>
              <a:gd name="T25" fmla="*/ 0 h 530"/>
              <a:gd name="T26" fmla="*/ 2147483647 w 830"/>
              <a:gd name="T27" fmla="*/ 0 h 530"/>
              <a:gd name="T28" fmla="*/ 2147483647 w 830"/>
              <a:gd name="T29" fmla="*/ 2147483647 h 530"/>
              <a:gd name="T30" fmla="*/ 2147483647 w 830"/>
              <a:gd name="T31" fmla="*/ 2147483647 h 530"/>
              <a:gd name="T32" fmla="*/ 2147483647 w 830"/>
              <a:gd name="T33" fmla="*/ 2147483647 h 530"/>
              <a:gd name="T34" fmla="*/ 2147483647 w 830"/>
              <a:gd name="T35" fmla="*/ 2147483647 h 530"/>
              <a:gd name="T36" fmla="*/ 2147483647 w 830"/>
              <a:gd name="T37" fmla="*/ 2147483647 h 530"/>
              <a:gd name="T38" fmla="*/ 2147483647 w 830"/>
              <a:gd name="T39" fmla="*/ 2147483647 h 530"/>
              <a:gd name="T40" fmla="*/ 2147483647 w 830"/>
              <a:gd name="T41" fmla="*/ 2147483647 h 530"/>
              <a:gd name="T42" fmla="*/ 2147483647 w 830"/>
              <a:gd name="T43" fmla="*/ 2147483647 h 530"/>
              <a:gd name="T44" fmla="*/ 2147483647 w 830"/>
              <a:gd name="T45" fmla="*/ 2147483647 h 530"/>
              <a:gd name="T46" fmla="*/ 2147483647 w 830"/>
              <a:gd name="T47" fmla="*/ 2147483647 h 530"/>
              <a:gd name="T48" fmla="*/ 2147483647 w 830"/>
              <a:gd name="T49" fmla="*/ 2147483647 h 530"/>
              <a:gd name="T50" fmla="*/ 2147483647 w 830"/>
              <a:gd name="T51" fmla="*/ 2147483647 h 530"/>
              <a:gd name="T52" fmla="*/ 2147483647 w 830"/>
              <a:gd name="T53" fmla="*/ 2147483647 h 530"/>
              <a:gd name="T54" fmla="*/ 2147483647 w 830"/>
              <a:gd name="T55" fmla="*/ 2147483647 h 530"/>
              <a:gd name="T56" fmla="*/ 2147483647 w 830"/>
              <a:gd name="T57" fmla="*/ 2147483647 h 530"/>
              <a:gd name="T58" fmla="*/ 2147483647 w 830"/>
              <a:gd name="T59" fmla="*/ 2147483647 h 530"/>
              <a:gd name="T60" fmla="*/ 2147483647 w 830"/>
              <a:gd name="T61" fmla="*/ 2147483647 h 530"/>
              <a:gd name="T62" fmla="*/ 2147483647 w 830"/>
              <a:gd name="T63" fmla="*/ 2147483647 h 530"/>
              <a:gd name="T64" fmla="*/ 2147483647 w 830"/>
              <a:gd name="T65" fmla="*/ 2147483647 h 530"/>
              <a:gd name="T66" fmla="*/ 2147483647 w 830"/>
              <a:gd name="T67" fmla="*/ 2147483647 h 530"/>
              <a:gd name="T68" fmla="*/ 2147483647 w 830"/>
              <a:gd name="T69" fmla="*/ 2147483647 h 530"/>
              <a:gd name="T70" fmla="*/ 2147483647 w 830"/>
              <a:gd name="T71" fmla="*/ 2147483647 h 530"/>
              <a:gd name="T72" fmla="*/ 2147483647 w 830"/>
              <a:gd name="T73" fmla="*/ 2147483647 h 530"/>
              <a:gd name="T74" fmla="*/ 2147483647 w 830"/>
              <a:gd name="T75" fmla="*/ 2147483647 h 530"/>
              <a:gd name="T76" fmla="*/ 2147483647 w 830"/>
              <a:gd name="T77" fmla="*/ 2147483647 h 530"/>
              <a:gd name="T78" fmla="*/ 2147483647 w 830"/>
              <a:gd name="T79" fmla="*/ 2147483647 h 530"/>
              <a:gd name="T80" fmla="*/ 2147483647 w 830"/>
              <a:gd name="T81" fmla="*/ 2147483647 h 530"/>
              <a:gd name="T82" fmla="*/ 2147483647 w 830"/>
              <a:gd name="T83" fmla="*/ 2147483647 h 530"/>
              <a:gd name="T84" fmla="*/ 2147483647 w 830"/>
              <a:gd name="T85" fmla="*/ 2147483647 h 530"/>
              <a:gd name="T86" fmla="*/ 2147483647 w 830"/>
              <a:gd name="T87" fmla="*/ 2147483647 h 530"/>
              <a:gd name="T88" fmla="*/ 2147483647 w 830"/>
              <a:gd name="T89" fmla="*/ 2147483647 h 530"/>
              <a:gd name="T90" fmla="*/ 2147483647 w 830"/>
              <a:gd name="T91" fmla="*/ 2147483647 h 530"/>
              <a:gd name="T92" fmla="*/ 2147483647 w 830"/>
              <a:gd name="T93" fmla="*/ 2147483647 h 530"/>
              <a:gd name="T94" fmla="*/ 2147483647 w 830"/>
              <a:gd name="T95" fmla="*/ 2147483647 h 530"/>
              <a:gd name="T96" fmla="*/ 2147483647 w 830"/>
              <a:gd name="T97" fmla="*/ 2147483647 h 530"/>
              <a:gd name="T98" fmla="*/ 2147483647 w 830"/>
              <a:gd name="T99" fmla="*/ 2147483647 h 5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530"/>
              <a:gd name="T152" fmla="*/ 830 w 830"/>
              <a:gd name="T153" fmla="*/ 530 h 5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530">
                <a:moveTo>
                  <a:pt x="830" y="251"/>
                </a:moveTo>
                <a:cubicBezTo>
                  <a:pt x="830" y="516"/>
                  <a:pt x="830" y="516"/>
                  <a:pt x="830" y="516"/>
                </a:cubicBezTo>
                <a:cubicBezTo>
                  <a:pt x="830" y="524"/>
                  <a:pt x="823" y="530"/>
                  <a:pt x="815" y="530"/>
                </a:cubicBezTo>
                <a:cubicBezTo>
                  <a:pt x="808" y="530"/>
                  <a:pt x="808" y="530"/>
                  <a:pt x="808" y="530"/>
                </a:cubicBezTo>
                <a:cubicBezTo>
                  <a:pt x="800" y="530"/>
                  <a:pt x="793" y="524"/>
                  <a:pt x="793" y="516"/>
                </a:cubicBezTo>
                <a:cubicBezTo>
                  <a:pt x="793" y="348"/>
                  <a:pt x="793" y="348"/>
                  <a:pt x="793" y="348"/>
                </a:cubicBezTo>
                <a:cubicBezTo>
                  <a:pt x="37" y="348"/>
                  <a:pt x="37" y="348"/>
                  <a:pt x="37" y="348"/>
                </a:cubicBezTo>
                <a:cubicBezTo>
                  <a:pt x="37" y="516"/>
                  <a:pt x="37" y="516"/>
                  <a:pt x="37" y="516"/>
                </a:cubicBezTo>
                <a:cubicBezTo>
                  <a:pt x="37" y="524"/>
                  <a:pt x="30" y="530"/>
                  <a:pt x="22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7" y="530"/>
                  <a:pt x="0" y="524"/>
                  <a:pt x="0" y="5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7" y="6"/>
                  <a:pt x="37" y="14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793" y="311"/>
                  <a:pt x="793" y="311"/>
                  <a:pt x="793" y="311"/>
                </a:cubicBezTo>
                <a:cubicBezTo>
                  <a:pt x="793" y="251"/>
                  <a:pt x="793" y="251"/>
                  <a:pt x="793" y="251"/>
                </a:cubicBezTo>
                <a:cubicBezTo>
                  <a:pt x="793" y="243"/>
                  <a:pt x="800" y="237"/>
                  <a:pt x="808" y="237"/>
                </a:cubicBezTo>
                <a:cubicBezTo>
                  <a:pt x="815" y="237"/>
                  <a:pt x="815" y="237"/>
                  <a:pt x="815" y="237"/>
                </a:cubicBezTo>
                <a:cubicBezTo>
                  <a:pt x="823" y="237"/>
                  <a:pt x="830" y="243"/>
                  <a:pt x="830" y="251"/>
                </a:cubicBezTo>
                <a:close/>
                <a:moveTo>
                  <a:pt x="137" y="154"/>
                </a:moveTo>
                <a:cubicBezTo>
                  <a:pt x="84" y="154"/>
                  <a:pt x="59" y="170"/>
                  <a:pt x="59" y="189"/>
                </a:cubicBezTo>
                <a:cubicBezTo>
                  <a:pt x="59" y="197"/>
                  <a:pt x="59" y="213"/>
                  <a:pt x="59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194"/>
                  <a:pt x="241" y="154"/>
                  <a:pt x="137" y="154"/>
                </a:cubicBezTo>
                <a:close/>
                <a:moveTo>
                  <a:pt x="736" y="216"/>
                </a:moveTo>
                <a:cubicBezTo>
                  <a:pt x="736" y="211"/>
                  <a:pt x="730" y="207"/>
                  <a:pt x="722" y="207"/>
                </a:cubicBezTo>
                <a:cubicBezTo>
                  <a:pt x="568" y="207"/>
                  <a:pt x="568" y="207"/>
                  <a:pt x="568" y="207"/>
                </a:cubicBezTo>
                <a:cubicBezTo>
                  <a:pt x="560" y="207"/>
                  <a:pt x="553" y="211"/>
                  <a:pt x="553" y="216"/>
                </a:cubicBezTo>
                <a:cubicBezTo>
                  <a:pt x="553" y="230"/>
                  <a:pt x="553" y="230"/>
                  <a:pt x="553" y="230"/>
                </a:cubicBezTo>
                <a:cubicBezTo>
                  <a:pt x="553" y="235"/>
                  <a:pt x="560" y="240"/>
                  <a:pt x="568" y="240"/>
                </a:cubicBezTo>
                <a:cubicBezTo>
                  <a:pt x="722" y="240"/>
                  <a:pt x="722" y="240"/>
                  <a:pt x="722" y="240"/>
                </a:cubicBezTo>
                <a:cubicBezTo>
                  <a:pt x="730" y="240"/>
                  <a:pt x="736" y="235"/>
                  <a:pt x="736" y="230"/>
                </a:cubicBezTo>
                <a:lnTo>
                  <a:pt x="736" y="216"/>
                </a:lnTo>
                <a:close/>
                <a:moveTo>
                  <a:pt x="765" y="223"/>
                </a:moveTo>
                <a:cubicBezTo>
                  <a:pt x="739" y="223"/>
                  <a:pt x="739" y="223"/>
                  <a:pt x="739" y="223"/>
                </a:cubicBezTo>
                <a:cubicBezTo>
                  <a:pt x="739" y="230"/>
                  <a:pt x="739" y="230"/>
                  <a:pt x="739" y="230"/>
                </a:cubicBezTo>
                <a:cubicBezTo>
                  <a:pt x="739" y="237"/>
                  <a:pt x="732" y="243"/>
                  <a:pt x="722" y="243"/>
                </a:cubicBezTo>
                <a:cubicBezTo>
                  <a:pt x="568" y="243"/>
                  <a:pt x="568" y="243"/>
                  <a:pt x="568" y="243"/>
                </a:cubicBezTo>
                <a:cubicBezTo>
                  <a:pt x="558" y="243"/>
                  <a:pt x="550" y="237"/>
                  <a:pt x="550" y="230"/>
                </a:cubicBezTo>
                <a:cubicBezTo>
                  <a:pt x="550" y="223"/>
                  <a:pt x="550" y="223"/>
                  <a:pt x="550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50" y="230"/>
                  <a:pt x="50" y="238"/>
                </a:cubicBezTo>
                <a:cubicBezTo>
                  <a:pt x="50" y="284"/>
                  <a:pt x="50" y="284"/>
                  <a:pt x="50" y="284"/>
                </a:cubicBezTo>
                <a:cubicBezTo>
                  <a:pt x="50" y="292"/>
                  <a:pt x="57" y="299"/>
                  <a:pt x="65" y="299"/>
                </a:cubicBezTo>
                <a:cubicBezTo>
                  <a:pt x="765" y="299"/>
                  <a:pt x="765" y="299"/>
                  <a:pt x="765" y="299"/>
                </a:cubicBezTo>
                <a:cubicBezTo>
                  <a:pt x="773" y="299"/>
                  <a:pt x="779" y="292"/>
                  <a:pt x="779" y="284"/>
                </a:cubicBezTo>
                <a:cubicBezTo>
                  <a:pt x="779" y="238"/>
                  <a:pt x="779" y="238"/>
                  <a:pt x="779" y="238"/>
                </a:cubicBezTo>
                <a:cubicBezTo>
                  <a:pt x="779" y="230"/>
                  <a:pt x="773" y="223"/>
                  <a:pt x="765" y="2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5061" name="Freeform 911"/>
          <p:cNvSpPr>
            <a:spLocks noChangeArrowheads="1"/>
          </p:cNvSpPr>
          <p:nvPr/>
        </p:nvSpPr>
        <p:spPr bwMode="auto">
          <a:xfrm>
            <a:off x="571500" y="4251325"/>
            <a:ext cx="338138" cy="347663"/>
          </a:xfrm>
          <a:custGeom>
            <a:avLst/>
            <a:gdLst>
              <a:gd name="T0" fmla="*/ 2147483647 w 638"/>
              <a:gd name="T1" fmla="*/ 0 h 638"/>
              <a:gd name="T2" fmla="*/ 2147483647 w 638"/>
              <a:gd name="T3" fmla="*/ 2147483647 h 638"/>
              <a:gd name="T4" fmla="*/ 2147483647 w 638"/>
              <a:gd name="T5" fmla="*/ 2147483647 h 638"/>
              <a:gd name="T6" fmla="*/ 2147483647 w 638"/>
              <a:gd name="T7" fmla="*/ 2147483647 h 638"/>
              <a:gd name="T8" fmla="*/ 2147483647 w 638"/>
              <a:gd name="T9" fmla="*/ 2147483647 h 638"/>
              <a:gd name="T10" fmla="*/ 2147483647 w 638"/>
              <a:gd name="T11" fmla="*/ 2147483647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2147483647 w 638"/>
              <a:gd name="T19" fmla="*/ 2147483647 h 638"/>
              <a:gd name="T20" fmla="*/ 2147483647 w 638"/>
              <a:gd name="T21" fmla="*/ 2147483647 h 638"/>
              <a:gd name="T22" fmla="*/ 2147483647 w 638"/>
              <a:gd name="T23" fmla="*/ 2147483647 h 638"/>
              <a:gd name="T24" fmla="*/ 2147483647 w 638"/>
              <a:gd name="T25" fmla="*/ 2147483647 h 638"/>
              <a:gd name="T26" fmla="*/ 2147483647 w 638"/>
              <a:gd name="T27" fmla="*/ 2147483647 h 638"/>
              <a:gd name="T28" fmla="*/ 2147483647 w 638"/>
              <a:gd name="T29" fmla="*/ 2147483647 h 638"/>
              <a:gd name="T30" fmla="*/ 2147483647 w 638"/>
              <a:gd name="T31" fmla="*/ 2147483647 h 638"/>
              <a:gd name="T32" fmla="*/ 2147483647 w 638"/>
              <a:gd name="T33" fmla="*/ 2147483647 h 638"/>
              <a:gd name="T34" fmla="*/ 2147483647 w 638"/>
              <a:gd name="T35" fmla="*/ 2147483647 h 638"/>
              <a:gd name="T36" fmla="*/ 2147483647 w 638"/>
              <a:gd name="T37" fmla="*/ 2147483647 h 638"/>
              <a:gd name="T38" fmla="*/ 2147483647 w 638"/>
              <a:gd name="T39" fmla="*/ 2147483647 h 638"/>
              <a:gd name="T40" fmla="*/ 2147483647 w 638"/>
              <a:gd name="T41" fmla="*/ 2147483647 h 638"/>
              <a:gd name="T42" fmla="*/ 2147483647 w 638"/>
              <a:gd name="T43" fmla="*/ 2147483647 h 638"/>
              <a:gd name="T44" fmla="*/ 2147483647 w 638"/>
              <a:gd name="T45" fmla="*/ 2147483647 h 638"/>
              <a:gd name="T46" fmla="*/ 2147483647 w 638"/>
              <a:gd name="T47" fmla="*/ 2147483647 h 638"/>
              <a:gd name="T48" fmla="*/ 2147483647 w 638"/>
              <a:gd name="T49" fmla="*/ 2147483647 h 638"/>
              <a:gd name="T50" fmla="*/ 2147483647 w 638"/>
              <a:gd name="T51" fmla="*/ 2147483647 h 638"/>
              <a:gd name="T52" fmla="*/ 2147483647 w 638"/>
              <a:gd name="T53" fmla="*/ 2147483647 h 638"/>
              <a:gd name="T54" fmla="*/ 2147483647 w 638"/>
              <a:gd name="T55" fmla="*/ 2147483647 h 638"/>
              <a:gd name="T56" fmla="*/ 2147483647 w 638"/>
              <a:gd name="T57" fmla="*/ 2147483647 h 638"/>
              <a:gd name="T58" fmla="*/ 2147483647 w 638"/>
              <a:gd name="T59" fmla="*/ 2147483647 h 638"/>
              <a:gd name="T60" fmla="*/ 2147483647 w 638"/>
              <a:gd name="T61" fmla="*/ 2147483647 h 638"/>
              <a:gd name="T62" fmla="*/ 2147483647 w 638"/>
              <a:gd name="T63" fmla="*/ 2147483647 h 638"/>
              <a:gd name="T64" fmla="*/ 2147483647 w 638"/>
              <a:gd name="T65" fmla="*/ 2147483647 h 638"/>
              <a:gd name="T66" fmla="*/ 2147483647 w 638"/>
              <a:gd name="T67" fmla="*/ 2147483647 h 638"/>
              <a:gd name="T68" fmla="*/ 2147483647 w 638"/>
              <a:gd name="T69" fmla="*/ 2147483647 h 638"/>
              <a:gd name="T70" fmla="*/ 2147483647 w 638"/>
              <a:gd name="T71" fmla="*/ 2147483647 h 638"/>
              <a:gd name="T72" fmla="*/ 2147483647 w 638"/>
              <a:gd name="T73" fmla="*/ 2147483647 h 638"/>
              <a:gd name="T74" fmla="*/ 2147483647 w 638"/>
              <a:gd name="T75" fmla="*/ 2147483647 h 638"/>
              <a:gd name="T76" fmla="*/ 2147483647 w 638"/>
              <a:gd name="T77" fmla="*/ 2147483647 h 638"/>
              <a:gd name="T78" fmla="*/ 2147483647 w 638"/>
              <a:gd name="T79" fmla="*/ 2147483647 h 638"/>
              <a:gd name="T80" fmla="*/ 2147483647 w 638"/>
              <a:gd name="T81" fmla="*/ 2147483647 h 638"/>
              <a:gd name="T82" fmla="*/ 2147483647 w 638"/>
              <a:gd name="T83" fmla="*/ 2147483647 h 638"/>
              <a:gd name="T84" fmla="*/ 2147483647 w 638"/>
              <a:gd name="T85" fmla="*/ 2147483647 h 638"/>
              <a:gd name="T86" fmla="*/ 2147483647 w 638"/>
              <a:gd name="T87" fmla="*/ 2147483647 h 638"/>
              <a:gd name="T88" fmla="*/ 2147483647 w 638"/>
              <a:gd name="T89" fmla="*/ 2147483647 h 638"/>
              <a:gd name="T90" fmla="*/ 2147483647 w 638"/>
              <a:gd name="T91" fmla="*/ 2147483647 h 638"/>
              <a:gd name="T92" fmla="*/ 2147483647 w 638"/>
              <a:gd name="T93" fmla="*/ 2147483647 h 638"/>
              <a:gd name="T94" fmla="*/ 2147483647 w 638"/>
              <a:gd name="T95" fmla="*/ 2147483647 h 6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8"/>
              <a:gd name="T145" fmla="*/ 0 h 638"/>
              <a:gd name="T146" fmla="*/ 638 w 638"/>
              <a:gd name="T147" fmla="*/ 638 h 6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8" h="638">
                <a:moveTo>
                  <a:pt x="180" y="224"/>
                </a:moveTo>
                <a:cubicBezTo>
                  <a:pt x="175" y="218"/>
                  <a:pt x="174" y="167"/>
                  <a:pt x="180" y="158"/>
                </a:cubicBezTo>
                <a:cubicBezTo>
                  <a:pt x="181" y="156"/>
                  <a:pt x="183" y="155"/>
                  <a:pt x="185" y="154"/>
                </a:cubicBezTo>
                <a:cubicBezTo>
                  <a:pt x="192" y="68"/>
                  <a:pt x="250" y="0"/>
                  <a:pt x="320" y="0"/>
                </a:cubicBezTo>
                <a:cubicBezTo>
                  <a:pt x="391" y="0"/>
                  <a:pt x="448" y="68"/>
                  <a:pt x="455" y="155"/>
                </a:cubicBezTo>
                <a:cubicBezTo>
                  <a:pt x="456" y="155"/>
                  <a:pt x="458" y="156"/>
                  <a:pt x="459" y="158"/>
                </a:cubicBezTo>
                <a:cubicBezTo>
                  <a:pt x="465" y="167"/>
                  <a:pt x="463" y="218"/>
                  <a:pt x="459" y="224"/>
                </a:cubicBezTo>
                <a:cubicBezTo>
                  <a:pt x="456" y="228"/>
                  <a:pt x="451" y="230"/>
                  <a:pt x="446" y="232"/>
                </a:cubicBezTo>
                <a:cubicBezTo>
                  <a:pt x="434" y="270"/>
                  <a:pt x="412" y="302"/>
                  <a:pt x="384" y="321"/>
                </a:cubicBezTo>
                <a:cubicBezTo>
                  <a:pt x="388" y="359"/>
                  <a:pt x="388" y="359"/>
                  <a:pt x="388" y="359"/>
                </a:cubicBezTo>
                <a:cubicBezTo>
                  <a:pt x="406" y="366"/>
                  <a:pt x="406" y="366"/>
                  <a:pt x="406" y="366"/>
                </a:cubicBezTo>
                <a:cubicBezTo>
                  <a:pt x="404" y="379"/>
                  <a:pt x="400" y="396"/>
                  <a:pt x="396" y="413"/>
                </a:cubicBezTo>
                <a:cubicBezTo>
                  <a:pt x="392" y="427"/>
                  <a:pt x="387" y="441"/>
                  <a:pt x="383" y="451"/>
                </a:cubicBezTo>
                <a:cubicBezTo>
                  <a:pt x="380" y="459"/>
                  <a:pt x="376" y="464"/>
                  <a:pt x="374" y="466"/>
                </a:cubicBezTo>
                <a:cubicBezTo>
                  <a:pt x="373" y="466"/>
                  <a:pt x="372" y="467"/>
                  <a:pt x="370" y="468"/>
                </a:cubicBezTo>
                <a:cubicBezTo>
                  <a:pt x="367" y="469"/>
                  <a:pt x="362" y="469"/>
                  <a:pt x="357" y="470"/>
                </a:cubicBezTo>
                <a:cubicBezTo>
                  <a:pt x="353" y="471"/>
                  <a:pt x="349" y="471"/>
                  <a:pt x="345" y="472"/>
                </a:cubicBezTo>
                <a:cubicBezTo>
                  <a:pt x="340" y="472"/>
                  <a:pt x="336" y="472"/>
                  <a:pt x="332" y="472"/>
                </a:cubicBezTo>
                <a:cubicBezTo>
                  <a:pt x="328" y="472"/>
                  <a:pt x="325" y="472"/>
                  <a:pt x="323" y="473"/>
                </a:cubicBezTo>
                <a:cubicBezTo>
                  <a:pt x="322" y="473"/>
                  <a:pt x="320" y="472"/>
                  <a:pt x="319" y="472"/>
                </a:cubicBezTo>
                <a:cubicBezTo>
                  <a:pt x="315" y="472"/>
                  <a:pt x="311" y="472"/>
                  <a:pt x="306" y="472"/>
                </a:cubicBezTo>
                <a:cubicBezTo>
                  <a:pt x="302" y="472"/>
                  <a:pt x="298" y="471"/>
                  <a:pt x="294" y="471"/>
                </a:cubicBezTo>
                <a:cubicBezTo>
                  <a:pt x="289" y="470"/>
                  <a:pt x="285" y="470"/>
                  <a:pt x="281" y="469"/>
                </a:cubicBezTo>
                <a:cubicBezTo>
                  <a:pt x="277" y="468"/>
                  <a:pt x="274" y="467"/>
                  <a:pt x="271" y="466"/>
                </a:cubicBezTo>
                <a:cubicBezTo>
                  <a:pt x="270" y="465"/>
                  <a:pt x="269" y="464"/>
                  <a:pt x="268" y="462"/>
                </a:cubicBezTo>
                <a:cubicBezTo>
                  <a:pt x="265" y="457"/>
                  <a:pt x="260" y="448"/>
                  <a:pt x="255" y="438"/>
                </a:cubicBezTo>
                <a:cubicBezTo>
                  <a:pt x="251" y="428"/>
                  <a:pt x="246" y="416"/>
                  <a:pt x="242" y="405"/>
                </a:cubicBezTo>
                <a:cubicBezTo>
                  <a:pt x="238" y="391"/>
                  <a:pt x="234" y="377"/>
                  <a:pt x="232" y="366"/>
                </a:cubicBezTo>
                <a:cubicBezTo>
                  <a:pt x="250" y="359"/>
                  <a:pt x="250" y="359"/>
                  <a:pt x="250" y="359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27" y="300"/>
                  <a:pt x="205" y="270"/>
                  <a:pt x="194" y="232"/>
                </a:cubicBezTo>
                <a:cubicBezTo>
                  <a:pt x="189" y="231"/>
                  <a:pt x="183" y="228"/>
                  <a:pt x="180" y="224"/>
                </a:cubicBezTo>
                <a:close/>
                <a:moveTo>
                  <a:pt x="625" y="638"/>
                </a:moveTo>
                <a:cubicBezTo>
                  <a:pt x="609" y="638"/>
                  <a:pt x="342" y="638"/>
                  <a:pt x="320" y="638"/>
                </a:cubicBezTo>
                <a:cubicBezTo>
                  <a:pt x="320" y="638"/>
                  <a:pt x="319" y="638"/>
                  <a:pt x="318" y="638"/>
                </a:cubicBezTo>
                <a:cubicBezTo>
                  <a:pt x="296" y="638"/>
                  <a:pt x="29" y="638"/>
                  <a:pt x="13" y="638"/>
                </a:cubicBezTo>
                <a:cubicBezTo>
                  <a:pt x="0" y="638"/>
                  <a:pt x="19" y="463"/>
                  <a:pt x="29" y="449"/>
                </a:cubicBezTo>
                <a:cubicBezTo>
                  <a:pt x="39" y="435"/>
                  <a:pt x="79" y="423"/>
                  <a:pt x="79" y="423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20" y="382"/>
                  <a:pt x="224" y="398"/>
                  <a:pt x="230" y="413"/>
                </a:cubicBezTo>
                <a:cubicBezTo>
                  <a:pt x="234" y="424"/>
                  <a:pt x="238" y="435"/>
                  <a:pt x="242" y="445"/>
                </a:cubicBezTo>
                <a:cubicBezTo>
                  <a:pt x="247" y="455"/>
                  <a:pt x="251" y="463"/>
                  <a:pt x="255" y="469"/>
                </a:cubicBezTo>
                <a:cubicBezTo>
                  <a:pt x="259" y="474"/>
                  <a:pt x="262" y="478"/>
                  <a:pt x="265" y="479"/>
                </a:cubicBezTo>
                <a:cubicBezTo>
                  <a:pt x="266" y="480"/>
                  <a:pt x="267" y="480"/>
                  <a:pt x="268" y="480"/>
                </a:cubicBezTo>
                <a:cubicBezTo>
                  <a:pt x="272" y="482"/>
                  <a:pt x="276" y="483"/>
                  <a:pt x="281" y="484"/>
                </a:cubicBezTo>
                <a:cubicBezTo>
                  <a:pt x="285" y="484"/>
                  <a:pt x="289" y="485"/>
                  <a:pt x="294" y="486"/>
                </a:cubicBezTo>
                <a:cubicBezTo>
                  <a:pt x="298" y="486"/>
                  <a:pt x="302" y="486"/>
                  <a:pt x="306" y="487"/>
                </a:cubicBezTo>
                <a:cubicBezTo>
                  <a:pt x="310" y="487"/>
                  <a:pt x="313" y="487"/>
                  <a:pt x="316" y="487"/>
                </a:cubicBezTo>
                <a:cubicBezTo>
                  <a:pt x="317" y="523"/>
                  <a:pt x="319" y="549"/>
                  <a:pt x="323" y="566"/>
                </a:cubicBezTo>
                <a:cubicBezTo>
                  <a:pt x="325" y="575"/>
                  <a:pt x="328" y="581"/>
                  <a:pt x="331" y="584"/>
                </a:cubicBezTo>
                <a:cubicBezTo>
                  <a:pt x="332" y="585"/>
                  <a:pt x="332" y="585"/>
                  <a:pt x="333" y="585"/>
                </a:cubicBezTo>
                <a:cubicBezTo>
                  <a:pt x="335" y="586"/>
                  <a:pt x="337" y="587"/>
                  <a:pt x="339" y="588"/>
                </a:cubicBezTo>
                <a:cubicBezTo>
                  <a:pt x="341" y="589"/>
                  <a:pt x="344" y="589"/>
                  <a:pt x="347" y="590"/>
                </a:cubicBezTo>
                <a:cubicBezTo>
                  <a:pt x="349" y="590"/>
                  <a:pt x="352" y="591"/>
                  <a:pt x="355" y="591"/>
                </a:cubicBezTo>
                <a:cubicBezTo>
                  <a:pt x="357" y="591"/>
                  <a:pt x="360" y="591"/>
                  <a:pt x="362" y="592"/>
                </a:cubicBezTo>
                <a:cubicBezTo>
                  <a:pt x="365" y="592"/>
                  <a:pt x="368" y="592"/>
                  <a:pt x="370" y="592"/>
                </a:cubicBezTo>
                <a:cubicBezTo>
                  <a:pt x="373" y="592"/>
                  <a:pt x="376" y="592"/>
                  <a:pt x="377" y="592"/>
                </a:cubicBezTo>
                <a:cubicBezTo>
                  <a:pt x="378" y="592"/>
                  <a:pt x="378" y="592"/>
                  <a:pt x="378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80" y="592"/>
                  <a:pt x="383" y="592"/>
                  <a:pt x="386" y="592"/>
                </a:cubicBezTo>
                <a:cubicBezTo>
                  <a:pt x="388" y="592"/>
                  <a:pt x="391" y="592"/>
                  <a:pt x="394" y="592"/>
                </a:cubicBezTo>
                <a:cubicBezTo>
                  <a:pt x="396" y="591"/>
                  <a:pt x="399" y="591"/>
                  <a:pt x="402" y="591"/>
                </a:cubicBezTo>
                <a:cubicBezTo>
                  <a:pt x="404" y="591"/>
                  <a:pt x="407" y="590"/>
                  <a:pt x="409" y="590"/>
                </a:cubicBezTo>
                <a:cubicBezTo>
                  <a:pt x="412" y="589"/>
                  <a:pt x="415" y="589"/>
                  <a:pt x="417" y="588"/>
                </a:cubicBezTo>
                <a:cubicBezTo>
                  <a:pt x="419" y="587"/>
                  <a:pt x="421" y="586"/>
                  <a:pt x="423" y="585"/>
                </a:cubicBezTo>
                <a:cubicBezTo>
                  <a:pt x="424" y="585"/>
                  <a:pt x="424" y="585"/>
                  <a:pt x="425" y="584"/>
                </a:cubicBezTo>
                <a:cubicBezTo>
                  <a:pt x="428" y="581"/>
                  <a:pt x="431" y="575"/>
                  <a:pt x="433" y="566"/>
                </a:cubicBezTo>
                <a:cubicBezTo>
                  <a:pt x="437" y="550"/>
                  <a:pt x="439" y="526"/>
                  <a:pt x="440" y="493"/>
                </a:cubicBezTo>
                <a:cubicBezTo>
                  <a:pt x="441" y="492"/>
                  <a:pt x="442" y="492"/>
                  <a:pt x="443" y="492"/>
                </a:cubicBezTo>
                <a:cubicBezTo>
                  <a:pt x="444" y="491"/>
                  <a:pt x="445" y="491"/>
                  <a:pt x="446" y="490"/>
                </a:cubicBezTo>
                <a:cubicBezTo>
                  <a:pt x="447" y="490"/>
                  <a:pt x="448" y="489"/>
                  <a:pt x="449" y="488"/>
                </a:cubicBezTo>
                <a:cubicBezTo>
                  <a:pt x="450" y="487"/>
                  <a:pt x="451" y="486"/>
                  <a:pt x="452" y="485"/>
                </a:cubicBezTo>
                <a:cubicBezTo>
                  <a:pt x="454" y="484"/>
                  <a:pt x="455" y="482"/>
                  <a:pt x="456" y="480"/>
                </a:cubicBezTo>
                <a:cubicBezTo>
                  <a:pt x="458" y="477"/>
                  <a:pt x="459" y="473"/>
                  <a:pt x="459" y="468"/>
                </a:cubicBezTo>
                <a:cubicBezTo>
                  <a:pt x="459" y="464"/>
                  <a:pt x="458" y="460"/>
                  <a:pt x="456" y="456"/>
                </a:cubicBezTo>
                <a:cubicBezTo>
                  <a:pt x="455" y="454"/>
                  <a:pt x="454" y="453"/>
                  <a:pt x="452" y="451"/>
                </a:cubicBezTo>
                <a:cubicBezTo>
                  <a:pt x="451" y="450"/>
                  <a:pt x="450" y="449"/>
                  <a:pt x="449" y="448"/>
                </a:cubicBezTo>
                <a:cubicBezTo>
                  <a:pt x="448" y="448"/>
                  <a:pt x="447" y="447"/>
                  <a:pt x="446" y="446"/>
                </a:cubicBezTo>
                <a:cubicBezTo>
                  <a:pt x="445" y="446"/>
                  <a:pt x="444" y="445"/>
                  <a:pt x="443" y="445"/>
                </a:cubicBezTo>
                <a:cubicBezTo>
                  <a:pt x="442" y="444"/>
                  <a:pt x="441" y="444"/>
                  <a:pt x="440" y="444"/>
                </a:cubicBezTo>
                <a:cubicBezTo>
                  <a:pt x="439" y="443"/>
                  <a:pt x="438" y="443"/>
                  <a:pt x="437" y="443"/>
                </a:cubicBezTo>
                <a:cubicBezTo>
                  <a:pt x="436" y="443"/>
                  <a:pt x="434" y="443"/>
                  <a:pt x="433" y="443"/>
                </a:cubicBezTo>
                <a:cubicBezTo>
                  <a:pt x="433" y="443"/>
                  <a:pt x="433" y="443"/>
                  <a:pt x="433" y="443"/>
                </a:cubicBezTo>
                <a:cubicBezTo>
                  <a:pt x="432" y="443"/>
                  <a:pt x="431" y="443"/>
                  <a:pt x="430" y="443"/>
                </a:cubicBezTo>
                <a:cubicBezTo>
                  <a:pt x="429" y="443"/>
                  <a:pt x="428" y="443"/>
                  <a:pt x="427" y="444"/>
                </a:cubicBezTo>
                <a:cubicBezTo>
                  <a:pt x="426" y="444"/>
                  <a:pt x="425" y="444"/>
                  <a:pt x="424" y="445"/>
                </a:cubicBezTo>
                <a:cubicBezTo>
                  <a:pt x="423" y="445"/>
                  <a:pt x="422" y="446"/>
                  <a:pt x="421" y="446"/>
                </a:cubicBezTo>
                <a:cubicBezTo>
                  <a:pt x="420" y="447"/>
                  <a:pt x="419" y="448"/>
                  <a:pt x="418" y="448"/>
                </a:cubicBezTo>
                <a:cubicBezTo>
                  <a:pt x="416" y="449"/>
                  <a:pt x="415" y="450"/>
                  <a:pt x="414" y="451"/>
                </a:cubicBezTo>
                <a:cubicBezTo>
                  <a:pt x="413" y="453"/>
                  <a:pt x="412" y="454"/>
                  <a:pt x="411" y="456"/>
                </a:cubicBezTo>
                <a:cubicBezTo>
                  <a:pt x="409" y="460"/>
                  <a:pt x="408" y="464"/>
                  <a:pt x="408" y="468"/>
                </a:cubicBezTo>
                <a:cubicBezTo>
                  <a:pt x="408" y="473"/>
                  <a:pt x="409" y="477"/>
                  <a:pt x="411" y="480"/>
                </a:cubicBezTo>
                <a:cubicBezTo>
                  <a:pt x="412" y="482"/>
                  <a:pt x="413" y="484"/>
                  <a:pt x="414" y="485"/>
                </a:cubicBezTo>
                <a:cubicBezTo>
                  <a:pt x="415" y="486"/>
                  <a:pt x="416" y="487"/>
                  <a:pt x="418" y="488"/>
                </a:cubicBezTo>
                <a:cubicBezTo>
                  <a:pt x="419" y="489"/>
                  <a:pt x="420" y="490"/>
                  <a:pt x="421" y="490"/>
                </a:cubicBezTo>
                <a:cubicBezTo>
                  <a:pt x="422" y="491"/>
                  <a:pt x="423" y="491"/>
                  <a:pt x="424" y="492"/>
                </a:cubicBezTo>
                <a:cubicBezTo>
                  <a:pt x="424" y="492"/>
                  <a:pt x="425" y="492"/>
                  <a:pt x="426" y="492"/>
                </a:cubicBezTo>
                <a:cubicBezTo>
                  <a:pt x="425" y="496"/>
                  <a:pt x="425" y="500"/>
                  <a:pt x="425" y="504"/>
                </a:cubicBezTo>
                <a:cubicBezTo>
                  <a:pt x="424" y="532"/>
                  <a:pt x="421" y="558"/>
                  <a:pt x="417" y="569"/>
                </a:cubicBezTo>
                <a:cubicBezTo>
                  <a:pt x="417" y="571"/>
                  <a:pt x="416" y="572"/>
                  <a:pt x="416" y="573"/>
                </a:cubicBezTo>
                <a:cubicBezTo>
                  <a:pt x="414" y="574"/>
                  <a:pt x="412" y="574"/>
                  <a:pt x="409" y="575"/>
                </a:cubicBezTo>
                <a:cubicBezTo>
                  <a:pt x="407" y="575"/>
                  <a:pt x="404" y="576"/>
                  <a:pt x="402" y="576"/>
                </a:cubicBezTo>
                <a:cubicBezTo>
                  <a:pt x="399" y="576"/>
                  <a:pt x="396" y="577"/>
                  <a:pt x="394" y="577"/>
                </a:cubicBezTo>
                <a:cubicBezTo>
                  <a:pt x="391" y="577"/>
                  <a:pt x="388" y="577"/>
                  <a:pt x="386" y="577"/>
                </a:cubicBezTo>
                <a:cubicBezTo>
                  <a:pt x="383" y="578"/>
                  <a:pt x="380" y="578"/>
                  <a:pt x="378" y="578"/>
                </a:cubicBezTo>
                <a:cubicBezTo>
                  <a:pt x="378" y="578"/>
                  <a:pt x="378" y="578"/>
                  <a:pt x="378" y="578"/>
                </a:cubicBezTo>
                <a:cubicBezTo>
                  <a:pt x="376" y="578"/>
                  <a:pt x="373" y="578"/>
                  <a:pt x="370" y="577"/>
                </a:cubicBezTo>
                <a:cubicBezTo>
                  <a:pt x="368" y="577"/>
                  <a:pt x="365" y="577"/>
                  <a:pt x="362" y="577"/>
                </a:cubicBezTo>
                <a:cubicBezTo>
                  <a:pt x="360" y="577"/>
                  <a:pt x="357" y="576"/>
                  <a:pt x="355" y="576"/>
                </a:cubicBezTo>
                <a:cubicBezTo>
                  <a:pt x="352" y="576"/>
                  <a:pt x="349" y="575"/>
                  <a:pt x="347" y="575"/>
                </a:cubicBezTo>
                <a:cubicBezTo>
                  <a:pt x="344" y="574"/>
                  <a:pt x="342" y="574"/>
                  <a:pt x="341" y="573"/>
                </a:cubicBezTo>
                <a:cubicBezTo>
                  <a:pt x="340" y="572"/>
                  <a:pt x="339" y="571"/>
                  <a:pt x="339" y="569"/>
                </a:cubicBezTo>
                <a:cubicBezTo>
                  <a:pt x="336" y="558"/>
                  <a:pt x="333" y="531"/>
                  <a:pt x="331" y="504"/>
                </a:cubicBezTo>
                <a:cubicBezTo>
                  <a:pt x="331" y="498"/>
                  <a:pt x="331" y="492"/>
                  <a:pt x="330" y="487"/>
                </a:cubicBezTo>
                <a:cubicBezTo>
                  <a:pt x="331" y="487"/>
                  <a:pt x="331" y="487"/>
                  <a:pt x="332" y="487"/>
                </a:cubicBezTo>
                <a:cubicBezTo>
                  <a:pt x="335" y="487"/>
                  <a:pt x="340" y="487"/>
                  <a:pt x="345" y="486"/>
                </a:cubicBezTo>
                <a:cubicBezTo>
                  <a:pt x="349" y="486"/>
                  <a:pt x="353" y="486"/>
                  <a:pt x="357" y="485"/>
                </a:cubicBezTo>
                <a:cubicBezTo>
                  <a:pt x="362" y="484"/>
                  <a:pt x="366" y="484"/>
                  <a:pt x="370" y="483"/>
                </a:cubicBezTo>
                <a:cubicBezTo>
                  <a:pt x="374" y="482"/>
                  <a:pt x="378" y="480"/>
                  <a:pt x="381" y="479"/>
                </a:cubicBezTo>
                <a:cubicBezTo>
                  <a:pt x="381" y="479"/>
                  <a:pt x="382" y="478"/>
                  <a:pt x="383" y="478"/>
                </a:cubicBezTo>
                <a:cubicBezTo>
                  <a:pt x="387" y="474"/>
                  <a:pt x="391" y="467"/>
                  <a:pt x="396" y="458"/>
                </a:cubicBezTo>
                <a:cubicBezTo>
                  <a:pt x="400" y="447"/>
                  <a:pt x="405" y="434"/>
                  <a:pt x="408" y="421"/>
                </a:cubicBezTo>
                <a:cubicBezTo>
                  <a:pt x="414" y="402"/>
                  <a:pt x="418" y="383"/>
                  <a:pt x="420" y="371"/>
                </a:cubicBezTo>
                <a:cubicBezTo>
                  <a:pt x="559" y="423"/>
                  <a:pt x="559" y="423"/>
                  <a:pt x="559" y="423"/>
                </a:cubicBezTo>
                <a:cubicBezTo>
                  <a:pt x="559" y="423"/>
                  <a:pt x="599" y="435"/>
                  <a:pt x="609" y="449"/>
                </a:cubicBezTo>
                <a:cubicBezTo>
                  <a:pt x="619" y="463"/>
                  <a:pt x="638" y="638"/>
                  <a:pt x="625" y="638"/>
                </a:cubicBezTo>
                <a:close/>
                <a:moveTo>
                  <a:pt x="214" y="513"/>
                </a:moveTo>
                <a:cubicBezTo>
                  <a:pt x="208" y="513"/>
                  <a:pt x="208" y="513"/>
                  <a:pt x="208" y="513"/>
                </a:cubicBezTo>
                <a:cubicBezTo>
                  <a:pt x="201" y="513"/>
                  <a:pt x="201" y="513"/>
                  <a:pt x="201" y="513"/>
                </a:cubicBezTo>
                <a:cubicBezTo>
                  <a:pt x="194" y="513"/>
                  <a:pt x="194" y="513"/>
                  <a:pt x="194" y="513"/>
                </a:cubicBezTo>
                <a:cubicBezTo>
                  <a:pt x="187" y="513"/>
                  <a:pt x="187" y="513"/>
                  <a:pt x="187" y="513"/>
                </a:cubicBezTo>
                <a:cubicBezTo>
                  <a:pt x="181" y="513"/>
                  <a:pt x="181" y="513"/>
                  <a:pt x="181" y="513"/>
                </a:cubicBezTo>
                <a:cubicBezTo>
                  <a:pt x="174" y="513"/>
                  <a:pt x="174" y="513"/>
                  <a:pt x="174" y="513"/>
                </a:cubicBezTo>
                <a:cubicBezTo>
                  <a:pt x="170" y="513"/>
                  <a:pt x="170" y="513"/>
                  <a:pt x="170" y="51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8" y="469"/>
                  <a:pt x="168" y="469"/>
                  <a:pt x="168" y="469"/>
                </a:cubicBezTo>
                <a:cubicBezTo>
                  <a:pt x="166" y="469"/>
                  <a:pt x="166" y="469"/>
                  <a:pt x="166" y="469"/>
                </a:cubicBezTo>
                <a:cubicBezTo>
                  <a:pt x="165" y="469"/>
                  <a:pt x="165" y="469"/>
                  <a:pt x="165" y="469"/>
                </a:cubicBezTo>
                <a:cubicBezTo>
                  <a:pt x="164" y="469"/>
                  <a:pt x="164" y="469"/>
                  <a:pt x="164" y="469"/>
                </a:cubicBezTo>
                <a:cubicBezTo>
                  <a:pt x="163" y="469"/>
                  <a:pt x="163" y="469"/>
                  <a:pt x="163" y="469"/>
                </a:cubicBezTo>
                <a:cubicBezTo>
                  <a:pt x="162" y="469"/>
                  <a:pt x="162" y="469"/>
                  <a:pt x="162" y="469"/>
                </a:cubicBezTo>
                <a:cubicBezTo>
                  <a:pt x="160" y="469"/>
                  <a:pt x="160" y="469"/>
                  <a:pt x="160" y="469"/>
                </a:cubicBezTo>
                <a:cubicBezTo>
                  <a:pt x="159" y="469"/>
                  <a:pt x="159" y="469"/>
                  <a:pt x="159" y="469"/>
                </a:cubicBezTo>
                <a:cubicBezTo>
                  <a:pt x="158" y="469"/>
                  <a:pt x="158" y="469"/>
                  <a:pt x="158" y="469"/>
                </a:cubicBezTo>
                <a:cubicBezTo>
                  <a:pt x="157" y="469"/>
                  <a:pt x="157" y="469"/>
                  <a:pt x="157" y="469"/>
                </a:cubicBezTo>
                <a:cubicBezTo>
                  <a:pt x="155" y="469"/>
                  <a:pt x="155" y="469"/>
                  <a:pt x="155" y="469"/>
                </a:cubicBezTo>
                <a:cubicBezTo>
                  <a:pt x="154" y="469"/>
                  <a:pt x="154" y="469"/>
                  <a:pt x="154" y="469"/>
                </a:cubicBezTo>
                <a:cubicBezTo>
                  <a:pt x="153" y="469"/>
                  <a:pt x="153" y="469"/>
                  <a:pt x="153" y="469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51" y="469"/>
                  <a:pt x="151" y="469"/>
                  <a:pt x="151" y="469"/>
                </a:cubicBezTo>
                <a:cubicBezTo>
                  <a:pt x="151" y="513"/>
                  <a:pt x="151" y="513"/>
                  <a:pt x="151" y="513"/>
                </a:cubicBezTo>
                <a:cubicBezTo>
                  <a:pt x="147" y="513"/>
                  <a:pt x="147" y="513"/>
                  <a:pt x="147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33" y="513"/>
                  <a:pt x="133" y="513"/>
                  <a:pt x="133" y="513"/>
                </a:cubicBezTo>
                <a:cubicBezTo>
                  <a:pt x="126" y="513"/>
                  <a:pt x="126" y="513"/>
                  <a:pt x="126" y="513"/>
                </a:cubicBezTo>
                <a:cubicBezTo>
                  <a:pt x="120" y="513"/>
                  <a:pt x="120" y="513"/>
                  <a:pt x="120" y="513"/>
                </a:cubicBezTo>
                <a:cubicBezTo>
                  <a:pt x="113" y="513"/>
                  <a:pt x="113" y="513"/>
                  <a:pt x="113" y="513"/>
                </a:cubicBezTo>
                <a:cubicBezTo>
                  <a:pt x="106" y="513"/>
                  <a:pt x="106" y="513"/>
                  <a:pt x="106" y="513"/>
                </a:cubicBezTo>
                <a:cubicBezTo>
                  <a:pt x="106" y="533"/>
                  <a:pt x="106" y="533"/>
                  <a:pt x="106" y="533"/>
                </a:cubicBezTo>
                <a:cubicBezTo>
                  <a:pt x="113" y="533"/>
                  <a:pt x="113" y="533"/>
                  <a:pt x="113" y="533"/>
                </a:cubicBezTo>
                <a:cubicBezTo>
                  <a:pt x="120" y="533"/>
                  <a:pt x="120" y="533"/>
                  <a:pt x="120" y="533"/>
                </a:cubicBezTo>
                <a:cubicBezTo>
                  <a:pt x="126" y="533"/>
                  <a:pt x="126" y="533"/>
                  <a:pt x="126" y="533"/>
                </a:cubicBezTo>
                <a:cubicBezTo>
                  <a:pt x="133" y="533"/>
                  <a:pt x="133" y="533"/>
                  <a:pt x="133" y="533"/>
                </a:cubicBezTo>
                <a:cubicBezTo>
                  <a:pt x="140" y="533"/>
                  <a:pt x="140" y="533"/>
                  <a:pt x="140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51" y="533"/>
                  <a:pt x="151" y="533"/>
                  <a:pt x="151" y="533"/>
                </a:cubicBezTo>
                <a:cubicBezTo>
                  <a:pt x="151" y="577"/>
                  <a:pt x="151" y="577"/>
                  <a:pt x="151" y="577"/>
                </a:cubicBezTo>
                <a:cubicBezTo>
                  <a:pt x="152" y="577"/>
                  <a:pt x="152" y="577"/>
                  <a:pt x="152" y="577"/>
                </a:cubicBezTo>
                <a:cubicBezTo>
                  <a:pt x="153" y="577"/>
                  <a:pt x="153" y="577"/>
                  <a:pt x="153" y="577"/>
                </a:cubicBezTo>
                <a:cubicBezTo>
                  <a:pt x="154" y="577"/>
                  <a:pt x="154" y="577"/>
                  <a:pt x="154" y="577"/>
                </a:cubicBezTo>
                <a:cubicBezTo>
                  <a:pt x="155" y="577"/>
                  <a:pt x="155" y="577"/>
                  <a:pt x="155" y="577"/>
                </a:cubicBezTo>
                <a:cubicBezTo>
                  <a:pt x="157" y="577"/>
                  <a:pt x="157" y="577"/>
                  <a:pt x="157" y="577"/>
                </a:cubicBezTo>
                <a:cubicBezTo>
                  <a:pt x="158" y="577"/>
                  <a:pt x="158" y="577"/>
                  <a:pt x="158" y="577"/>
                </a:cubicBezTo>
                <a:cubicBezTo>
                  <a:pt x="159" y="577"/>
                  <a:pt x="159" y="577"/>
                  <a:pt x="159" y="577"/>
                </a:cubicBezTo>
                <a:cubicBezTo>
                  <a:pt x="160" y="577"/>
                  <a:pt x="160" y="577"/>
                  <a:pt x="160" y="577"/>
                </a:cubicBezTo>
                <a:cubicBezTo>
                  <a:pt x="162" y="577"/>
                  <a:pt x="162" y="577"/>
                  <a:pt x="162" y="577"/>
                </a:cubicBezTo>
                <a:cubicBezTo>
                  <a:pt x="163" y="577"/>
                  <a:pt x="163" y="577"/>
                  <a:pt x="163" y="577"/>
                </a:cubicBezTo>
                <a:cubicBezTo>
                  <a:pt x="164" y="577"/>
                  <a:pt x="164" y="577"/>
                  <a:pt x="164" y="577"/>
                </a:cubicBezTo>
                <a:cubicBezTo>
                  <a:pt x="165" y="577"/>
                  <a:pt x="165" y="577"/>
                  <a:pt x="165" y="577"/>
                </a:cubicBezTo>
                <a:cubicBezTo>
                  <a:pt x="166" y="577"/>
                  <a:pt x="166" y="577"/>
                  <a:pt x="166" y="577"/>
                </a:cubicBezTo>
                <a:cubicBezTo>
                  <a:pt x="168" y="577"/>
                  <a:pt x="168" y="577"/>
                  <a:pt x="168" y="577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70" y="577"/>
                  <a:pt x="170" y="577"/>
                  <a:pt x="170" y="577"/>
                </a:cubicBezTo>
                <a:cubicBezTo>
                  <a:pt x="170" y="533"/>
                  <a:pt x="170" y="533"/>
                  <a:pt x="170" y="533"/>
                </a:cubicBezTo>
                <a:cubicBezTo>
                  <a:pt x="174" y="533"/>
                  <a:pt x="174" y="533"/>
                  <a:pt x="174" y="533"/>
                </a:cubicBezTo>
                <a:cubicBezTo>
                  <a:pt x="181" y="533"/>
                  <a:pt x="181" y="533"/>
                  <a:pt x="181" y="533"/>
                </a:cubicBezTo>
                <a:cubicBezTo>
                  <a:pt x="187" y="533"/>
                  <a:pt x="187" y="533"/>
                  <a:pt x="187" y="533"/>
                </a:cubicBezTo>
                <a:cubicBezTo>
                  <a:pt x="194" y="533"/>
                  <a:pt x="194" y="533"/>
                  <a:pt x="194" y="533"/>
                </a:cubicBezTo>
                <a:cubicBezTo>
                  <a:pt x="201" y="533"/>
                  <a:pt x="201" y="533"/>
                  <a:pt x="201" y="533"/>
                </a:cubicBezTo>
                <a:cubicBezTo>
                  <a:pt x="208" y="533"/>
                  <a:pt x="208" y="533"/>
                  <a:pt x="208" y="533"/>
                </a:cubicBezTo>
                <a:cubicBezTo>
                  <a:pt x="214" y="533"/>
                  <a:pt x="214" y="533"/>
                  <a:pt x="214" y="533"/>
                </a:cubicBezTo>
                <a:lnTo>
                  <a:pt x="214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5062" name="Title 1"/>
          <p:cNvSpPr>
            <a:spLocks noGrp="1"/>
          </p:cNvSpPr>
          <p:nvPr>
            <p:ph type="title"/>
          </p:nvPr>
        </p:nvSpPr>
        <p:spPr>
          <a:xfrm>
            <a:off x="2543175" y="153737"/>
            <a:ext cx="8105775" cy="627313"/>
          </a:xfrm>
        </p:spPr>
        <p:txBody>
          <a:bodyPr/>
          <a:lstStyle/>
          <a:p>
            <a:pPr algn="ctr" eaLnBrk="1" hangingPunct="1"/>
            <a:r>
              <a:rPr lang="id-ID" altLang="en-US" sz="36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TARIF PER HARI (</a:t>
            </a:r>
            <a:r>
              <a:rPr lang="id-ID" altLang="en-US" sz="3600" b="1" i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COST PER DAY</a:t>
            </a:r>
            <a:r>
              <a:rPr lang="id-ID" altLang="en-US" sz="3600" b="1" dirty="0" smtClean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IN" altLang="en-US" sz="3600" b="1" dirty="0" smtClean="0">
              <a:solidFill>
                <a:srgbClr val="00206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18879"/>
              </p:ext>
            </p:extLst>
          </p:nvPr>
        </p:nvGraphicFramePr>
        <p:xfrm>
          <a:off x="455613" y="1104209"/>
          <a:ext cx="6307137" cy="5298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NO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KRITERIA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TARIF PER </a:t>
                      </a:r>
                      <a:r>
                        <a:rPr lang="id-ID" sz="1500" dirty="0">
                          <a:effectLst/>
                        </a:rPr>
                        <a:t>HARI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5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SUSPEK/PROB</a:t>
                      </a:r>
                      <a:r>
                        <a:rPr lang="en-US" sz="1200" dirty="0" smtClean="0">
                          <a:effectLst/>
                        </a:rPr>
                        <a:t>ABEL/KONFIRMASI</a:t>
                      </a:r>
                      <a:r>
                        <a:rPr lang="id-ID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TANPA </a:t>
                      </a:r>
                      <a:r>
                        <a:rPr lang="en-US" sz="1200" dirty="0">
                          <a:effectLst/>
                        </a:rPr>
                        <a:t>KOMORBID DAN ATAU KOMPLIKASI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12.000.000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 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15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SUSPEK/PROBABEL/KONFIRMASI </a:t>
                      </a:r>
                      <a:r>
                        <a:rPr lang="en-US" sz="1200" dirty="0" smtClean="0">
                          <a:effectLst/>
                        </a:rPr>
                        <a:t>DENGAN </a:t>
                      </a:r>
                      <a:r>
                        <a:rPr lang="en-US" sz="1200" dirty="0">
                          <a:effectLst/>
                        </a:rPr>
                        <a:t>KOMORBID DAN/ATAU KOMPLIKASI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ICU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2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Isolasi</a:t>
                      </a:r>
                      <a:r>
                        <a:rPr lang="en-US" sz="1400" dirty="0">
                          <a:effectLst/>
                        </a:rPr>
                        <a:t> non </a:t>
                      </a:r>
                      <a:r>
                        <a:rPr lang="en-US" sz="1400" dirty="0" err="1">
                          <a:effectLst/>
                        </a:rPr>
                        <a:t>tekanan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negatif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tanpa</a:t>
                      </a:r>
                      <a:r>
                        <a:rPr lang="en-US" sz="1400" dirty="0">
                          <a:effectLst/>
                        </a:rPr>
                        <a:t> ventilator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9.500.000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323" marR="4532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Rectangle 899"/>
          <p:cNvSpPr>
            <a:spLocks noChangeArrowheads="1"/>
          </p:cNvSpPr>
          <p:nvPr/>
        </p:nvSpPr>
        <p:spPr bwMode="auto">
          <a:xfrm>
            <a:off x="7493793" y="3233024"/>
            <a:ext cx="4114800" cy="3170078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ysDash"/>
            <a:miter lim="800000"/>
            <a:headEnd/>
            <a:tailEnd/>
          </a:ln>
        </p:spPr>
        <p:txBody>
          <a:bodyPr wrap="square" lIns="121901" tIns="60950" rIns="121901" bIns="60950">
            <a:spAutoFit/>
          </a:bodyPr>
          <a:lstStyle/>
          <a:p>
            <a:pPr marL="236521" lvl="1" indent="-236521">
              <a:buFont typeface="Wingdings" panose="05000000000000000000" pitchFamily="2" charset="2"/>
              <a:buChar char="§"/>
              <a:defRPr/>
            </a:pPr>
            <a:r>
              <a:rPr lang="id-ID" i="1" dirty="0">
                <a:cs typeface="+mn-cs"/>
              </a:rPr>
              <a:t>Cost per day</a:t>
            </a:r>
            <a:r>
              <a:rPr lang="id-ID" dirty="0">
                <a:cs typeface="+mn-cs"/>
              </a:rPr>
              <a:t> untuk rumah sakit </a:t>
            </a:r>
            <a:r>
              <a:rPr lang="en-GB" dirty="0" err="1">
                <a:cs typeface="+mn-cs"/>
              </a:rPr>
              <a:t>rumah</a:t>
            </a:r>
            <a:r>
              <a:rPr lang="en-GB" dirty="0">
                <a:cs typeface="+mn-cs"/>
              </a:rPr>
              <a:t> </a:t>
            </a:r>
            <a:r>
              <a:rPr lang="en-GB" dirty="0" err="1">
                <a:cs typeface="+mn-cs"/>
              </a:rPr>
              <a:t>sakit</a:t>
            </a:r>
            <a:r>
              <a:rPr lang="en-GB" dirty="0">
                <a:cs typeface="+mn-cs"/>
              </a:rPr>
              <a:t> </a:t>
            </a:r>
            <a:r>
              <a:rPr lang="id-ID" dirty="0" smtClean="0">
                <a:cs typeface="+mn-cs"/>
              </a:rPr>
              <a:t>lapangan/darurat </a:t>
            </a:r>
            <a:r>
              <a:rPr lang="id-ID" dirty="0">
                <a:cs typeface="+mn-cs"/>
              </a:rPr>
              <a:t>adalah 60% dari </a:t>
            </a:r>
            <a:r>
              <a:rPr lang="id-ID" i="1" dirty="0">
                <a:cs typeface="+mn-cs"/>
              </a:rPr>
              <a:t>cost per day</a:t>
            </a:r>
            <a:r>
              <a:rPr lang="en-GB" dirty="0">
                <a:cs typeface="+mn-cs"/>
              </a:rPr>
              <a:t>. </a:t>
            </a:r>
            <a:endParaRPr lang="id-ID" dirty="0" smtClean="0">
              <a:cs typeface="+mn-cs"/>
            </a:endParaRPr>
          </a:p>
          <a:p>
            <a:pPr marL="236521" lvl="1" indent="-236521">
              <a:buFont typeface="Wingdings" panose="05000000000000000000" pitchFamily="2" charset="2"/>
              <a:buChar char="§"/>
              <a:defRPr/>
            </a:pPr>
            <a:endParaRPr lang="id-ID" i="1" dirty="0"/>
          </a:p>
          <a:p>
            <a:pPr marL="236521" lvl="1" indent="-236521">
              <a:buFont typeface="Wingdings" panose="05000000000000000000" pitchFamily="2" charset="2"/>
              <a:buChar char="§"/>
              <a:defRPr/>
            </a:pPr>
            <a:r>
              <a:rPr lang="en-ID" i="1" dirty="0" smtClean="0"/>
              <a:t>Cost </a:t>
            </a:r>
            <a:r>
              <a:rPr lang="en-ID" i="1" dirty="0"/>
              <a:t>per day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i="1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id-ID" dirty="0"/>
              <a:t>suspek/probable/konfirmasi </a:t>
            </a:r>
            <a:r>
              <a:rPr lang="en-ID" dirty="0"/>
              <a:t>COVID-19 </a:t>
            </a:r>
            <a:r>
              <a:rPr lang="en-ID" dirty="0" err="1"/>
              <a:t>dengan</a:t>
            </a:r>
            <a:r>
              <a:rPr lang="en-ID" i="1" dirty="0"/>
              <a:t> co-</a:t>
            </a:r>
            <a:r>
              <a:rPr lang="en-ID" i="1" dirty="0" err="1"/>
              <a:t>insidens</a:t>
            </a:r>
            <a:r>
              <a:rPr lang="en-ID" dirty="0"/>
              <a:t>, total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dikurangi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besaran</a:t>
            </a:r>
            <a:r>
              <a:rPr lang="en-ID" dirty="0"/>
              <a:t> </a:t>
            </a:r>
            <a:r>
              <a:rPr lang="en-ID" dirty="0" err="1"/>
              <a:t>tarif</a:t>
            </a:r>
            <a:r>
              <a:rPr lang="en-ID" dirty="0"/>
              <a:t> </a:t>
            </a:r>
            <a:r>
              <a:rPr lang="en-ID" dirty="0" err="1"/>
              <a:t>akomodasi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 3 rata-rata </a:t>
            </a:r>
            <a:r>
              <a:rPr lang="en-ID" dirty="0" err="1"/>
              <a:t>sebesar</a:t>
            </a:r>
            <a:r>
              <a:rPr lang="en-ID" dirty="0"/>
              <a:t> Rp.200.000,-(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ratus</a:t>
            </a:r>
            <a:r>
              <a:rPr lang="en-ID" dirty="0"/>
              <a:t> </a:t>
            </a:r>
            <a:r>
              <a:rPr lang="en-ID" dirty="0" err="1"/>
              <a:t>ribu</a:t>
            </a:r>
            <a:r>
              <a:rPr lang="en-ID" dirty="0"/>
              <a:t> rupiah).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85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D129851-8755-4599-9F04-3F3F9B0109F9}"/>
              </a:ext>
            </a:extLst>
          </p:cNvPr>
          <p:cNvSpPr txBox="1">
            <a:spLocks/>
          </p:cNvSpPr>
          <p:nvPr/>
        </p:nvSpPr>
        <p:spPr>
          <a:xfrm>
            <a:off x="1105988" y="3429000"/>
            <a:ext cx="3622765" cy="226422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Modern 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CB9BCF-22DA-47B3-9A44-CE4A445753CD}"/>
              </a:ext>
            </a:extLst>
          </p:cNvPr>
          <p:cNvSpPr txBox="1"/>
          <p:nvPr/>
        </p:nvSpPr>
        <p:spPr>
          <a:xfrm>
            <a:off x="8002624" y="1305342"/>
            <a:ext cx="30833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446567" y="393405"/>
            <a:ext cx="11206717" cy="6092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8002624" y="202019"/>
            <a:ext cx="3501804" cy="659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 smtClean="0"/>
              <a:t>NORMA TARIF</a:t>
            </a:r>
            <a:endParaRPr lang="en-ID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42406"/>
              </p:ext>
            </p:extLst>
          </p:nvPr>
        </p:nvGraphicFramePr>
        <p:xfrm>
          <a:off x="731572" y="1305342"/>
          <a:ext cx="5019259" cy="899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5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APD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HARGA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Alat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Pelindung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Diri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(APD)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Rp. 400.000/</a:t>
                      </a:r>
                      <a:r>
                        <a:rPr lang="en-US" sz="1600" dirty="0" err="1">
                          <a:effectLst/>
                        </a:rPr>
                        <a:t>satuan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6567" y="531628"/>
            <a:ext cx="663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Tarif pengurang APD, Obat, dan Layanan Penunjang</a:t>
            </a:r>
            <a:endParaRPr lang="id-ID" sz="2000" b="1" dirty="0"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29541"/>
              </p:ext>
            </p:extLst>
          </p:nvPr>
        </p:nvGraphicFramePr>
        <p:xfrm>
          <a:off x="743366" y="2649628"/>
          <a:ext cx="4995673" cy="3292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OBAT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tx1"/>
                          </a:solidFill>
                          <a:effectLst/>
                        </a:rPr>
                        <a:t>HARGA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Azitromisin </a:t>
                      </a:r>
                      <a:r>
                        <a:rPr lang="en-US" sz="1400" dirty="0">
                          <a:effectLst/>
                        </a:rPr>
                        <a:t>tab </a:t>
                      </a:r>
                      <a:r>
                        <a:rPr lang="en-US" sz="1400" dirty="0" err="1">
                          <a:effectLst/>
                        </a:rPr>
                        <a:t>sal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selaput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id-ID" sz="1400" dirty="0">
                          <a:effectLst/>
                        </a:rPr>
                        <a:t>500 mg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Rp.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1.7</a:t>
                      </a:r>
                      <a:r>
                        <a:rPr lang="en-US" sz="1400" dirty="0">
                          <a:effectLst/>
                        </a:rPr>
                        <a:t>78</a:t>
                      </a:r>
                      <a:r>
                        <a:rPr lang="id-ID" sz="1400" dirty="0">
                          <a:effectLst/>
                        </a:rPr>
                        <a:t>/tablet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Azitromisin </a:t>
                      </a:r>
                      <a:r>
                        <a:rPr lang="en-US" sz="1400" dirty="0" err="1">
                          <a:effectLst/>
                        </a:rPr>
                        <a:t>serb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inj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id-ID" sz="1400" dirty="0">
                          <a:effectLst/>
                        </a:rPr>
                        <a:t>500 mg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Rp.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110.000/vial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Levoflo</a:t>
                      </a:r>
                      <a:r>
                        <a:rPr lang="en-US" sz="1400" dirty="0" err="1">
                          <a:effectLst/>
                        </a:rPr>
                        <a:t>ksasin</a:t>
                      </a:r>
                      <a:r>
                        <a:rPr lang="id-ID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inf</a:t>
                      </a:r>
                      <a:r>
                        <a:rPr lang="en-US" sz="1400" dirty="0">
                          <a:effectLst/>
                        </a:rPr>
                        <a:t> 5 </a:t>
                      </a:r>
                      <a:r>
                        <a:rPr lang="id-ID" sz="1400" dirty="0">
                          <a:effectLst/>
                        </a:rPr>
                        <a:t>mg</a:t>
                      </a:r>
                      <a:r>
                        <a:rPr lang="en-US" sz="1400" dirty="0">
                          <a:effectLst/>
                        </a:rPr>
                        <a:t>/ml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Rp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19.206/vial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Le</a:t>
                      </a:r>
                      <a:r>
                        <a:rPr lang="en-US" sz="1400" dirty="0">
                          <a:effectLst/>
                        </a:rPr>
                        <a:t>v</a:t>
                      </a:r>
                      <a:r>
                        <a:rPr lang="id-ID" sz="1400" dirty="0">
                          <a:effectLst/>
                        </a:rPr>
                        <a:t>oflo</a:t>
                      </a:r>
                      <a:r>
                        <a:rPr lang="en-US" sz="1400" dirty="0" err="1">
                          <a:effectLst/>
                        </a:rPr>
                        <a:t>ksas</a:t>
                      </a:r>
                      <a:r>
                        <a:rPr lang="id-ID" sz="1400" dirty="0">
                          <a:effectLst/>
                        </a:rPr>
                        <a:t>in </a:t>
                      </a:r>
                      <a:r>
                        <a:rPr lang="en-US" sz="1400" dirty="0">
                          <a:effectLst/>
                        </a:rPr>
                        <a:t>tab </a:t>
                      </a:r>
                      <a:r>
                        <a:rPr lang="en-US" sz="1400" dirty="0" err="1">
                          <a:effectLst/>
                        </a:rPr>
                        <a:t>sal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selaput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id-ID" sz="1400" dirty="0">
                          <a:effectLst/>
                        </a:rPr>
                        <a:t>500 mg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Rp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528/</a:t>
                      </a:r>
                      <a:r>
                        <a:rPr lang="id-ID" sz="1400" dirty="0">
                          <a:effectLst/>
                        </a:rPr>
                        <a:t>tablet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Kloro</a:t>
                      </a: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id-ID" sz="1400">
                          <a:effectLst/>
                        </a:rPr>
                        <a:t>uin tab 250 mg 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Rp.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850/tablet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Oseltamivir 75 mg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Rp.</a:t>
                      </a:r>
                      <a:endParaRPr lang="en-US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0.010</a:t>
                      </a:r>
                      <a:r>
                        <a:rPr lang="id-ID" sz="1400" dirty="0">
                          <a:effectLst/>
                        </a:rPr>
                        <a:t>/kapsul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69" marR="685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29333"/>
              </p:ext>
            </p:extLst>
          </p:nvPr>
        </p:nvGraphicFramePr>
        <p:xfrm>
          <a:off x="6175641" y="1069961"/>
          <a:ext cx="5064625" cy="3981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PEMERIKSAAN LABORATORIUM DAN RADIOLOGI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BIAYA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1 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Asam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Laktat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2 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Procalcitonin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400.000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136.000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5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4 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Semua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jenis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kultur</a:t>
                      </a:r>
                      <a:r>
                        <a:rPr lang="en-US" sz="1200" dirty="0">
                          <a:effectLst/>
                        </a:rPr>
                        <a:t> MO (</a:t>
                      </a:r>
                      <a:r>
                        <a:rPr lang="en-US" sz="1200" dirty="0" err="1">
                          <a:effectLst/>
                        </a:rPr>
                        <a:t>aerob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resistensi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326.000 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5 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 Dimer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192.000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6 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172.000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7 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APTT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8 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Waktu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perdarahan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9 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Anti HIV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151.000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Analisa</a:t>
                      </a:r>
                      <a:r>
                        <a:rPr lang="en-US" sz="1200" dirty="0">
                          <a:effectLst/>
                        </a:rPr>
                        <a:t> gas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11.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Albumin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200" dirty="0">
                          <a:effectLst/>
                        </a:rPr>
                        <a:t>12.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Thorax AP/PA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115.000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Rectangle 899"/>
          <p:cNvSpPr>
            <a:spLocks noChangeArrowheads="1"/>
          </p:cNvSpPr>
          <p:nvPr/>
        </p:nvSpPr>
        <p:spPr bwMode="auto">
          <a:xfrm>
            <a:off x="6175641" y="5377038"/>
            <a:ext cx="5328787" cy="9848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1901" tIns="60950" rIns="121901" bIns="609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/>
            <a:r>
              <a:rPr lang="en-ID" altLang="en-US" sz="1400" dirty="0" err="1"/>
              <a:t>Apabila</a:t>
            </a:r>
            <a:r>
              <a:rPr lang="en-ID" altLang="en-US" sz="1400" dirty="0"/>
              <a:t> </a:t>
            </a:r>
            <a:r>
              <a:rPr lang="en-ID" altLang="en-US" sz="1400" dirty="0" err="1"/>
              <a:t>rumah</a:t>
            </a:r>
            <a:r>
              <a:rPr lang="en-ID" altLang="en-US" sz="1400" dirty="0"/>
              <a:t> </a:t>
            </a:r>
            <a:r>
              <a:rPr lang="en-ID" altLang="en-US" sz="1400" dirty="0" err="1"/>
              <a:t>sakit</a:t>
            </a:r>
            <a:r>
              <a:rPr lang="en-ID" altLang="en-US" sz="1400" dirty="0"/>
              <a:t> </a:t>
            </a:r>
            <a:r>
              <a:rPr lang="en-ID" altLang="en-US" sz="1400" dirty="0" err="1"/>
              <a:t>tidak</a:t>
            </a:r>
            <a:r>
              <a:rPr lang="en-ID" altLang="en-US" sz="1400" dirty="0"/>
              <a:t> </a:t>
            </a:r>
            <a:r>
              <a:rPr lang="en-ID" altLang="en-US" sz="1400" dirty="0" err="1"/>
              <a:t>melakukan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pemeriksaan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laboratorium</a:t>
            </a:r>
            <a:r>
              <a:rPr lang="en-ID" altLang="en-US" sz="1400" dirty="0"/>
              <a:t> </a:t>
            </a:r>
            <a:r>
              <a:rPr lang="en-ID" altLang="en-US" sz="1400" dirty="0" err="1"/>
              <a:t>dan</a:t>
            </a:r>
            <a:r>
              <a:rPr lang="en-ID" altLang="en-US" sz="1400" dirty="0"/>
              <a:t> </a:t>
            </a:r>
            <a:r>
              <a:rPr lang="en-ID" altLang="en-US" sz="1400" dirty="0" err="1" smtClean="0"/>
              <a:t>radiologi</a:t>
            </a:r>
            <a:r>
              <a:rPr lang="en-ID" altLang="en-US" sz="1400" dirty="0" smtClean="0"/>
              <a:t>, </a:t>
            </a:r>
            <a:r>
              <a:rPr lang="en-ID" altLang="en-US" sz="1400" dirty="0" err="1"/>
              <a:t>maka</a:t>
            </a:r>
            <a:r>
              <a:rPr lang="en-ID" altLang="en-US" sz="1400" dirty="0"/>
              <a:t> </a:t>
            </a:r>
            <a:r>
              <a:rPr lang="en-ID" altLang="en-US" sz="1400" dirty="0" err="1"/>
              <a:t>biaya</a:t>
            </a:r>
            <a:r>
              <a:rPr lang="en-ID" altLang="en-US" sz="1400" dirty="0"/>
              <a:t> yang </a:t>
            </a:r>
            <a:r>
              <a:rPr lang="en-ID" altLang="en-US" sz="1400" dirty="0" err="1"/>
              <a:t>akan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dibayarkan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dari</a:t>
            </a:r>
            <a:r>
              <a:rPr lang="en-ID" altLang="en-US" sz="1400" dirty="0"/>
              <a:t> total </a:t>
            </a:r>
            <a:r>
              <a:rPr lang="en-ID" altLang="en-US" sz="1400" dirty="0" err="1"/>
              <a:t>klaim</a:t>
            </a:r>
            <a:r>
              <a:rPr lang="en-ID" altLang="en-US" sz="1400" dirty="0"/>
              <a:t> 1 (</a:t>
            </a:r>
            <a:r>
              <a:rPr lang="en-ID" altLang="en-US" sz="1400" dirty="0" err="1"/>
              <a:t>satu</a:t>
            </a:r>
            <a:r>
              <a:rPr lang="en-ID" altLang="en-US" sz="1400" dirty="0"/>
              <a:t>) episode </a:t>
            </a:r>
            <a:r>
              <a:rPr lang="en-ID" altLang="en-US" sz="1400" dirty="0" err="1"/>
              <a:t>pelayanan</a:t>
            </a:r>
            <a:r>
              <a:rPr lang="en-ID" altLang="en-US" sz="1400" dirty="0"/>
              <a:t> COVID-19 per </a:t>
            </a:r>
            <a:r>
              <a:rPr lang="en-ID" altLang="en-US" sz="1400" dirty="0" err="1"/>
              <a:t>pasien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akan</a:t>
            </a:r>
            <a:r>
              <a:rPr lang="en-ID" altLang="en-US" sz="1400" dirty="0"/>
              <a:t> </a:t>
            </a:r>
            <a:r>
              <a:rPr lang="en-ID" altLang="en-US" sz="1400" dirty="0" err="1"/>
              <a:t>dikurangi</a:t>
            </a:r>
            <a:r>
              <a:rPr lang="en-ID" altLang="en-US" sz="1400" dirty="0"/>
              <a:t> 1 (</a:t>
            </a:r>
            <a:r>
              <a:rPr lang="en-ID" altLang="en-US" sz="1400" dirty="0" err="1"/>
              <a:t>satu</a:t>
            </a:r>
            <a:r>
              <a:rPr lang="en-ID" altLang="en-US" sz="1400" dirty="0"/>
              <a:t>) kali </a:t>
            </a:r>
            <a:r>
              <a:rPr lang="en-ID" altLang="en-US" sz="1400" dirty="0" err="1"/>
              <a:t>dengan</a:t>
            </a:r>
            <a:r>
              <a:rPr lang="en-ID" altLang="en-US" sz="1400" dirty="0"/>
              <a:t> total </a:t>
            </a:r>
            <a:r>
              <a:rPr lang="en-ID" altLang="en-US" sz="1400" dirty="0" err="1"/>
              <a:t>jumlah</a:t>
            </a:r>
            <a:r>
              <a:rPr lang="en-ID" altLang="en-US" sz="1400" dirty="0"/>
              <a:t> </a:t>
            </a:r>
            <a:r>
              <a:rPr lang="en-ID" altLang="en-US" sz="1400" dirty="0" err="1"/>
              <a:t>pemeriksaan</a:t>
            </a:r>
            <a:r>
              <a:rPr lang="en-ID" altLang="en-US" sz="1400" dirty="0"/>
              <a:t> yang </a:t>
            </a:r>
            <a:r>
              <a:rPr lang="en-ID" altLang="en-US" sz="1400" dirty="0" err="1"/>
              <a:t>tidak</a:t>
            </a:r>
            <a:r>
              <a:rPr lang="en-ID" altLang="en-US" sz="1400" dirty="0"/>
              <a:t> </a:t>
            </a:r>
            <a:r>
              <a:rPr lang="en-ID" altLang="en-US" sz="1400" dirty="0" err="1"/>
              <a:t>dilakukan</a:t>
            </a:r>
            <a:endParaRPr lang="en-US" altLang="en-US" sz="1400" b="1" dirty="0"/>
          </a:p>
        </p:txBody>
      </p:sp>
      <p:sp>
        <p:nvSpPr>
          <p:cNvPr id="3" name="Down Arrow 2"/>
          <p:cNvSpPr/>
          <p:nvPr/>
        </p:nvSpPr>
        <p:spPr>
          <a:xfrm>
            <a:off x="8707953" y="4969363"/>
            <a:ext cx="838200" cy="31618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4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247647" y="271587"/>
            <a:ext cx="11677649" cy="6276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AutoNum type="alphaLcPeriod"/>
            </a:pP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3400423" y="138855"/>
            <a:ext cx="5372100" cy="565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NORMA TARIF</a:t>
            </a:r>
            <a:endParaRPr lang="en-ID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899"/>
          <p:cNvSpPr>
            <a:spLocks noChangeArrowheads="1"/>
          </p:cNvSpPr>
          <p:nvPr/>
        </p:nvSpPr>
        <p:spPr bwMode="auto">
          <a:xfrm>
            <a:off x="788983" y="869596"/>
            <a:ext cx="10594975" cy="1944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21901" tIns="60950" rIns="121901" bIns="60950">
            <a:spAutoFit/>
          </a:bodyPr>
          <a:lstStyle/>
          <a:p>
            <a:pPr>
              <a:defRPr/>
            </a:pPr>
            <a:r>
              <a:rPr lang="id-ID" sz="1400" dirty="0" smtClean="0"/>
              <a:t>TARIF </a:t>
            </a:r>
            <a:r>
              <a:rPr lang="id-ID" sz="1200" dirty="0" smtClean="0"/>
              <a:t>UNTUK </a:t>
            </a:r>
            <a:r>
              <a:rPr lang="en-ID" sz="1200" dirty="0" smtClean="0"/>
              <a:t>RUJUKAN</a:t>
            </a:r>
            <a:endParaRPr lang="en-ID" sz="1200" dirty="0"/>
          </a:p>
          <a:p>
            <a:pPr marL="342874" indent="-342874">
              <a:buFont typeface="Wingdings" panose="05000000000000000000" pitchFamily="2" charset="2"/>
              <a:buChar char="§"/>
              <a:defRPr/>
            </a:pP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yang </a:t>
            </a:r>
            <a:r>
              <a:rPr lang="en-ID" sz="1200" dirty="0" err="1"/>
              <a:t>merujuk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COVID-19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rujukan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lain yang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fasilitas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melakukan</a:t>
            </a:r>
            <a:r>
              <a:rPr lang="en-ID" sz="1200" dirty="0"/>
              <a:t> </a:t>
            </a:r>
            <a:r>
              <a:rPr lang="en-ID" sz="1200" dirty="0" err="1"/>
              <a:t>penatalaksanaan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pelayanan</a:t>
            </a:r>
            <a:r>
              <a:rPr lang="en-ID" sz="1200" dirty="0"/>
              <a:t> Covid-19,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diberlakukan</a:t>
            </a:r>
            <a:r>
              <a:rPr lang="en-ID" sz="1200" dirty="0"/>
              <a:t> </a:t>
            </a:r>
            <a:r>
              <a:rPr lang="en-ID" sz="1200" dirty="0" err="1"/>
              <a:t>norma</a:t>
            </a:r>
            <a:r>
              <a:rPr lang="en-ID" sz="1200" dirty="0"/>
              <a:t> </a:t>
            </a:r>
            <a:r>
              <a:rPr lang="en-ID" sz="1200" dirty="0" err="1"/>
              <a:t>pembayaran</a:t>
            </a:r>
            <a:r>
              <a:rPr lang="en-ID" sz="1200" dirty="0"/>
              <a:t> </a:t>
            </a:r>
            <a:r>
              <a:rPr lang="en-ID" sz="1200" dirty="0" err="1"/>
              <a:t>sebagai</a:t>
            </a:r>
            <a:r>
              <a:rPr lang="en-ID" sz="1200" dirty="0"/>
              <a:t> </a:t>
            </a:r>
            <a:r>
              <a:rPr lang="en-ID" sz="1200" dirty="0" err="1"/>
              <a:t>berikut</a:t>
            </a:r>
            <a:r>
              <a:rPr lang="en-ID" sz="1200" dirty="0"/>
              <a:t>: 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≤ 6 jam, </a:t>
            </a:r>
            <a:r>
              <a:rPr lang="en-ID" sz="1200" dirty="0" err="1"/>
              <a:t>dibayar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INA-CBG </a:t>
            </a:r>
            <a:r>
              <a:rPr lang="en-ID" sz="1200" dirty="0" err="1"/>
              <a:t>rawat</a:t>
            </a:r>
            <a:r>
              <a:rPr lang="en-ID" sz="1200" dirty="0"/>
              <a:t> </a:t>
            </a:r>
            <a:r>
              <a:rPr lang="en-ID" sz="1200" dirty="0" err="1"/>
              <a:t>jalan</a:t>
            </a:r>
            <a:r>
              <a:rPr lang="id-ID" sz="1200" dirty="0"/>
              <a:t>.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6 jam-2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70 %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id-ID" sz="1200" dirty="0"/>
              <a:t>.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2-5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80 %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  <a:endParaRPr lang="en-US" sz="1200" dirty="0"/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Merawat</a:t>
            </a:r>
            <a:r>
              <a:rPr lang="en-ID" sz="1200" dirty="0"/>
              <a:t> &gt; 5 </a:t>
            </a:r>
            <a:r>
              <a:rPr lang="en-ID" sz="1200" dirty="0" err="1"/>
              <a:t>hari</a:t>
            </a:r>
            <a:r>
              <a:rPr lang="en-ID" sz="1200" dirty="0"/>
              <a:t>, </a:t>
            </a:r>
            <a:r>
              <a:rPr lang="en-ID" sz="1200" dirty="0" err="1"/>
              <a:t>dibayar</a:t>
            </a:r>
            <a:r>
              <a:rPr lang="en-ID" sz="1200" dirty="0"/>
              <a:t> 100%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</a:p>
          <a:p>
            <a:pPr marL="628650" indent="-28575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ID" sz="1200" dirty="0" err="1"/>
              <a:t>Bila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</a:t>
            </a:r>
            <a:r>
              <a:rPr lang="id-ID" sz="1200" dirty="0"/>
              <a:t>suspek/</a:t>
            </a:r>
            <a:r>
              <a:rPr lang="id-ID" sz="1200" i="1" dirty="0"/>
              <a:t>probable</a:t>
            </a:r>
            <a:r>
              <a:rPr lang="id-ID" sz="1200" dirty="0"/>
              <a:t>/</a:t>
            </a:r>
            <a:r>
              <a:rPr lang="en-ID" sz="1200" dirty="0" err="1"/>
              <a:t>konfirmasi</a:t>
            </a:r>
            <a:r>
              <a:rPr lang="en-ID" sz="1200" dirty="0"/>
              <a:t> Covid-19 </a:t>
            </a:r>
            <a:r>
              <a:rPr lang="en-ID" sz="1200" dirty="0" err="1"/>
              <a:t>datang</a:t>
            </a:r>
            <a:r>
              <a:rPr lang="en-ID" sz="1200" dirty="0"/>
              <a:t> </a:t>
            </a:r>
            <a:r>
              <a:rPr lang="en-ID" sz="1200" dirty="0" err="1"/>
              <a:t>ke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kondisi</a:t>
            </a:r>
            <a:r>
              <a:rPr lang="en-ID" sz="1200" dirty="0"/>
              <a:t> </a:t>
            </a:r>
            <a:r>
              <a:rPr lang="en-ID" sz="1200" dirty="0" err="1"/>
              <a:t>berat</a:t>
            </a:r>
            <a:r>
              <a:rPr lang="en-ID" sz="1200" dirty="0"/>
              <a:t>, </a:t>
            </a:r>
            <a:r>
              <a:rPr lang="en-ID" sz="1200" dirty="0" err="1"/>
              <a:t>kemudian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</a:t>
            </a:r>
            <a:r>
              <a:rPr lang="en-ID" sz="1200" dirty="0" err="1"/>
              <a:t>tersebut</a:t>
            </a:r>
            <a:r>
              <a:rPr lang="en-ID" sz="1200" dirty="0"/>
              <a:t>  </a:t>
            </a:r>
            <a:r>
              <a:rPr lang="en-ID" sz="1200" dirty="0" err="1"/>
              <a:t>meninggal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dibayar</a:t>
            </a:r>
            <a:r>
              <a:rPr lang="en-ID" sz="1200" dirty="0"/>
              <a:t> 100%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tarif</a:t>
            </a:r>
            <a:r>
              <a:rPr lang="en-ID" sz="1200" dirty="0"/>
              <a:t> </a:t>
            </a:r>
            <a:r>
              <a:rPr lang="en-ID" sz="1200" dirty="0" err="1"/>
              <a:t>klaim</a:t>
            </a:r>
            <a:r>
              <a:rPr lang="en-ID" sz="1200" dirty="0"/>
              <a:t>. </a:t>
            </a:r>
            <a:r>
              <a:rPr lang="en-ID" sz="1200" dirty="0" err="1" smtClean="0"/>
              <a:t>Dibuktikan</a:t>
            </a:r>
            <a:r>
              <a:rPr lang="en-ID" sz="1200" dirty="0" smtClean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resume </a:t>
            </a:r>
            <a:r>
              <a:rPr lang="en-ID" sz="1200" dirty="0" err="1"/>
              <a:t>medis</a:t>
            </a:r>
            <a:r>
              <a:rPr lang="en-ID" sz="1200" dirty="0"/>
              <a:t> yang </a:t>
            </a:r>
            <a:r>
              <a:rPr lang="en-ID" sz="1200" dirty="0" err="1"/>
              <a:t>telah</a:t>
            </a:r>
            <a:r>
              <a:rPr lang="en-ID" sz="1200" dirty="0"/>
              <a:t> </a:t>
            </a:r>
            <a:r>
              <a:rPr lang="en-ID" sz="1200" dirty="0" err="1"/>
              <a:t>dilakukan</a:t>
            </a:r>
            <a:r>
              <a:rPr lang="en-ID" sz="1200" dirty="0"/>
              <a:t> </a:t>
            </a:r>
            <a:r>
              <a:rPr lang="en-ID" sz="1200" dirty="0" err="1"/>
              <a:t>tindakan</a:t>
            </a:r>
            <a:r>
              <a:rPr lang="en-ID" sz="1200" dirty="0"/>
              <a:t> </a:t>
            </a:r>
            <a:r>
              <a:rPr lang="en-ID" sz="1200" dirty="0" err="1"/>
              <a:t>resusitasi</a:t>
            </a:r>
            <a:r>
              <a:rPr lang="en-ID" sz="1200" dirty="0" smtClean="0"/>
              <a:t>.</a:t>
            </a:r>
            <a:endParaRPr lang="en-ID" sz="1200" dirty="0"/>
          </a:p>
        </p:txBody>
      </p:sp>
      <p:sp>
        <p:nvSpPr>
          <p:cNvPr id="2" name="Rectangle 1"/>
          <p:cNvSpPr/>
          <p:nvPr/>
        </p:nvSpPr>
        <p:spPr>
          <a:xfrm>
            <a:off x="522285" y="3015827"/>
            <a:ext cx="6335715" cy="3413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altLang="en-US" sz="1600" b="1" dirty="0" smtClean="0">
                <a:solidFill>
                  <a:schemeClr val="tx1"/>
                </a:solidFill>
              </a:rPr>
              <a:t>TARIF PEMULASARAAN JENAZAH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en-US" altLang="en-US" sz="1200" dirty="0" err="1" smtClean="0">
                <a:solidFill>
                  <a:schemeClr val="tx1"/>
                </a:solidFill>
              </a:rPr>
              <a:t>Pembiayaan</a:t>
            </a:r>
            <a:r>
              <a:rPr lang="en-US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ditagihkan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bersama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tagihan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biaya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per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melampirkan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bukti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surat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keterangan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melakukan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tersebut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di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death on arrival/DOA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didaftarkan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sebagai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jalan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pelayanan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dibiayai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harga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pasti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sudah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ditentukan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fixed prices</a:t>
            </a:r>
            <a:r>
              <a:rPr lang="en-US" altLang="en-US" sz="1200" dirty="0">
                <a:solidFill>
                  <a:schemeClr val="tx1"/>
                </a:solidFill>
              </a:rPr>
              <a:t>).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Pada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di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(death on arrival)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jika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dimungkinkan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dilakukan</a:t>
            </a:r>
            <a:r>
              <a:rPr lang="en-US" altLang="en-US" sz="1200" dirty="0">
                <a:solidFill>
                  <a:schemeClr val="tx1"/>
                </a:solidFill>
              </a:rPr>
              <a:t> SWAB </a:t>
            </a:r>
            <a:r>
              <a:rPr lang="en-US" altLang="en-US" sz="1200" dirty="0" err="1">
                <a:solidFill>
                  <a:schemeClr val="tx1"/>
                </a:solidFill>
              </a:rPr>
              <a:t>atau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Penyelidikan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epidemiologi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keluarga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kontak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terdekat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Tarif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terpisah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cost per day</a:t>
            </a:r>
            <a:r>
              <a:rPr lang="en-US" altLang="en-US" sz="1200" dirty="0">
                <a:solidFill>
                  <a:schemeClr val="tx1"/>
                </a:solidFill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en-US" sz="1200" dirty="0" err="1">
                <a:solidFill>
                  <a:schemeClr val="tx1"/>
                </a:solidFill>
              </a:rPr>
              <a:t>Bayi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lahir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mati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stillbirth</a:t>
            </a:r>
            <a:r>
              <a:rPr lang="en-US" altLang="en-US" sz="1200" dirty="0">
                <a:solidFill>
                  <a:schemeClr val="tx1"/>
                </a:solidFill>
              </a:rPr>
              <a:t>) </a:t>
            </a:r>
            <a:r>
              <a:rPr lang="en-US" altLang="en-US" sz="1200" dirty="0" err="1">
                <a:solidFill>
                  <a:schemeClr val="tx1"/>
                </a:solidFill>
              </a:rPr>
              <a:t>dari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ibu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id-ID" altLang="en-US" sz="1200" dirty="0">
                <a:solidFill>
                  <a:schemeClr val="tx1"/>
                </a:solidFill>
              </a:rPr>
              <a:t>suspek/</a:t>
            </a:r>
            <a:r>
              <a:rPr lang="id-ID" altLang="en-US" sz="1200" i="1" dirty="0">
                <a:solidFill>
                  <a:schemeClr val="tx1"/>
                </a:solidFill>
              </a:rPr>
              <a:t>probable</a:t>
            </a:r>
            <a:r>
              <a:rPr lang="id-ID" altLang="en-US" sz="1200" dirty="0">
                <a:solidFill>
                  <a:schemeClr val="tx1"/>
                </a:solidFill>
              </a:rPr>
              <a:t>/konfirmasi </a:t>
            </a:r>
            <a:r>
              <a:rPr lang="en-US" altLang="en-US" sz="1200" dirty="0">
                <a:solidFill>
                  <a:schemeClr val="tx1"/>
                </a:solidFill>
              </a:rPr>
              <a:t>yang </a:t>
            </a:r>
            <a:r>
              <a:rPr lang="en-US" altLang="en-US" sz="1200" dirty="0" err="1">
                <a:solidFill>
                  <a:schemeClr val="tx1"/>
                </a:solidFill>
              </a:rPr>
              <a:t>meninggal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kedatangan</a:t>
            </a:r>
            <a:r>
              <a:rPr lang="en-US" altLang="en-US" sz="1200" dirty="0">
                <a:solidFill>
                  <a:schemeClr val="tx1"/>
                </a:solidFill>
              </a:rPr>
              <a:t> (</a:t>
            </a:r>
            <a:r>
              <a:rPr lang="en-US" altLang="en-US" sz="1200" i="1" dirty="0">
                <a:solidFill>
                  <a:schemeClr val="tx1"/>
                </a:solidFill>
              </a:rPr>
              <a:t>death on arrival</a:t>
            </a:r>
            <a:r>
              <a:rPr lang="en-US" altLang="en-US" sz="1200" dirty="0">
                <a:solidFill>
                  <a:schemeClr val="tx1"/>
                </a:solidFill>
              </a:rPr>
              <a:t>) di unit </a:t>
            </a:r>
            <a:r>
              <a:rPr lang="en-US" altLang="en-US" sz="1200" dirty="0" err="1">
                <a:solidFill>
                  <a:schemeClr val="tx1"/>
                </a:solidFill>
              </a:rPr>
              <a:t>perawatan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gawat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darurat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dan</a:t>
            </a:r>
            <a:r>
              <a:rPr lang="en-US" altLang="en-US" sz="1200" dirty="0">
                <a:solidFill>
                  <a:schemeClr val="tx1"/>
                </a:solidFill>
              </a:rPr>
              <a:t>/</a:t>
            </a:r>
            <a:r>
              <a:rPr lang="en-US" altLang="en-US" sz="1200" dirty="0" err="1">
                <a:solidFill>
                  <a:schemeClr val="tx1"/>
                </a:solidFill>
              </a:rPr>
              <a:t>atau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perawatan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pada</a:t>
            </a:r>
            <a:r>
              <a:rPr lang="en-US" altLang="en-US" sz="1200" dirty="0">
                <a:solidFill>
                  <a:schemeClr val="tx1"/>
                </a:solidFill>
              </a:rPr>
              <a:t> unit </a:t>
            </a:r>
            <a:r>
              <a:rPr lang="en-US" altLang="en-US" sz="1200" dirty="0" err="1">
                <a:solidFill>
                  <a:schemeClr val="tx1"/>
                </a:solidFill>
              </a:rPr>
              <a:t>lainnya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dalam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rumah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sakit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mendapatkan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penggantian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biaya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pemulasaraan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jenazah</a:t>
            </a:r>
            <a:r>
              <a:rPr lang="en-US" altLang="en-US" sz="1200" dirty="0">
                <a:solidFill>
                  <a:schemeClr val="tx1"/>
                </a:solidFill>
              </a:rPr>
              <a:t>, </a:t>
            </a:r>
            <a:r>
              <a:rPr lang="en-US" altLang="en-US" sz="1200" dirty="0" err="1">
                <a:solidFill>
                  <a:schemeClr val="tx1"/>
                </a:solidFill>
              </a:rPr>
              <a:t>dengan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ketentuan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didaftarkan</a:t>
            </a:r>
            <a:r>
              <a:rPr lang="en-US" altLang="en-US" sz="1200" dirty="0">
                <a:solidFill>
                  <a:schemeClr val="tx1"/>
                </a:solidFill>
              </a:rPr>
              <a:t> di IGD </a:t>
            </a:r>
            <a:r>
              <a:rPr lang="en-US" altLang="en-US" sz="1200" dirty="0" err="1">
                <a:solidFill>
                  <a:schemeClr val="tx1"/>
                </a:solidFill>
              </a:rPr>
              <a:t>sebagai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pasien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rawat</a:t>
            </a:r>
            <a:r>
              <a:rPr lang="en-US" altLang="en-US" sz="1200" dirty="0">
                <a:solidFill>
                  <a:schemeClr val="tx1"/>
                </a:solidFill>
              </a:rPr>
              <a:t> </a:t>
            </a:r>
            <a:r>
              <a:rPr lang="en-US" altLang="en-US" sz="1200" dirty="0" err="1">
                <a:solidFill>
                  <a:schemeClr val="tx1"/>
                </a:solidFill>
              </a:rPr>
              <a:t>jalan</a:t>
            </a:r>
            <a:r>
              <a:rPr lang="en-US" altLang="en-US" sz="1200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9588"/>
              </p:ext>
            </p:extLst>
          </p:nvPr>
        </p:nvGraphicFramePr>
        <p:xfrm>
          <a:off x="7173632" y="3250087"/>
          <a:ext cx="4536000" cy="285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NO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KRITERIA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BESARAN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Pemulasaraan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550,000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2.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Kantong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100,000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3.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Peti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1,750,000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4.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Plastik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Erat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260,000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5.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+mj-lt"/>
                        </a:rPr>
                        <a:t>Desinfektan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8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6.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Transport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mobil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j-lt"/>
                        </a:rPr>
                        <a:t>jenazah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500,000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28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7.</a:t>
                      </a:r>
                      <a:r>
                        <a:rPr lang="en-US" sz="1400" dirty="0">
                          <a:effectLst/>
                          <a:latin typeface="+mj-lt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Desinfektan mobil jenazah</a:t>
                      </a:r>
                      <a:endParaRPr lang="en-US" sz="1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100,000</a:t>
                      </a:r>
                      <a:endParaRPr lang="en-US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6777447" y="5124674"/>
            <a:ext cx="350384" cy="509889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82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LINGKUP PENGATURAN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707E806-1393-41BF-B2B6-D1C1F6CFA17F}"/>
              </a:ext>
            </a:extLst>
          </p:cNvPr>
          <p:cNvGrpSpPr/>
          <p:nvPr/>
        </p:nvGrpSpPr>
        <p:grpSpPr>
          <a:xfrm rot="5400000">
            <a:off x="4250251" y="2690008"/>
            <a:ext cx="3691501" cy="2483950"/>
            <a:chOff x="2931730" y="2533443"/>
            <a:chExt cx="3046377" cy="2049860"/>
          </a:xfrm>
          <a:solidFill>
            <a:srgbClr val="EF4A4A"/>
          </a:solidFill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151A2659-8E50-4B53-912C-6C4223B70C54}"/>
                </a:ext>
              </a:extLst>
            </p:cNvPr>
            <p:cNvSpPr/>
            <p:nvPr/>
          </p:nvSpPr>
          <p:spPr>
            <a:xfrm>
              <a:off x="3470458" y="2533443"/>
              <a:ext cx="914400" cy="914400"/>
            </a:xfrm>
            <a:prstGeom prst="diamond">
              <a:avLst/>
            </a:prstGeom>
            <a:solidFill>
              <a:schemeClr val="accent4">
                <a:lumMod val="90000"/>
              </a:schemeClr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1CE19D8C-F09B-4412-8147-1E9855C7FD13}"/>
                </a:ext>
              </a:extLst>
            </p:cNvPr>
            <p:cNvSpPr/>
            <p:nvPr/>
          </p:nvSpPr>
          <p:spPr>
            <a:xfrm>
              <a:off x="4507147" y="2533443"/>
              <a:ext cx="914400" cy="914400"/>
            </a:xfrm>
            <a:prstGeom prst="diamond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2507E9B0-42AB-469F-9BB8-0C159611FE00}"/>
                </a:ext>
              </a:extLst>
            </p:cNvPr>
            <p:cNvSpPr/>
            <p:nvPr/>
          </p:nvSpPr>
          <p:spPr>
            <a:xfrm>
              <a:off x="5063707" y="3101171"/>
              <a:ext cx="914400" cy="914400"/>
            </a:xfrm>
            <a:prstGeom prst="diamond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7D295D7-89E5-48C8-A6B9-F77856B7A3E7}"/>
                </a:ext>
              </a:extLst>
            </p:cNvPr>
            <p:cNvSpPr/>
            <p:nvPr/>
          </p:nvSpPr>
          <p:spPr>
            <a:xfrm>
              <a:off x="4507147" y="3668901"/>
              <a:ext cx="914400" cy="914400"/>
            </a:xfrm>
            <a:prstGeom prst="diamond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CBB0AD06-4AE4-49A1-B290-12C4E774867A}"/>
                </a:ext>
              </a:extLst>
            </p:cNvPr>
            <p:cNvSpPr/>
            <p:nvPr/>
          </p:nvSpPr>
          <p:spPr>
            <a:xfrm>
              <a:off x="3470459" y="3668903"/>
              <a:ext cx="914400" cy="914400"/>
            </a:xfrm>
            <a:prstGeom prst="diamond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65B3785E-D986-4B2D-8384-A3281CBE0594}"/>
                </a:ext>
              </a:extLst>
            </p:cNvPr>
            <p:cNvSpPr/>
            <p:nvPr/>
          </p:nvSpPr>
          <p:spPr>
            <a:xfrm>
              <a:off x="2931730" y="3101171"/>
              <a:ext cx="914400" cy="914400"/>
            </a:xfrm>
            <a:prstGeom prst="diamond">
              <a:avLst/>
            </a:prstGeom>
            <a:solidFill>
              <a:schemeClr val="accent5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46ECD-8422-45EC-B2C7-ABBEC501F170}"/>
              </a:ext>
            </a:extLst>
          </p:cNvPr>
          <p:cNvGrpSpPr/>
          <p:nvPr/>
        </p:nvGrpSpPr>
        <p:grpSpPr>
          <a:xfrm>
            <a:off x="310416" y="1187106"/>
            <a:ext cx="5089072" cy="1225823"/>
            <a:chOff x="-475010" y="1129566"/>
            <a:chExt cx="3859356" cy="12258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990B7A-F6F9-4EF1-8A5D-7B1EF1AB427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DIKTUM  KESATU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1556EB-FB79-4A89-926D-55553C572DFC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200" dirty="0" err="1"/>
                <a:t>Menetapkan</a:t>
              </a:r>
              <a:r>
                <a:rPr lang="en-ID" sz="1200" dirty="0"/>
                <a:t> </a:t>
              </a:r>
              <a:r>
                <a:rPr lang="en-ID" sz="1200" dirty="0" err="1"/>
                <a:t>Petunjuk</a:t>
              </a:r>
              <a:r>
                <a:rPr lang="en-ID" sz="1200" dirty="0"/>
                <a:t> Teknis </a:t>
              </a:r>
              <a:r>
                <a:rPr lang="en-ID" sz="1200" dirty="0" err="1"/>
                <a:t>Klaim</a:t>
              </a:r>
              <a:r>
                <a:rPr lang="en-ID" sz="1200" dirty="0"/>
                <a:t> </a:t>
              </a:r>
              <a:r>
                <a:rPr lang="en-ID" sz="1200" dirty="0" err="1"/>
                <a:t>Penggantian</a:t>
              </a:r>
              <a:r>
                <a:rPr lang="en-ID" sz="1200" dirty="0"/>
                <a:t> </a:t>
              </a:r>
              <a:r>
                <a:rPr lang="en-ID" sz="1200" dirty="0" err="1"/>
                <a:t>Biaya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</a:t>
              </a:r>
              <a:r>
                <a:rPr lang="en-ID" sz="1200" dirty="0" err="1"/>
                <a:t>Penyakit</a:t>
              </a:r>
              <a:r>
                <a:rPr lang="en-ID" sz="1200" dirty="0"/>
                <a:t> </a:t>
              </a:r>
              <a:r>
                <a:rPr lang="en-ID" sz="1200" dirty="0" err="1"/>
                <a:t>Infeksi</a:t>
              </a:r>
              <a:r>
                <a:rPr lang="en-ID" sz="1200" dirty="0"/>
                <a:t> Emerging </a:t>
              </a:r>
              <a:r>
                <a:rPr lang="en-ID" sz="1200" dirty="0" err="1"/>
                <a:t>Tertentu</a:t>
              </a:r>
              <a:r>
                <a:rPr lang="en-ID" sz="1200" dirty="0"/>
                <a:t> </a:t>
              </a:r>
              <a:r>
                <a:rPr lang="en-ID" sz="1200" dirty="0" err="1"/>
                <a:t>bagi</a:t>
              </a:r>
              <a:r>
                <a:rPr lang="en-ID" sz="1200" dirty="0"/>
                <a:t> </a:t>
              </a:r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yang </a:t>
              </a:r>
              <a:r>
                <a:rPr lang="en-ID" sz="1200" dirty="0" err="1"/>
                <a:t>menyelenggarakan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Corona Virus Disease 2019 (COVID-19) yang </a:t>
              </a:r>
              <a:r>
                <a:rPr lang="en-ID" sz="1200" dirty="0" err="1"/>
                <a:t>selanjutnya</a:t>
              </a:r>
              <a:r>
                <a:rPr lang="en-ID" sz="1200" dirty="0"/>
                <a:t> </a:t>
              </a:r>
              <a:r>
                <a:rPr lang="en-ID" sz="1200" dirty="0" err="1"/>
                <a:t>disebut</a:t>
              </a:r>
              <a:r>
                <a:rPr lang="en-ID" sz="1200" dirty="0"/>
                <a:t> </a:t>
              </a:r>
              <a:r>
                <a:rPr lang="en-ID" sz="1200" dirty="0" err="1"/>
                <a:t>Juknis</a:t>
              </a:r>
              <a:r>
                <a:rPr lang="en-ID" sz="1200" dirty="0"/>
                <a:t> </a:t>
              </a:r>
              <a:r>
                <a:rPr lang="en-ID" sz="1200" dirty="0" err="1"/>
                <a:t>Klaim</a:t>
              </a:r>
              <a:r>
                <a:rPr lang="en-ID" sz="1200" dirty="0"/>
                <a:t> PIE </a:t>
              </a:r>
              <a:r>
                <a:rPr lang="en-ID" sz="1200" dirty="0" err="1"/>
                <a:t>sebagaimana</a:t>
              </a:r>
              <a:r>
                <a:rPr lang="en-ID" sz="1200" dirty="0"/>
                <a:t> </a:t>
              </a:r>
              <a:r>
                <a:rPr lang="en-ID" sz="1200" dirty="0" err="1"/>
                <a:t>tercantum</a:t>
              </a:r>
              <a:r>
                <a:rPr lang="en-ID" sz="1200" dirty="0"/>
                <a:t> </a:t>
              </a:r>
              <a:r>
                <a:rPr lang="en-ID" sz="1200" dirty="0" err="1"/>
                <a:t>dalam</a:t>
              </a:r>
              <a:r>
                <a:rPr lang="en-ID" sz="1200" dirty="0"/>
                <a:t> Lampiran 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0037E8-2415-4CD3-B262-1C36B040D2F1}"/>
              </a:ext>
            </a:extLst>
          </p:cNvPr>
          <p:cNvGrpSpPr/>
          <p:nvPr/>
        </p:nvGrpSpPr>
        <p:grpSpPr>
          <a:xfrm>
            <a:off x="224509" y="2579589"/>
            <a:ext cx="4409388" cy="1041157"/>
            <a:chOff x="-475010" y="1129566"/>
            <a:chExt cx="3859356" cy="10411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F4DA6D-790A-4716-BBB6-9B6649728DD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DIKTUM KEDUA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3D968-8895-4B54-9736-3266E7AEE6CE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200" dirty="0" err="1"/>
                <a:t>Juknis</a:t>
              </a:r>
              <a:r>
                <a:rPr lang="en-ID" sz="1200" dirty="0"/>
                <a:t> </a:t>
              </a:r>
              <a:r>
                <a:rPr lang="en-ID" sz="1200" dirty="0" err="1"/>
                <a:t>Klaim</a:t>
              </a:r>
              <a:r>
                <a:rPr lang="en-ID" sz="1200" dirty="0"/>
                <a:t> PIE </a:t>
              </a:r>
              <a:r>
                <a:rPr lang="en-ID" sz="1200" dirty="0" err="1"/>
                <a:t>menjadi</a:t>
              </a:r>
              <a:r>
                <a:rPr lang="en-ID" sz="1200" dirty="0"/>
                <a:t> </a:t>
              </a:r>
              <a:r>
                <a:rPr lang="en-ID" sz="1200" dirty="0" err="1"/>
                <a:t>acuan</a:t>
              </a:r>
              <a:r>
                <a:rPr lang="en-ID" sz="1200" dirty="0"/>
                <a:t> </a:t>
              </a:r>
              <a:r>
                <a:rPr lang="en-ID" sz="1200" dirty="0" err="1"/>
                <a:t>bagi</a:t>
              </a:r>
              <a:r>
                <a:rPr lang="en-ID" sz="1200" dirty="0"/>
                <a:t> </a:t>
              </a:r>
              <a:r>
                <a:rPr lang="en-ID" sz="1200" dirty="0" err="1"/>
                <a:t>Pemerintah</a:t>
              </a:r>
              <a:r>
                <a:rPr lang="en-ID" sz="1200" dirty="0"/>
                <a:t> Pusat, </a:t>
              </a:r>
              <a:r>
                <a:rPr lang="en-ID" sz="1200" dirty="0" err="1"/>
                <a:t>Pemda</a:t>
              </a:r>
              <a:r>
                <a:rPr lang="en-ID" sz="1200" dirty="0"/>
                <a:t> </a:t>
              </a:r>
              <a:r>
                <a:rPr lang="en-ID" sz="1200" dirty="0" err="1"/>
                <a:t>Provinsi</a:t>
              </a:r>
              <a:r>
                <a:rPr lang="en-ID" sz="1200" dirty="0"/>
                <a:t>, </a:t>
              </a:r>
              <a:r>
                <a:rPr lang="en-ID" sz="1200" dirty="0" err="1"/>
                <a:t>Pemda</a:t>
              </a:r>
              <a:r>
                <a:rPr lang="en-ID" sz="1200" dirty="0"/>
                <a:t> </a:t>
              </a:r>
              <a:r>
                <a:rPr lang="en-ID" sz="1200" dirty="0" err="1"/>
                <a:t>Kabupaten</a:t>
              </a:r>
              <a:r>
                <a:rPr lang="en-ID" sz="1200" dirty="0"/>
                <a:t>/Kota, BPJS Kesehatan, dan </a:t>
              </a:r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</a:t>
              </a:r>
              <a:r>
                <a:rPr lang="en-ID" sz="1200" dirty="0" err="1"/>
                <a:t>dalam</a:t>
              </a:r>
              <a:r>
                <a:rPr lang="en-ID" sz="1200" dirty="0"/>
                <a:t> </a:t>
              </a:r>
              <a:r>
                <a:rPr lang="en-ID" sz="1200" dirty="0" err="1"/>
                <a:t>pelaksanaan</a:t>
              </a:r>
              <a:r>
                <a:rPr lang="en-ID" sz="1200" dirty="0"/>
                <a:t> </a:t>
              </a:r>
              <a:r>
                <a:rPr lang="en-ID" sz="1200" dirty="0" err="1"/>
                <a:t>penggantian</a:t>
              </a:r>
              <a:r>
                <a:rPr lang="en-ID" sz="1200" dirty="0"/>
                <a:t> </a:t>
              </a:r>
              <a:r>
                <a:rPr lang="en-ID" sz="1200" dirty="0" err="1"/>
                <a:t>biaya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Corona Virus Disease 2019 (COVID-19).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F8FB14-66A3-4D55-8C89-CE0F792DF1F0}"/>
              </a:ext>
            </a:extLst>
          </p:cNvPr>
          <p:cNvGrpSpPr/>
          <p:nvPr/>
        </p:nvGrpSpPr>
        <p:grpSpPr>
          <a:xfrm>
            <a:off x="25854" y="3945045"/>
            <a:ext cx="4418795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7B7EDE-7CA1-4C78-B281-0BF957DDBC5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DIKTUM KETIGA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06DDC4-B629-4D2A-B5EA-54A198E6E39B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</a:t>
              </a:r>
              <a:r>
                <a:rPr lang="en-ID" sz="1200" dirty="0" err="1"/>
                <a:t>penyelenggara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COVID-19 </a:t>
              </a:r>
              <a:r>
                <a:rPr lang="en-ID" sz="1200" dirty="0" err="1"/>
                <a:t>dapat</a:t>
              </a:r>
              <a:r>
                <a:rPr lang="en-ID" sz="1200" dirty="0"/>
                <a:t> </a:t>
              </a:r>
              <a:r>
                <a:rPr lang="en-ID" sz="1200" dirty="0" err="1"/>
                <a:t>melakukan</a:t>
              </a:r>
              <a:r>
                <a:rPr lang="en-ID" sz="1200" dirty="0"/>
                <a:t> </a:t>
              </a:r>
              <a:r>
                <a:rPr lang="en-ID" sz="1200" dirty="0" err="1"/>
                <a:t>pengajuan</a:t>
              </a:r>
              <a:r>
                <a:rPr lang="en-ID" sz="1200" dirty="0"/>
                <a:t> </a:t>
              </a:r>
              <a:r>
                <a:rPr lang="en-ID" sz="1200" dirty="0" err="1"/>
                <a:t>penggantian</a:t>
              </a:r>
              <a:r>
                <a:rPr lang="en-ID" sz="1200" dirty="0"/>
                <a:t> </a:t>
              </a:r>
              <a:r>
                <a:rPr lang="en-ID" sz="1200" dirty="0" err="1"/>
                <a:t>biaya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COVID-19 </a:t>
              </a:r>
              <a:r>
                <a:rPr lang="en-ID" sz="1200" dirty="0" err="1"/>
                <a:t>berdasarkan</a:t>
              </a:r>
              <a:r>
                <a:rPr lang="en-ID" sz="1200" dirty="0"/>
                <a:t> </a:t>
              </a:r>
              <a:r>
                <a:rPr lang="en-ID" sz="1200" dirty="0" err="1"/>
                <a:t>Juknis</a:t>
              </a:r>
              <a:r>
                <a:rPr lang="en-ID" sz="1200" dirty="0"/>
                <a:t> </a:t>
              </a:r>
              <a:r>
                <a:rPr lang="en-ID" sz="1200" dirty="0" err="1"/>
                <a:t>Klaim</a:t>
              </a:r>
              <a:r>
                <a:rPr lang="en-ID" sz="1200" dirty="0"/>
                <a:t> PIE </a:t>
              </a:r>
              <a:r>
                <a:rPr lang="en-ID" sz="1200" dirty="0" err="1"/>
                <a:t>untuk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yang </a:t>
              </a:r>
              <a:r>
                <a:rPr lang="en-ID" sz="1200" dirty="0" err="1"/>
                <a:t>mulai</a:t>
              </a:r>
              <a:r>
                <a:rPr lang="en-ID" sz="1200" dirty="0"/>
                <a:t> </a:t>
              </a:r>
              <a:r>
                <a:rPr lang="en-ID" sz="1200" dirty="0" err="1"/>
                <a:t>dirawat</a:t>
              </a:r>
              <a:r>
                <a:rPr lang="en-ID" sz="1200" dirty="0"/>
                <a:t> </a:t>
              </a:r>
              <a:r>
                <a:rPr lang="en-ID" sz="1200" dirty="0" err="1"/>
                <a:t>sejak</a:t>
              </a:r>
              <a:r>
                <a:rPr lang="en-ID" sz="1200" dirty="0"/>
                <a:t> </a:t>
              </a:r>
              <a:r>
                <a:rPr lang="en-ID" sz="1200" dirty="0" err="1"/>
                <a:t>tanggal</a:t>
              </a:r>
              <a:r>
                <a:rPr lang="en-ID" sz="1200" dirty="0"/>
                <a:t> </a:t>
              </a:r>
              <a:r>
                <a:rPr lang="en-ID" sz="1200" b="1" dirty="0"/>
                <a:t>15 </a:t>
              </a:r>
              <a:r>
                <a:rPr lang="en-ID" sz="1200" b="1" dirty="0" err="1"/>
                <a:t>Agustus</a:t>
              </a:r>
              <a:r>
                <a:rPr lang="en-ID" sz="1200" b="1" dirty="0"/>
                <a:t> 2020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D78DC9-7B6F-4404-B51D-30EF63A1CB8B}"/>
              </a:ext>
            </a:extLst>
          </p:cNvPr>
          <p:cNvGrpSpPr/>
          <p:nvPr/>
        </p:nvGrpSpPr>
        <p:grpSpPr>
          <a:xfrm>
            <a:off x="880694" y="5310501"/>
            <a:ext cx="4344081" cy="1277717"/>
            <a:chOff x="-475010" y="1077672"/>
            <a:chExt cx="3859356" cy="12777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C311F4-CE59-49AA-891B-4C5F2A683E29}"/>
                </a:ext>
              </a:extLst>
            </p:cNvPr>
            <p:cNvSpPr txBox="1"/>
            <p:nvPr/>
          </p:nvSpPr>
          <p:spPr>
            <a:xfrm>
              <a:off x="-475010" y="1077672"/>
              <a:ext cx="376658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DIKTUM KEEMPAT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9B3945-5B0F-46BF-ABD6-F2EA6669B4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ID" sz="1200" dirty="0"/>
                <a:t>Kementerian Kesehatan, BNPB, BPKP, </a:t>
              </a:r>
              <a:r>
                <a:rPr lang="en-ID" sz="1200" dirty="0" err="1"/>
                <a:t>dinas</a:t>
              </a:r>
              <a:r>
                <a:rPr lang="en-ID" sz="1200" dirty="0"/>
                <a:t> </a:t>
              </a:r>
              <a:r>
                <a:rPr lang="en-ID" sz="1200" dirty="0" err="1"/>
                <a:t>kesehatan</a:t>
              </a:r>
              <a:r>
                <a:rPr lang="en-ID" sz="1200" dirty="0"/>
                <a:t> </a:t>
              </a:r>
              <a:r>
                <a:rPr lang="en-ID" sz="1200" dirty="0" err="1"/>
                <a:t>daerah</a:t>
              </a:r>
              <a:r>
                <a:rPr lang="en-ID" sz="1200" dirty="0"/>
                <a:t> </a:t>
              </a:r>
              <a:r>
                <a:rPr lang="en-ID" sz="1200" dirty="0" err="1"/>
                <a:t>provinsi</a:t>
              </a:r>
              <a:r>
                <a:rPr lang="en-ID" sz="1200" dirty="0"/>
                <a:t>, dan </a:t>
              </a:r>
              <a:r>
                <a:rPr lang="en-ID" sz="1200" dirty="0" err="1"/>
                <a:t>dinas</a:t>
              </a:r>
              <a:r>
                <a:rPr lang="en-ID" sz="1200" dirty="0"/>
                <a:t> </a:t>
              </a:r>
              <a:r>
                <a:rPr lang="en-ID" sz="1200" dirty="0" err="1"/>
                <a:t>kesehatan</a:t>
              </a:r>
              <a:r>
                <a:rPr lang="en-ID" sz="1200" dirty="0"/>
                <a:t> </a:t>
              </a:r>
              <a:r>
                <a:rPr lang="en-ID" sz="1200" dirty="0" err="1"/>
                <a:t>daerah</a:t>
              </a:r>
              <a:r>
                <a:rPr lang="en-ID" sz="1200" dirty="0"/>
                <a:t> </a:t>
              </a:r>
              <a:r>
                <a:rPr lang="en-ID" sz="1200" dirty="0" err="1"/>
                <a:t>kabupaten</a:t>
              </a:r>
              <a:r>
                <a:rPr lang="en-ID" sz="1200" dirty="0"/>
                <a:t>/</a:t>
              </a:r>
              <a:r>
                <a:rPr lang="en-ID" sz="1200" dirty="0" err="1"/>
                <a:t>kota</a:t>
              </a:r>
              <a:r>
                <a:rPr lang="en-ID" sz="1200" dirty="0"/>
                <a:t> </a:t>
              </a:r>
              <a:r>
                <a:rPr lang="en-ID" sz="1200" dirty="0" err="1"/>
                <a:t>melakukan</a:t>
              </a:r>
              <a:r>
                <a:rPr lang="en-ID" sz="1200" dirty="0"/>
                <a:t> </a:t>
              </a:r>
              <a:r>
                <a:rPr lang="en-ID" sz="1200" dirty="0" err="1"/>
                <a:t>pembinaan</a:t>
              </a:r>
              <a:r>
                <a:rPr lang="en-ID" sz="1200" dirty="0"/>
                <a:t> dan </a:t>
              </a:r>
              <a:r>
                <a:rPr lang="en-ID" sz="1200" dirty="0" err="1"/>
                <a:t>pengawasan</a:t>
              </a:r>
              <a:r>
                <a:rPr lang="en-ID" sz="1200" dirty="0"/>
                <a:t> </a:t>
              </a:r>
              <a:r>
                <a:rPr lang="en-ID" sz="1200" dirty="0" err="1"/>
                <a:t>terhadap</a:t>
              </a:r>
              <a:r>
                <a:rPr lang="en-ID" sz="1200" dirty="0"/>
                <a:t> </a:t>
              </a:r>
              <a:r>
                <a:rPr lang="en-ID" sz="1200" dirty="0" err="1"/>
                <a:t>pelaksanaan</a:t>
              </a:r>
              <a:r>
                <a:rPr lang="en-ID" sz="1200" dirty="0"/>
                <a:t> </a:t>
              </a:r>
              <a:r>
                <a:rPr lang="en-ID" sz="1200" dirty="0" err="1"/>
                <a:t>Juknis</a:t>
              </a:r>
              <a:r>
                <a:rPr lang="en-ID" sz="1200" dirty="0"/>
                <a:t> </a:t>
              </a:r>
              <a:r>
                <a:rPr lang="en-ID" sz="1200" dirty="0" err="1"/>
                <a:t>Klaim</a:t>
              </a:r>
              <a:r>
                <a:rPr lang="en-ID" sz="1200" dirty="0"/>
                <a:t> PIE </a:t>
              </a:r>
              <a:r>
                <a:rPr lang="en-ID" sz="1200" dirty="0" err="1"/>
                <a:t>sesuai</a:t>
              </a:r>
              <a:r>
                <a:rPr lang="en-ID" sz="1200" dirty="0"/>
                <a:t> </a:t>
              </a:r>
              <a:r>
                <a:rPr lang="en-ID" sz="1200" dirty="0" err="1"/>
                <a:t>dengan</a:t>
              </a:r>
              <a:r>
                <a:rPr lang="en-ID" sz="1200" dirty="0"/>
                <a:t> </a:t>
              </a:r>
              <a:r>
                <a:rPr lang="en-ID" sz="1200" dirty="0" err="1"/>
                <a:t>kewenangan</a:t>
              </a:r>
              <a:r>
                <a:rPr lang="en-ID" sz="1200" dirty="0"/>
                <a:t> </a:t>
              </a:r>
              <a:r>
                <a:rPr lang="en-ID" sz="1200" dirty="0" err="1"/>
                <a:t>masing-masing</a:t>
              </a:r>
              <a:r>
                <a:rPr lang="en-ID" sz="1200" dirty="0"/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8F3226-42B0-4B95-B9C4-6895176F3EA9}"/>
              </a:ext>
            </a:extLst>
          </p:cNvPr>
          <p:cNvGrpSpPr/>
          <p:nvPr/>
        </p:nvGrpSpPr>
        <p:grpSpPr>
          <a:xfrm>
            <a:off x="7077214" y="1412484"/>
            <a:ext cx="4524038" cy="1595155"/>
            <a:chOff x="-475010" y="1129566"/>
            <a:chExt cx="3859356" cy="15951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39B36B-9AFE-4E2F-86C8-8AB36B94FD8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DIKTUM KELIMA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3EA0FD-9DB3-49CC-8440-EF5737692066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/>
                <a:t>Pada </a:t>
              </a:r>
              <a:r>
                <a:rPr lang="en-ID" sz="1200" dirty="0" err="1"/>
                <a:t>saat</a:t>
              </a:r>
              <a:r>
                <a:rPr lang="en-ID" sz="1200" dirty="0"/>
                <a:t> Keputusan Menteri </a:t>
              </a:r>
              <a:r>
                <a:rPr lang="en-ID" sz="1200" dirty="0" err="1"/>
                <a:t>mulai</a:t>
              </a:r>
              <a:r>
                <a:rPr lang="en-ID" sz="1200" dirty="0"/>
                <a:t> </a:t>
              </a:r>
              <a:r>
                <a:rPr lang="en-ID" sz="1200" dirty="0" err="1"/>
                <a:t>berlaku</a:t>
              </a:r>
              <a:r>
                <a:rPr lang="en-ID" sz="1200" dirty="0"/>
                <a:t>, </a:t>
              </a:r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yang </a:t>
              </a:r>
              <a:r>
                <a:rPr lang="en-ID" sz="1200" dirty="0" err="1"/>
                <a:t>memberikan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COVID-19 </a:t>
              </a:r>
              <a:r>
                <a:rPr lang="en-ID" sz="1200" dirty="0" err="1"/>
                <a:t>untuk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yang </a:t>
              </a:r>
              <a:r>
                <a:rPr lang="en-ID" sz="1200" b="1" dirty="0" err="1"/>
                <a:t>mulai</a:t>
              </a:r>
              <a:r>
                <a:rPr lang="en-ID" sz="1200" b="1" dirty="0"/>
                <a:t> </a:t>
              </a:r>
              <a:r>
                <a:rPr lang="en-ID" sz="1200" b="1" dirty="0" err="1"/>
                <a:t>dirawat</a:t>
              </a:r>
              <a:r>
                <a:rPr lang="en-ID" sz="1200" b="1" dirty="0"/>
                <a:t> </a:t>
              </a:r>
              <a:r>
                <a:rPr lang="en-ID" sz="1200" b="1" dirty="0" err="1"/>
                <a:t>sejak</a:t>
              </a:r>
              <a:r>
                <a:rPr lang="en-ID" sz="1200" b="1" dirty="0"/>
                <a:t> </a:t>
              </a:r>
              <a:r>
                <a:rPr lang="en-ID" sz="1200" b="1" dirty="0" err="1"/>
                <a:t>tanggal</a:t>
              </a:r>
              <a:r>
                <a:rPr lang="en-ID" sz="1200" b="1" dirty="0"/>
                <a:t> 28 </a:t>
              </a:r>
              <a:r>
                <a:rPr lang="en-ID" sz="1200" b="1" dirty="0" err="1"/>
                <a:t>Januari</a:t>
              </a:r>
              <a:r>
                <a:rPr lang="en-ID" sz="1200" b="1" dirty="0"/>
                <a:t> 2020 </a:t>
              </a:r>
              <a:r>
                <a:rPr lang="en-ID" sz="1200" b="1" dirty="0" err="1"/>
                <a:t>sampai</a:t>
              </a:r>
              <a:r>
                <a:rPr lang="en-ID" sz="1200" b="1" dirty="0"/>
                <a:t> </a:t>
              </a:r>
              <a:r>
                <a:rPr lang="en-ID" sz="1200" b="1" dirty="0" err="1"/>
                <a:t>dengan</a:t>
              </a:r>
              <a:r>
                <a:rPr lang="en-ID" sz="1200" b="1" dirty="0"/>
                <a:t> 14 </a:t>
              </a:r>
              <a:r>
                <a:rPr lang="en-ID" sz="1200" b="1" dirty="0" err="1"/>
                <a:t>Agustus</a:t>
              </a:r>
              <a:r>
                <a:rPr lang="en-ID" sz="1200" b="1" dirty="0"/>
                <a:t> 2020</a:t>
              </a:r>
              <a:r>
                <a:rPr lang="en-ID" sz="1200" dirty="0"/>
                <a:t>, </a:t>
              </a:r>
              <a:r>
                <a:rPr lang="en-ID" sz="1200" dirty="0" err="1"/>
                <a:t>tetap</a:t>
              </a:r>
              <a:r>
                <a:rPr lang="en-ID" sz="1200" dirty="0"/>
                <a:t> </a:t>
              </a:r>
              <a:r>
                <a:rPr lang="en-ID" sz="1200" dirty="0" err="1"/>
                <a:t>dapat</a:t>
              </a:r>
              <a:r>
                <a:rPr lang="en-ID" sz="1200" dirty="0"/>
                <a:t> </a:t>
              </a:r>
              <a:r>
                <a:rPr lang="en-ID" sz="1200" dirty="0" err="1"/>
                <a:t>melakukan</a:t>
              </a:r>
              <a:r>
                <a:rPr lang="en-ID" sz="1200" dirty="0"/>
                <a:t> </a:t>
              </a:r>
              <a:r>
                <a:rPr lang="en-ID" sz="1200" dirty="0" err="1"/>
                <a:t>pengajuan</a:t>
              </a:r>
              <a:r>
                <a:rPr lang="en-ID" sz="1200" dirty="0"/>
                <a:t> </a:t>
              </a:r>
              <a:r>
                <a:rPr lang="en-ID" sz="1200" dirty="0" err="1"/>
                <a:t>penggantian</a:t>
              </a:r>
              <a:r>
                <a:rPr lang="en-ID" sz="1200" dirty="0"/>
                <a:t> </a:t>
              </a:r>
              <a:r>
                <a:rPr lang="en-ID" sz="1200" dirty="0" err="1"/>
                <a:t>biaya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</a:t>
              </a:r>
              <a:r>
                <a:rPr lang="en-ID" sz="1200" dirty="0" err="1"/>
                <a:t>untuk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</a:t>
              </a:r>
              <a:r>
                <a:rPr lang="en-ID" sz="1200" dirty="0" err="1"/>
                <a:t>dengan</a:t>
              </a:r>
              <a:r>
                <a:rPr lang="en-ID" sz="1200" dirty="0"/>
                <a:t> status ODP, PDP, dan </a:t>
              </a:r>
              <a:r>
                <a:rPr lang="en-ID" sz="1200" dirty="0" err="1"/>
                <a:t>pasien</a:t>
              </a:r>
              <a:r>
                <a:rPr lang="en-ID" sz="1200" dirty="0"/>
                <a:t> </a:t>
              </a:r>
              <a:r>
                <a:rPr lang="en-ID" sz="1200" dirty="0" err="1"/>
                <a:t>konfirmasi</a:t>
              </a:r>
              <a:r>
                <a:rPr lang="en-ID" sz="1200" dirty="0"/>
                <a:t> </a:t>
              </a:r>
              <a:r>
                <a:rPr lang="en-ID" sz="1200" dirty="0" err="1"/>
                <a:t>dengan</a:t>
              </a:r>
              <a:r>
                <a:rPr lang="en-ID" sz="1200" dirty="0"/>
                <a:t> </a:t>
              </a:r>
              <a:r>
                <a:rPr lang="en-ID" sz="1200" dirty="0" err="1"/>
                <a:t>ketentuan</a:t>
              </a:r>
              <a:r>
                <a:rPr lang="en-ID" sz="1200" dirty="0"/>
                <a:t> </a:t>
              </a:r>
              <a:r>
                <a:rPr lang="en-ID" sz="1200" dirty="0" err="1"/>
                <a:t>sebagaimana</a:t>
              </a:r>
              <a:r>
                <a:rPr lang="en-ID" sz="1200" dirty="0"/>
                <a:t> </a:t>
              </a:r>
              <a:r>
                <a:rPr lang="en-ID" sz="1200" dirty="0" err="1"/>
                <a:t>tercantum</a:t>
              </a:r>
              <a:r>
                <a:rPr lang="en-ID" sz="1200" dirty="0"/>
                <a:t> </a:t>
              </a:r>
              <a:r>
                <a:rPr lang="en-ID" sz="1200" dirty="0" err="1"/>
                <a:t>dalam</a:t>
              </a:r>
              <a:r>
                <a:rPr lang="en-ID" sz="1200" dirty="0"/>
                <a:t> Lampiran II.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123535-F0C3-436E-8724-D3B1447A0BE2}"/>
              </a:ext>
            </a:extLst>
          </p:cNvPr>
          <p:cNvGrpSpPr/>
          <p:nvPr/>
        </p:nvGrpSpPr>
        <p:grpSpPr>
          <a:xfrm>
            <a:off x="7448331" y="3217799"/>
            <a:ext cx="4717815" cy="2120686"/>
            <a:chOff x="-475010" y="1129566"/>
            <a:chExt cx="3859356" cy="24529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336EAE-3AC7-459F-AE34-0239D685427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DIKTUM KEENAM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8BD440-6F6E-4053-8C63-D88D99D43AA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224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200" dirty="0"/>
                <a:t>Pada </a:t>
              </a:r>
              <a:r>
                <a:rPr lang="en-ID" sz="1200" dirty="0" err="1"/>
                <a:t>saat</a:t>
              </a:r>
              <a:r>
                <a:rPr lang="en-ID" sz="1200" dirty="0"/>
                <a:t> Keputusan Menteri </a:t>
              </a:r>
              <a:r>
                <a:rPr lang="en-ID" sz="1200" dirty="0" err="1"/>
                <a:t>mulai</a:t>
              </a:r>
              <a:r>
                <a:rPr lang="en-ID" sz="1200" dirty="0"/>
                <a:t> </a:t>
              </a:r>
              <a:r>
                <a:rPr lang="en-ID" sz="1200" dirty="0" err="1"/>
                <a:t>berlaku</a:t>
              </a:r>
              <a:r>
                <a:rPr lang="en-ID" sz="1200" dirty="0"/>
                <a:t>: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/>
                <a:t>KMK No HK.01.07/Menkes/238/2020 </a:t>
              </a:r>
              <a:r>
                <a:rPr lang="en-ID" sz="1200" dirty="0" err="1"/>
                <a:t>tentang</a:t>
              </a:r>
              <a:r>
                <a:rPr lang="en-ID" sz="1200" dirty="0"/>
                <a:t> </a:t>
              </a:r>
              <a:r>
                <a:rPr lang="en-ID" sz="1200" dirty="0" err="1"/>
                <a:t>Petunjuk</a:t>
              </a:r>
              <a:r>
                <a:rPr lang="en-ID" sz="1200" dirty="0"/>
                <a:t> Teknis </a:t>
              </a:r>
              <a:r>
                <a:rPr lang="en-ID" sz="1200" dirty="0" err="1"/>
                <a:t>Klaim</a:t>
              </a:r>
              <a:r>
                <a:rPr lang="en-ID" sz="1200" dirty="0"/>
                <a:t> </a:t>
              </a:r>
              <a:r>
                <a:rPr lang="en-ID" sz="1200" dirty="0" err="1"/>
                <a:t>Pembiayaan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</a:t>
              </a:r>
              <a:r>
                <a:rPr lang="en-ID" sz="1200" dirty="0" err="1"/>
                <a:t>Penyakit</a:t>
              </a:r>
              <a:r>
                <a:rPr lang="en-ID" sz="1200" dirty="0"/>
                <a:t> </a:t>
              </a:r>
              <a:r>
                <a:rPr lang="en-ID" sz="1200" dirty="0" err="1"/>
                <a:t>Infeksi</a:t>
              </a:r>
              <a:r>
                <a:rPr lang="en-ID" sz="1200" dirty="0"/>
                <a:t> Emerging </a:t>
              </a:r>
              <a:r>
                <a:rPr lang="en-ID" sz="1200" dirty="0" err="1"/>
                <a:t>Tertentu</a:t>
              </a:r>
              <a:r>
                <a:rPr lang="en-ID" sz="1200" dirty="0"/>
                <a:t> </a:t>
              </a:r>
              <a:r>
                <a:rPr lang="en-ID" sz="1200" dirty="0" err="1"/>
                <a:t>bagi</a:t>
              </a:r>
              <a:r>
                <a:rPr lang="en-ID" sz="1200" dirty="0"/>
                <a:t> </a:t>
              </a:r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yang </a:t>
              </a:r>
              <a:r>
                <a:rPr lang="en-ID" sz="1200" dirty="0" err="1"/>
                <a:t>Menyelenggarakan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Coronavirus Disease 2019 (COVID-19); dan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ID" sz="1200" dirty="0"/>
                <a:t>SE No HK.02.01/Menkes/295/2020 </a:t>
              </a:r>
              <a:r>
                <a:rPr lang="en-ID" sz="1200" dirty="0" err="1"/>
                <a:t>tentang</a:t>
              </a:r>
              <a:r>
                <a:rPr lang="en-ID" sz="1200" dirty="0"/>
                <a:t> </a:t>
              </a:r>
              <a:r>
                <a:rPr lang="en-ID" sz="1200" dirty="0" err="1"/>
                <a:t>Klaim</a:t>
              </a:r>
              <a:r>
                <a:rPr lang="en-ID" sz="1200" dirty="0"/>
                <a:t> </a:t>
              </a:r>
              <a:r>
                <a:rPr lang="en-ID" sz="1200" dirty="0" err="1"/>
                <a:t>Penggantian</a:t>
              </a:r>
              <a:r>
                <a:rPr lang="en-ID" sz="1200" dirty="0"/>
                <a:t> </a:t>
              </a:r>
              <a:r>
                <a:rPr lang="en-ID" sz="1200" dirty="0" err="1"/>
                <a:t>Biaya</a:t>
              </a:r>
              <a:r>
                <a:rPr lang="en-ID" sz="1200" dirty="0"/>
                <a:t> </a:t>
              </a:r>
              <a:r>
                <a:rPr lang="en-ID" sz="1200" dirty="0" err="1"/>
                <a:t>Perawatan</a:t>
              </a:r>
              <a:r>
                <a:rPr lang="en-ID" sz="1200" dirty="0"/>
                <a:t> </a:t>
              </a:r>
              <a:r>
                <a:rPr lang="en-ID" sz="1200" dirty="0" err="1"/>
                <a:t>Pasien</a:t>
              </a:r>
              <a:r>
                <a:rPr lang="en-ID" sz="1200" dirty="0"/>
                <a:t> </a:t>
              </a:r>
              <a:r>
                <a:rPr lang="en-ID" sz="1200" dirty="0" err="1"/>
                <a:t>Penyakit</a:t>
              </a:r>
              <a:r>
                <a:rPr lang="en-ID" sz="1200" dirty="0"/>
                <a:t> </a:t>
              </a:r>
              <a:r>
                <a:rPr lang="en-ID" sz="1200" dirty="0" err="1"/>
                <a:t>Infeksi</a:t>
              </a:r>
              <a:r>
                <a:rPr lang="en-ID" sz="1200" dirty="0"/>
                <a:t> Emerging </a:t>
              </a:r>
              <a:r>
                <a:rPr lang="en-ID" sz="1200" dirty="0" err="1"/>
                <a:t>Tertentu</a:t>
              </a:r>
              <a:r>
                <a:rPr lang="en-ID" sz="1200" dirty="0"/>
                <a:t> </a:t>
              </a:r>
              <a:r>
                <a:rPr lang="en-ID" sz="1200" dirty="0" err="1"/>
                <a:t>Bagi</a:t>
              </a:r>
              <a:r>
                <a:rPr lang="en-ID" sz="1200" dirty="0"/>
                <a:t> </a:t>
              </a:r>
              <a:r>
                <a:rPr lang="en-ID" sz="1200" dirty="0" err="1"/>
                <a:t>Rumah</a:t>
              </a:r>
              <a:r>
                <a:rPr lang="en-ID" sz="1200" dirty="0"/>
                <a:t> </a:t>
              </a:r>
              <a:r>
                <a:rPr lang="en-ID" sz="1200" dirty="0" err="1"/>
                <a:t>Sakit</a:t>
              </a:r>
              <a:r>
                <a:rPr lang="en-ID" sz="1200" dirty="0"/>
                <a:t> yang </a:t>
              </a:r>
              <a:r>
                <a:rPr lang="en-ID" sz="1200" dirty="0" err="1"/>
                <a:t>Menyelenggarakan</a:t>
              </a:r>
              <a:r>
                <a:rPr lang="en-ID" sz="1200" dirty="0"/>
                <a:t> </a:t>
              </a:r>
              <a:r>
                <a:rPr lang="en-ID" sz="1200" dirty="0" err="1"/>
                <a:t>Pelayanan</a:t>
              </a:r>
              <a:r>
                <a:rPr lang="en-ID" sz="1200" dirty="0"/>
                <a:t> Coronavirus Disease 2019 (COVID-19),</a:t>
              </a:r>
            </a:p>
            <a:p>
              <a:r>
                <a:rPr lang="en-ID" altLang="ko-KR" sz="1200" b="1" dirty="0" err="1">
                  <a:cs typeface="Arial" pitchFamily="34" charset="0"/>
                </a:rPr>
                <a:t>dicabut</a:t>
              </a:r>
              <a:r>
                <a:rPr lang="en-ID" altLang="ko-KR" sz="1200" b="1" dirty="0">
                  <a:cs typeface="Arial" pitchFamily="34" charset="0"/>
                </a:rPr>
                <a:t> dan </a:t>
              </a:r>
              <a:r>
                <a:rPr lang="en-ID" altLang="ko-KR" sz="1200" b="1" dirty="0" err="1">
                  <a:cs typeface="Arial" pitchFamily="34" charset="0"/>
                </a:rPr>
                <a:t>dinyatakan</a:t>
              </a:r>
              <a:r>
                <a:rPr lang="en-ID" altLang="ko-KR" sz="1200" b="1" dirty="0">
                  <a:cs typeface="Arial" pitchFamily="34" charset="0"/>
                </a:rPr>
                <a:t> </a:t>
              </a:r>
              <a:r>
                <a:rPr lang="en-ID" altLang="ko-KR" sz="1200" b="1" dirty="0" err="1">
                  <a:cs typeface="Arial" pitchFamily="34" charset="0"/>
                </a:rPr>
                <a:t>tdk</a:t>
              </a:r>
              <a:r>
                <a:rPr lang="en-ID" altLang="ko-KR" sz="1200" b="1" dirty="0">
                  <a:cs typeface="Arial" pitchFamily="34" charset="0"/>
                </a:rPr>
                <a:t> </a:t>
              </a:r>
              <a:r>
                <a:rPr lang="en-ID" altLang="ko-KR" sz="1200" b="1" dirty="0" err="1">
                  <a:cs typeface="Arial" pitchFamily="34" charset="0"/>
                </a:rPr>
                <a:t>berlaku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00EA6ED2-175E-47E9-811F-F24FAA7F9E20}"/>
              </a:ext>
            </a:extLst>
          </p:cNvPr>
          <p:cNvSpPr/>
          <p:nvPr/>
        </p:nvSpPr>
        <p:spPr>
          <a:xfrm flipH="1">
            <a:off x="5229209" y="438973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D10947E9-8AE0-4F70-85CB-CB556C9125D6}"/>
              </a:ext>
            </a:extLst>
          </p:cNvPr>
          <p:cNvSpPr/>
          <p:nvPr/>
        </p:nvSpPr>
        <p:spPr>
          <a:xfrm>
            <a:off x="6650024" y="438973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F7205628-14D1-451E-8BEC-EB658F9CC53A}"/>
              </a:ext>
            </a:extLst>
          </p:cNvPr>
          <p:cNvSpPr/>
          <p:nvPr/>
        </p:nvSpPr>
        <p:spPr>
          <a:xfrm>
            <a:off x="5272408" y="313497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8507A740-1962-4A05-A86D-DD1C1098D225}"/>
              </a:ext>
            </a:extLst>
          </p:cNvPr>
          <p:cNvSpPr/>
          <p:nvPr/>
        </p:nvSpPr>
        <p:spPr>
          <a:xfrm rot="2700000">
            <a:off x="6646445" y="30748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85CE7AE-5374-4F66-98B7-A87DAA73CE5D}"/>
              </a:ext>
            </a:extLst>
          </p:cNvPr>
          <p:cNvGrpSpPr/>
          <p:nvPr/>
        </p:nvGrpSpPr>
        <p:grpSpPr>
          <a:xfrm>
            <a:off x="6779405" y="5587500"/>
            <a:ext cx="4717815" cy="477453"/>
            <a:chOff x="-475010" y="1107867"/>
            <a:chExt cx="3859356" cy="55225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5D7F84-9F59-4045-B593-19CC2D8797FB}"/>
                </a:ext>
              </a:extLst>
            </p:cNvPr>
            <p:cNvSpPr txBox="1"/>
            <p:nvPr/>
          </p:nvSpPr>
          <p:spPr>
            <a:xfrm>
              <a:off x="-475010" y="1107867"/>
              <a:ext cx="3859356" cy="3203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DIKTUM KETUJUH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305788-AECB-493A-A342-861BB0CA4C03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32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Keputusan Menteri </a:t>
              </a:r>
              <a:r>
                <a:rPr lang="en-US" altLang="ko-KR" sz="1200" dirty="0" err="1">
                  <a:cs typeface="Arial" pitchFamily="34" charset="0"/>
                </a:rPr>
                <a:t>mulai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berlaku</a:t>
              </a:r>
              <a:r>
                <a:rPr lang="en-US" altLang="ko-KR" sz="1200" dirty="0">
                  <a:cs typeface="Arial" pitchFamily="34" charset="0"/>
                </a:rPr>
                <a:t> pada </a:t>
              </a:r>
              <a:r>
                <a:rPr lang="en-US" altLang="ko-KR" sz="1200" dirty="0" err="1">
                  <a:cs typeface="Arial" pitchFamily="34" charset="0"/>
                </a:rPr>
                <a:t>tanggal</a:t>
              </a:r>
              <a:r>
                <a:rPr lang="en-US" altLang="ko-KR" sz="1200" dirty="0">
                  <a:cs typeface="Arial" pitchFamily="34" charset="0"/>
                </a:rPr>
                <a:t> </a:t>
              </a:r>
              <a:r>
                <a:rPr lang="en-US" altLang="ko-KR" sz="1200" dirty="0" err="1">
                  <a:cs typeface="Arial" pitchFamily="34" charset="0"/>
                </a:rPr>
                <a:t>ditetapkan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8" name="Teardrop 1">
            <a:extLst>
              <a:ext uri="{FF2B5EF4-FFF2-40B4-BE49-F238E27FC236}">
                <a16:creationId xmlns:a16="http://schemas.microsoft.com/office/drawing/2014/main" id="{017D5143-D646-4F3B-A169-4AAF3C2A5F91}"/>
              </a:ext>
            </a:extLst>
          </p:cNvPr>
          <p:cNvSpPr/>
          <p:nvPr/>
        </p:nvSpPr>
        <p:spPr>
          <a:xfrm rot="18805991">
            <a:off x="5889656" y="5022045"/>
            <a:ext cx="400649" cy="39646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07C74AB6-E4A9-4140-9DD3-E0B34C3505F6}"/>
              </a:ext>
            </a:extLst>
          </p:cNvPr>
          <p:cNvSpPr/>
          <p:nvPr/>
        </p:nvSpPr>
        <p:spPr>
          <a:xfrm flipH="1">
            <a:off x="5901161" y="2463351"/>
            <a:ext cx="416405" cy="34350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FE69C7-EF69-4DE8-98FC-EA475206E90F}"/>
              </a:ext>
            </a:extLst>
          </p:cNvPr>
          <p:cNvSpPr/>
          <p:nvPr/>
        </p:nvSpPr>
        <p:spPr>
          <a:xfrm>
            <a:off x="247650" y="561975"/>
            <a:ext cx="11677649" cy="6067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C0B46-329A-4105-9792-67475EEFF4C9}"/>
              </a:ext>
            </a:extLst>
          </p:cNvPr>
          <p:cNvSpPr/>
          <p:nvPr/>
        </p:nvSpPr>
        <p:spPr>
          <a:xfrm>
            <a:off x="6267450" y="277425"/>
            <a:ext cx="5372100" cy="7504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/>
              <a:t>NORMA TARIF PASIEN DENGAN KONDISI TERTENTU</a:t>
            </a:r>
            <a:endParaRPr lang="en-ID" sz="2400" b="1" dirty="0"/>
          </a:p>
        </p:txBody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E28B2830-6990-4A79-A6A6-2D28F948EBB7}"/>
              </a:ext>
            </a:extLst>
          </p:cNvPr>
          <p:cNvSpPr/>
          <p:nvPr/>
        </p:nvSpPr>
        <p:spPr>
          <a:xfrm>
            <a:off x="962292" y="2289427"/>
            <a:ext cx="10290526" cy="3372955"/>
          </a:xfrm>
          <a:custGeom>
            <a:avLst/>
            <a:gdLst>
              <a:gd name="connsiteX0" fmla="*/ 0 w 8055429"/>
              <a:gd name="connsiteY0" fmla="*/ 2351314 h 2351314"/>
              <a:gd name="connsiteX1" fmla="*/ 1687286 w 8055429"/>
              <a:gd name="connsiteY1" fmla="*/ 1872343 h 2351314"/>
              <a:gd name="connsiteX2" fmla="*/ 1687286 w 8055429"/>
              <a:gd name="connsiteY2" fmla="*/ 1611086 h 2351314"/>
              <a:gd name="connsiteX3" fmla="*/ 1981200 w 8055429"/>
              <a:gd name="connsiteY3" fmla="*/ 2133600 h 2351314"/>
              <a:gd name="connsiteX4" fmla="*/ 1981200 w 8055429"/>
              <a:gd name="connsiteY4" fmla="*/ 1328057 h 2351314"/>
              <a:gd name="connsiteX5" fmla="*/ 2198914 w 8055429"/>
              <a:gd name="connsiteY5" fmla="*/ 1752600 h 2351314"/>
              <a:gd name="connsiteX6" fmla="*/ 3744686 w 8055429"/>
              <a:gd name="connsiteY6" fmla="*/ 1295400 h 2351314"/>
              <a:gd name="connsiteX7" fmla="*/ 3744686 w 8055429"/>
              <a:gd name="connsiteY7" fmla="*/ 1132114 h 2351314"/>
              <a:gd name="connsiteX8" fmla="*/ 3984172 w 8055429"/>
              <a:gd name="connsiteY8" fmla="*/ 1534886 h 2351314"/>
              <a:gd name="connsiteX9" fmla="*/ 3984172 w 8055429"/>
              <a:gd name="connsiteY9" fmla="*/ 751114 h 2351314"/>
              <a:gd name="connsiteX10" fmla="*/ 4234543 w 8055429"/>
              <a:gd name="connsiteY10" fmla="*/ 1164771 h 2351314"/>
              <a:gd name="connsiteX11" fmla="*/ 5878286 w 8055429"/>
              <a:gd name="connsiteY11" fmla="*/ 685800 h 2351314"/>
              <a:gd name="connsiteX12" fmla="*/ 5878286 w 8055429"/>
              <a:gd name="connsiteY12" fmla="*/ 337457 h 2351314"/>
              <a:gd name="connsiteX13" fmla="*/ 6150429 w 8055429"/>
              <a:gd name="connsiteY13" fmla="*/ 1001486 h 2351314"/>
              <a:gd name="connsiteX14" fmla="*/ 6150429 w 8055429"/>
              <a:gd name="connsiteY14" fmla="*/ 0 h 2351314"/>
              <a:gd name="connsiteX15" fmla="*/ 6357257 w 8055429"/>
              <a:gd name="connsiteY15" fmla="*/ 555171 h 2351314"/>
              <a:gd name="connsiteX16" fmla="*/ 8055429 w 8055429"/>
              <a:gd name="connsiteY16" fmla="*/ 76200 h 2351314"/>
              <a:gd name="connsiteX17" fmla="*/ 8055429 w 8055429"/>
              <a:gd name="connsiteY17" fmla="*/ 76200 h 235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55429" h="2351314">
                <a:moveTo>
                  <a:pt x="0" y="2351314"/>
                </a:moveTo>
                <a:lnTo>
                  <a:pt x="1687286" y="1872343"/>
                </a:lnTo>
                <a:lnTo>
                  <a:pt x="1687286" y="1611086"/>
                </a:lnTo>
                <a:lnTo>
                  <a:pt x="1981200" y="2133600"/>
                </a:lnTo>
                <a:lnTo>
                  <a:pt x="1981200" y="1328057"/>
                </a:lnTo>
                <a:lnTo>
                  <a:pt x="2198914" y="1752600"/>
                </a:lnTo>
                <a:lnTo>
                  <a:pt x="3744686" y="1295400"/>
                </a:lnTo>
                <a:lnTo>
                  <a:pt x="3744686" y="1132114"/>
                </a:lnTo>
                <a:lnTo>
                  <a:pt x="3984172" y="1534886"/>
                </a:lnTo>
                <a:lnTo>
                  <a:pt x="3984172" y="751114"/>
                </a:lnTo>
                <a:lnTo>
                  <a:pt x="4234543" y="1164771"/>
                </a:lnTo>
                <a:lnTo>
                  <a:pt x="5878286" y="685800"/>
                </a:lnTo>
                <a:lnTo>
                  <a:pt x="5878286" y="337457"/>
                </a:lnTo>
                <a:lnTo>
                  <a:pt x="6150429" y="1001486"/>
                </a:lnTo>
                <a:lnTo>
                  <a:pt x="6150429" y="0"/>
                </a:lnTo>
                <a:lnTo>
                  <a:pt x="6357257" y="555171"/>
                </a:lnTo>
                <a:lnTo>
                  <a:pt x="8055429" y="76200"/>
                </a:lnTo>
                <a:lnTo>
                  <a:pt x="8055429" y="76200"/>
                </a:lnTo>
              </a:path>
            </a:pathLst>
          </a:custGeom>
          <a:ln w="19050">
            <a:solidFill>
              <a:schemeClr val="accent6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32ED45-63C9-42A2-B21F-6A559FE70C25}"/>
              </a:ext>
            </a:extLst>
          </p:cNvPr>
          <p:cNvGrpSpPr/>
          <p:nvPr/>
        </p:nvGrpSpPr>
        <p:grpSpPr>
          <a:xfrm flipV="1">
            <a:off x="7013757" y="2655711"/>
            <a:ext cx="864096" cy="1800200"/>
            <a:chOff x="2699792" y="2837856"/>
            <a:chExt cx="864096" cy="1800200"/>
          </a:xfrm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71FE579F-4962-4E92-840E-2A9D70B2A1B5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91299B6-CCAC-43F8-B0FA-C6120402B096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249DC-B131-447A-9737-4C7EDABAC4F2}"/>
              </a:ext>
            </a:extLst>
          </p:cNvPr>
          <p:cNvGrpSpPr/>
          <p:nvPr/>
        </p:nvGrpSpPr>
        <p:grpSpPr>
          <a:xfrm flipV="1">
            <a:off x="1681498" y="4299432"/>
            <a:ext cx="864096" cy="1800200"/>
            <a:chOff x="2699792" y="2837856"/>
            <a:chExt cx="864096" cy="1800200"/>
          </a:xfrm>
        </p:grpSpPr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F829CC4E-B510-4C2C-AA14-09B72A52E3E1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2FABDE94-087D-425E-966E-ACA4EAF3468D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E253D4-B520-4921-9B56-A37DA9A5ED94}"/>
              </a:ext>
            </a:extLst>
          </p:cNvPr>
          <p:cNvGrpSpPr/>
          <p:nvPr/>
        </p:nvGrpSpPr>
        <p:grpSpPr>
          <a:xfrm flipV="1">
            <a:off x="4352337" y="3501246"/>
            <a:ext cx="864096" cy="1800200"/>
            <a:chOff x="2699792" y="2837856"/>
            <a:chExt cx="864096" cy="1800200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F633731F-222D-4949-AB3E-333E12EDFE6C}"/>
                </a:ext>
              </a:extLst>
            </p:cNvPr>
            <p:cNvSpPr/>
            <p:nvPr/>
          </p:nvSpPr>
          <p:spPr>
            <a:xfrm>
              <a:off x="2699792" y="28378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C27E0CF8-ED47-48EC-944C-96DC58B801E9}"/>
                </a:ext>
              </a:extLst>
            </p:cNvPr>
            <p:cNvSpPr/>
            <p:nvPr/>
          </p:nvSpPr>
          <p:spPr>
            <a:xfrm rot="10800000">
              <a:off x="2699792" y="3737956"/>
              <a:ext cx="864096" cy="900100"/>
            </a:xfrm>
            <a:custGeom>
              <a:avLst/>
              <a:gdLst/>
              <a:ahLst/>
              <a:cxnLst/>
              <a:rect l="l" t="t" r="r" b="b"/>
              <a:pathLst>
                <a:path w="864096" h="900100">
                  <a:moveTo>
                    <a:pt x="432048" y="0"/>
                  </a:moveTo>
                  <a:cubicBezTo>
                    <a:pt x="670662" y="0"/>
                    <a:pt x="864096" y="193434"/>
                    <a:pt x="864096" y="432048"/>
                  </a:cubicBezTo>
                  <a:lnTo>
                    <a:pt x="864096" y="900100"/>
                  </a:lnTo>
                  <a:lnTo>
                    <a:pt x="0" y="900100"/>
                  </a:lnTo>
                  <a:lnTo>
                    <a:pt x="0" y="432048"/>
                  </a:lnTo>
                  <a:cubicBezTo>
                    <a:pt x="0" y="193434"/>
                    <a:pt x="193434" y="0"/>
                    <a:pt x="432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3421D96E-8947-479E-879B-80216D1C2526}"/>
              </a:ext>
            </a:extLst>
          </p:cNvPr>
          <p:cNvSpPr/>
          <p:nvPr/>
        </p:nvSpPr>
        <p:spPr>
          <a:xfrm rot="2700000" flipH="1">
            <a:off x="1634269" y="4024776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4B7AE7D-3CD5-41D4-ACC9-8E3E63CEA836}"/>
              </a:ext>
            </a:extLst>
          </p:cNvPr>
          <p:cNvSpPr/>
          <p:nvPr/>
        </p:nvSpPr>
        <p:spPr>
          <a:xfrm rot="2700000" flipH="1">
            <a:off x="4311204" y="3176533"/>
            <a:ext cx="958552" cy="958552"/>
          </a:xfrm>
          <a:prstGeom prst="arc">
            <a:avLst>
              <a:gd name="adj1" fmla="val 16137445"/>
              <a:gd name="adj2" fmla="val 74939"/>
            </a:avLst>
          </a:prstGeom>
          <a:ln w="1270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0BDB15-9A3A-408D-A7EB-9B9EA57198ED}"/>
              </a:ext>
            </a:extLst>
          </p:cNvPr>
          <p:cNvSpPr txBox="1"/>
          <p:nvPr/>
        </p:nvSpPr>
        <p:spPr>
          <a:xfrm>
            <a:off x="9694010" y="2409189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15447-F564-414B-8010-CDF23715128D}"/>
              </a:ext>
            </a:extLst>
          </p:cNvPr>
          <p:cNvSpPr txBox="1"/>
          <p:nvPr/>
        </p:nvSpPr>
        <p:spPr>
          <a:xfrm>
            <a:off x="952877" y="3364588"/>
            <a:ext cx="221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KOMORBID/PENYAKIT PENYERTA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4B738D-FE27-4D63-8CD3-951480D05A2D}"/>
              </a:ext>
            </a:extLst>
          </p:cNvPr>
          <p:cNvSpPr txBox="1"/>
          <p:nvPr/>
        </p:nvSpPr>
        <p:spPr>
          <a:xfrm>
            <a:off x="456349" y="747195"/>
            <a:ext cx="56831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d-ID" sz="1400" b="1" dirty="0" smtClean="0"/>
              <a:t>KOMORBID</a:t>
            </a:r>
            <a:r>
              <a:rPr lang="en-US" sz="1400" b="1" dirty="0" smtClean="0"/>
              <a:t>/PENYAKIT PENYERTA</a:t>
            </a:r>
            <a:endParaRPr lang="id-ID" sz="1400" b="1" dirty="0" smtClean="0"/>
          </a:p>
          <a:p>
            <a:pPr>
              <a:spcBef>
                <a:spcPts val="600"/>
              </a:spcBef>
              <a:defRPr/>
            </a:pP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/>
              <a:t>pasien</a:t>
            </a:r>
            <a:r>
              <a:rPr lang="en-US" sz="1200" dirty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/>
              <a:t>melanjutkan</a:t>
            </a:r>
            <a:r>
              <a:rPr lang="en-US" sz="1200" dirty="0"/>
              <a:t> </a:t>
            </a:r>
            <a:r>
              <a:rPr lang="en-US" sz="1200" dirty="0" err="1"/>
              <a:t>perawatan</a:t>
            </a:r>
            <a:r>
              <a:rPr lang="en-US" sz="1200" dirty="0"/>
              <a:t> </a:t>
            </a:r>
            <a:r>
              <a:rPr lang="en-US" sz="1200" dirty="0" err="1"/>
              <a:t>komorbid</a:t>
            </a:r>
            <a:r>
              <a:rPr lang="id-ID" sz="1200" dirty="0"/>
              <a:t>/penyakit </a:t>
            </a:r>
            <a:r>
              <a:rPr lang="id-ID" sz="1200" dirty="0" smtClean="0"/>
              <a:t>penyertanya atau perawatan komplikasinya maka pembiayaannya </a:t>
            </a:r>
            <a:r>
              <a:rPr lang="id-ID" sz="1200" dirty="0"/>
              <a:t>dijamin oleh JKN/asuransi kesehatan </a:t>
            </a:r>
            <a:r>
              <a:rPr lang="id-ID" sz="1200" dirty="0" smtClean="0"/>
              <a:t>lain/pasien.</a:t>
            </a:r>
          </a:p>
          <a:p>
            <a:pPr>
              <a:defRPr/>
            </a:pPr>
            <a:endParaRPr lang="id-ID" sz="1000" dirty="0" smtClean="0"/>
          </a:p>
          <a:p>
            <a:pPr>
              <a:defRPr/>
            </a:pPr>
            <a:r>
              <a:rPr lang="id-ID" sz="1400" b="1" dirty="0" smtClean="0"/>
              <a:t>KOMPLIKASI </a:t>
            </a:r>
            <a:endParaRPr lang="id-ID" sz="1000" b="1" dirty="0"/>
          </a:p>
          <a:p>
            <a:pPr>
              <a:spcBef>
                <a:spcPts val="600"/>
              </a:spcBef>
              <a:defRPr/>
            </a:pPr>
            <a:r>
              <a:rPr lang="en-US" sz="1200" dirty="0" err="1" smtClean="0"/>
              <a:t>Jika</a:t>
            </a:r>
            <a:r>
              <a:rPr lang="en-US" sz="1200" dirty="0" smtClean="0"/>
              <a:t> </a:t>
            </a:r>
            <a:r>
              <a:rPr lang="en-US" sz="1200" dirty="0" err="1"/>
              <a:t>pasien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komplikasi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melanjutkan</a:t>
            </a:r>
            <a:r>
              <a:rPr lang="en-US" sz="1200" dirty="0"/>
              <a:t> </a:t>
            </a:r>
            <a:r>
              <a:rPr lang="en-US" sz="1200" dirty="0" err="1"/>
              <a:t>perawatan</a:t>
            </a:r>
            <a:r>
              <a:rPr lang="en-US" sz="1200" dirty="0"/>
              <a:t> </a:t>
            </a:r>
            <a:r>
              <a:rPr lang="en-US" sz="1200" dirty="0" err="1"/>
              <a:t>komplikasinya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pembiayaannya</a:t>
            </a:r>
            <a:r>
              <a:rPr lang="en-US" sz="1200" dirty="0"/>
              <a:t> </a:t>
            </a:r>
            <a:r>
              <a:rPr lang="en-US" sz="1200" dirty="0" err="1"/>
              <a:t>dijamin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JKN/</a:t>
            </a:r>
            <a:r>
              <a:rPr lang="en-US" sz="1200" dirty="0" err="1"/>
              <a:t>asuransi</a:t>
            </a:r>
            <a:r>
              <a:rPr lang="en-US" sz="1200" dirty="0"/>
              <a:t> </a:t>
            </a:r>
            <a:r>
              <a:rPr lang="en-US" sz="1200" dirty="0" err="1"/>
              <a:t>kesehatan</a:t>
            </a:r>
            <a:r>
              <a:rPr lang="en-US" sz="1200" dirty="0"/>
              <a:t> lain/</a:t>
            </a:r>
            <a:r>
              <a:rPr lang="en-US" sz="1200" dirty="0" err="1"/>
              <a:t>pasien</a:t>
            </a:r>
            <a:r>
              <a:rPr lang="en-US" sz="1200" dirty="0" smtClean="0"/>
              <a:t>.</a:t>
            </a:r>
            <a:endParaRPr lang="id-ID" sz="1200" dirty="0" smtClean="0"/>
          </a:p>
          <a:p>
            <a:pPr>
              <a:spcBef>
                <a:spcPts val="600"/>
              </a:spcBef>
              <a:defRPr/>
            </a:pPr>
            <a:endParaRPr lang="en-US" sz="1200" dirty="0"/>
          </a:p>
          <a:p>
            <a:pPr marL="266700">
              <a:defRPr/>
            </a:pPr>
            <a:endParaRPr lang="id-ID" sz="1000" dirty="0" smtClean="0"/>
          </a:p>
          <a:p>
            <a:pPr marL="180975" indent="-180975">
              <a:defRPr/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E0AB18FD-4026-48F8-83C3-A86CD70C7ABB}"/>
              </a:ext>
            </a:extLst>
          </p:cNvPr>
          <p:cNvSpPr>
            <a:spLocks noChangeAspect="1"/>
          </p:cNvSpPr>
          <p:nvPr/>
        </p:nvSpPr>
        <p:spPr>
          <a:xfrm>
            <a:off x="1917314" y="5379619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48">
            <a:extLst>
              <a:ext uri="{FF2B5EF4-FFF2-40B4-BE49-F238E27FC236}">
                <a16:creationId xmlns:a16="http://schemas.microsoft.com/office/drawing/2014/main" id="{B45400BE-0EDA-4FDA-8482-407B15D37471}"/>
              </a:ext>
            </a:extLst>
          </p:cNvPr>
          <p:cNvSpPr>
            <a:spLocks noChangeAspect="1"/>
          </p:cNvSpPr>
          <p:nvPr/>
        </p:nvSpPr>
        <p:spPr>
          <a:xfrm>
            <a:off x="4607937" y="4706938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B33E106B-8CFA-49FD-9485-943B937053CE}"/>
              </a:ext>
            </a:extLst>
          </p:cNvPr>
          <p:cNvSpPr>
            <a:spLocks noChangeAspect="1"/>
          </p:cNvSpPr>
          <p:nvPr/>
        </p:nvSpPr>
        <p:spPr>
          <a:xfrm>
            <a:off x="9966071" y="3090100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Freeform 97">
            <a:extLst>
              <a:ext uri="{FF2B5EF4-FFF2-40B4-BE49-F238E27FC236}">
                <a16:creationId xmlns:a16="http://schemas.microsoft.com/office/drawing/2014/main" id="{729B9715-4D33-4A91-AE2B-CAADAD594C78}"/>
              </a:ext>
            </a:extLst>
          </p:cNvPr>
          <p:cNvSpPr>
            <a:spLocks noChangeAspect="1"/>
          </p:cNvSpPr>
          <p:nvPr/>
        </p:nvSpPr>
        <p:spPr>
          <a:xfrm>
            <a:off x="7235468" y="392399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15447-F564-414B-8010-CDF23715128D}"/>
              </a:ext>
            </a:extLst>
          </p:cNvPr>
          <p:cNvSpPr txBox="1"/>
          <p:nvPr/>
        </p:nvSpPr>
        <p:spPr>
          <a:xfrm>
            <a:off x="3861440" y="2728131"/>
            <a:ext cx="1845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KOMPLIKASI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E15447-F564-414B-8010-CDF23715128D}"/>
              </a:ext>
            </a:extLst>
          </p:cNvPr>
          <p:cNvSpPr txBox="1"/>
          <p:nvPr/>
        </p:nvSpPr>
        <p:spPr>
          <a:xfrm>
            <a:off x="6458727" y="2270689"/>
            <a:ext cx="1845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CO-INSIDENS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4B738D-FE27-4D63-8CD3-951480D05A2D}"/>
              </a:ext>
            </a:extLst>
          </p:cNvPr>
          <p:cNvSpPr txBox="1"/>
          <p:nvPr/>
        </p:nvSpPr>
        <p:spPr>
          <a:xfrm>
            <a:off x="5562800" y="4740461"/>
            <a:ext cx="6076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>
              <a:defRPr/>
            </a:pPr>
            <a:r>
              <a:rPr lang="id-ID" sz="1600" b="1" dirty="0" smtClean="0"/>
              <a:t>CO-INSIDENS</a:t>
            </a:r>
          </a:p>
          <a:p>
            <a:pPr marL="2095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id-ID" sz="1200" dirty="0" smtClean="0"/>
              <a:t>Penggantian pembiayaan penyakit pada keadaan </a:t>
            </a:r>
            <a:r>
              <a:rPr lang="id-ID" sz="1200" i="1" dirty="0" smtClean="0"/>
              <a:t>co-insidens</a:t>
            </a:r>
            <a:r>
              <a:rPr lang="id-ID" sz="1200" dirty="0" smtClean="0"/>
              <a:t> bersumber dari luar pembiayaan jaminan pelayanan COVID-19 sesuai dengan kepesertaan pasien tersebut (JKN/asuransi kesehatan lain</a:t>
            </a:r>
            <a:r>
              <a:rPr lang="en-ID" sz="1200" dirty="0" smtClean="0"/>
              <a:t>/</a:t>
            </a:r>
            <a:r>
              <a:rPr lang="en-ID" sz="1200" dirty="0" err="1" smtClean="0"/>
              <a:t>mandiri</a:t>
            </a:r>
            <a:r>
              <a:rPr lang="en-ID" sz="1200" dirty="0" smtClean="0"/>
              <a:t> (</a:t>
            </a:r>
            <a:r>
              <a:rPr lang="en-ID" sz="1200" dirty="0" err="1" smtClean="0"/>
              <a:t>pasien</a:t>
            </a:r>
            <a:r>
              <a:rPr lang="en-ID" sz="1200" dirty="0" smtClean="0"/>
              <a:t>/</a:t>
            </a:r>
            <a:r>
              <a:rPr lang="en-ID" sz="1200" dirty="0" err="1" smtClean="0"/>
              <a:t>keluarga</a:t>
            </a:r>
            <a:r>
              <a:rPr lang="en-ID" sz="1200" dirty="0" smtClean="0"/>
              <a:t>)</a:t>
            </a:r>
            <a:r>
              <a:rPr lang="id-ID" sz="1200" dirty="0" smtClean="0"/>
              <a:t>.</a:t>
            </a:r>
          </a:p>
          <a:p>
            <a:pPr marL="209550" indent="-1714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ID" sz="1200" i="1" dirty="0" smtClean="0"/>
              <a:t>Cost per day</a:t>
            </a:r>
            <a:r>
              <a:rPr lang="en-ID" sz="1200" dirty="0" smtClean="0"/>
              <a:t> </a:t>
            </a:r>
            <a:r>
              <a:rPr lang="en-ID" sz="1200" dirty="0" err="1" smtClean="0"/>
              <a:t>dari</a:t>
            </a:r>
            <a:r>
              <a:rPr lang="en-ID" sz="1200" i="1" dirty="0" smtClean="0"/>
              <a:t> </a:t>
            </a:r>
            <a:r>
              <a:rPr lang="en-ID" sz="1200" dirty="0" err="1" smtClean="0"/>
              <a:t>pasien</a:t>
            </a:r>
            <a:r>
              <a:rPr lang="en-ID" sz="1200" dirty="0" smtClean="0"/>
              <a:t> </a:t>
            </a:r>
            <a:r>
              <a:rPr lang="id-ID" sz="1200" dirty="0" smtClean="0"/>
              <a:t>suspek/probable/konfirmasi </a:t>
            </a:r>
            <a:r>
              <a:rPr lang="en-ID" sz="1200" dirty="0" smtClean="0"/>
              <a:t>COVID-19 </a:t>
            </a:r>
            <a:r>
              <a:rPr lang="en-ID" sz="1200" dirty="0" err="1" smtClean="0"/>
              <a:t>dengan</a:t>
            </a:r>
            <a:r>
              <a:rPr lang="en-ID" sz="1200" i="1" dirty="0" smtClean="0"/>
              <a:t> co-</a:t>
            </a:r>
            <a:r>
              <a:rPr lang="en-ID" sz="1200" i="1" dirty="0" err="1" smtClean="0"/>
              <a:t>insidens</a:t>
            </a:r>
            <a:r>
              <a:rPr lang="en-ID" sz="1200" dirty="0" smtClean="0"/>
              <a:t>, total </a:t>
            </a:r>
            <a:r>
              <a:rPr lang="en-ID" sz="1200" dirty="0" err="1" smtClean="0"/>
              <a:t>tarif</a:t>
            </a:r>
            <a:r>
              <a:rPr lang="en-ID" sz="1200" dirty="0" smtClean="0"/>
              <a:t> </a:t>
            </a:r>
            <a:r>
              <a:rPr lang="en-ID" sz="1200" dirty="0" err="1" smtClean="0"/>
              <a:t>dikurangi</a:t>
            </a:r>
            <a:r>
              <a:rPr lang="en-ID" sz="1200" dirty="0" smtClean="0"/>
              <a:t> </a:t>
            </a:r>
            <a:r>
              <a:rPr lang="en-ID" sz="1200" dirty="0" err="1" smtClean="0"/>
              <a:t>komponen</a:t>
            </a:r>
            <a:r>
              <a:rPr lang="en-ID" sz="1200" dirty="0" smtClean="0"/>
              <a:t> </a:t>
            </a:r>
            <a:r>
              <a:rPr lang="en-ID" sz="1200" dirty="0" err="1" smtClean="0"/>
              <a:t>besaran</a:t>
            </a:r>
            <a:r>
              <a:rPr lang="en-ID" sz="1200" dirty="0" smtClean="0"/>
              <a:t> </a:t>
            </a:r>
            <a:r>
              <a:rPr lang="en-ID" sz="1200" dirty="0" err="1" smtClean="0"/>
              <a:t>tarif</a:t>
            </a:r>
            <a:r>
              <a:rPr lang="en-ID" sz="1200" dirty="0" smtClean="0"/>
              <a:t> </a:t>
            </a:r>
            <a:r>
              <a:rPr lang="en-ID" sz="1200" dirty="0" err="1" smtClean="0"/>
              <a:t>akomodasi</a:t>
            </a:r>
            <a:r>
              <a:rPr lang="en-ID" sz="1200" dirty="0" smtClean="0"/>
              <a:t> </a:t>
            </a:r>
            <a:r>
              <a:rPr lang="en-ID" sz="1200" dirty="0" err="1" smtClean="0"/>
              <a:t>rawat</a:t>
            </a:r>
            <a:r>
              <a:rPr lang="en-ID" sz="1200" dirty="0" smtClean="0"/>
              <a:t> </a:t>
            </a:r>
            <a:r>
              <a:rPr lang="en-ID" sz="1200" dirty="0" err="1" smtClean="0"/>
              <a:t>inap</a:t>
            </a:r>
            <a:r>
              <a:rPr lang="en-ID" sz="1200" dirty="0" smtClean="0"/>
              <a:t> </a:t>
            </a:r>
            <a:r>
              <a:rPr lang="en-ID" sz="1200" dirty="0" err="1" smtClean="0"/>
              <a:t>kelas</a:t>
            </a:r>
            <a:r>
              <a:rPr lang="en-ID" sz="1200" dirty="0" smtClean="0"/>
              <a:t> 3 rata-rata </a:t>
            </a:r>
            <a:r>
              <a:rPr lang="en-ID" sz="1200" dirty="0" err="1" smtClean="0"/>
              <a:t>sebesar</a:t>
            </a:r>
            <a:r>
              <a:rPr lang="en-ID" sz="1200" dirty="0" smtClean="0"/>
              <a:t> Rp.200.000,-(</a:t>
            </a:r>
            <a:r>
              <a:rPr lang="en-ID" sz="1200" dirty="0" err="1" smtClean="0"/>
              <a:t>dua</a:t>
            </a:r>
            <a:r>
              <a:rPr lang="en-ID" sz="1200" dirty="0" smtClean="0"/>
              <a:t> </a:t>
            </a:r>
            <a:r>
              <a:rPr lang="en-ID" sz="1200" dirty="0" err="1" smtClean="0"/>
              <a:t>ratus</a:t>
            </a:r>
            <a:r>
              <a:rPr lang="en-ID" sz="1200" dirty="0" smtClean="0"/>
              <a:t> </a:t>
            </a:r>
            <a:r>
              <a:rPr lang="en-ID" sz="1200" dirty="0" err="1" smtClean="0"/>
              <a:t>ribu</a:t>
            </a:r>
            <a:r>
              <a:rPr lang="en-ID" sz="1200" dirty="0" smtClean="0"/>
              <a:t> rupiah).</a:t>
            </a:r>
            <a:endParaRPr lang="id-ID" sz="12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8391525" y="2851592"/>
            <a:ext cx="3309278" cy="168230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lang="en-ID" sz="1400" dirty="0" err="1">
                <a:solidFill>
                  <a:schemeClr val="tx1"/>
                </a:solidFill>
              </a:rPr>
              <a:t>Penggantian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biaya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pelayanan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untuk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komorbid</a:t>
            </a:r>
            <a:r>
              <a:rPr lang="en-ID" sz="1400" dirty="0">
                <a:solidFill>
                  <a:schemeClr val="tx1"/>
                </a:solidFill>
              </a:rPr>
              <a:t>/</a:t>
            </a:r>
            <a:r>
              <a:rPr lang="en-ID" sz="1400" dirty="0" err="1">
                <a:solidFill>
                  <a:schemeClr val="tx1"/>
                </a:solidFill>
              </a:rPr>
              <a:t>penyakit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penyerta</a:t>
            </a:r>
            <a:r>
              <a:rPr lang="en-ID" sz="1400" dirty="0">
                <a:solidFill>
                  <a:schemeClr val="tx1"/>
                </a:solidFill>
              </a:rPr>
              <a:t>, </a:t>
            </a:r>
            <a:r>
              <a:rPr lang="en-ID" sz="1400" dirty="0" err="1">
                <a:solidFill>
                  <a:schemeClr val="tx1"/>
                </a:solidFill>
              </a:rPr>
              <a:t>komplikasi</a:t>
            </a:r>
            <a:r>
              <a:rPr lang="en-ID" sz="1400" dirty="0">
                <a:solidFill>
                  <a:schemeClr val="tx1"/>
                </a:solidFill>
              </a:rPr>
              <a:t>, </a:t>
            </a:r>
            <a:r>
              <a:rPr lang="en-ID" sz="1400" dirty="0" err="1">
                <a:solidFill>
                  <a:schemeClr val="tx1"/>
                </a:solidFill>
              </a:rPr>
              <a:t>dan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i="1" dirty="0">
                <a:solidFill>
                  <a:schemeClr val="tx1"/>
                </a:solidFill>
              </a:rPr>
              <a:t>co-</a:t>
            </a:r>
            <a:r>
              <a:rPr lang="en-ID" sz="1400" i="1" dirty="0" err="1">
                <a:solidFill>
                  <a:schemeClr val="tx1"/>
                </a:solidFill>
              </a:rPr>
              <a:t>insidens</a:t>
            </a:r>
            <a:r>
              <a:rPr lang="en-ID" sz="1400" dirty="0">
                <a:solidFill>
                  <a:schemeClr val="tx1"/>
                </a:solidFill>
              </a:rPr>
              <a:t> yang </a:t>
            </a:r>
            <a:r>
              <a:rPr lang="en-ID" sz="1400" dirty="0" err="1">
                <a:solidFill>
                  <a:schemeClr val="tx1"/>
                </a:solidFill>
              </a:rPr>
              <a:t>dijamin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oleh</a:t>
            </a:r>
            <a:r>
              <a:rPr lang="en-ID" sz="1400" dirty="0">
                <a:solidFill>
                  <a:schemeClr val="tx1"/>
                </a:solidFill>
              </a:rPr>
              <a:t> JKN </a:t>
            </a:r>
            <a:r>
              <a:rPr lang="en-ID" sz="1400" dirty="0" err="1">
                <a:solidFill>
                  <a:schemeClr val="tx1"/>
                </a:solidFill>
              </a:rPr>
              <a:t>dibuktikan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dirty="0" err="1">
                <a:solidFill>
                  <a:schemeClr val="tx1"/>
                </a:solidFill>
              </a:rPr>
              <a:t>dengan</a:t>
            </a:r>
            <a:r>
              <a:rPr lang="en-ID" sz="1400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surat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eligibilitas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peserta</a:t>
            </a:r>
            <a:r>
              <a:rPr lang="en-ID" sz="1400" b="1" dirty="0">
                <a:solidFill>
                  <a:schemeClr val="tx1"/>
                </a:solidFill>
              </a:rPr>
              <a:t> yang </a:t>
            </a:r>
            <a:r>
              <a:rPr lang="en-ID" sz="1400" b="1" dirty="0" err="1">
                <a:solidFill>
                  <a:schemeClr val="tx1"/>
                </a:solidFill>
              </a:rPr>
              <a:t>dikeluarkan</a:t>
            </a:r>
            <a:r>
              <a:rPr lang="en-ID" sz="1400" b="1" dirty="0">
                <a:solidFill>
                  <a:schemeClr val="tx1"/>
                </a:solidFill>
              </a:rPr>
              <a:t> </a:t>
            </a:r>
            <a:r>
              <a:rPr lang="en-ID" sz="1400" b="1" dirty="0" err="1">
                <a:solidFill>
                  <a:schemeClr val="tx1"/>
                </a:solidFill>
              </a:rPr>
              <a:t>oleh</a:t>
            </a:r>
            <a:r>
              <a:rPr lang="en-ID" sz="1400" b="1" dirty="0">
                <a:solidFill>
                  <a:schemeClr val="tx1"/>
                </a:solidFill>
              </a:rPr>
              <a:t> BPJS </a:t>
            </a:r>
            <a:r>
              <a:rPr lang="en-ID" sz="1400" b="1" dirty="0" err="1">
                <a:solidFill>
                  <a:schemeClr val="tx1"/>
                </a:solidFill>
              </a:rPr>
              <a:t>Kesehatan</a:t>
            </a:r>
            <a:r>
              <a:rPr lang="en-ID" sz="1400" b="1" dirty="0">
                <a:solidFill>
                  <a:schemeClr val="tx1"/>
                </a:solidFill>
              </a:rPr>
              <a:t>. </a:t>
            </a:r>
            <a:endParaRPr lang="id-ID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871"/>
          <p:cNvSpPr>
            <a:spLocks noChangeArrowheads="1"/>
          </p:cNvSpPr>
          <p:nvPr/>
        </p:nvSpPr>
        <p:spPr bwMode="auto">
          <a:xfrm>
            <a:off x="5030788" y="3452813"/>
            <a:ext cx="463550" cy="300037"/>
          </a:xfrm>
          <a:custGeom>
            <a:avLst/>
            <a:gdLst>
              <a:gd name="T0" fmla="*/ 2147483647 w 830"/>
              <a:gd name="T1" fmla="*/ 2147483647 h 530"/>
              <a:gd name="T2" fmla="*/ 2147483647 w 830"/>
              <a:gd name="T3" fmla="*/ 2147483647 h 530"/>
              <a:gd name="T4" fmla="*/ 2147483647 w 830"/>
              <a:gd name="T5" fmla="*/ 2147483647 h 530"/>
              <a:gd name="T6" fmla="*/ 2147483647 w 830"/>
              <a:gd name="T7" fmla="*/ 2147483647 h 530"/>
              <a:gd name="T8" fmla="*/ 2147483647 w 830"/>
              <a:gd name="T9" fmla="*/ 2147483647 h 530"/>
              <a:gd name="T10" fmla="*/ 2147483647 w 830"/>
              <a:gd name="T11" fmla="*/ 2147483647 h 530"/>
              <a:gd name="T12" fmla="*/ 2147483647 w 830"/>
              <a:gd name="T13" fmla="*/ 2147483647 h 530"/>
              <a:gd name="T14" fmla="*/ 2147483647 w 830"/>
              <a:gd name="T15" fmla="*/ 2147483647 h 530"/>
              <a:gd name="T16" fmla="*/ 2147483647 w 830"/>
              <a:gd name="T17" fmla="*/ 2147483647 h 530"/>
              <a:gd name="T18" fmla="*/ 2147483647 w 830"/>
              <a:gd name="T19" fmla="*/ 2147483647 h 530"/>
              <a:gd name="T20" fmla="*/ 0 w 830"/>
              <a:gd name="T21" fmla="*/ 2147483647 h 530"/>
              <a:gd name="T22" fmla="*/ 0 w 830"/>
              <a:gd name="T23" fmla="*/ 2147483647 h 530"/>
              <a:gd name="T24" fmla="*/ 2147483647 w 830"/>
              <a:gd name="T25" fmla="*/ 0 h 530"/>
              <a:gd name="T26" fmla="*/ 2147483647 w 830"/>
              <a:gd name="T27" fmla="*/ 0 h 530"/>
              <a:gd name="T28" fmla="*/ 2147483647 w 830"/>
              <a:gd name="T29" fmla="*/ 2147483647 h 530"/>
              <a:gd name="T30" fmla="*/ 2147483647 w 830"/>
              <a:gd name="T31" fmla="*/ 2147483647 h 530"/>
              <a:gd name="T32" fmla="*/ 2147483647 w 830"/>
              <a:gd name="T33" fmla="*/ 2147483647 h 530"/>
              <a:gd name="T34" fmla="*/ 2147483647 w 830"/>
              <a:gd name="T35" fmla="*/ 2147483647 h 530"/>
              <a:gd name="T36" fmla="*/ 2147483647 w 830"/>
              <a:gd name="T37" fmla="*/ 2147483647 h 530"/>
              <a:gd name="T38" fmla="*/ 2147483647 w 830"/>
              <a:gd name="T39" fmla="*/ 2147483647 h 530"/>
              <a:gd name="T40" fmla="*/ 2147483647 w 830"/>
              <a:gd name="T41" fmla="*/ 2147483647 h 530"/>
              <a:gd name="T42" fmla="*/ 2147483647 w 830"/>
              <a:gd name="T43" fmla="*/ 2147483647 h 530"/>
              <a:gd name="T44" fmla="*/ 2147483647 w 830"/>
              <a:gd name="T45" fmla="*/ 2147483647 h 530"/>
              <a:gd name="T46" fmla="*/ 2147483647 w 830"/>
              <a:gd name="T47" fmla="*/ 2147483647 h 530"/>
              <a:gd name="T48" fmla="*/ 2147483647 w 830"/>
              <a:gd name="T49" fmla="*/ 2147483647 h 530"/>
              <a:gd name="T50" fmla="*/ 2147483647 w 830"/>
              <a:gd name="T51" fmla="*/ 2147483647 h 530"/>
              <a:gd name="T52" fmla="*/ 2147483647 w 830"/>
              <a:gd name="T53" fmla="*/ 2147483647 h 530"/>
              <a:gd name="T54" fmla="*/ 2147483647 w 830"/>
              <a:gd name="T55" fmla="*/ 2147483647 h 530"/>
              <a:gd name="T56" fmla="*/ 2147483647 w 830"/>
              <a:gd name="T57" fmla="*/ 2147483647 h 530"/>
              <a:gd name="T58" fmla="*/ 2147483647 w 830"/>
              <a:gd name="T59" fmla="*/ 2147483647 h 530"/>
              <a:gd name="T60" fmla="*/ 2147483647 w 830"/>
              <a:gd name="T61" fmla="*/ 2147483647 h 530"/>
              <a:gd name="T62" fmla="*/ 2147483647 w 830"/>
              <a:gd name="T63" fmla="*/ 2147483647 h 530"/>
              <a:gd name="T64" fmla="*/ 2147483647 w 830"/>
              <a:gd name="T65" fmla="*/ 2147483647 h 530"/>
              <a:gd name="T66" fmla="*/ 2147483647 w 830"/>
              <a:gd name="T67" fmla="*/ 2147483647 h 530"/>
              <a:gd name="T68" fmla="*/ 2147483647 w 830"/>
              <a:gd name="T69" fmla="*/ 2147483647 h 530"/>
              <a:gd name="T70" fmla="*/ 2147483647 w 830"/>
              <a:gd name="T71" fmla="*/ 2147483647 h 530"/>
              <a:gd name="T72" fmla="*/ 2147483647 w 830"/>
              <a:gd name="T73" fmla="*/ 2147483647 h 530"/>
              <a:gd name="T74" fmla="*/ 2147483647 w 830"/>
              <a:gd name="T75" fmla="*/ 2147483647 h 530"/>
              <a:gd name="T76" fmla="*/ 2147483647 w 830"/>
              <a:gd name="T77" fmla="*/ 2147483647 h 530"/>
              <a:gd name="T78" fmla="*/ 2147483647 w 830"/>
              <a:gd name="T79" fmla="*/ 2147483647 h 530"/>
              <a:gd name="T80" fmla="*/ 2147483647 w 830"/>
              <a:gd name="T81" fmla="*/ 2147483647 h 530"/>
              <a:gd name="T82" fmla="*/ 2147483647 w 830"/>
              <a:gd name="T83" fmla="*/ 2147483647 h 530"/>
              <a:gd name="T84" fmla="*/ 2147483647 w 830"/>
              <a:gd name="T85" fmla="*/ 2147483647 h 530"/>
              <a:gd name="T86" fmla="*/ 2147483647 w 830"/>
              <a:gd name="T87" fmla="*/ 2147483647 h 530"/>
              <a:gd name="T88" fmla="*/ 2147483647 w 830"/>
              <a:gd name="T89" fmla="*/ 2147483647 h 530"/>
              <a:gd name="T90" fmla="*/ 2147483647 w 830"/>
              <a:gd name="T91" fmla="*/ 2147483647 h 530"/>
              <a:gd name="T92" fmla="*/ 2147483647 w 830"/>
              <a:gd name="T93" fmla="*/ 2147483647 h 530"/>
              <a:gd name="T94" fmla="*/ 2147483647 w 830"/>
              <a:gd name="T95" fmla="*/ 2147483647 h 530"/>
              <a:gd name="T96" fmla="*/ 2147483647 w 830"/>
              <a:gd name="T97" fmla="*/ 2147483647 h 530"/>
              <a:gd name="T98" fmla="*/ 2147483647 w 830"/>
              <a:gd name="T99" fmla="*/ 2147483647 h 5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30"/>
              <a:gd name="T151" fmla="*/ 0 h 530"/>
              <a:gd name="T152" fmla="*/ 830 w 830"/>
              <a:gd name="T153" fmla="*/ 530 h 53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30" h="530">
                <a:moveTo>
                  <a:pt x="830" y="251"/>
                </a:moveTo>
                <a:cubicBezTo>
                  <a:pt x="830" y="516"/>
                  <a:pt x="830" y="516"/>
                  <a:pt x="830" y="516"/>
                </a:cubicBezTo>
                <a:cubicBezTo>
                  <a:pt x="830" y="524"/>
                  <a:pt x="823" y="530"/>
                  <a:pt x="815" y="530"/>
                </a:cubicBezTo>
                <a:cubicBezTo>
                  <a:pt x="808" y="530"/>
                  <a:pt x="808" y="530"/>
                  <a:pt x="808" y="530"/>
                </a:cubicBezTo>
                <a:cubicBezTo>
                  <a:pt x="800" y="530"/>
                  <a:pt x="793" y="524"/>
                  <a:pt x="793" y="516"/>
                </a:cubicBezTo>
                <a:cubicBezTo>
                  <a:pt x="793" y="348"/>
                  <a:pt x="793" y="348"/>
                  <a:pt x="793" y="348"/>
                </a:cubicBezTo>
                <a:cubicBezTo>
                  <a:pt x="37" y="348"/>
                  <a:pt x="37" y="348"/>
                  <a:pt x="37" y="348"/>
                </a:cubicBezTo>
                <a:cubicBezTo>
                  <a:pt x="37" y="516"/>
                  <a:pt x="37" y="516"/>
                  <a:pt x="37" y="516"/>
                </a:cubicBezTo>
                <a:cubicBezTo>
                  <a:pt x="37" y="524"/>
                  <a:pt x="30" y="530"/>
                  <a:pt x="22" y="530"/>
                </a:cubicBezTo>
                <a:cubicBezTo>
                  <a:pt x="15" y="530"/>
                  <a:pt x="15" y="530"/>
                  <a:pt x="15" y="530"/>
                </a:cubicBezTo>
                <a:cubicBezTo>
                  <a:pt x="7" y="530"/>
                  <a:pt x="0" y="524"/>
                  <a:pt x="0" y="5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0"/>
                  <a:pt x="37" y="6"/>
                  <a:pt x="37" y="14"/>
                </a:cubicBezTo>
                <a:cubicBezTo>
                  <a:pt x="37" y="311"/>
                  <a:pt x="37" y="311"/>
                  <a:pt x="37" y="311"/>
                </a:cubicBezTo>
                <a:cubicBezTo>
                  <a:pt x="793" y="311"/>
                  <a:pt x="793" y="311"/>
                  <a:pt x="793" y="311"/>
                </a:cubicBezTo>
                <a:cubicBezTo>
                  <a:pt x="793" y="251"/>
                  <a:pt x="793" y="251"/>
                  <a:pt x="793" y="251"/>
                </a:cubicBezTo>
                <a:cubicBezTo>
                  <a:pt x="793" y="243"/>
                  <a:pt x="800" y="237"/>
                  <a:pt x="808" y="237"/>
                </a:cubicBezTo>
                <a:cubicBezTo>
                  <a:pt x="815" y="237"/>
                  <a:pt x="815" y="237"/>
                  <a:pt x="815" y="237"/>
                </a:cubicBezTo>
                <a:cubicBezTo>
                  <a:pt x="823" y="237"/>
                  <a:pt x="830" y="243"/>
                  <a:pt x="830" y="251"/>
                </a:cubicBezTo>
                <a:close/>
                <a:moveTo>
                  <a:pt x="137" y="154"/>
                </a:moveTo>
                <a:cubicBezTo>
                  <a:pt x="84" y="154"/>
                  <a:pt x="59" y="170"/>
                  <a:pt x="59" y="189"/>
                </a:cubicBezTo>
                <a:cubicBezTo>
                  <a:pt x="59" y="197"/>
                  <a:pt x="59" y="213"/>
                  <a:pt x="59" y="213"/>
                </a:cubicBezTo>
                <a:cubicBezTo>
                  <a:pt x="251" y="213"/>
                  <a:pt x="251" y="213"/>
                  <a:pt x="251" y="213"/>
                </a:cubicBezTo>
                <a:cubicBezTo>
                  <a:pt x="251" y="194"/>
                  <a:pt x="241" y="154"/>
                  <a:pt x="137" y="154"/>
                </a:cubicBezTo>
                <a:close/>
                <a:moveTo>
                  <a:pt x="736" y="216"/>
                </a:moveTo>
                <a:cubicBezTo>
                  <a:pt x="736" y="211"/>
                  <a:pt x="730" y="207"/>
                  <a:pt x="722" y="207"/>
                </a:cubicBezTo>
                <a:cubicBezTo>
                  <a:pt x="568" y="207"/>
                  <a:pt x="568" y="207"/>
                  <a:pt x="568" y="207"/>
                </a:cubicBezTo>
                <a:cubicBezTo>
                  <a:pt x="560" y="207"/>
                  <a:pt x="553" y="211"/>
                  <a:pt x="553" y="216"/>
                </a:cubicBezTo>
                <a:cubicBezTo>
                  <a:pt x="553" y="230"/>
                  <a:pt x="553" y="230"/>
                  <a:pt x="553" y="230"/>
                </a:cubicBezTo>
                <a:cubicBezTo>
                  <a:pt x="553" y="235"/>
                  <a:pt x="560" y="240"/>
                  <a:pt x="568" y="240"/>
                </a:cubicBezTo>
                <a:cubicBezTo>
                  <a:pt x="722" y="240"/>
                  <a:pt x="722" y="240"/>
                  <a:pt x="722" y="240"/>
                </a:cubicBezTo>
                <a:cubicBezTo>
                  <a:pt x="730" y="240"/>
                  <a:pt x="736" y="235"/>
                  <a:pt x="736" y="230"/>
                </a:cubicBezTo>
                <a:lnTo>
                  <a:pt x="736" y="216"/>
                </a:lnTo>
                <a:close/>
                <a:moveTo>
                  <a:pt x="765" y="223"/>
                </a:moveTo>
                <a:cubicBezTo>
                  <a:pt x="739" y="223"/>
                  <a:pt x="739" y="223"/>
                  <a:pt x="739" y="223"/>
                </a:cubicBezTo>
                <a:cubicBezTo>
                  <a:pt x="739" y="230"/>
                  <a:pt x="739" y="230"/>
                  <a:pt x="739" y="230"/>
                </a:cubicBezTo>
                <a:cubicBezTo>
                  <a:pt x="739" y="237"/>
                  <a:pt x="732" y="243"/>
                  <a:pt x="722" y="243"/>
                </a:cubicBezTo>
                <a:cubicBezTo>
                  <a:pt x="568" y="243"/>
                  <a:pt x="568" y="243"/>
                  <a:pt x="568" y="243"/>
                </a:cubicBezTo>
                <a:cubicBezTo>
                  <a:pt x="558" y="243"/>
                  <a:pt x="550" y="237"/>
                  <a:pt x="550" y="230"/>
                </a:cubicBezTo>
                <a:cubicBezTo>
                  <a:pt x="550" y="223"/>
                  <a:pt x="550" y="223"/>
                  <a:pt x="550" y="223"/>
                </a:cubicBezTo>
                <a:cubicBezTo>
                  <a:pt x="50" y="223"/>
                  <a:pt x="50" y="223"/>
                  <a:pt x="50" y="223"/>
                </a:cubicBezTo>
                <a:cubicBezTo>
                  <a:pt x="50" y="223"/>
                  <a:pt x="50" y="230"/>
                  <a:pt x="50" y="238"/>
                </a:cubicBezTo>
                <a:cubicBezTo>
                  <a:pt x="50" y="284"/>
                  <a:pt x="50" y="284"/>
                  <a:pt x="50" y="284"/>
                </a:cubicBezTo>
                <a:cubicBezTo>
                  <a:pt x="50" y="292"/>
                  <a:pt x="57" y="299"/>
                  <a:pt x="65" y="299"/>
                </a:cubicBezTo>
                <a:cubicBezTo>
                  <a:pt x="765" y="299"/>
                  <a:pt x="765" y="299"/>
                  <a:pt x="765" y="299"/>
                </a:cubicBezTo>
                <a:cubicBezTo>
                  <a:pt x="773" y="299"/>
                  <a:pt x="779" y="292"/>
                  <a:pt x="779" y="284"/>
                </a:cubicBezTo>
                <a:cubicBezTo>
                  <a:pt x="779" y="238"/>
                  <a:pt x="779" y="238"/>
                  <a:pt x="779" y="238"/>
                </a:cubicBezTo>
                <a:cubicBezTo>
                  <a:pt x="779" y="230"/>
                  <a:pt x="773" y="223"/>
                  <a:pt x="765" y="2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9155" name="AutoShape 891"/>
          <p:cNvSpPr>
            <a:spLocks/>
          </p:cNvSpPr>
          <p:nvPr/>
        </p:nvSpPr>
        <p:spPr bwMode="auto">
          <a:xfrm>
            <a:off x="571500" y="898525"/>
            <a:ext cx="7904163" cy="5815013"/>
          </a:xfrm>
          <a:prstGeom prst="flowChartProcess">
            <a:avLst/>
          </a:prstGeom>
          <a:noFill/>
          <a:ln w="9525">
            <a:solidFill>
              <a:srgbClr val="745D8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01" tIns="60950" rIns="121901" bIns="6095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IN" altLang="zh-CN">
              <a:solidFill>
                <a:srgbClr val="000000"/>
              </a:solidFill>
            </a:endParaRPr>
          </a:p>
        </p:txBody>
      </p:sp>
      <p:sp>
        <p:nvSpPr>
          <p:cNvPr id="49156" name="Rectangle 895"/>
          <p:cNvSpPr>
            <a:spLocks noChangeArrowheads="1"/>
          </p:cNvSpPr>
          <p:nvPr/>
        </p:nvSpPr>
        <p:spPr bwMode="auto">
          <a:xfrm>
            <a:off x="909638" y="671513"/>
            <a:ext cx="2157412" cy="5524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Koding</a:t>
            </a:r>
          </a:p>
        </p:txBody>
      </p:sp>
      <p:sp>
        <p:nvSpPr>
          <p:cNvPr id="20" name="Rectangle 899"/>
          <p:cNvSpPr>
            <a:spLocks noChangeArrowheads="1"/>
          </p:cNvSpPr>
          <p:nvPr/>
        </p:nvSpPr>
        <p:spPr bwMode="auto">
          <a:xfrm>
            <a:off x="577850" y="1613133"/>
            <a:ext cx="5962650" cy="4385796"/>
          </a:xfrm>
          <a:prstGeom prst="rect">
            <a:avLst/>
          </a:prstGeom>
          <a:noFill/>
          <a:ln>
            <a:noFill/>
          </a:ln>
        </p:spPr>
        <p:txBody>
          <a:bodyPr wrap="square" lIns="121901" tIns="60950" rIns="121901" bIns="60950">
            <a:spAutoFit/>
          </a:bodyPr>
          <a:lstStyle/>
          <a:p>
            <a:pPr marL="284142">
              <a:defRPr/>
            </a:pPr>
            <a:r>
              <a:rPr lang="id-ID" sz="1400" dirty="0">
                <a:latin typeface="+mj-lt"/>
              </a:rPr>
              <a:t>Dalam pengajuan klaim </a:t>
            </a:r>
            <a:r>
              <a:rPr lang="en-US" sz="1400" dirty="0" err="1">
                <a:latin typeface="+mj-lt"/>
              </a:rPr>
              <a:t>pelayanan</a:t>
            </a:r>
            <a:r>
              <a:rPr lang="en-US" sz="1400" dirty="0">
                <a:latin typeface="+mj-lt"/>
              </a:rPr>
              <a:t> COVID-19 </a:t>
            </a:r>
            <a:r>
              <a:rPr lang="id-ID" sz="1400" dirty="0">
                <a:latin typeface="+mj-lt"/>
              </a:rPr>
              <a:t>diklaimkan menggunakan </a:t>
            </a:r>
            <a:r>
              <a:rPr lang="id-ID" sz="1400" i="1" dirty="0">
                <a:latin typeface="+mj-lt"/>
              </a:rPr>
              <a:t>software</a:t>
            </a:r>
            <a:r>
              <a:rPr lang="id-ID" sz="1400" dirty="0">
                <a:latin typeface="+mj-lt"/>
              </a:rPr>
              <a:t> INA-CBG. Ketentuan koding yang digunakan sebagai berikut:</a:t>
            </a:r>
            <a:endParaRPr lang="en-US" sz="1400" dirty="0">
              <a:latin typeface="+mj-lt"/>
            </a:endParaRP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Seluruh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pasien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hasil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pemeriksaan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penunjang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positif</a:t>
            </a:r>
            <a:r>
              <a:rPr lang="en-US" sz="1400" dirty="0">
                <a:latin typeface="+mj-lt"/>
              </a:rPr>
              <a:t> COVID-19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B34.2 (</a:t>
            </a:r>
            <a:r>
              <a:rPr lang="en-US" sz="1400" i="1" dirty="0">
                <a:latin typeface="+mj-lt"/>
              </a:rPr>
              <a:t>Coronavirus Infection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Unspecified Site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pasien</a:t>
            </a:r>
            <a:r>
              <a:rPr lang="en-US" sz="1400" dirty="0">
                <a:latin typeface="+mj-lt"/>
              </a:rPr>
              <a:t>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Z03.8 (</a:t>
            </a:r>
            <a:r>
              <a:rPr lang="en-US" sz="1400" i="1" dirty="0">
                <a:latin typeface="+mj-lt"/>
              </a:rPr>
              <a:t>Observation for other suspected diseases and conditions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bayi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baru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lahir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hasil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pemeriksaan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penunjang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positif</a:t>
            </a:r>
            <a:r>
              <a:rPr lang="en-US" sz="1400" dirty="0">
                <a:latin typeface="+mj-lt"/>
              </a:rPr>
              <a:t> COVID-19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P39.8 (</a:t>
            </a:r>
            <a:r>
              <a:rPr lang="en-US" sz="1400" i="1" dirty="0">
                <a:latin typeface="+mj-lt"/>
              </a:rPr>
              <a:t>Other specified infections specific to the perinatal period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Untuk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bayi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baru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lahir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status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menggunakan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kode</a:t>
            </a:r>
            <a:r>
              <a:rPr lang="en-US" sz="1400" dirty="0">
                <a:latin typeface="+mj-lt"/>
              </a:rPr>
              <a:t> P96.8 (</a:t>
            </a:r>
            <a:r>
              <a:rPr lang="en-US" sz="1400" i="1" dirty="0">
                <a:latin typeface="+mj-lt"/>
              </a:rPr>
              <a:t>Other specified conditions originating in the perinatal period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utama</a:t>
            </a:r>
            <a:r>
              <a:rPr lang="en-US" sz="1400" dirty="0">
                <a:latin typeface="+mj-lt"/>
              </a:rPr>
              <a:t>.</a:t>
            </a:r>
          </a:p>
          <a:p>
            <a:pPr marL="692150" indent="-425450">
              <a:spcBef>
                <a:spcPts val="600"/>
              </a:spcBef>
              <a:buFont typeface="+mj-lt"/>
              <a:buAutoNum type="alphaLcPeriod"/>
              <a:defRPr/>
            </a:pPr>
            <a:r>
              <a:rPr lang="en-US" sz="1400" dirty="0" err="1">
                <a:latin typeface="+mj-lt"/>
              </a:rPr>
              <a:t>Jika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terdapat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selain</a:t>
            </a:r>
            <a:r>
              <a:rPr lang="en-US" sz="1400" dirty="0">
                <a:latin typeface="+mj-lt"/>
              </a:rPr>
              <a:t> COVID-19, </a:t>
            </a:r>
            <a:r>
              <a:rPr lang="id-ID" sz="1400" dirty="0">
                <a:latin typeface="+mj-lt"/>
              </a:rPr>
              <a:t>Suspek/Probable </a:t>
            </a:r>
            <a:r>
              <a:rPr lang="en-US" sz="1400" dirty="0" err="1">
                <a:latin typeface="+mj-lt"/>
              </a:rPr>
              <a:t>maka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dikoding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sebagai</a:t>
            </a:r>
            <a:r>
              <a:rPr lang="en-US" sz="1400" dirty="0">
                <a:latin typeface="+mj-lt"/>
              </a:rPr>
              <a:t> diagnosis </a:t>
            </a:r>
            <a:r>
              <a:rPr lang="en-US" sz="1400" dirty="0" err="1">
                <a:latin typeface="+mj-lt"/>
              </a:rPr>
              <a:t>sekunder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49158" name="Freeform 911"/>
          <p:cNvSpPr>
            <a:spLocks noChangeArrowheads="1"/>
          </p:cNvSpPr>
          <p:nvPr/>
        </p:nvSpPr>
        <p:spPr bwMode="auto">
          <a:xfrm>
            <a:off x="571500" y="4251325"/>
            <a:ext cx="338138" cy="347663"/>
          </a:xfrm>
          <a:custGeom>
            <a:avLst/>
            <a:gdLst>
              <a:gd name="T0" fmla="*/ 2147483647 w 638"/>
              <a:gd name="T1" fmla="*/ 0 h 638"/>
              <a:gd name="T2" fmla="*/ 2147483647 w 638"/>
              <a:gd name="T3" fmla="*/ 2147483647 h 638"/>
              <a:gd name="T4" fmla="*/ 2147483647 w 638"/>
              <a:gd name="T5" fmla="*/ 2147483647 h 638"/>
              <a:gd name="T6" fmla="*/ 2147483647 w 638"/>
              <a:gd name="T7" fmla="*/ 2147483647 h 638"/>
              <a:gd name="T8" fmla="*/ 2147483647 w 638"/>
              <a:gd name="T9" fmla="*/ 2147483647 h 638"/>
              <a:gd name="T10" fmla="*/ 2147483647 w 638"/>
              <a:gd name="T11" fmla="*/ 2147483647 h 638"/>
              <a:gd name="T12" fmla="*/ 2147483647 w 638"/>
              <a:gd name="T13" fmla="*/ 2147483647 h 638"/>
              <a:gd name="T14" fmla="*/ 2147483647 w 638"/>
              <a:gd name="T15" fmla="*/ 2147483647 h 638"/>
              <a:gd name="T16" fmla="*/ 2147483647 w 638"/>
              <a:gd name="T17" fmla="*/ 2147483647 h 638"/>
              <a:gd name="T18" fmla="*/ 2147483647 w 638"/>
              <a:gd name="T19" fmla="*/ 2147483647 h 638"/>
              <a:gd name="T20" fmla="*/ 2147483647 w 638"/>
              <a:gd name="T21" fmla="*/ 2147483647 h 638"/>
              <a:gd name="T22" fmla="*/ 2147483647 w 638"/>
              <a:gd name="T23" fmla="*/ 2147483647 h 638"/>
              <a:gd name="T24" fmla="*/ 2147483647 w 638"/>
              <a:gd name="T25" fmla="*/ 2147483647 h 638"/>
              <a:gd name="T26" fmla="*/ 2147483647 w 638"/>
              <a:gd name="T27" fmla="*/ 2147483647 h 638"/>
              <a:gd name="T28" fmla="*/ 2147483647 w 638"/>
              <a:gd name="T29" fmla="*/ 2147483647 h 638"/>
              <a:gd name="T30" fmla="*/ 2147483647 w 638"/>
              <a:gd name="T31" fmla="*/ 2147483647 h 638"/>
              <a:gd name="T32" fmla="*/ 2147483647 w 638"/>
              <a:gd name="T33" fmla="*/ 2147483647 h 638"/>
              <a:gd name="T34" fmla="*/ 2147483647 w 638"/>
              <a:gd name="T35" fmla="*/ 2147483647 h 638"/>
              <a:gd name="T36" fmla="*/ 2147483647 w 638"/>
              <a:gd name="T37" fmla="*/ 2147483647 h 638"/>
              <a:gd name="T38" fmla="*/ 2147483647 w 638"/>
              <a:gd name="T39" fmla="*/ 2147483647 h 638"/>
              <a:gd name="T40" fmla="*/ 2147483647 w 638"/>
              <a:gd name="T41" fmla="*/ 2147483647 h 638"/>
              <a:gd name="T42" fmla="*/ 2147483647 w 638"/>
              <a:gd name="T43" fmla="*/ 2147483647 h 638"/>
              <a:gd name="T44" fmla="*/ 2147483647 w 638"/>
              <a:gd name="T45" fmla="*/ 2147483647 h 638"/>
              <a:gd name="T46" fmla="*/ 2147483647 w 638"/>
              <a:gd name="T47" fmla="*/ 2147483647 h 638"/>
              <a:gd name="T48" fmla="*/ 2147483647 w 638"/>
              <a:gd name="T49" fmla="*/ 2147483647 h 638"/>
              <a:gd name="T50" fmla="*/ 2147483647 w 638"/>
              <a:gd name="T51" fmla="*/ 2147483647 h 638"/>
              <a:gd name="T52" fmla="*/ 2147483647 w 638"/>
              <a:gd name="T53" fmla="*/ 2147483647 h 638"/>
              <a:gd name="T54" fmla="*/ 2147483647 w 638"/>
              <a:gd name="T55" fmla="*/ 2147483647 h 638"/>
              <a:gd name="T56" fmla="*/ 2147483647 w 638"/>
              <a:gd name="T57" fmla="*/ 2147483647 h 638"/>
              <a:gd name="T58" fmla="*/ 2147483647 w 638"/>
              <a:gd name="T59" fmla="*/ 2147483647 h 638"/>
              <a:gd name="T60" fmla="*/ 2147483647 w 638"/>
              <a:gd name="T61" fmla="*/ 2147483647 h 638"/>
              <a:gd name="T62" fmla="*/ 2147483647 w 638"/>
              <a:gd name="T63" fmla="*/ 2147483647 h 638"/>
              <a:gd name="T64" fmla="*/ 2147483647 w 638"/>
              <a:gd name="T65" fmla="*/ 2147483647 h 638"/>
              <a:gd name="T66" fmla="*/ 2147483647 w 638"/>
              <a:gd name="T67" fmla="*/ 2147483647 h 638"/>
              <a:gd name="T68" fmla="*/ 2147483647 w 638"/>
              <a:gd name="T69" fmla="*/ 2147483647 h 638"/>
              <a:gd name="T70" fmla="*/ 2147483647 w 638"/>
              <a:gd name="T71" fmla="*/ 2147483647 h 638"/>
              <a:gd name="T72" fmla="*/ 2147483647 w 638"/>
              <a:gd name="T73" fmla="*/ 2147483647 h 638"/>
              <a:gd name="T74" fmla="*/ 2147483647 w 638"/>
              <a:gd name="T75" fmla="*/ 2147483647 h 638"/>
              <a:gd name="T76" fmla="*/ 2147483647 w 638"/>
              <a:gd name="T77" fmla="*/ 2147483647 h 638"/>
              <a:gd name="T78" fmla="*/ 2147483647 w 638"/>
              <a:gd name="T79" fmla="*/ 2147483647 h 638"/>
              <a:gd name="T80" fmla="*/ 2147483647 w 638"/>
              <a:gd name="T81" fmla="*/ 2147483647 h 638"/>
              <a:gd name="T82" fmla="*/ 2147483647 w 638"/>
              <a:gd name="T83" fmla="*/ 2147483647 h 638"/>
              <a:gd name="T84" fmla="*/ 2147483647 w 638"/>
              <a:gd name="T85" fmla="*/ 2147483647 h 638"/>
              <a:gd name="T86" fmla="*/ 2147483647 w 638"/>
              <a:gd name="T87" fmla="*/ 2147483647 h 638"/>
              <a:gd name="T88" fmla="*/ 2147483647 w 638"/>
              <a:gd name="T89" fmla="*/ 2147483647 h 638"/>
              <a:gd name="T90" fmla="*/ 2147483647 w 638"/>
              <a:gd name="T91" fmla="*/ 2147483647 h 638"/>
              <a:gd name="T92" fmla="*/ 2147483647 w 638"/>
              <a:gd name="T93" fmla="*/ 2147483647 h 638"/>
              <a:gd name="T94" fmla="*/ 2147483647 w 638"/>
              <a:gd name="T95" fmla="*/ 2147483647 h 6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8"/>
              <a:gd name="T145" fmla="*/ 0 h 638"/>
              <a:gd name="T146" fmla="*/ 638 w 638"/>
              <a:gd name="T147" fmla="*/ 638 h 6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38" h="638">
                <a:moveTo>
                  <a:pt x="180" y="224"/>
                </a:moveTo>
                <a:cubicBezTo>
                  <a:pt x="175" y="218"/>
                  <a:pt x="174" y="167"/>
                  <a:pt x="180" y="158"/>
                </a:cubicBezTo>
                <a:cubicBezTo>
                  <a:pt x="181" y="156"/>
                  <a:pt x="183" y="155"/>
                  <a:pt x="185" y="154"/>
                </a:cubicBezTo>
                <a:cubicBezTo>
                  <a:pt x="192" y="68"/>
                  <a:pt x="250" y="0"/>
                  <a:pt x="320" y="0"/>
                </a:cubicBezTo>
                <a:cubicBezTo>
                  <a:pt x="391" y="0"/>
                  <a:pt x="448" y="68"/>
                  <a:pt x="455" y="155"/>
                </a:cubicBezTo>
                <a:cubicBezTo>
                  <a:pt x="456" y="155"/>
                  <a:pt x="458" y="156"/>
                  <a:pt x="459" y="158"/>
                </a:cubicBezTo>
                <a:cubicBezTo>
                  <a:pt x="465" y="167"/>
                  <a:pt x="463" y="218"/>
                  <a:pt x="459" y="224"/>
                </a:cubicBezTo>
                <a:cubicBezTo>
                  <a:pt x="456" y="228"/>
                  <a:pt x="451" y="230"/>
                  <a:pt x="446" y="232"/>
                </a:cubicBezTo>
                <a:cubicBezTo>
                  <a:pt x="434" y="270"/>
                  <a:pt x="412" y="302"/>
                  <a:pt x="384" y="321"/>
                </a:cubicBezTo>
                <a:cubicBezTo>
                  <a:pt x="388" y="359"/>
                  <a:pt x="388" y="359"/>
                  <a:pt x="388" y="359"/>
                </a:cubicBezTo>
                <a:cubicBezTo>
                  <a:pt x="406" y="366"/>
                  <a:pt x="406" y="366"/>
                  <a:pt x="406" y="366"/>
                </a:cubicBezTo>
                <a:cubicBezTo>
                  <a:pt x="404" y="379"/>
                  <a:pt x="400" y="396"/>
                  <a:pt x="396" y="413"/>
                </a:cubicBezTo>
                <a:cubicBezTo>
                  <a:pt x="392" y="427"/>
                  <a:pt x="387" y="441"/>
                  <a:pt x="383" y="451"/>
                </a:cubicBezTo>
                <a:cubicBezTo>
                  <a:pt x="380" y="459"/>
                  <a:pt x="376" y="464"/>
                  <a:pt x="374" y="466"/>
                </a:cubicBezTo>
                <a:cubicBezTo>
                  <a:pt x="373" y="466"/>
                  <a:pt x="372" y="467"/>
                  <a:pt x="370" y="468"/>
                </a:cubicBezTo>
                <a:cubicBezTo>
                  <a:pt x="367" y="469"/>
                  <a:pt x="362" y="469"/>
                  <a:pt x="357" y="470"/>
                </a:cubicBezTo>
                <a:cubicBezTo>
                  <a:pt x="353" y="471"/>
                  <a:pt x="349" y="471"/>
                  <a:pt x="345" y="472"/>
                </a:cubicBezTo>
                <a:cubicBezTo>
                  <a:pt x="340" y="472"/>
                  <a:pt x="336" y="472"/>
                  <a:pt x="332" y="472"/>
                </a:cubicBezTo>
                <a:cubicBezTo>
                  <a:pt x="328" y="472"/>
                  <a:pt x="325" y="472"/>
                  <a:pt x="323" y="473"/>
                </a:cubicBezTo>
                <a:cubicBezTo>
                  <a:pt x="322" y="473"/>
                  <a:pt x="320" y="472"/>
                  <a:pt x="319" y="472"/>
                </a:cubicBezTo>
                <a:cubicBezTo>
                  <a:pt x="315" y="472"/>
                  <a:pt x="311" y="472"/>
                  <a:pt x="306" y="472"/>
                </a:cubicBezTo>
                <a:cubicBezTo>
                  <a:pt x="302" y="472"/>
                  <a:pt x="298" y="471"/>
                  <a:pt x="294" y="471"/>
                </a:cubicBezTo>
                <a:cubicBezTo>
                  <a:pt x="289" y="470"/>
                  <a:pt x="285" y="470"/>
                  <a:pt x="281" y="469"/>
                </a:cubicBezTo>
                <a:cubicBezTo>
                  <a:pt x="277" y="468"/>
                  <a:pt x="274" y="467"/>
                  <a:pt x="271" y="466"/>
                </a:cubicBezTo>
                <a:cubicBezTo>
                  <a:pt x="270" y="465"/>
                  <a:pt x="269" y="464"/>
                  <a:pt x="268" y="462"/>
                </a:cubicBezTo>
                <a:cubicBezTo>
                  <a:pt x="265" y="457"/>
                  <a:pt x="260" y="448"/>
                  <a:pt x="255" y="438"/>
                </a:cubicBezTo>
                <a:cubicBezTo>
                  <a:pt x="251" y="428"/>
                  <a:pt x="246" y="416"/>
                  <a:pt x="242" y="405"/>
                </a:cubicBezTo>
                <a:cubicBezTo>
                  <a:pt x="238" y="391"/>
                  <a:pt x="234" y="377"/>
                  <a:pt x="232" y="366"/>
                </a:cubicBezTo>
                <a:cubicBezTo>
                  <a:pt x="250" y="359"/>
                  <a:pt x="250" y="359"/>
                  <a:pt x="250" y="359"/>
                </a:cubicBezTo>
                <a:cubicBezTo>
                  <a:pt x="254" y="320"/>
                  <a:pt x="254" y="320"/>
                  <a:pt x="254" y="320"/>
                </a:cubicBezTo>
                <a:cubicBezTo>
                  <a:pt x="227" y="300"/>
                  <a:pt x="205" y="270"/>
                  <a:pt x="194" y="232"/>
                </a:cubicBezTo>
                <a:cubicBezTo>
                  <a:pt x="189" y="231"/>
                  <a:pt x="183" y="228"/>
                  <a:pt x="180" y="224"/>
                </a:cubicBezTo>
                <a:close/>
                <a:moveTo>
                  <a:pt x="625" y="638"/>
                </a:moveTo>
                <a:cubicBezTo>
                  <a:pt x="609" y="638"/>
                  <a:pt x="342" y="638"/>
                  <a:pt x="320" y="638"/>
                </a:cubicBezTo>
                <a:cubicBezTo>
                  <a:pt x="320" y="638"/>
                  <a:pt x="319" y="638"/>
                  <a:pt x="318" y="638"/>
                </a:cubicBezTo>
                <a:cubicBezTo>
                  <a:pt x="296" y="638"/>
                  <a:pt x="29" y="638"/>
                  <a:pt x="13" y="638"/>
                </a:cubicBezTo>
                <a:cubicBezTo>
                  <a:pt x="0" y="638"/>
                  <a:pt x="19" y="463"/>
                  <a:pt x="29" y="449"/>
                </a:cubicBezTo>
                <a:cubicBezTo>
                  <a:pt x="39" y="435"/>
                  <a:pt x="79" y="423"/>
                  <a:pt x="79" y="423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20" y="382"/>
                  <a:pt x="224" y="398"/>
                  <a:pt x="230" y="413"/>
                </a:cubicBezTo>
                <a:cubicBezTo>
                  <a:pt x="234" y="424"/>
                  <a:pt x="238" y="435"/>
                  <a:pt x="242" y="445"/>
                </a:cubicBezTo>
                <a:cubicBezTo>
                  <a:pt x="247" y="455"/>
                  <a:pt x="251" y="463"/>
                  <a:pt x="255" y="469"/>
                </a:cubicBezTo>
                <a:cubicBezTo>
                  <a:pt x="259" y="474"/>
                  <a:pt x="262" y="478"/>
                  <a:pt x="265" y="479"/>
                </a:cubicBezTo>
                <a:cubicBezTo>
                  <a:pt x="266" y="480"/>
                  <a:pt x="267" y="480"/>
                  <a:pt x="268" y="480"/>
                </a:cubicBezTo>
                <a:cubicBezTo>
                  <a:pt x="272" y="482"/>
                  <a:pt x="276" y="483"/>
                  <a:pt x="281" y="484"/>
                </a:cubicBezTo>
                <a:cubicBezTo>
                  <a:pt x="285" y="484"/>
                  <a:pt x="289" y="485"/>
                  <a:pt x="294" y="486"/>
                </a:cubicBezTo>
                <a:cubicBezTo>
                  <a:pt x="298" y="486"/>
                  <a:pt x="302" y="486"/>
                  <a:pt x="306" y="487"/>
                </a:cubicBezTo>
                <a:cubicBezTo>
                  <a:pt x="310" y="487"/>
                  <a:pt x="313" y="487"/>
                  <a:pt x="316" y="487"/>
                </a:cubicBezTo>
                <a:cubicBezTo>
                  <a:pt x="317" y="523"/>
                  <a:pt x="319" y="549"/>
                  <a:pt x="323" y="566"/>
                </a:cubicBezTo>
                <a:cubicBezTo>
                  <a:pt x="325" y="575"/>
                  <a:pt x="328" y="581"/>
                  <a:pt x="331" y="584"/>
                </a:cubicBezTo>
                <a:cubicBezTo>
                  <a:pt x="332" y="585"/>
                  <a:pt x="332" y="585"/>
                  <a:pt x="333" y="585"/>
                </a:cubicBezTo>
                <a:cubicBezTo>
                  <a:pt x="335" y="586"/>
                  <a:pt x="337" y="587"/>
                  <a:pt x="339" y="588"/>
                </a:cubicBezTo>
                <a:cubicBezTo>
                  <a:pt x="341" y="589"/>
                  <a:pt x="344" y="589"/>
                  <a:pt x="347" y="590"/>
                </a:cubicBezTo>
                <a:cubicBezTo>
                  <a:pt x="349" y="590"/>
                  <a:pt x="352" y="591"/>
                  <a:pt x="355" y="591"/>
                </a:cubicBezTo>
                <a:cubicBezTo>
                  <a:pt x="357" y="591"/>
                  <a:pt x="360" y="591"/>
                  <a:pt x="362" y="592"/>
                </a:cubicBezTo>
                <a:cubicBezTo>
                  <a:pt x="365" y="592"/>
                  <a:pt x="368" y="592"/>
                  <a:pt x="370" y="592"/>
                </a:cubicBezTo>
                <a:cubicBezTo>
                  <a:pt x="373" y="592"/>
                  <a:pt x="376" y="592"/>
                  <a:pt x="377" y="592"/>
                </a:cubicBezTo>
                <a:cubicBezTo>
                  <a:pt x="378" y="592"/>
                  <a:pt x="378" y="592"/>
                  <a:pt x="378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79" y="592"/>
                  <a:pt x="379" y="592"/>
                  <a:pt x="379" y="592"/>
                </a:cubicBezTo>
                <a:cubicBezTo>
                  <a:pt x="380" y="592"/>
                  <a:pt x="383" y="592"/>
                  <a:pt x="386" y="592"/>
                </a:cubicBezTo>
                <a:cubicBezTo>
                  <a:pt x="388" y="592"/>
                  <a:pt x="391" y="592"/>
                  <a:pt x="394" y="592"/>
                </a:cubicBezTo>
                <a:cubicBezTo>
                  <a:pt x="396" y="591"/>
                  <a:pt x="399" y="591"/>
                  <a:pt x="402" y="591"/>
                </a:cubicBezTo>
                <a:cubicBezTo>
                  <a:pt x="404" y="591"/>
                  <a:pt x="407" y="590"/>
                  <a:pt x="409" y="590"/>
                </a:cubicBezTo>
                <a:cubicBezTo>
                  <a:pt x="412" y="589"/>
                  <a:pt x="415" y="589"/>
                  <a:pt x="417" y="588"/>
                </a:cubicBezTo>
                <a:cubicBezTo>
                  <a:pt x="419" y="587"/>
                  <a:pt x="421" y="586"/>
                  <a:pt x="423" y="585"/>
                </a:cubicBezTo>
                <a:cubicBezTo>
                  <a:pt x="424" y="585"/>
                  <a:pt x="424" y="585"/>
                  <a:pt x="425" y="584"/>
                </a:cubicBezTo>
                <a:cubicBezTo>
                  <a:pt x="428" y="581"/>
                  <a:pt x="431" y="575"/>
                  <a:pt x="433" y="566"/>
                </a:cubicBezTo>
                <a:cubicBezTo>
                  <a:pt x="437" y="550"/>
                  <a:pt x="439" y="526"/>
                  <a:pt x="440" y="493"/>
                </a:cubicBezTo>
                <a:cubicBezTo>
                  <a:pt x="441" y="492"/>
                  <a:pt x="442" y="492"/>
                  <a:pt x="443" y="492"/>
                </a:cubicBezTo>
                <a:cubicBezTo>
                  <a:pt x="444" y="491"/>
                  <a:pt x="445" y="491"/>
                  <a:pt x="446" y="490"/>
                </a:cubicBezTo>
                <a:cubicBezTo>
                  <a:pt x="447" y="490"/>
                  <a:pt x="448" y="489"/>
                  <a:pt x="449" y="488"/>
                </a:cubicBezTo>
                <a:cubicBezTo>
                  <a:pt x="450" y="487"/>
                  <a:pt x="451" y="486"/>
                  <a:pt x="452" y="485"/>
                </a:cubicBezTo>
                <a:cubicBezTo>
                  <a:pt x="454" y="484"/>
                  <a:pt x="455" y="482"/>
                  <a:pt x="456" y="480"/>
                </a:cubicBezTo>
                <a:cubicBezTo>
                  <a:pt x="458" y="477"/>
                  <a:pt x="459" y="473"/>
                  <a:pt x="459" y="468"/>
                </a:cubicBezTo>
                <a:cubicBezTo>
                  <a:pt x="459" y="464"/>
                  <a:pt x="458" y="460"/>
                  <a:pt x="456" y="456"/>
                </a:cubicBezTo>
                <a:cubicBezTo>
                  <a:pt x="455" y="454"/>
                  <a:pt x="454" y="453"/>
                  <a:pt x="452" y="451"/>
                </a:cubicBezTo>
                <a:cubicBezTo>
                  <a:pt x="451" y="450"/>
                  <a:pt x="450" y="449"/>
                  <a:pt x="449" y="448"/>
                </a:cubicBezTo>
                <a:cubicBezTo>
                  <a:pt x="448" y="448"/>
                  <a:pt x="447" y="447"/>
                  <a:pt x="446" y="446"/>
                </a:cubicBezTo>
                <a:cubicBezTo>
                  <a:pt x="445" y="446"/>
                  <a:pt x="444" y="445"/>
                  <a:pt x="443" y="445"/>
                </a:cubicBezTo>
                <a:cubicBezTo>
                  <a:pt x="442" y="444"/>
                  <a:pt x="441" y="444"/>
                  <a:pt x="440" y="444"/>
                </a:cubicBezTo>
                <a:cubicBezTo>
                  <a:pt x="439" y="443"/>
                  <a:pt x="438" y="443"/>
                  <a:pt x="437" y="443"/>
                </a:cubicBezTo>
                <a:cubicBezTo>
                  <a:pt x="436" y="443"/>
                  <a:pt x="434" y="443"/>
                  <a:pt x="433" y="443"/>
                </a:cubicBezTo>
                <a:cubicBezTo>
                  <a:pt x="433" y="443"/>
                  <a:pt x="433" y="443"/>
                  <a:pt x="433" y="443"/>
                </a:cubicBezTo>
                <a:cubicBezTo>
                  <a:pt x="432" y="443"/>
                  <a:pt x="431" y="443"/>
                  <a:pt x="430" y="443"/>
                </a:cubicBezTo>
                <a:cubicBezTo>
                  <a:pt x="429" y="443"/>
                  <a:pt x="428" y="443"/>
                  <a:pt x="427" y="444"/>
                </a:cubicBezTo>
                <a:cubicBezTo>
                  <a:pt x="426" y="444"/>
                  <a:pt x="425" y="444"/>
                  <a:pt x="424" y="445"/>
                </a:cubicBezTo>
                <a:cubicBezTo>
                  <a:pt x="423" y="445"/>
                  <a:pt x="422" y="446"/>
                  <a:pt x="421" y="446"/>
                </a:cubicBezTo>
                <a:cubicBezTo>
                  <a:pt x="420" y="447"/>
                  <a:pt x="419" y="448"/>
                  <a:pt x="418" y="448"/>
                </a:cubicBezTo>
                <a:cubicBezTo>
                  <a:pt x="416" y="449"/>
                  <a:pt x="415" y="450"/>
                  <a:pt x="414" y="451"/>
                </a:cubicBezTo>
                <a:cubicBezTo>
                  <a:pt x="413" y="453"/>
                  <a:pt x="412" y="454"/>
                  <a:pt x="411" y="456"/>
                </a:cubicBezTo>
                <a:cubicBezTo>
                  <a:pt x="409" y="460"/>
                  <a:pt x="408" y="464"/>
                  <a:pt x="408" y="468"/>
                </a:cubicBezTo>
                <a:cubicBezTo>
                  <a:pt x="408" y="473"/>
                  <a:pt x="409" y="477"/>
                  <a:pt x="411" y="480"/>
                </a:cubicBezTo>
                <a:cubicBezTo>
                  <a:pt x="412" y="482"/>
                  <a:pt x="413" y="484"/>
                  <a:pt x="414" y="485"/>
                </a:cubicBezTo>
                <a:cubicBezTo>
                  <a:pt x="415" y="486"/>
                  <a:pt x="416" y="487"/>
                  <a:pt x="418" y="488"/>
                </a:cubicBezTo>
                <a:cubicBezTo>
                  <a:pt x="419" y="489"/>
                  <a:pt x="420" y="490"/>
                  <a:pt x="421" y="490"/>
                </a:cubicBezTo>
                <a:cubicBezTo>
                  <a:pt x="422" y="491"/>
                  <a:pt x="423" y="491"/>
                  <a:pt x="424" y="492"/>
                </a:cubicBezTo>
                <a:cubicBezTo>
                  <a:pt x="424" y="492"/>
                  <a:pt x="425" y="492"/>
                  <a:pt x="426" y="492"/>
                </a:cubicBezTo>
                <a:cubicBezTo>
                  <a:pt x="425" y="496"/>
                  <a:pt x="425" y="500"/>
                  <a:pt x="425" y="504"/>
                </a:cubicBezTo>
                <a:cubicBezTo>
                  <a:pt x="424" y="532"/>
                  <a:pt x="421" y="558"/>
                  <a:pt x="417" y="569"/>
                </a:cubicBezTo>
                <a:cubicBezTo>
                  <a:pt x="417" y="571"/>
                  <a:pt x="416" y="572"/>
                  <a:pt x="416" y="573"/>
                </a:cubicBezTo>
                <a:cubicBezTo>
                  <a:pt x="414" y="574"/>
                  <a:pt x="412" y="574"/>
                  <a:pt x="409" y="575"/>
                </a:cubicBezTo>
                <a:cubicBezTo>
                  <a:pt x="407" y="575"/>
                  <a:pt x="404" y="576"/>
                  <a:pt x="402" y="576"/>
                </a:cubicBezTo>
                <a:cubicBezTo>
                  <a:pt x="399" y="576"/>
                  <a:pt x="396" y="577"/>
                  <a:pt x="394" y="577"/>
                </a:cubicBezTo>
                <a:cubicBezTo>
                  <a:pt x="391" y="577"/>
                  <a:pt x="388" y="577"/>
                  <a:pt x="386" y="577"/>
                </a:cubicBezTo>
                <a:cubicBezTo>
                  <a:pt x="383" y="578"/>
                  <a:pt x="380" y="578"/>
                  <a:pt x="378" y="578"/>
                </a:cubicBezTo>
                <a:cubicBezTo>
                  <a:pt x="378" y="578"/>
                  <a:pt x="378" y="578"/>
                  <a:pt x="378" y="578"/>
                </a:cubicBezTo>
                <a:cubicBezTo>
                  <a:pt x="376" y="578"/>
                  <a:pt x="373" y="578"/>
                  <a:pt x="370" y="577"/>
                </a:cubicBezTo>
                <a:cubicBezTo>
                  <a:pt x="368" y="577"/>
                  <a:pt x="365" y="577"/>
                  <a:pt x="362" y="577"/>
                </a:cubicBezTo>
                <a:cubicBezTo>
                  <a:pt x="360" y="577"/>
                  <a:pt x="357" y="576"/>
                  <a:pt x="355" y="576"/>
                </a:cubicBezTo>
                <a:cubicBezTo>
                  <a:pt x="352" y="576"/>
                  <a:pt x="349" y="575"/>
                  <a:pt x="347" y="575"/>
                </a:cubicBezTo>
                <a:cubicBezTo>
                  <a:pt x="344" y="574"/>
                  <a:pt x="342" y="574"/>
                  <a:pt x="341" y="573"/>
                </a:cubicBezTo>
                <a:cubicBezTo>
                  <a:pt x="340" y="572"/>
                  <a:pt x="339" y="571"/>
                  <a:pt x="339" y="569"/>
                </a:cubicBezTo>
                <a:cubicBezTo>
                  <a:pt x="336" y="558"/>
                  <a:pt x="333" y="531"/>
                  <a:pt x="331" y="504"/>
                </a:cubicBezTo>
                <a:cubicBezTo>
                  <a:pt x="331" y="498"/>
                  <a:pt x="331" y="492"/>
                  <a:pt x="330" y="487"/>
                </a:cubicBezTo>
                <a:cubicBezTo>
                  <a:pt x="331" y="487"/>
                  <a:pt x="331" y="487"/>
                  <a:pt x="332" y="487"/>
                </a:cubicBezTo>
                <a:cubicBezTo>
                  <a:pt x="335" y="487"/>
                  <a:pt x="340" y="487"/>
                  <a:pt x="345" y="486"/>
                </a:cubicBezTo>
                <a:cubicBezTo>
                  <a:pt x="349" y="486"/>
                  <a:pt x="353" y="486"/>
                  <a:pt x="357" y="485"/>
                </a:cubicBezTo>
                <a:cubicBezTo>
                  <a:pt x="362" y="484"/>
                  <a:pt x="366" y="484"/>
                  <a:pt x="370" y="483"/>
                </a:cubicBezTo>
                <a:cubicBezTo>
                  <a:pt x="374" y="482"/>
                  <a:pt x="378" y="480"/>
                  <a:pt x="381" y="479"/>
                </a:cubicBezTo>
                <a:cubicBezTo>
                  <a:pt x="381" y="479"/>
                  <a:pt x="382" y="478"/>
                  <a:pt x="383" y="478"/>
                </a:cubicBezTo>
                <a:cubicBezTo>
                  <a:pt x="387" y="474"/>
                  <a:pt x="391" y="467"/>
                  <a:pt x="396" y="458"/>
                </a:cubicBezTo>
                <a:cubicBezTo>
                  <a:pt x="400" y="447"/>
                  <a:pt x="405" y="434"/>
                  <a:pt x="408" y="421"/>
                </a:cubicBezTo>
                <a:cubicBezTo>
                  <a:pt x="414" y="402"/>
                  <a:pt x="418" y="383"/>
                  <a:pt x="420" y="371"/>
                </a:cubicBezTo>
                <a:cubicBezTo>
                  <a:pt x="559" y="423"/>
                  <a:pt x="559" y="423"/>
                  <a:pt x="559" y="423"/>
                </a:cubicBezTo>
                <a:cubicBezTo>
                  <a:pt x="559" y="423"/>
                  <a:pt x="599" y="435"/>
                  <a:pt x="609" y="449"/>
                </a:cubicBezTo>
                <a:cubicBezTo>
                  <a:pt x="619" y="463"/>
                  <a:pt x="638" y="638"/>
                  <a:pt x="625" y="638"/>
                </a:cubicBezTo>
                <a:close/>
                <a:moveTo>
                  <a:pt x="214" y="513"/>
                </a:moveTo>
                <a:cubicBezTo>
                  <a:pt x="208" y="513"/>
                  <a:pt x="208" y="513"/>
                  <a:pt x="208" y="513"/>
                </a:cubicBezTo>
                <a:cubicBezTo>
                  <a:pt x="201" y="513"/>
                  <a:pt x="201" y="513"/>
                  <a:pt x="201" y="513"/>
                </a:cubicBezTo>
                <a:cubicBezTo>
                  <a:pt x="194" y="513"/>
                  <a:pt x="194" y="513"/>
                  <a:pt x="194" y="513"/>
                </a:cubicBezTo>
                <a:cubicBezTo>
                  <a:pt x="187" y="513"/>
                  <a:pt x="187" y="513"/>
                  <a:pt x="187" y="513"/>
                </a:cubicBezTo>
                <a:cubicBezTo>
                  <a:pt x="181" y="513"/>
                  <a:pt x="181" y="513"/>
                  <a:pt x="181" y="513"/>
                </a:cubicBezTo>
                <a:cubicBezTo>
                  <a:pt x="174" y="513"/>
                  <a:pt x="174" y="513"/>
                  <a:pt x="174" y="513"/>
                </a:cubicBezTo>
                <a:cubicBezTo>
                  <a:pt x="170" y="513"/>
                  <a:pt x="170" y="513"/>
                  <a:pt x="170" y="51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8" y="469"/>
                  <a:pt x="168" y="469"/>
                  <a:pt x="168" y="469"/>
                </a:cubicBezTo>
                <a:cubicBezTo>
                  <a:pt x="166" y="469"/>
                  <a:pt x="166" y="469"/>
                  <a:pt x="166" y="469"/>
                </a:cubicBezTo>
                <a:cubicBezTo>
                  <a:pt x="165" y="469"/>
                  <a:pt x="165" y="469"/>
                  <a:pt x="165" y="469"/>
                </a:cubicBezTo>
                <a:cubicBezTo>
                  <a:pt x="164" y="469"/>
                  <a:pt x="164" y="469"/>
                  <a:pt x="164" y="469"/>
                </a:cubicBezTo>
                <a:cubicBezTo>
                  <a:pt x="163" y="469"/>
                  <a:pt x="163" y="469"/>
                  <a:pt x="163" y="469"/>
                </a:cubicBezTo>
                <a:cubicBezTo>
                  <a:pt x="162" y="469"/>
                  <a:pt x="162" y="469"/>
                  <a:pt x="162" y="469"/>
                </a:cubicBezTo>
                <a:cubicBezTo>
                  <a:pt x="160" y="469"/>
                  <a:pt x="160" y="469"/>
                  <a:pt x="160" y="469"/>
                </a:cubicBezTo>
                <a:cubicBezTo>
                  <a:pt x="159" y="469"/>
                  <a:pt x="159" y="469"/>
                  <a:pt x="159" y="469"/>
                </a:cubicBezTo>
                <a:cubicBezTo>
                  <a:pt x="158" y="469"/>
                  <a:pt x="158" y="469"/>
                  <a:pt x="158" y="469"/>
                </a:cubicBezTo>
                <a:cubicBezTo>
                  <a:pt x="157" y="469"/>
                  <a:pt x="157" y="469"/>
                  <a:pt x="157" y="469"/>
                </a:cubicBezTo>
                <a:cubicBezTo>
                  <a:pt x="155" y="469"/>
                  <a:pt x="155" y="469"/>
                  <a:pt x="155" y="469"/>
                </a:cubicBezTo>
                <a:cubicBezTo>
                  <a:pt x="154" y="469"/>
                  <a:pt x="154" y="469"/>
                  <a:pt x="154" y="469"/>
                </a:cubicBezTo>
                <a:cubicBezTo>
                  <a:pt x="153" y="469"/>
                  <a:pt x="153" y="469"/>
                  <a:pt x="153" y="469"/>
                </a:cubicBezTo>
                <a:cubicBezTo>
                  <a:pt x="152" y="469"/>
                  <a:pt x="152" y="469"/>
                  <a:pt x="152" y="469"/>
                </a:cubicBezTo>
                <a:cubicBezTo>
                  <a:pt x="151" y="469"/>
                  <a:pt x="151" y="469"/>
                  <a:pt x="151" y="469"/>
                </a:cubicBezTo>
                <a:cubicBezTo>
                  <a:pt x="151" y="513"/>
                  <a:pt x="151" y="513"/>
                  <a:pt x="151" y="513"/>
                </a:cubicBezTo>
                <a:cubicBezTo>
                  <a:pt x="147" y="513"/>
                  <a:pt x="147" y="513"/>
                  <a:pt x="147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33" y="513"/>
                  <a:pt x="133" y="513"/>
                  <a:pt x="133" y="513"/>
                </a:cubicBezTo>
                <a:cubicBezTo>
                  <a:pt x="126" y="513"/>
                  <a:pt x="126" y="513"/>
                  <a:pt x="126" y="513"/>
                </a:cubicBezTo>
                <a:cubicBezTo>
                  <a:pt x="120" y="513"/>
                  <a:pt x="120" y="513"/>
                  <a:pt x="120" y="513"/>
                </a:cubicBezTo>
                <a:cubicBezTo>
                  <a:pt x="113" y="513"/>
                  <a:pt x="113" y="513"/>
                  <a:pt x="113" y="513"/>
                </a:cubicBezTo>
                <a:cubicBezTo>
                  <a:pt x="106" y="513"/>
                  <a:pt x="106" y="513"/>
                  <a:pt x="106" y="513"/>
                </a:cubicBezTo>
                <a:cubicBezTo>
                  <a:pt x="106" y="533"/>
                  <a:pt x="106" y="533"/>
                  <a:pt x="106" y="533"/>
                </a:cubicBezTo>
                <a:cubicBezTo>
                  <a:pt x="113" y="533"/>
                  <a:pt x="113" y="533"/>
                  <a:pt x="113" y="533"/>
                </a:cubicBezTo>
                <a:cubicBezTo>
                  <a:pt x="120" y="533"/>
                  <a:pt x="120" y="533"/>
                  <a:pt x="120" y="533"/>
                </a:cubicBezTo>
                <a:cubicBezTo>
                  <a:pt x="126" y="533"/>
                  <a:pt x="126" y="533"/>
                  <a:pt x="126" y="533"/>
                </a:cubicBezTo>
                <a:cubicBezTo>
                  <a:pt x="133" y="533"/>
                  <a:pt x="133" y="533"/>
                  <a:pt x="133" y="533"/>
                </a:cubicBezTo>
                <a:cubicBezTo>
                  <a:pt x="140" y="533"/>
                  <a:pt x="140" y="533"/>
                  <a:pt x="140" y="533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51" y="533"/>
                  <a:pt x="151" y="533"/>
                  <a:pt x="151" y="533"/>
                </a:cubicBezTo>
                <a:cubicBezTo>
                  <a:pt x="151" y="577"/>
                  <a:pt x="151" y="577"/>
                  <a:pt x="151" y="577"/>
                </a:cubicBezTo>
                <a:cubicBezTo>
                  <a:pt x="152" y="577"/>
                  <a:pt x="152" y="577"/>
                  <a:pt x="152" y="577"/>
                </a:cubicBezTo>
                <a:cubicBezTo>
                  <a:pt x="153" y="577"/>
                  <a:pt x="153" y="577"/>
                  <a:pt x="153" y="577"/>
                </a:cubicBezTo>
                <a:cubicBezTo>
                  <a:pt x="154" y="577"/>
                  <a:pt x="154" y="577"/>
                  <a:pt x="154" y="577"/>
                </a:cubicBezTo>
                <a:cubicBezTo>
                  <a:pt x="155" y="577"/>
                  <a:pt x="155" y="577"/>
                  <a:pt x="155" y="577"/>
                </a:cubicBezTo>
                <a:cubicBezTo>
                  <a:pt x="157" y="577"/>
                  <a:pt x="157" y="577"/>
                  <a:pt x="157" y="577"/>
                </a:cubicBezTo>
                <a:cubicBezTo>
                  <a:pt x="158" y="577"/>
                  <a:pt x="158" y="577"/>
                  <a:pt x="158" y="577"/>
                </a:cubicBezTo>
                <a:cubicBezTo>
                  <a:pt x="159" y="577"/>
                  <a:pt x="159" y="577"/>
                  <a:pt x="159" y="577"/>
                </a:cubicBezTo>
                <a:cubicBezTo>
                  <a:pt x="160" y="577"/>
                  <a:pt x="160" y="577"/>
                  <a:pt x="160" y="577"/>
                </a:cubicBezTo>
                <a:cubicBezTo>
                  <a:pt x="162" y="577"/>
                  <a:pt x="162" y="577"/>
                  <a:pt x="162" y="577"/>
                </a:cubicBezTo>
                <a:cubicBezTo>
                  <a:pt x="163" y="577"/>
                  <a:pt x="163" y="577"/>
                  <a:pt x="163" y="577"/>
                </a:cubicBezTo>
                <a:cubicBezTo>
                  <a:pt x="164" y="577"/>
                  <a:pt x="164" y="577"/>
                  <a:pt x="164" y="577"/>
                </a:cubicBezTo>
                <a:cubicBezTo>
                  <a:pt x="165" y="577"/>
                  <a:pt x="165" y="577"/>
                  <a:pt x="165" y="577"/>
                </a:cubicBezTo>
                <a:cubicBezTo>
                  <a:pt x="166" y="577"/>
                  <a:pt x="166" y="577"/>
                  <a:pt x="166" y="577"/>
                </a:cubicBezTo>
                <a:cubicBezTo>
                  <a:pt x="168" y="577"/>
                  <a:pt x="168" y="577"/>
                  <a:pt x="168" y="577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70" y="577"/>
                  <a:pt x="170" y="577"/>
                  <a:pt x="170" y="577"/>
                </a:cubicBezTo>
                <a:cubicBezTo>
                  <a:pt x="170" y="533"/>
                  <a:pt x="170" y="533"/>
                  <a:pt x="170" y="533"/>
                </a:cubicBezTo>
                <a:cubicBezTo>
                  <a:pt x="174" y="533"/>
                  <a:pt x="174" y="533"/>
                  <a:pt x="174" y="533"/>
                </a:cubicBezTo>
                <a:cubicBezTo>
                  <a:pt x="181" y="533"/>
                  <a:pt x="181" y="533"/>
                  <a:pt x="181" y="533"/>
                </a:cubicBezTo>
                <a:cubicBezTo>
                  <a:pt x="187" y="533"/>
                  <a:pt x="187" y="533"/>
                  <a:pt x="187" y="533"/>
                </a:cubicBezTo>
                <a:cubicBezTo>
                  <a:pt x="194" y="533"/>
                  <a:pt x="194" y="533"/>
                  <a:pt x="194" y="533"/>
                </a:cubicBezTo>
                <a:cubicBezTo>
                  <a:pt x="201" y="533"/>
                  <a:pt x="201" y="533"/>
                  <a:pt x="201" y="533"/>
                </a:cubicBezTo>
                <a:cubicBezTo>
                  <a:pt x="208" y="533"/>
                  <a:pt x="208" y="533"/>
                  <a:pt x="208" y="533"/>
                </a:cubicBezTo>
                <a:cubicBezTo>
                  <a:pt x="214" y="533"/>
                  <a:pt x="214" y="533"/>
                  <a:pt x="214" y="533"/>
                </a:cubicBezTo>
                <a:lnTo>
                  <a:pt x="214" y="5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1" tIns="60950" rIns="121901" bIns="60950"/>
          <a:lstStyle/>
          <a:p>
            <a:endParaRPr lang="id-ID"/>
          </a:p>
        </p:txBody>
      </p:sp>
      <p:sp>
        <p:nvSpPr>
          <p:cNvPr id="49159" name="Title 1"/>
          <p:cNvSpPr>
            <a:spLocks noGrp="1"/>
          </p:cNvSpPr>
          <p:nvPr>
            <p:ph type="title"/>
          </p:nvPr>
        </p:nvSpPr>
        <p:spPr>
          <a:xfrm>
            <a:off x="4708525" y="145651"/>
            <a:ext cx="7483475" cy="754062"/>
          </a:xfrm>
        </p:spPr>
        <p:txBody>
          <a:bodyPr/>
          <a:lstStyle/>
          <a:p>
            <a:pPr algn="ctr" eaLnBrk="1" hangingPunct="1"/>
            <a:r>
              <a:rPr lang="en-US" altLang="en-US" sz="3600" b="1" dirty="0" smtClean="0">
                <a:solidFill>
                  <a:srgbClr val="002060"/>
                </a:solidFill>
              </a:rPr>
              <a:t>NORMA PENGKODINGAN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64692"/>
              </p:ext>
            </p:extLst>
          </p:nvPr>
        </p:nvGraphicFramePr>
        <p:xfrm>
          <a:off x="6900069" y="1344412"/>
          <a:ext cx="4916488" cy="4924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DIAGNOSIS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SUSPEK</a:t>
                      </a:r>
                      <a:r>
                        <a:rPr lang="en-US" sz="1400" baseline="0" dirty="0" smtClean="0">
                          <a:effectLst/>
                        </a:rPr>
                        <a:t>/</a:t>
                      </a:r>
                      <a:r>
                        <a:rPr lang="id-ID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PROBABEL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CONFIRM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RAWAT INAP DAN RAWAT JALAN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1" indent="-23653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effectLst/>
                        </a:rPr>
                        <a:t>Diagnosis </a:t>
                      </a:r>
                      <a:r>
                        <a:rPr lang="en-US" sz="1400" dirty="0" err="1">
                          <a:effectLst/>
                        </a:rPr>
                        <a:t>utama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Z03.8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Observation for other suspected diseases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B34.2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Coronavirus Infection, </a:t>
                      </a:r>
                      <a:r>
                        <a:rPr lang="en-US" sz="1400" dirty="0" err="1">
                          <a:effectLst/>
                        </a:rPr>
                        <a:t>Unspesified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1" indent="-266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400" dirty="0">
                          <a:effectLst/>
                        </a:rPr>
                        <a:t>Diagnosis </a:t>
                      </a:r>
                      <a:r>
                        <a:rPr lang="en-US" sz="1400" dirty="0" err="1">
                          <a:effectLst/>
                        </a:rPr>
                        <a:t>Utama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bayi</a:t>
                      </a:r>
                      <a:r>
                        <a:rPr lang="en-US" sz="1400" dirty="0">
                          <a:effectLst/>
                        </a:rPr>
                        <a:t> di </a:t>
                      </a:r>
                      <a:r>
                        <a:rPr lang="en-US" sz="1400" dirty="0" err="1">
                          <a:effectLst/>
                        </a:rPr>
                        <a:t>bawah</a:t>
                      </a:r>
                      <a:r>
                        <a:rPr lang="en-US" sz="1400" dirty="0">
                          <a:effectLst/>
                        </a:rPr>
                        <a:t> 7 </a:t>
                      </a:r>
                      <a:r>
                        <a:rPr lang="en-US" sz="1400" dirty="0" err="1">
                          <a:effectLst/>
                        </a:rPr>
                        <a:t>hari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P.96.8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specified conditions origination in the perinatal period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P.39.8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specified infections specific to perinatal period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9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Diagnosis </a:t>
                      </a:r>
                      <a:r>
                        <a:rPr lang="en-US" sz="1400" dirty="0" err="1">
                          <a:effectLst/>
                        </a:rPr>
                        <a:t>sekunder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Sesuai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kondisi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komorbid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komplikasi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pasien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Sesuai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kondisi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komorbid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komplikasi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pasien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>
                    <a:solidFill>
                      <a:schemeClr val="accent4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Prosedur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Sesuai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prosedur</a:t>
                      </a:r>
                      <a:r>
                        <a:rPr lang="en-US" sz="1400" dirty="0">
                          <a:effectLst/>
                        </a:rPr>
                        <a:t> yang </a:t>
                      </a:r>
                      <a:r>
                        <a:rPr lang="en-US" sz="1400" dirty="0" err="1">
                          <a:effectLst/>
                        </a:rPr>
                        <a:t>dilakukan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kepada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pasien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Sesuai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dengan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prosedur</a:t>
                      </a:r>
                      <a:r>
                        <a:rPr lang="en-US" sz="1400" dirty="0">
                          <a:effectLst/>
                        </a:rPr>
                        <a:t> yang </a:t>
                      </a:r>
                      <a:r>
                        <a:rPr lang="en-US" sz="1400" dirty="0" err="1">
                          <a:effectLst/>
                        </a:rPr>
                        <a:t>dilakukan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kepada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pasien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37" marR="418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>
            <a:off x="7189196" y="2494764"/>
            <a:ext cx="0" cy="217348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91089" y="3544228"/>
            <a:ext cx="378722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 smtClean="0"/>
              <a:t>Rumah sakit mengajukan klaim secara kolektif kepada Dirjen Yankes cq. Direktur PKR ditembuskan ke BPJS Kesehatan dan Dinkes kabupaten/kota. </a:t>
            </a:r>
            <a:r>
              <a:rPr lang="id-ID" sz="1200" dirty="0"/>
              <a:t>Pengajuan klaim rumah sakit lapangan/rumah sakit darurat dilakukan oleh rumah sakit yang melakukan supervisi, pembinaan dan pengawasan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3105" y="3519367"/>
            <a:ext cx="220353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sz="1200" dirty="0"/>
              <a:t>BPJS </a:t>
            </a:r>
            <a:r>
              <a:rPr lang="id-ID" sz="1200" dirty="0" smtClean="0"/>
              <a:t>melakukan verifikasi dan mengeluarkan </a:t>
            </a:r>
            <a:r>
              <a:rPr lang="id-ID" sz="1200" dirty="0"/>
              <a:t>Berita Acara Verifikasi </a:t>
            </a:r>
            <a:r>
              <a:rPr lang="id-ID" sz="1200" dirty="0" smtClean="0"/>
              <a:t>Pembayaran paling lambat 7 hari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25327" y="5252749"/>
            <a:ext cx="2977801" cy="1169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id-ID" sz="1400" dirty="0"/>
              <a:t>Dalam hal terdapat klaim dispute, maka dilakukan penyelesaian oleh Tim yang dibentuk oleh Menteri </a:t>
            </a:r>
            <a:r>
              <a:rPr lang="id-ID" sz="1400" dirty="0" smtClean="0"/>
              <a:t>Kesehatan. Penyelesaian </a:t>
            </a:r>
            <a:r>
              <a:rPr lang="id-ID" sz="1400" dirty="0"/>
              <a:t>klaim </a:t>
            </a:r>
            <a:r>
              <a:rPr lang="id-ID" sz="1400" i="1" dirty="0"/>
              <a:t>dispute</a:t>
            </a:r>
            <a:r>
              <a:rPr lang="id-ID" sz="1400" dirty="0"/>
              <a:t> oleh Tim bersifat final.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93859" y="1798370"/>
            <a:ext cx="26986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rgbClr val="457000"/>
                </a:solidFill>
                <a:cs typeface="Arial" pitchFamily="34" charset="0"/>
              </a:rPr>
              <a:t>PEMBAYARAN OLEH KEMENKES</a:t>
            </a:r>
            <a:endParaRPr lang="ko-KR" altLang="en-US" sz="1600" b="1" dirty="0">
              <a:solidFill>
                <a:srgbClr val="457000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14150" y="4717059"/>
            <a:ext cx="29778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b="1" dirty="0" smtClean="0">
                <a:cs typeface="Arial" pitchFamily="34" charset="0"/>
              </a:rPr>
              <a:t>KLAIM DISPUTE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0F3C5E-53A8-DF42-BA6A-D2313ED9554D}"/>
              </a:ext>
            </a:extLst>
          </p:cNvPr>
          <p:cNvSpPr/>
          <p:nvPr/>
        </p:nvSpPr>
        <p:spPr>
          <a:xfrm>
            <a:off x="10338152" y="149748"/>
            <a:ext cx="1684752" cy="158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848" y="143932"/>
            <a:ext cx="11213429" cy="768085"/>
          </a:xfrm>
        </p:spPr>
        <p:txBody>
          <a:bodyPr/>
          <a:lstStyle/>
          <a:p>
            <a:pPr lvl="0"/>
            <a:r>
              <a:rPr lang="id-ID" altLang="ko-KR" sz="4000" b="1" dirty="0" smtClean="0">
                <a:solidFill>
                  <a:schemeClr val="accent1">
                    <a:lumMod val="75000"/>
                  </a:schemeClr>
                </a:solidFill>
              </a:rPr>
              <a:t>PENGAJUAN KLAIM</a:t>
            </a:r>
            <a:endParaRPr lang="en-US" altLang="ko-K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643" y="2872321"/>
            <a:ext cx="9773926" cy="134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028" y="2283317"/>
            <a:ext cx="1219200" cy="1219200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86224" y="2315503"/>
            <a:ext cx="1219200" cy="1219200"/>
            <a:chOff x="5364088" y="278777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30922" y="2308516"/>
            <a:ext cx="1219200" cy="1219200"/>
            <a:chOff x="5364088" y="278777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57075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5258" y="2746795"/>
            <a:ext cx="409071" cy="409071"/>
            <a:chOff x="1547664" y="3147814"/>
            <a:chExt cx="720080" cy="720080"/>
          </a:xfrm>
        </p:grpSpPr>
        <p:sp>
          <p:nvSpPr>
            <p:cNvPr id="25" name="Oval 24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47" name="Freeform: Shape 36">
            <a:extLst>
              <a:ext uri="{FF2B5EF4-FFF2-40B4-BE49-F238E27FC236}">
                <a16:creationId xmlns:a16="http://schemas.microsoft.com/office/drawing/2014/main" id="{4D43A048-7208-2B41-8DF8-64F421F9D784}"/>
              </a:ext>
            </a:extLst>
          </p:cNvPr>
          <p:cNvSpPr/>
          <p:nvPr/>
        </p:nvSpPr>
        <p:spPr>
          <a:xfrm>
            <a:off x="7969577" y="2571627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993D53-CB62-5544-BBBE-173FB084EA7B}"/>
              </a:ext>
            </a:extLst>
          </p:cNvPr>
          <p:cNvGrpSpPr/>
          <p:nvPr/>
        </p:nvGrpSpPr>
        <p:grpSpPr>
          <a:xfrm>
            <a:off x="10996789" y="2685916"/>
            <a:ext cx="649014" cy="401272"/>
            <a:chOff x="8043592" y="3468210"/>
            <a:chExt cx="649014" cy="401272"/>
          </a:xfrm>
        </p:grpSpPr>
        <p:sp>
          <p:nvSpPr>
            <p:cNvPr id="51" name="Freeform: Shape 69">
              <a:extLst>
                <a:ext uri="{FF2B5EF4-FFF2-40B4-BE49-F238E27FC236}">
                  <a16:creationId xmlns:a16="http://schemas.microsoft.com/office/drawing/2014/main" id="{1D1EE541-8701-F244-82E8-D78F7ED8E0B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70">
              <a:extLst>
                <a:ext uri="{FF2B5EF4-FFF2-40B4-BE49-F238E27FC236}">
                  <a16:creationId xmlns:a16="http://schemas.microsoft.com/office/drawing/2014/main" id="{CA588CCE-85D6-DD47-9A25-F17EDEB9553E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71">
              <a:extLst>
                <a:ext uri="{FF2B5EF4-FFF2-40B4-BE49-F238E27FC236}">
                  <a16:creationId xmlns:a16="http://schemas.microsoft.com/office/drawing/2014/main" id="{CBCCB9FC-464F-7F44-8FBF-331ADECE57C9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2">
              <a:extLst>
                <a:ext uri="{FF2B5EF4-FFF2-40B4-BE49-F238E27FC236}">
                  <a16:creationId xmlns:a16="http://schemas.microsoft.com/office/drawing/2014/main" id="{147B1CFE-3002-6F4D-97D1-63627B60D3EA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F83F86-81A4-B445-9DE2-8E53E24C8CD9}"/>
              </a:ext>
            </a:extLst>
          </p:cNvPr>
          <p:cNvGrpSpPr/>
          <p:nvPr/>
        </p:nvGrpSpPr>
        <p:grpSpPr>
          <a:xfrm>
            <a:off x="730350" y="2601872"/>
            <a:ext cx="521902" cy="555061"/>
            <a:chOff x="3941816" y="1814078"/>
            <a:chExt cx="1781788" cy="259395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9A5CDF-FEF4-EB4F-BEA2-B91ACB63479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64" name="Freeform 21">
                <a:extLst>
                  <a:ext uri="{FF2B5EF4-FFF2-40B4-BE49-F238E27FC236}">
                    <a16:creationId xmlns:a16="http://schemas.microsoft.com/office/drawing/2014/main" id="{ADAC14D7-1E14-EF4E-9ED8-A0E23F2C5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CF58-F805-1346-84C4-B226CA833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3">
                <a:extLst>
                  <a:ext uri="{FF2B5EF4-FFF2-40B4-BE49-F238E27FC236}">
                    <a16:creationId xmlns:a16="http://schemas.microsoft.com/office/drawing/2014/main" id="{5A80D170-2C72-E849-B8D5-810F86BA3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: Shape 161">
                <a:extLst>
                  <a:ext uri="{FF2B5EF4-FFF2-40B4-BE49-F238E27FC236}">
                    <a16:creationId xmlns:a16="http://schemas.microsoft.com/office/drawing/2014/main" id="{6F8F894C-B7F0-A245-B25C-92D13FDF5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162">
                <a:extLst>
                  <a:ext uri="{FF2B5EF4-FFF2-40B4-BE49-F238E27FC236}">
                    <a16:creationId xmlns:a16="http://schemas.microsoft.com/office/drawing/2014/main" id="{7C0D0CFB-60EB-3443-B751-BEAEAD0669A6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Chevron 2">
              <a:extLst>
                <a:ext uri="{FF2B5EF4-FFF2-40B4-BE49-F238E27FC236}">
                  <a16:creationId xmlns:a16="http://schemas.microsoft.com/office/drawing/2014/main" id="{3D3FFCC6-A8B1-4E4D-BD8B-2895CC549E98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Chevron 2">
              <a:extLst>
                <a:ext uri="{FF2B5EF4-FFF2-40B4-BE49-F238E27FC236}">
                  <a16:creationId xmlns:a16="http://schemas.microsoft.com/office/drawing/2014/main" id="{13113B0D-EE43-874D-8487-A02E443A1344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Chevron 2">
              <a:extLst>
                <a:ext uri="{FF2B5EF4-FFF2-40B4-BE49-F238E27FC236}">
                  <a16:creationId xmlns:a16="http://schemas.microsoft.com/office/drawing/2014/main" id="{2C4F963D-96EC-5948-BC4C-69F6F100C626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3" name="Chevron 2">
              <a:extLst>
                <a:ext uri="{FF2B5EF4-FFF2-40B4-BE49-F238E27FC236}">
                  <a16:creationId xmlns:a16="http://schemas.microsoft.com/office/drawing/2014/main" id="{A0758CAD-176C-6147-B148-9EAD57617CC6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66448" y="1702391"/>
            <a:ext cx="1926170" cy="792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457000"/>
                </a:solidFill>
              </a:rPr>
              <a:t>PERMOHONAN PENGAJUAN KLAIM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114150" y="1924382"/>
            <a:ext cx="2944853" cy="378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457000"/>
                </a:solidFill>
              </a:rPr>
              <a:t>VERIFIKASI OLEH BPJS KESEHATAN</a:t>
            </a:r>
            <a:endParaRPr lang="id-ID" sz="1600" b="1" dirty="0">
              <a:solidFill>
                <a:srgbClr val="457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0838" y="2262715"/>
            <a:ext cx="1219200" cy="1219200"/>
            <a:chOff x="7601876" y="1876794"/>
            <a:chExt cx="1219200" cy="121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7601876" y="1876794"/>
              <a:ext cx="1219200" cy="1219200"/>
              <a:chOff x="5364088" y="2787774"/>
              <a:chExt cx="914400" cy="9144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64088" y="2787774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43246" y="2866932"/>
                <a:ext cx="756084" cy="7560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Oval 44">
              <a:extLst>
                <a:ext uri="{FF2B5EF4-FFF2-40B4-BE49-F238E27FC236}">
                  <a16:creationId xmlns:a16="http://schemas.microsoft.com/office/drawing/2014/main" id="{94195A6D-E3B2-4E10-BD54-AC5E4FED7A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2136" y="2189236"/>
              <a:ext cx="478148" cy="569324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58485" y="2735410"/>
            <a:ext cx="409071" cy="409071"/>
            <a:chOff x="1547664" y="3147814"/>
            <a:chExt cx="720080" cy="720080"/>
          </a:xfrm>
        </p:grpSpPr>
        <p:sp>
          <p:nvSpPr>
            <p:cNvPr id="78" name="Oval 77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9" name="Chevron 78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88586" y="2685916"/>
            <a:ext cx="409071" cy="409071"/>
            <a:chOff x="1547664" y="3147814"/>
            <a:chExt cx="720080" cy="720080"/>
          </a:xfrm>
        </p:grpSpPr>
        <p:sp>
          <p:nvSpPr>
            <p:cNvPr id="81" name="Oval 80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82" name="Chevron 81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069749" y="5882289"/>
            <a:ext cx="386916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 smtClean="0"/>
              <a:t>Berkas klaim dlm bentuk softcopy meliputi: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Surat Pertanggungjawaban Mutlak (SPTJM)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Rekapitulasi pasien</a:t>
            </a:r>
          </a:p>
          <a:p>
            <a:pPr marL="627063" indent="-271463">
              <a:buFont typeface="+mj-lt"/>
              <a:buAutoNum type="arabicPeriod"/>
            </a:pPr>
            <a:r>
              <a:rPr lang="id-ID" altLang="ko-KR" sz="1200" dirty="0" smtClean="0">
                <a:cs typeface="Arial" pitchFamily="34" charset="0"/>
              </a:rPr>
              <a:t>Surat Perintah Kerja (SPK)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78781" y="3515232"/>
            <a:ext cx="370867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/>
              <a:t>Kementerian Kesehatan </a:t>
            </a:r>
            <a:r>
              <a:rPr lang="id-ID" sz="1200" dirty="0" smtClean="0"/>
              <a:t>melakukan </a:t>
            </a:r>
            <a:r>
              <a:rPr lang="id-ID" sz="1200" dirty="0"/>
              <a:t>pembayaran ke rumah sakit dalam waktu 3 </a:t>
            </a:r>
            <a:r>
              <a:rPr lang="id-ID" sz="1200" dirty="0" smtClean="0"/>
              <a:t>hari </a:t>
            </a:r>
            <a:r>
              <a:rPr lang="id-ID" sz="1200" dirty="0"/>
              <a:t>kerja setelah diterimanya Berita Acara Hasil Verifikasi Klaim dari BPJS </a:t>
            </a:r>
            <a:r>
              <a:rPr lang="id-ID" sz="1200" dirty="0" smtClean="0"/>
              <a:t>Kesehatan</a:t>
            </a:r>
          </a:p>
          <a:p>
            <a:pPr marL="355600" indent="-3556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d-ID" sz="1200" dirty="0"/>
              <a:t>Biaya klaim akan ditransfer ke rekening rumah sakit pemohon, setelah memperhitungkan </a:t>
            </a:r>
            <a:r>
              <a:rPr lang="id-ID" sz="1200" b="1" u="sng" dirty="0" smtClean="0"/>
              <a:t>Uang Muka </a:t>
            </a:r>
            <a:r>
              <a:rPr lang="id-ID" sz="1200" dirty="0" smtClean="0"/>
              <a:t>yang </a:t>
            </a:r>
            <a:r>
              <a:rPr lang="id-ID" sz="1200" dirty="0"/>
              <a:t>diberikan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91089" y="4974454"/>
            <a:ext cx="37872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5600" indent="-355600">
              <a:buFont typeface="Wingdings" panose="05000000000000000000" pitchFamily="2" charset="2"/>
              <a:buChar char="ü"/>
            </a:pPr>
            <a:r>
              <a:rPr lang="id-ID" sz="1200" dirty="0"/>
              <a:t>Pengajuan klaim </a:t>
            </a:r>
            <a:r>
              <a:rPr lang="id-ID" sz="1200" dirty="0" smtClean="0"/>
              <a:t>per 14 hari kerja. Dalam hal terdapat kekurangan berkas, BPJS </a:t>
            </a:r>
            <a:r>
              <a:rPr lang="id-ID" sz="1200" dirty="0"/>
              <a:t>mengembalikan</a:t>
            </a:r>
            <a:r>
              <a:rPr lang="id-ID" sz="1200" dirty="0" smtClean="0"/>
              <a:t> klaim dan rumah sakit dapat mengajukan kembali setiap hari kerja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8639810" y="4962139"/>
            <a:ext cx="867305" cy="1663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8350143" y="5161546"/>
            <a:ext cx="3612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ID" sz="900" dirty="0" err="1" smtClean="0">
                <a:latin typeface="+mj-lt"/>
              </a:rPr>
              <a:t>Uang</a:t>
            </a:r>
            <a:r>
              <a:rPr lang="en-ID" sz="900" dirty="0" smtClean="0">
                <a:latin typeface="+mj-lt"/>
              </a:rPr>
              <a:t> </a:t>
            </a:r>
            <a:r>
              <a:rPr lang="en-ID" sz="900" dirty="0" err="1" smtClean="0">
                <a:latin typeface="+mj-lt"/>
              </a:rPr>
              <a:t>muka</a:t>
            </a:r>
            <a:r>
              <a:rPr lang="en-ID" sz="900" dirty="0" smtClean="0">
                <a:latin typeface="+mj-lt"/>
              </a:rPr>
              <a:t> </a:t>
            </a:r>
            <a:r>
              <a:rPr lang="id-ID" sz="900" dirty="0" smtClean="0">
                <a:latin typeface="+mj-lt"/>
              </a:rPr>
              <a:t>maksimal </a:t>
            </a:r>
            <a:r>
              <a:rPr lang="en-ID" sz="900" dirty="0" smtClean="0">
                <a:latin typeface="+mj-lt"/>
              </a:rPr>
              <a:t>50%</a:t>
            </a:r>
            <a:r>
              <a:rPr lang="id-ID" sz="900" dirty="0" smtClean="0">
                <a:latin typeface="+mj-lt"/>
              </a:rPr>
              <a:t> </a:t>
            </a:r>
            <a:r>
              <a:rPr lang="en-ID" sz="900" dirty="0" err="1" smtClean="0">
                <a:latin typeface="+mj-lt"/>
              </a:rPr>
              <a:t>dari</a:t>
            </a:r>
            <a:r>
              <a:rPr lang="en-ID" sz="900" dirty="0" smtClean="0">
                <a:latin typeface="+mj-lt"/>
              </a:rPr>
              <a:t> </a:t>
            </a:r>
            <a:r>
              <a:rPr lang="en-ID" sz="900" dirty="0" err="1">
                <a:latin typeface="+mj-lt"/>
              </a:rPr>
              <a:t>setiap</a:t>
            </a:r>
            <a:r>
              <a:rPr lang="en-ID" sz="900" dirty="0">
                <a:latin typeface="+mj-lt"/>
              </a:rPr>
              <a:t> </a:t>
            </a:r>
            <a:r>
              <a:rPr lang="en-ID" sz="900" dirty="0" err="1">
                <a:latin typeface="+mj-lt"/>
              </a:rPr>
              <a:t>jumlah</a:t>
            </a:r>
            <a:r>
              <a:rPr lang="en-ID" sz="900" dirty="0">
                <a:latin typeface="+mj-lt"/>
              </a:rPr>
              <a:t> </a:t>
            </a:r>
            <a:r>
              <a:rPr lang="en-ID" sz="900" dirty="0" err="1">
                <a:latin typeface="+mj-lt"/>
              </a:rPr>
              <a:t>klaim</a:t>
            </a:r>
            <a:r>
              <a:rPr lang="en-ID" sz="900" dirty="0">
                <a:latin typeface="+mj-lt"/>
              </a:rPr>
              <a:t> yang </a:t>
            </a:r>
            <a:r>
              <a:rPr lang="en-ID" sz="900" dirty="0" err="1" smtClean="0">
                <a:latin typeface="+mj-lt"/>
              </a:rPr>
              <a:t>diajukan</a:t>
            </a:r>
            <a:r>
              <a:rPr lang="en-ID" sz="900" dirty="0" smtClean="0">
                <a:latin typeface="+mj-lt"/>
              </a:rPr>
              <a:t>. </a:t>
            </a:r>
            <a:r>
              <a:rPr lang="id-ID" sz="900" dirty="0" smtClean="0">
                <a:latin typeface="+mj-lt"/>
              </a:rPr>
              <a:t>Jika uang muka lebih besar dibandingkan dengan hasil verifikasi BPJS Kesehatan:</a:t>
            </a:r>
          </a:p>
          <a:p>
            <a:pPr marL="180975" lvl="4" indent="-180975" algn="just">
              <a:spcAft>
                <a:spcPts val="0"/>
              </a:spcAft>
              <a:buFont typeface="+mj-lt"/>
              <a:buAutoNum type="alphaLcPeriod"/>
            </a:pPr>
            <a:r>
              <a:rPr lang="id-ID" sz="900" b="1" dirty="0" smtClean="0">
                <a:latin typeface="+mj-lt"/>
              </a:rPr>
              <a:t>Selisih lebih bayar </a:t>
            </a:r>
            <a:r>
              <a:rPr lang="id-ID" sz="900" dirty="0" smtClean="0">
                <a:latin typeface="+mj-lt"/>
              </a:rPr>
              <a:t>tersebut akan menjadi faktor pengurang pada pembayaran klaim </a:t>
            </a:r>
            <a:r>
              <a:rPr lang="en-GB" sz="900" dirty="0" err="1" smtClean="0">
                <a:latin typeface="+mj-lt"/>
              </a:rPr>
              <a:t>berikutnya</a:t>
            </a:r>
            <a:r>
              <a:rPr lang="id-ID" sz="900" dirty="0" smtClean="0">
                <a:latin typeface="+mj-lt"/>
              </a:rPr>
              <a:t>.</a:t>
            </a:r>
          </a:p>
          <a:p>
            <a:pPr marL="180975" lvl="4" indent="-180975" algn="just">
              <a:spcAft>
                <a:spcPts val="0"/>
              </a:spcAft>
              <a:buFont typeface="+mj-lt"/>
              <a:buAutoNum type="alphaLcPeriod"/>
            </a:pPr>
            <a:r>
              <a:rPr lang="id-ID" sz="900" b="1" dirty="0" smtClean="0">
                <a:latin typeface="+mj-lt"/>
              </a:rPr>
              <a:t>Selisih lebih bayar </a:t>
            </a:r>
            <a:r>
              <a:rPr lang="id-ID" sz="900" dirty="0" smtClean="0">
                <a:latin typeface="+mj-lt"/>
              </a:rPr>
              <a:t>tersebut harus dikembalikan </a:t>
            </a:r>
            <a:r>
              <a:rPr lang="en-US" sz="900" dirty="0" err="1" smtClean="0">
                <a:latin typeface="+mj-lt"/>
              </a:rPr>
              <a:t>ke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Kementerian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Kesehatan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melalui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rekening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klaim</a:t>
            </a:r>
            <a:r>
              <a:rPr lang="en-US" sz="900" dirty="0" smtClean="0">
                <a:latin typeface="+mj-lt"/>
              </a:rPr>
              <a:t> COVID-19 </a:t>
            </a:r>
            <a:r>
              <a:rPr lang="en-US" sz="900" dirty="0" err="1" smtClean="0">
                <a:latin typeface="+mj-lt"/>
              </a:rPr>
              <a:t>atau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kas</a:t>
            </a:r>
            <a:r>
              <a:rPr lang="en-US" sz="900" dirty="0" smtClean="0">
                <a:latin typeface="+mj-lt"/>
              </a:rPr>
              <a:t> </a:t>
            </a:r>
            <a:r>
              <a:rPr lang="en-US" sz="900" dirty="0" err="1" smtClean="0">
                <a:latin typeface="+mj-lt"/>
              </a:rPr>
              <a:t>negara</a:t>
            </a:r>
            <a:r>
              <a:rPr lang="en-US" sz="900" dirty="0" smtClean="0">
                <a:latin typeface="+mj-lt"/>
              </a:rPr>
              <a:t>, </a:t>
            </a:r>
            <a:r>
              <a:rPr lang="id-ID" sz="900" dirty="0" smtClean="0">
                <a:latin typeface="+mj-lt"/>
              </a:rPr>
              <a:t>apabila rumah sakit tidak lagi </a:t>
            </a:r>
            <a:r>
              <a:rPr lang="en-GB" sz="900" dirty="0" err="1" smtClean="0">
                <a:latin typeface="+mj-lt"/>
              </a:rPr>
              <a:t>memberikan</a:t>
            </a:r>
            <a:r>
              <a:rPr lang="en-GB" sz="900" dirty="0" smtClean="0">
                <a:latin typeface="+mj-lt"/>
              </a:rPr>
              <a:t> </a:t>
            </a:r>
            <a:r>
              <a:rPr lang="en-GB" sz="900" dirty="0" err="1" smtClean="0">
                <a:latin typeface="+mj-lt"/>
              </a:rPr>
              <a:t>pelayanan</a:t>
            </a:r>
            <a:r>
              <a:rPr lang="en-GB" sz="900" dirty="0" smtClean="0">
                <a:latin typeface="+mj-lt"/>
              </a:rPr>
              <a:t> COVID-19 </a:t>
            </a:r>
            <a:r>
              <a:rPr lang="id-ID" sz="900" dirty="0" smtClean="0">
                <a:latin typeface="+mj-lt"/>
              </a:rPr>
              <a:t>paling lambat 3 (tiga) bulan sejak dibayarkan </a:t>
            </a:r>
            <a:r>
              <a:rPr lang="id-ID" sz="900" dirty="0" smtClean="0">
                <a:latin typeface="+mj-lt"/>
                <a:ea typeface="Times New Roman" panose="02020603050405020304" pitchFamily="18" charset="0"/>
              </a:rPr>
              <a:t>uang muka.</a:t>
            </a:r>
            <a:endParaRPr lang="id-ID" sz="9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90F3283B-10D1-4A9C-A514-241C8E52A6DD}"/>
              </a:ext>
            </a:extLst>
          </p:cNvPr>
          <p:cNvSpPr/>
          <p:nvPr/>
        </p:nvSpPr>
        <p:spPr>
          <a:xfrm rot="5400000">
            <a:off x="3751820" y="1772786"/>
            <a:ext cx="215975" cy="298201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0085B70B-7884-4AF0-AF79-32BD0EC43B33}"/>
              </a:ext>
            </a:extLst>
          </p:cNvPr>
          <p:cNvSpPr/>
          <p:nvPr/>
        </p:nvSpPr>
        <p:spPr>
          <a:xfrm rot="5400000">
            <a:off x="7130978" y="1194765"/>
            <a:ext cx="213745" cy="413583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8000"/>
                </a:schemeClr>
              </a:gs>
              <a:gs pos="48000">
                <a:schemeClr val="bg1">
                  <a:lumMod val="75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0ADAA6-C65D-4CE2-9BCA-DEA3AA4985D0}"/>
              </a:ext>
            </a:extLst>
          </p:cNvPr>
          <p:cNvGrpSpPr/>
          <p:nvPr/>
        </p:nvGrpSpPr>
        <p:grpSpPr>
          <a:xfrm>
            <a:off x="8946567" y="2815512"/>
            <a:ext cx="1622077" cy="1014127"/>
            <a:chOff x="1061603" y="2726850"/>
            <a:chExt cx="1622077" cy="10141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DF9026E-245F-4985-B6A2-47C14B771BC1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grpFill/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98F588-2D44-4D9D-B139-857AF12513ED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grpFill/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D96C7A-161E-4628-8723-EBB445310B65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6B8F651-6FDB-45BA-94E0-DB031A4C9EE8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8A0108-37CC-4974-95F1-2DCD9317D9E4}"/>
              </a:ext>
            </a:extLst>
          </p:cNvPr>
          <p:cNvGrpSpPr/>
          <p:nvPr/>
        </p:nvGrpSpPr>
        <p:grpSpPr>
          <a:xfrm>
            <a:off x="5108721" y="2777074"/>
            <a:ext cx="1622077" cy="1014127"/>
            <a:chOff x="1061603" y="2726850"/>
            <a:chExt cx="1622077" cy="1014127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58B9176-2B87-4AD9-A08C-C0E866977B92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2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9E90F00-EC20-4E6B-B8D7-9632FEB8A6D3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F19EC8-C8C0-4525-A01C-CBE948A34517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2DAB49-0FC8-443E-9472-750FEB0D5914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8B8099-CA44-4368-849D-D93BAD4CC7C8}"/>
              </a:ext>
            </a:extLst>
          </p:cNvPr>
          <p:cNvGrpSpPr/>
          <p:nvPr/>
        </p:nvGrpSpPr>
        <p:grpSpPr>
          <a:xfrm>
            <a:off x="1061603" y="2728573"/>
            <a:ext cx="1622077" cy="1014127"/>
            <a:chOff x="1061603" y="2726850"/>
            <a:chExt cx="1622077" cy="1014127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517946C-366F-4A95-8CD0-F0785AE7645C}"/>
                </a:ext>
              </a:extLst>
            </p:cNvPr>
            <p:cNvSpPr/>
            <p:nvPr/>
          </p:nvSpPr>
          <p:spPr>
            <a:xfrm>
              <a:off x="1061603" y="2726850"/>
              <a:ext cx="1622077" cy="1014127"/>
            </a:xfrm>
            <a:custGeom>
              <a:avLst/>
              <a:gdLst>
                <a:gd name="connsiteX0" fmla="*/ 1289964 w 1622077"/>
                <a:gd name="connsiteY0" fmla="*/ 137162 h 1014127"/>
                <a:gd name="connsiteX1" fmla="*/ 995231 w 1622077"/>
                <a:gd name="connsiteY1" fmla="*/ 143628 h 1014127"/>
                <a:gd name="connsiteX2" fmla="*/ 679200 w 1622077"/>
                <a:gd name="connsiteY2" fmla="*/ 152881 h 1014127"/>
                <a:gd name="connsiteX3" fmla="*/ 474979 w 1622077"/>
                <a:gd name="connsiteY3" fmla="*/ 158840 h 1014127"/>
                <a:gd name="connsiteX4" fmla="*/ 290659 w 1622077"/>
                <a:gd name="connsiteY4" fmla="*/ 171009 h 1014127"/>
                <a:gd name="connsiteX5" fmla="*/ 195457 w 1622077"/>
                <a:gd name="connsiteY5" fmla="*/ 218040 h 1014127"/>
                <a:gd name="connsiteX6" fmla="*/ 161357 w 1622077"/>
                <a:gd name="connsiteY6" fmla="*/ 401979 h 1014127"/>
                <a:gd name="connsiteX7" fmla="*/ 215993 w 1622077"/>
                <a:gd name="connsiteY7" fmla="*/ 620526 h 1014127"/>
                <a:gd name="connsiteX8" fmla="*/ 353409 w 1622077"/>
                <a:gd name="connsiteY8" fmla="*/ 691769 h 1014127"/>
                <a:gd name="connsiteX9" fmla="*/ 585773 w 1622077"/>
                <a:gd name="connsiteY9" fmla="*/ 727897 h 1014127"/>
                <a:gd name="connsiteX10" fmla="*/ 1263217 w 1622077"/>
                <a:gd name="connsiteY10" fmla="*/ 834255 h 1014127"/>
                <a:gd name="connsiteX11" fmla="*/ 1458438 w 1622077"/>
                <a:gd name="connsiteY11" fmla="*/ 808141 h 1014127"/>
                <a:gd name="connsiteX12" fmla="*/ 1473397 w 1622077"/>
                <a:gd name="connsiteY12" fmla="*/ 668317 h 1014127"/>
                <a:gd name="connsiteX13" fmla="*/ 1459325 w 1622077"/>
                <a:gd name="connsiteY13" fmla="*/ 268366 h 1014127"/>
                <a:gd name="connsiteX14" fmla="*/ 1289964 w 1622077"/>
                <a:gd name="connsiteY14" fmla="*/ 137162 h 1014127"/>
                <a:gd name="connsiteX15" fmla="*/ 1395307 w 1622077"/>
                <a:gd name="connsiteY15" fmla="*/ 254 h 1014127"/>
                <a:gd name="connsiteX16" fmla="*/ 1604346 w 1622077"/>
                <a:gd name="connsiteY16" fmla="*/ 194461 h 1014127"/>
                <a:gd name="connsiteX17" fmla="*/ 1621713 w 1622077"/>
                <a:gd name="connsiteY17" fmla="*/ 786083 h 1014127"/>
                <a:gd name="connsiteX18" fmla="*/ 1593571 w 1622077"/>
                <a:gd name="connsiteY18" fmla="*/ 941880 h 1014127"/>
                <a:gd name="connsiteX19" fmla="*/ 1359812 w 1622077"/>
                <a:gd name="connsiteY19" fmla="*/ 1007419 h 1014127"/>
                <a:gd name="connsiteX20" fmla="*/ 526445 w 1622077"/>
                <a:gd name="connsiteY20" fmla="*/ 874060 h 1014127"/>
                <a:gd name="connsiteX21" fmla="*/ 239698 w 1622077"/>
                <a:gd name="connsiteY21" fmla="*/ 820564 h 1014127"/>
                <a:gd name="connsiteX22" fmla="*/ 70211 w 1622077"/>
                <a:gd name="connsiteY22" fmla="*/ 715094 h 1014127"/>
                <a:gd name="connsiteX23" fmla="*/ 2771 w 1622077"/>
                <a:gd name="connsiteY23" fmla="*/ 391838 h 1014127"/>
                <a:gd name="connsiteX24" fmla="*/ 44984 w 1622077"/>
                <a:gd name="connsiteY24" fmla="*/ 119922 h 1014127"/>
                <a:gd name="connsiteX25" fmla="*/ 162497 w 1622077"/>
                <a:gd name="connsiteY25" fmla="*/ 50327 h 1014127"/>
                <a:gd name="connsiteX26" fmla="*/ 389917 w 1622077"/>
                <a:gd name="connsiteY26" fmla="*/ 32326 h 1014127"/>
                <a:gd name="connsiteX27" fmla="*/ 641804 w 1622077"/>
                <a:gd name="connsiteY27" fmla="*/ 23579 h 1014127"/>
                <a:gd name="connsiteX28" fmla="*/ 1031739 w 1622077"/>
                <a:gd name="connsiteY28" fmla="*/ 9888 h 1014127"/>
                <a:gd name="connsiteX29" fmla="*/ 1395307 w 1622077"/>
                <a:gd name="connsiteY29" fmla="*/ 254 h 10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22077" h="1014127">
                  <a:moveTo>
                    <a:pt x="1289964" y="137162"/>
                  </a:moveTo>
                  <a:cubicBezTo>
                    <a:pt x="1191593" y="136021"/>
                    <a:pt x="1093602" y="141346"/>
                    <a:pt x="995231" y="143628"/>
                  </a:cubicBezTo>
                  <a:cubicBezTo>
                    <a:pt x="889887" y="146543"/>
                    <a:pt x="784417" y="149586"/>
                    <a:pt x="679200" y="152881"/>
                  </a:cubicBezTo>
                  <a:cubicBezTo>
                    <a:pt x="611000" y="154910"/>
                    <a:pt x="543179" y="156811"/>
                    <a:pt x="474979" y="158840"/>
                  </a:cubicBezTo>
                  <a:cubicBezTo>
                    <a:pt x="416159" y="160741"/>
                    <a:pt x="357339" y="163403"/>
                    <a:pt x="290659" y="171009"/>
                  </a:cubicBezTo>
                  <a:cubicBezTo>
                    <a:pt x="254277" y="175192"/>
                    <a:pt x="219162" y="191546"/>
                    <a:pt x="195457" y="218040"/>
                  </a:cubicBezTo>
                  <a:cubicBezTo>
                    <a:pt x="147412" y="272423"/>
                    <a:pt x="160469" y="341891"/>
                    <a:pt x="161357" y="401979"/>
                  </a:cubicBezTo>
                  <a:cubicBezTo>
                    <a:pt x="162624" y="476391"/>
                    <a:pt x="163258" y="565382"/>
                    <a:pt x="215993" y="620526"/>
                  </a:cubicBezTo>
                  <a:cubicBezTo>
                    <a:pt x="250347" y="656527"/>
                    <a:pt x="298519" y="683022"/>
                    <a:pt x="353409" y="691769"/>
                  </a:cubicBezTo>
                  <a:cubicBezTo>
                    <a:pt x="428835" y="703558"/>
                    <a:pt x="510093" y="716995"/>
                    <a:pt x="585773" y="727897"/>
                  </a:cubicBezTo>
                  <a:cubicBezTo>
                    <a:pt x="808883" y="760223"/>
                    <a:pt x="1045557" y="807634"/>
                    <a:pt x="1263217" y="834255"/>
                  </a:cubicBezTo>
                  <a:cubicBezTo>
                    <a:pt x="1345489" y="844396"/>
                    <a:pt x="1425479" y="842495"/>
                    <a:pt x="1458438" y="808141"/>
                  </a:cubicBezTo>
                  <a:cubicBezTo>
                    <a:pt x="1480115" y="785576"/>
                    <a:pt x="1473270" y="722827"/>
                    <a:pt x="1473397" y="668317"/>
                  </a:cubicBezTo>
                  <a:cubicBezTo>
                    <a:pt x="1472129" y="559170"/>
                    <a:pt x="1471875" y="386260"/>
                    <a:pt x="1459325" y="268366"/>
                  </a:cubicBezTo>
                  <a:cubicBezTo>
                    <a:pt x="1451973" y="198898"/>
                    <a:pt x="1383519" y="138303"/>
                    <a:pt x="1289964" y="137162"/>
                  </a:cubicBezTo>
                  <a:close/>
                  <a:moveTo>
                    <a:pt x="1395307" y="254"/>
                  </a:moveTo>
                  <a:cubicBezTo>
                    <a:pt x="1510792" y="2029"/>
                    <a:pt x="1595219" y="91653"/>
                    <a:pt x="1604346" y="194461"/>
                  </a:cubicBezTo>
                  <a:cubicBezTo>
                    <a:pt x="1619812" y="368893"/>
                    <a:pt x="1620192" y="624582"/>
                    <a:pt x="1621713" y="786083"/>
                  </a:cubicBezTo>
                  <a:cubicBezTo>
                    <a:pt x="1621586" y="866834"/>
                    <a:pt x="1627798" y="895864"/>
                    <a:pt x="1593571" y="941880"/>
                  </a:cubicBezTo>
                  <a:cubicBezTo>
                    <a:pt x="1538301" y="1017053"/>
                    <a:pt x="1461353" y="1022377"/>
                    <a:pt x="1359812" y="1007419"/>
                  </a:cubicBezTo>
                  <a:cubicBezTo>
                    <a:pt x="1091193" y="967994"/>
                    <a:pt x="801784" y="921851"/>
                    <a:pt x="526445" y="874060"/>
                  </a:cubicBezTo>
                  <a:cubicBezTo>
                    <a:pt x="433018" y="857960"/>
                    <a:pt x="332745" y="838058"/>
                    <a:pt x="239698" y="820564"/>
                  </a:cubicBezTo>
                  <a:cubicBezTo>
                    <a:pt x="172132" y="807634"/>
                    <a:pt x="112551" y="768336"/>
                    <a:pt x="70211" y="715094"/>
                  </a:cubicBezTo>
                  <a:cubicBezTo>
                    <a:pt x="5052" y="633583"/>
                    <a:pt x="4419" y="501998"/>
                    <a:pt x="2771" y="391838"/>
                  </a:cubicBezTo>
                  <a:cubicBezTo>
                    <a:pt x="1757" y="303101"/>
                    <a:pt x="-14470" y="200293"/>
                    <a:pt x="44984" y="119922"/>
                  </a:cubicBezTo>
                  <a:cubicBezTo>
                    <a:pt x="74394" y="80751"/>
                    <a:pt x="117495" y="56412"/>
                    <a:pt x="162497" y="50327"/>
                  </a:cubicBezTo>
                  <a:cubicBezTo>
                    <a:pt x="244769" y="39045"/>
                    <a:pt x="317280" y="35115"/>
                    <a:pt x="389917" y="32326"/>
                  </a:cubicBezTo>
                  <a:cubicBezTo>
                    <a:pt x="473964" y="29284"/>
                    <a:pt x="557630" y="26622"/>
                    <a:pt x="641804" y="23579"/>
                  </a:cubicBezTo>
                  <a:cubicBezTo>
                    <a:pt x="771613" y="18762"/>
                    <a:pt x="901676" y="14325"/>
                    <a:pt x="1031739" y="9888"/>
                  </a:cubicBezTo>
                  <a:cubicBezTo>
                    <a:pt x="1152929" y="6466"/>
                    <a:pt x="1273991" y="-1521"/>
                    <a:pt x="1395307" y="254"/>
                  </a:cubicBezTo>
                  <a:close/>
                </a:path>
              </a:pathLst>
            </a:custGeom>
            <a:solidFill>
              <a:schemeClr val="accent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B130DF1-02E9-4F7E-8A5F-DA333BD40022}"/>
                </a:ext>
              </a:extLst>
            </p:cNvPr>
            <p:cNvSpPr/>
            <p:nvPr/>
          </p:nvSpPr>
          <p:spPr>
            <a:xfrm>
              <a:off x="1420803" y="3402352"/>
              <a:ext cx="902582" cy="316918"/>
            </a:xfrm>
            <a:custGeom>
              <a:avLst/>
              <a:gdLst>
                <a:gd name="connsiteX0" fmla="*/ 5567252 w 6103620"/>
                <a:gd name="connsiteY0" fmla="*/ 2139966 h 2143125"/>
                <a:gd name="connsiteX1" fmla="*/ 332883 w 6103620"/>
                <a:gd name="connsiteY1" fmla="*/ 1264714 h 2143125"/>
                <a:gd name="connsiteX2" fmla="*/ 5414 w 6103620"/>
                <a:gd name="connsiteY2" fmla="*/ 806085 h 2143125"/>
                <a:gd name="connsiteX3" fmla="*/ 84281 w 6103620"/>
                <a:gd name="connsiteY3" fmla="*/ 332883 h 2143125"/>
                <a:gd name="connsiteX4" fmla="*/ 542910 w 6103620"/>
                <a:gd name="connsiteY4" fmla="*/ 5414 h 2143125"/>
                <a:gd name="connsiteX5" fmla="*/ 5776421 w 6103620"/>
                <a:gd name="connsiteY5" fmla="*/ 880666 h 2143125"/>
                <a:gd name="connsiteX6" fmla="*/ 6103891 w 6103620"/>
                <a:gd name="connsiteY6" fmla="*/ 1339294 h 2143125"/>
                <a:gd name="connsiteX7" fmla="*/ 6025023 w 6103620"/>
                <a:gd name="connsiteY7" fmla="*/ 1812497 h 2143125"/>
                <a:gd name="connsiteX8" fmla="*/ 5567252 w 6103620"/>
                <a:gd name="connsiteY8" fmla="*/ 2139966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3620" h="2143125">
                  <a:moveTo>
                    <a:pt x="5567252" y="2139966"/>
                  </a:moveTo>
                  <a:lnTo>
                    <a:pt x="332883" y="1264714"/>
                  </a:lnTo>
                  <a:cubicBezTo>
                    <a:pt x="116856" y="1228710"/>
                    <a:pt x="-30591" y="1022112"/>
                    <a:pt x="5414" y="806085"/>
                  </a:cubicBezTo>
                  <a:lnTo>
                    <a:pt x="84281" y="332883"/>
                  </a:lnTo>
                  <a:cubicBezTo>
                    <a:pt x="120285" y="116856"/>
                    <a:pt x="326882" y="-30591"/>
                    <a:pt x="542910" y="5414"/>
                  </a:cubicBezTo>
                  <a:lnTo>
                    <a:pt x="5776421" y="880666"/>
                  </a:lnTo>
                  <a:cubicBezTo>
                    <a:pt x="5992448" y="916670"/>
                    <a:pt x="6139895" y="1123268"/>
                    <a:pt x="6103891" y="1339294"/>
                  </a:cubicBezTo>
                  <a:lnTo>
                    <a:pt x="6025023" y="1812497"/>
                  </a:lnTo>
                  <a:cubicBezTo>
                    <a:pt x="5989876" y="2028524"/>
                    <a:pt x="5783279" y="2175971"/>
                    <a:pt x="5567252" y="21399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BBCA420-3F3E-4B56-A436-D02928C9C039}"/>
                </a:ext>
              </a:extLst>
            </p:cNvPr>
            <p:cNvSpPr/>
            <p:nvPr/>
          </p:nvSpPr>
          <p:spPr>
            <a:xfrm>
              <a:off x="2153655" y="3571724"/>
              <a:ext cx="86202" cy="86202"/>
            </a:xfrm>
            <a:custGeom>
              <a:avLst/>
              <a:gdLst>
                <a:gd name="connsiteX0" fmla="*/ 441679 w 582930"/>
                <a:gd name="connsiteY0" fmla="*/ 549692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2 h 582930"/>
                <a:gd name="connsiteX5" fmla="*/ 441679 w 582930"/>
                <a:gd name="connsiteY5" fmla="*/ 549692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2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1131" y="288231"/>
                    <a:pt x="583125" y="468254"/>
                    <a:pt x="441679" y="549692"/>
                  </a:cubicBezTo>
                  <a:lnTo>
                    <a:pt x="441679" y="549692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35F790-9A5C-4D59-8A83-14B5DA9DB483}"/>
                </a:ext>
              </a:extLst>
            </p:cNvPr>
            <p:cNvSpPr/>
            <p:nvPr/>
          </p:nvSpPr>
          <p:spPr>
            <a:xfrm>
              <a:off x="1512593" y="3464479"/>
              <a:ext cx="86202" cy="86202"/>
            </a:xfrm>
            <a:custGeom>
              <a:avLst/>
              <a:gdLst>
                <a:gd name="connsiteX0" fmla="*/ 441679 w 582930"/>
                <a:gd name="connsiteY0" fmla="*/ 549693 h 582930"/>
                <a:gd name="connsiteX1" fmla="*/ 39629 w 582930"/>
                <a:gd name="connsiteY1" fmla="*/ 441679 h 582930"/>
                <a:gd name="connsiteX2" fmla="*/ 147642 w 582930"/>
                <a:gd name="connsiteY2" fmla="*/ 39629 h 582930"/>
                <a:gd name="connsiteX3" fmla="*/ 549692 w 582930"/>
                <a:gd name="connsiteY3" fmla="*/ 147642 h 582930"/>
                <a:gd name="connsiteX4" fmla="*/ 441679 w 582930"/>
                <a:gd name="connsiteY4" fmla="*/ 549693 h 582930"/>
                <a:gd name="connsiteX5" fmla="*/ 441679 w 582930"/>
                <a:gd name="connsiteY5" fmla="*/ 549693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930" h="582930">
                  <a:moveTo>
                    <a:pt x="441679" y="549693"/>
                  </a:moveTo>
                  <a:cubicBezTo>
                    <a:pt x="301090" y="631131"/>
                    <a:pt x="121067" y="583125"/>
                    <a:pt x="39629" y="441679"/>
                  </a:cubicBezTo>
                  <a:cubicBezTo>
                    <a:pt x="-41810" y="301090"/>
                    <a:pt x="6196" y="121067"/>
                    <a:pt x="147642" y="39629"/>
                  </a:cubicBezTo>
                  <a:cubicBezTo>
                    <a:pt x="288231" y="-41810"/>
                    <a:pt x="468254" y="6196"/>
                    <a:pt x="549692" y="147642"/>
                  </a:cubicBezTo>
                  <a:cubicBezTo>
                    <a:pt x="630274" y="288231"/>
                    <a:pt x="582268" y="468254"/>
                    <a:pt x="441679" y="549693"/>
                  </a:cubicBezTo>
                  <a:lnTo>
                    <a:pt x="441679" y="549693"/>
                  </a:lnTo>
                  <a:close/>
                </a:path>
              </a:pathLst>
            </a:custGeom>
            <a:solidFill>
              <a:schemeClr val="bg1"/>
            </a:solidFill>
            <a:ln w="8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B9774-96A0-4BC2-B93D-F8B951A69B02}"/>
              </a:ext>
            </a:extLst>
          </p:cNvPr>
          <p:cNvGrpSpPr/>
          <p:nvPr/>
        </p:nvGrpSpPr>
        <p:grpSpPr>
          <a:xfrm>
            <a:off x="4194974" y="3968495"/>
            <a:ext cx="3596476" cy="2344846"/>
            <a:chOff x="1080045" y="1858541"/>
            <a:chExt cx="2465296" cy="234484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04B331-5759-486C-8B1D-999A2EB2B360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6C8369-213E-4A05-BD69-89AAEE23105F}"/>
                </a:ext>
              </a:extLst>
            </p:cNvPr>
            <p:cNvSpPr txBox="1"/>
            <p:nvPr/>
          </p:nvSpPr>
          <p:spPr>
            <a:xfrm>
              <a:off x="1829489" y="2449061"/>
              <a:ext cx="16898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Masa </a:t>
              </a:r>
              <a:r>
                <a:rPr lang="en-US" sz="1200" dirty="0" err="1"/>
                <a:t>kadaluarsa</a:t>
              </a:r>
              <a:r>
                <a:rPr lang="en-US" sz="1200" dirty="0"/>
                <a:t> </a:t>
              </a:r>
              <a:r>
                <a:rPr lang="en-US" sz="1200" dirty="0" err="1"/>
                <a:t>klaim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id-ID" sz="1200" dirty="0" smtClean="0"/>
                <a:t>    </a:t>
              </a:r>
              <a:r>
                <a:rPr lang="en-US" sz="1200" dirty="0" smtClean="0"/>
                <a:t>3 </a:t>
              </a:r>
              <a:r>
                <a:rPr lang="en-US" sz="1200" dirty="0"/>
                <a:t>(</a:t>
              </a:r>
              <a:r>
                <a:rPr lang="en-US" sz="1200" dirty="0" err="1"/>
                <a:t>tiga</a:t>
              </a:r>
              <a:r>
                <a:rPr lang="en-US" sz="1200" dirty="0"/>
                <a:t>) </a:t>
              </a:r>
              <a:r>
                <a:rPr lang="en-US" sz="1200" dirty="0" err="1"/>
                <a:t>bulan</a:t>
              </a:r>
              <a:r>
                <a:rPr lang="en-US" sz="1200" dirty="0"/>
                <a:t> </a:t>
              </a:r>
              <a:r>
                <a:rPr lang="en-US" sz="1200" dirty="0" err="1"/>
                <a:t>setelah</a:t>
              </a:r>
              <a:r>
                <a:rPr lang="en-US" sz="1200" dirty="0"/>
                <a:t> </a:t>
              </a:r>
              <a:r>
                <a:rPr lang="id-ID" sz="1200" dirty="0"/>
                <a:t>penetapan </a:t>
              </a:r>
              <a:r>
                <a:rPr lang="id-ID" sz="1200" i="1" dirty="0"/>
                <a:t>Corona Virus Disease</a:t>
              </a:r>
              <a:r>
                <a:rPr lang="id-ID" sz="1200" dirty="0"/>
                <a:t> 2019 (COVID-19) sebagai jenis penyakit yang menimbulkan kedaruratan kesehatan masyarakat </a:t>
              </a:r>
              <a:r>
                <a:rPr lang="en-US" sz="1200" dirty="0" err="1"/>
                <a:t>dicabut</a:t>
              </a:r>
              <a:r>
                <a:rPr lang="en-US" sz="1200" dirty="0"/>
                <a:t> </a:t>
              </a:r>
              <a:r>
                <a:rPr lang="id-ID" sz="1200" dirty="0"/>
                <a:t>oleh </a:t>
              </a:r>
              <a:r>
                <a:rPr lang="en-US" sz="1200" dirty="0" err="1"/>
                <a:t>Pemerintah</a:t>
              </a:r>
              <a:r>
                <a:rPr lang="id-ID" sz="1200" dirty="0"/>
                <a:t> Pusat</a:t>
              </a:r>
              <a:r>
                <a:rPr lang="en-US" sz="1200" dirty="0"/>
                <a:t>.</a:t>
              </a:r>
              <a:endParaRPr lang="id-ID" sz="1200" dirty="0"/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2D35E-E5F3-46E2-A961-7D1FA0729C9A}"/>
                </a:ext>
              </a:extLst>
            </p:cNvPr>
            <p:cNvSpPr txBox="1"/>
            <p:nvPr/>
          </p:nvSpPr>
          <p:spPr>
            <a:xfrm>
              <a:off x="1719821" y="1986321"/>
              <a:ext cx="182552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MASA KADALUARSA KLAIM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68FA2F-203B-48DB-A6BE-C2CB6E2F9E89}"/>
              </a:ext>
            </a:extLst>
          </p:cNvPr>
          <p:cNvGrpSpPr/>
          <p:nvPr/>
        </p:nvGrpSpPr>
        <p:grpSpPr>
          <a:xfrm>
            <a:off x="8389047" y="3885207"/>
            <a:ext cx="4463829" cy="2225988"/>
            <a:chOff x="832838" y="1744737"/>
            <a:chExt cx="3864280" cy="22259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642672-190C-401B-8541-764949FC7DD1}"/>
                </a:ext>
              </a:extLst>
            </p:cNvPr>
            <p:cNvSpPr txBox="1"/>
            <p:nvPr/>
          </p:nvSpPr>
          <p:spPr>
            <a:xfrm>
              <a:off x="832838" y="1744737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2">
                      <a:lumMod val="75000"/>
                    </a:schemeClr>
                  </a:solidFill>
                </a:rPr>
                <a:t>03</a:t>
              </a:r>
              <a:endParaRPr lang="ko-KR" altLang="en-US" sz="3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E62454-DB43-497E-AE00-536EB2E2EF2A}"/>
                </a:ext>
              </a:extLst>
            </p:cNvPr>
            <p:cNvSpPr txBox="1"/>
            <p:nvPr/>
          </p:nvSpPr>
          <p:spPr>
            <a:xfrm>
              <a:off x="1474778" y="2401065"/>
              <a:ext cx="24028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Kementerian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r>
                <a:rPr lang="en-US" sz="1200" dirty="0"/>
                <a:t>, </a:t>
              </a:r>
              <a:r>
                <a:rPr lang="id-ID" sz="1200" dirty="0" smtClean="0"/>
                <a:t>BNPB</a:t>
              </a:r>
              <a:r>
                <a:rPr lang="en-US" sz="1200" dirty="0" smtClean="0"/>
                <a:t>, </a:t>
              </a:r>
              <a:r>
                <a:rPr lang="id-ID" sz="1200" dirty="0" smtClean="0"/>
                <a:t>BPKP</a:t>
              </a:r>
              <a:r>
                <a:rPr lang="en-US" sz="1200" dirty="0" smtClean="0"/>
                <a:t>, </a:t>
              </a:r>
              <a:r>
                <a:rPr lang="en-US" sz="1200" dirty="0" err="1"/>
                <a:t>Dinas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r>
                <a:rPr lang="en-US" sz="1200" dirty="0"/>
                <a:t> Daerah </a:t>
              </a:r>
              <a:r>
                <a:rPr lang="en-US" sz="1200" dirty="0" err="1"/>
                <a:t>Provinsi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Dinas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r>
                <a:rPr lang="en-US" sz="1200" dirty="0"/>
                <a:t> Daerah </a:t>
              </a:r>
              <a:r>
                <a:rPr lang="en-US" sz="1200" dirty="0" err="1"/>
                <a:t>Kabupaten</a:t>
              </a:r>
              <a:r>
                <a:rPr lang="en-US" sz="1200" dirty="0"/>
                <a:t>/Kota </a:t>
              </a:r>
              <a:r>
                <a:rPr lang="en-US" sz="1200" dirty="0" err="1"/>
                <a:t>melakukan</a:t>
              </a:r>
              <a:r>
                <a:rPr lang="en-US" sz="1200" dirty="0"/>
                <a:t> </a:t>
              </a:r>
              <a:r>
                <a:rPr lang="en-US" sz="1200" dirty="0" err="1"/>
                <a:t>pembinaan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pengawasan</a:t>
              </a:r>
              <a:r>
                <a:rPr lang="en-US" sz="1200" dirty="0"/>
                <a:t> </a:t>
              </a:r>
              <a:r>
                <a:rPr lang="en-US" sz="1200" dirty="0" err="1"/>
                <a:t>terhadap</a:t>
              </a:r>
              <a:r>
                <a:rPr lang="en-US" sz="1200" dirty="0"/>
                <a:t> </a:t>
              </a:r>
              <a:r>
                <a:rPr lang="en-US" sz="1200" dirty="0" err="1"/>
                <a:t>pelaksanaan</a:t>
              </a:r>
              <a:r>
                <a:rPr lang="en-US" sz="1200" dirty="0"/>
                <a:t> </a:t>
              </a:r>
              <a:r>
                <a:rPr lang="en-US" sz="1200" dirty="0" err="1"/>
                <a:t>Juknis</a:t>
              </a:r>
              <a:r>
                <a:rPr lang="en-US" sz="1200" dirty="0"/>
                <a:t> </a:t>
              </a:r>
              <a:r>
                <a:rPr lang="en-US" sz="1200" dirty="0" err="1"/>
                <a:t>Klaim</a:t>
              </a:r>
              <a:r>
                <a:rPr lang="en-US" sz="1200" dirty="0"/>
                <a:t> PIE </a:t>
              </a:r>
              <a:r>
                <a:rPr lang="en-US" sz="1200" dirty="0" err="1"/>
                <a:t>sesuai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kewenangan</a:t>
              </a:r>
              <a:r>
                <a:rPr lang="en-US" sz="1200" dirty="0"/>
                <a:t> </a:t>
              </a:r>
              <a:r>
                <a:rPr lang="en-US" sz="1200" dirty="0" err="1"/>
                <a:t>masing-masing</a:t>
              </a:r>
              <a:r>
                <a:rPr lang="id-ID" sz="1200" dirty="0"/>
                <a:t>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4013-A9BC-42DB-9F1E-F44236F30888}"/>
                </a:ext>
              </a:extLst>
            </p:cNvPr>
            <p:cNvSpPr txBox="1"/>
            <p:nvPr/>
          </p:nvSpPr>
          <p:spPr>
            <a:xfrm>
              <a:off x="1403726" y="1926394"/>
              <a:ext cx="329339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PEMBINAAN DAN PENGAWASAN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B29FF57-815D-4F28-817F-6A0E5BF0092F}"/>
              </a:ext>
            </a:extLst>
          </p:cNvPr>
          <p:cNvSpPr/>
          <p:nvPr/>
        </p:nvSpPr>
        <p:spPr>
          <a:xfrm>
            <a:off x="5675839" y="1816250"/>
            <a:ext cx="867464" cy="86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C0152-B70F-4082-8212-0BC08712DAD0}"/>
              </a:ext>
            </a:extLst>
          </p:cNvPr>
          <p:cNvSpPr/>
          <p:nvPr/>
        </p:nvSpPr>
        <p:spPr>
          <a:xfrm>
            <a:off x="9337434" y="1792349"/>
            <a:ext cx="867464" cy="8674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24D09F-7731-4786-896B-0962EC9253BC}"/>
              </a:ext>
            </a:extLst>
          </p:cNvPr>
          <p:cNvCxnSpPr>
            <a:cxnSpLocks/>
            <a:stCxn id="15" idx="6"/>
            <a:endCxn id="16" idx="2"/>
          </p:cNvCxnSpPr>
          <p:nvPr/>
        </p:nvCxnSpPr>
        <p:spPr>
          <a:xfrm flipV="1">
            <a:off x="6543303" y="2226081"/>
            <a:ext cx="2794131" cy="23901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B6DBF7-2FFF-4260-92F1-954F0C598741}"/>
              </a:ext>
            </a:extLst>
          </p:cNvPr>
          <p:cNvCxnSpPr>
            <a:stCxn id="16" idx="6"/>
          </p:cNvCxnSpPr>
          <p:nvPr/>
        </p:nvCxnSpPr>
        <p:spPr>
          <a:xfrm>
            <a:off x="10204898" y="2226081"/>
            <a:ext cx="193367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CB2A9C2-8E3C-4272-84E8-C1C59086BE63}"/>
              </a:ext>
            </a:extLst>
          </p:cNvPr>
          <p:cNvSpPr/>
          <p:nvPr/>
        </p:nvSpPr>
        <p:spPr>
          <a:xfrm rot="20078314">
            <a:off x="3723360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EA7FBD-3EC6-4356-BC7B-B9101CF17550}"/>
              </a:ext>
            </a:extLst>
          </p:cNvPr>
          <p:cNvSpPr/>
          <p:nvPr/>
        </p:nvSpPr>
        <p:spPr>
          <a:xfrm rot="17406435">
            <a:off x="5084962" y="3165266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ABCAECDB-75CE-4183-BD93-53C38C9F7513}"/>
              </a:ext>
            </a:extLst>
          </p:cNvPr>
          <p:cNvSpPr/>
          <p:nvPr/>
        </p:nvSpPr>
        <p:spPr>
          <a:xfrm>
            <a:off x="1439163" y="1807459"/>
            <a:ext cx="867464" cy="867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7E288E42-B5E8-4A40-8764-E46C9C30D28C}"/>
              </a:ext>
            </a:extLst>
          </p:cNvPr>
          <p:cNvCxnSpPr>
            <a:cxnSpLocks/>
            <a:stCxn id="34" idx="6"/>
            <a:endCxn id="15" idx="2"/>
          </p:cNvCxnSpPr>
          <p:nvPr/>
        </p:nvCxnSpPr>
        <p:spPr>
          <a:xfrm>
            <a:off x="2306627" y="2241191"/>
            <a:ext cx="3369212" cy="8791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52">
            <a:extLst>
              <a:ext uri="{FF2B5EF4-FFF2-40B4-BE49-F238E27FC236}">
                <a16:creationId xmlns:a16="http://schemas.microsoft.com/office/drawing/2014/main" id="{29F5BBDE-9627-4718-9041-16F47ED092E2}"/>
              </a:ext>
            </a:extLst>
          </p:cNvPr>
          <p:cNvCxnSpPr>
            <a:cxnSpLocks/>
          </p:cNvCxnSpPr>
          <p:nvPr/>
        </p:nvCxnSpPr>
        <p:spPr>
          <a:xfrm>
            <a:off x="1" y="2253945"/>
            <a:ext cx="143916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12">
            <a:extLst>
              <a:ext uri="{FF2B5EF4-FFF2-40B4-BE49-F238E27FC236}">
                <a16:creationId xmlns:a16="http://schemas.microsoft.com/office/drawing/2014/main" id="{35DAD36F-B3A3-48DA-A08F-6AF1FF60E82C}"/>
              </a:ext>
            </a:extLst>
          </p:cNvPr>
          <p:cNvSpPr/>
          <p:nvPr/>
        </p:nvSpPr>
        <p:spPr>
          <a:xfrm rot="17406435">
            <a:off x="2300988" y="3154663"/>
            <a:ext cx="289614" cy="151784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5FFED44A-E41B-479F-991D-E9DEAD789281}"/>
              </a:ext>
            </a:extLst>
          </p:cNvPr>
          <p:cNvSpPr/>
          <p:nvPr/>
        </p:nvSpPr>
        <p:spPr>
          <a:xfrm rot="20887729">
            <a:off x="952814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1" name="Group 22">
            <a:extLst>
              <a:ext uri="{FF2B5EF4-FFF2-40B4-BE49-F238E27FC236}">
                <a16:creationId xmlns:a16="http://schemas.microsoft.com/office/drawing/2014/main" id="{D28A111E-5F9C-492A-A781-D10F54549760}"/>
              </a:ext>
            </a:extLst>
          </p:cNvPr>
          <p:cNvGrpSpPr/>
          <p:nvPr/>
        </p:nvGrpSpPr>
        <p:grpSpPr>
          <a:xfrm>
            <a:off x="149801" y="3845576"/>
            <a:ext cx="3121991" cy="2282866"/>
            <a:chOff x="1080045" y="1858541"/>
            <a:chExt cx="2488600" cy="228286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7F97339-A5EC-432B-9811-DD157D68225C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A559F2-C4AA-4676-BF03-F7698AE6419F}"/>
                </a:ext>
              </a:extLst>
            </p:cNvPr>
            <p:cNvSpPr txBox="1"/>
            <p:nvPr/>
          </p:nvSpPr>
          <p:spPr>
            <a:xfrm>
              <a:off x="1757714" y="2387081"/>
              <a:ext cx="168985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Sumber</a:t>
              </a:r>
              <a:r>
                <a:rPr lang="en-US" sz="1200" dirty="0"/>
                <a:t> </a:t>
              </a:r>
              <a:r>
                <a:rPr lang="en-US" sz="1200" dirty="0" err="1"/>
                <a:t>pembiayaan</a:t>
              </a:r>
              <a:r>
                <a:rPr lang="en-US" sz="1200" dirty="0"/>
                <a:t> </a:t>
              </a:r>
              <a:r>
                <a:rPr lang="en-US" sz="1200" dirty="0" err="1"/>
                <a:t>berasal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DIPA </a:t>
              </a:r>
              <a:r>
                <a:rPr lang="en-US" sz="1200" dirty="0" err="1"/>
                <a:t>Kementerian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r>
                <a:rPr lang="en-US" sz="1200" dirty="0"/>
                <a:t>, DIPA </a:t>
              </a:r>
              <a:r>
                <a:rPr lang="en-ID" sz="1200" dirty="0" err="1"/>
                <a:t>Badan</a:t>
              </a:r>
              <a:r>
                <a:rPr lang="en-ID" sz="1200" dirty="0"/>
                <a:t> </a:t>
              </a:r>
              <a:r>
                <a:rPr lang="en-ID" sz="1200" dirty="0" err="1"/>
                <a:t>Nasional</a:t>
              </a:r>
              <a:r>
                <a:rPr lang="en-ID" sz="1200" dirty="0"/>
                <a:t> </a:t>
              </a:r>
              <a:r>
                <a:rPr lang="en-ID" sz="1200" dirty="0" err="1"/>
                <a:t>Penanggulangan</a:t>
              </a:r>
              <a:r>
                <a:rPr lang="en-ID" sz="1200" dirty="0"/>
                <a:t> </a:t>
              </a:r>
              <a:r>
                <a:rPr lang="en-ID" sz="1200" dirty="0" err="1"/>
                <a:t>Bencana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/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sumber</a:t>
              </a:r>
              <a:r>
                <a:rPr lang="en-US" sz="1200" dirty="0"/>
                <a:t> </a:t>
              </a:r>
              <a:r>
                <a:rPr lang="en-US" sz="1200" dirty="0" err="1"/>
                <a:t>lainnya</a:t>
              </a:r>
              <a:r>
                <a:rPr lang="en-US" sz="1200" dirty="0"/>
                <a:t> yang </a:t>
              </a:r>
              <a:r>
                <a:rPr lang="en-US" sz="1200" dirty="0" err="1"/>
                <a:t>sesuai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peraturan</a:t>
              </a:r>
              <a:r>
                <a:rPr lang="en-US" sz="1200" dirty="0"/>
                <a:t> </a:t>
              </a:r>
              <a:r>
                <a:rPr lang="en-US" sz="1200" dirty="0" err="1"/>
                <a:t>perundang-undangan</a:t>
              </a:r>
              <a:r>
                <a:rPr lang="en-US" sz="1200" dirty="0"/>
                <a:t>.</a:t>
              </a:r>
              <a:endParaRPr lang="id-ID" sz="12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C27EF4-94BE-4286-AC1B-D8568F333E93}"/>
                </a:ext>
              </a:extLst>
            </p:cNvPr>
            <p:cNvSpPr txBox="1"/>
            <p:nvPr/>
          </p:nvSpPr>
          <p:spPr>
            <a:xfrm>
              <a:off x="1719821" y="1986321"/>
              <a:ext cx="18488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SUMBER PEMBIAYAAN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BAA90A98-905F-4D0E-A88F-21E8333B4166}"/>
              </a:ext>
            </a:extLst>
          </p:cNvPr>
          <p:cNvSpPr/>
          <p:nvPr/>
        </p:nvSpPr>
        <p:spPr>
          <a:xfrm rot="20078314">
            <a:off x="9363631" y="2766947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9" name="Oval 5">
            <a:extLst>
              <a:ext uri="{FF2B5EF4-FFF2-40B4-BE49-F238E27FC236}">
                <a16:creationId xmlns:a16="http://schemas.microsoft.com/office/drawing/2014/main" id="{0DB05800-B48B-4788-A3C5-9A58321237BD}"/>
              </a:ext>
            </a:extLst>
          </p:cNvPr>
          <p:cNvSpPr/>
          <p:nvPr/>
        </p:nvSpPr>
        <p:spPr>
          <a:xfrm rot="20887729">
            <a:off x="6593085" y="2749691"/>
            <a:ext cx="535746" cy="157789"/>
          </a:xfrm>
          <a:prstGeom prst="ellipse">
            <a:avLst/>
          </a:prstGeom>
          <a:gradFill>
            <a:gsLst>
              <a:gs pos="0">
                <a:schemeClr val="bg1"/>
              </a:gs>
              <a:gs pos="72000">
                <a:srgbClr val="73B2D1">
                  <a:lumMod val="0"/>
                  <a:lumOff val="100000"/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1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9506678" y="1900558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2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6" name="Isosceles Triangle 22">
            <a:extLst>
              <a:ext uri="{FF2B5EF4-FFF2-40B4-BE49-F238E27FC236}">
                <a16:creationId xmlns:a16="http://schemas.microsoft.com/office/drawing/2014/main" id="{936375E1-5C97-4E03-B16C-AEA7D3CDF465}"/>
              </a:ext>
            </a:extLst>
          </p:cNvPr>
          <p:cNvSpPr/>
          <p:nvPr/>
        </p:nvSpPr>
        <p:spPr>
          <a:xfrm rot="19800000">
            <a:off x="1705101" y="1990127"/>
            <a:ext cx="419161" cy="430379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7" name="Teardrop 1">
            <a:extLst>
              <a:ext uri="{FF2B5EF4-FFF2-40B4-BE49-F238E27FC236}">
                <a16:creationId xmlns:a16="http://schemas.microsoft.com/office/drawing/2014/main" id="{A854C850-1D8F-4E5E-8320-6CF3C545BC52}"/>
              </a:ext>
            </a:extLst>
          </p:cNvPr>
          <p:cNvSpPr/>
          <p:nvPr/>
        </p:nvSpPr>
        <p:spPr>
          <a:xfrm rot="18805991">
            <a:off x="5915260" y="206351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6976" y="401616"/>
            <a:ext cx="11213429" cy="768085"/>
          </a:xfrm>
        </p:spPr>
        <p:txBody>
          <a:bodyPr/>
          <a:lstStyle/>
          <a:p>
            <a:pPr lvl="0"/>
            <a:r>
              <a:rPr lang="id-ID" altLang="ko-KR" sz="3600" b="1" dirty="0" smtClean="0">
                <a:solidFill>
                  <a:schemeClr val="accent1">
                    <a:lumMod val="50000"/>
                  </a:schemeClr>
                </a:solidFill>
              </a:rPr>
              <a:t>PEMBIAYAAN DAN </a:t>
            </a:r>
          </a:p>
          <a:p>
            <a:pPr lvl="0"/>
            <a:r>
              <a:rPr lang="id-ID" altLang="ko-KR" sz="3600" b="1" dirty="0" smtClean="0">
                <a:solidFill>
                  <a:schemeClr val="accent1">
                    <a:lumMod val="50000"/>
                  </a:schemeClr>
                </a:solidFill>
              </a:rPr>
              <a:t>PEMBINAAN DAN PENGAWASAN</a:t>
            </a:r>
            <a:endParaRPr lang="en-US" altLang="ko-K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309D7-50CA-4F4A-9813-13A1C4AC547C}"/>
              </a:ext>
            </a:extLst>
          </p:cNvPr>
          <p:cNvSpPr txBox="1"/>
          <p:nvPr/>
        </p:nvSpPr>
        <p:spPr>
          <a:xfrm>
            <a:off x="388507" y="1617783"/>
            <a:ext cx="499879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id-ID" altLang="ko-KR" sz="6000" b="1" dirty="0" smtClean="0">
                <a:solidFill>
                  <a:schemeClr val="bg1"/>
                </a:solidFill>
                <a:cs typeface="Arial" pitchFamily="34" charset="0"/>
              </a:rPr>
              <a:t>ERIMA KASIH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100">
            <a:extLst>
              <a:ext uri="{FF2B5EF4-FFF2-40B4-BE49-F238E27FC236}">
                <a16:creationId xmlns:a16="http://schemas.microsoft.com/office/drawing/2014/main" id="{A0BC9194-F5A2-423F-A629-AAD2955C05B0}"/>
              </a:ext>
            </a:extLst>
          </p:cNvPr>
          <p:cNvSpPr/>
          <p:nvPr/>
        </p:nvSpPr>
        <p:spPr>
          <a:xfrm rot="10800000">
            <a:off x="3851316" y="1"/>
            <a:ext cx="4489373" cy="2801354"/>
          </a:xfrm>
          <a:custGeom>
            <a:avLst/>
            <a:gdLst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  <a:gd name="connsiteX0" fmla="*/ 0 w 4489372"/>
              <a:gd name="connsiteY0" fmla="*/ 2965169 h 2965169"/>
              <a:gd name="connsiteX1" fmla="*/ 1836448 w 4489372"/>
              <a:gd name="connsiteY1" fmla="*/ 0 h 2965169"/>
              <a:gd name="connsiteX2" fmla="*/ 2652924 w 4489372"/>
              <a:gd name="connsiteY2" fmla="*/ 0 h 2965169"/>
              <a:gd name="connsiteX3" fmla="*/ 4489372 w 4489372"/>
              <a:gd name="connsiteY3" fmla="*/ 2965169 h 2965169"/>
              <a:gd name="connsiteX4" fmla="*/ 0 w 4489372"/>
              <a:gd name="connsiteY4" fmla="*/ 2965169 h 296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372" h="2965169">
                <a:moveTo>
                  <a:pt x="0" y="2965169"/>
                </a:moveTo>
                <a:cubicBezTo>
                  <a:pt x="718474" y="2561571"/>
                  <a:pt x="1256196" y="1137245"/>
                  <a:pt x="1836448" y="0"/>
                </a:cubicBezTo>
                <a:lnTo>
                  <a:pt x="2652924" y="0"/>
                </a:lnTo>
                <a:cubicBezTo>
                  <a:pt x="3233175" y="1030921"/>
                  <a:pt x="3781530" y="2646630"/>
                  <a:pt x="4489372" y="2965169"/>
                </a:cubicBezTo>
                <a:lnTo>
                  <a:pt x="0" y="296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2BA0F9-A7B9-464E-89B2-EF95984E98AD}"/>
              </a:ext>
            </a:extLst>
          </p:cNvPr>
          <p:cNvSpPr/>
          <p:nvPr/>
        </p:nvSpPr>
        <p:spPr>
          <a:xfrm rot="10800000">
            <a:off x="5319833" y="4032874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D135E83-80A6-4210-AF35-9A49EE762AEE}"/>
              </a:ext>
            </a:extLst>
          </p:cNvPr>
          <p:cNvSpPr/>
          <p:nvPr/>
        </p:nvSpPr>
        <p:spPr>
          <a:xfrm>
            <a:off x="6376057" y="2893479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10000"/>
                </a:schemeClr>
              </a:gs>
              <a:gs pos="100000">
                <a:schemeClr val="accent2">
                  <a:lumMod val="1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EFFBE-B2A5-4CC9-B4CF-D9FB2ACA2882}"/>
              </a:ext>
            </a:extLst>
          </p:cNvPr>
          <p:cNvSpPr/>
          <p:nvPr/>
        </p:nvSpPr>
        <p:spPr>
          <a:xfrm>
            <a:off x="2807227" y="2896740"/>
            <a:ext cx="2927603" cy="961226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0000">
                <a:schemeClr val="accent3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464E2-0308-45AA-B3A1-C48FE904C623}"/>
              </a:ext>
            </a:extLst>
          </p:cNvPr>
          <p:cNvSpPr/>
          <p:nvPr/>
        </p:nvSpPr>
        <p:spPr>
          <a:xfrm>
            <a:off x="6391362" y="4032874"/>
            <a:ext cx="3296402" cy="961226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DFA3B5-ED86-40FF-8546-2D2B4757EFB7}"/>
              </a:ext>
            </a:extLst>
          </p:cNvPr>
          <p:cNvSpPr txBox="1">
            <a:spLocks/>
          </p:cNvSpPr>
          <p:nvPr/>
        </p:nvSpPr>
        <p:spPr>
          <a:xfrm>
            <a:off x="633264" y="719083"/>
            <a:ext cx="3984553" cy="1727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5400" dirty="0">
              <a:solidFill>
                <a:schemeClr val="accent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668D8F-0560-40B8-B1AF-3633EC8ACD56}"/>
              </a:ext>
            </a:extLst>
          </p:cNvPr>
          <p:cNvGrpSpPr/>
          <p:nvPr/>
        </p:nvGrpSpPr>
        <p:grpSpPr>
          <a:xfrm>
            <a:off x="5548894" y="2547865"/>
            <a:ext cx="1064571" cy="3610621"/>
            <a:chOff x="4097420" y="3177044"/>
            <a:chExt cx="900000" cy="3052457"/>
          </a:xfrm>
        </p:grpSpPr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9C5F4E2F-25AC-4AAB-8AF2-A07F3A7DEEEF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B84BE568-B580-4B4B-8DF0-8D9D50A582C0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76B4CF-2E11-44FD-A8A5-6F52BF5C2298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B67AE5A-D6E0-4A5B-A37B-B80EEB030155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E2161933-B841-487E-8E49-9DEA8B45C275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86EDF7-D48B-4BA0-9C45-24F357FCFDAB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93D22D-5ADE-482B-8BAC-30F3A95DDB6F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644AFD-CEA7-4701-9C58-0CF7EF5C493D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83552-4F04-49B6-A4DE-228F41FB5C98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0816AF-FF95-44E1-BA9A-C458EDF577CC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841FDA-E6C8-4163-BDEC-1A8B81B20D30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DA351C-04B6-4B4C-8FD7-1303CDCF3B40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A92028B-9145-4936-906D-A7C54AFCC0B0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9F0001-810A-42AB-9CEB-69EB4C18A82D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BE383E-B967-49E4-9722-F6737644134D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17">
              <a:extLst>
                <a:ext uri="{FF2B5EF4-FFF2-40B4-BE49-F238E27FC236}">
                  <a16:creationId xmlns:a16="http://schemas.microsoft.com/office/drawing/2014/main" id="{AC835023-B576-4BDC-BFE1-49292984E8B4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6" name="Parallelogram 31">
            <a:extLst>
              <a:ext uri="{FF2B5EF4-FFF2-40B4-BE49-F238E27FC236}">
                <a16:creationId xmlns:a16="http://schemas.microsoft.com/office/drawing/2014/main" id="{4BF9B406-1863-41A9-B72A-B8431EFDFD26}"/>
              </a:ext>
            </a:extLst>
          </p:cNvPr>
          <p:cNvSpPr/>
          <p:nvPr/>
        </p:nvSpPr>
        <p:spPr>
          <a:xfrm rot="16200000" flipH="1">
            <a:off x="5089175" y="3143918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30000"/>
                </a:schemeClr>
              </a:gs>
              <a:gs pos="50418">
                <a:schemeClr val="accent3"/>
              </a:gs>
              <a:gs pos="100000">
                <a:schemeClr val="accent2">
                  <a:lumMod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E79603C-AB8A-4C0F-9CF0-983AE71F530B}"/>
              </a:ext>
            </a:extLst>
          </p:cNvPr>
          <p:cNvSpPr/>
          <p:nvPr/>
        </p:nvSpPr>
        <p:spPr>
          <a:xfrm rot="5400000">
            <a:off x="9185515" y="4162268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94D154E-AD7F-45AA-9E39-F394803CB65A}"/>
              </a:ext>
            </a:extLst>
          </p:cNvPr>
          <p:cNvSpPr/>
          <p:nvPr/>
        </p:nvSpPr>
        <p:spPr>
          <a:xfrm rot="16200000">
            <a:off x="1785049" y="3041396"/>
            <a:ext cx="1372450" cy="6719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D5A21-B0EC-4221-9220-51D1B77710A9}"/>
              </a:ext>
            </a:extLst>
          </p:cNvPr>
          <p:cNvSpPr txBox="1"/>
          <p:nvPr/>
        </p:nvSpPr>
        <p:spPr>
          <a:xfrm>
            <a:off x="2823167" y="308496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218F12-9E6F-4C08-A431-4B1A27A2BC35}"/>
              </a:ext>
            </a:extLst>
          </p:cNvPr>
          <p:cNvSpPr txBox="1"/>
          <p:nvPr/>
        </p:nvSpPr>
        <p:spPr>
          <a:xfrm>
            <a:off x="8783292" y="420583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9216D0-B7F3-4F6F-BB83-4EB783D0578C}"/>
              </a:ext>
            </a:extLst>
          </p:cNvPr>
          <p:cNvSpPr txBox="1"/>
          <p:nvPr/>
        </p:nvSpPr>
        <p:spPr>
          <a:xfrm>
            <a:off x="3522365" y="3190364"/>
            <a:ext cx="19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LAMPIRAN I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FFA81-07D4-41BA-902B-7EE8C5C28C58}"/>
              </a:ext>
            </a:extLst>
          </p:cNvPr>
          <p:cNvSpPr txBox="1"/>
          <p:nvPr/>
        </p:nvSpPr>
        <p:spPr>
          <a:xfrm>
            <a:off x="6646564" y="4328816"/>
            <a:ext cx="210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LAMPIRAN II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7" name="그룹 2">
            <a:extLst>
              <a:ext uri="{FF2B5EF4-FFF2-40B4-BE49-F238E27FC236}">
                <a16:creationId xmlns:a16="http://schemas.microsoft.com/office/drawing/2014/main" id="{C24047EA-E038-4D86-BC5E-45F1311F7DDF}"/>
              </a:ext>
            </a:extLst>
          </p:cNvPr>
          <p:cNvGrpSpPr/>
          <p:nvPr/>
        </p:nvGrpSpPr>
        <p:grpSpPr>
          <a:xfrm>
            <a:off x="4353286" y="2363"/>
            <a:ext cx="3618584" cy="2488435"/>
            <a:chOff x="2794115" y="2362"/>
            <a:chExt cx="3618584" cy="2488435"/>
          </a:xfrm>
          <a:solidFill>
            <a:schemeClr val="accent6"/>
          </a:solidFill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1A915666-14A7-4022-B57E-241B48BF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124" y="2176247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9B50B7-4E3C-4D7D-AFF3-3C2EBEF98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793" y="1896737"/>
              <a:ext cx="346432" cy="256088"/>
            </a:xfrm>
            <a:custGeom>
              <a:avLst/>
              <a:gdLst>
                <a:gd name="T0" fmla="*/ 1251 w 3501"/>
                <a:gd name="T1" fmla="*/ 1386 h 2588"/>
                <a:gd name="T2" fmla="*/ 1383 w 3501"/>
                <a:gd name="T3" fmla="*/ 1398 h 2588"/>
                <a:gd name="T4" fmla="*/ 1496 w 3501"/>
                <a:gd name="T5" fmla="*/ 1304 h 2588"/>
                <a:gd name="T6" fmla="*/ 1696 w 3501"/>
                <a:gd name="T7" fmla="*/ 104 h 2588"/>
                <a:gd name="T8" fmla="*/ 1696 w 3501"/>
                <a:gd name="T9" fmla="*/ 340 h 2588"/>
                <a:gd name="T10" fmla="*/ 1892 w 3501"/>
                <a:gd name="T11" fmla="*/ 1404 h 2588"/>
                <a:gd name="T12" fmla="*/ 2240 w 3501"/>
                <a:gd name="T13" fmla="*/ 1448 h 2588"/>
                <a:gd name="T14" fmla="*/ 2185 w 3501"/>
                <a:gd name="T15" fmla="*/ 1282 h 2588"/>
                <a:gd name="T16" fmla="*/ 2003 w 3501"/>
                <a:gd name="T17" fmla="*/ 1302 h 2588"/>
                <a:gd name="T18" fmla="*/ 1841 w 3501"/>
                <a:gd name="T19" fmla="*/ 1258 h 2588"/>
                <a:gd name="T20" fmla="*/ 1807 w 3501"/>
                <a:gd name="T21" fmla="*/ 284 h 2588"/>
                <a:gd name="T22" fmla="*/ 1809 w 3501"/>
                <a:gd name="T23" fmla="*/ 77 h 2588"/>
                <a:gd name="T24" fmla="*/ 1925 w 3501"/>
                <a:gd name="T25" fmla="*/ 6 h 2588"/>
                <a:gd name="T26" fmla="*/ 2012 w 3501"/>
                <a:gd name="T27" fmla="*/ 140 h 2588"/>
                <a:gd name="T28" fmla="*/ 2009 w 3501"/>
                <a:gd name="T29" fmla="*/ 1124 h 2588"/>
                <a:gd name="T30" fmla="*/ 2303 w 3501"/>
                <a:gd name="T31" fmla="*/ 1157 h 2588"/>
                <a:gd name="T32" fmla="*/ 2261 w 3501"/>
                <a:gd name="T33" fmla="*/ 1071 h 2588"/>
                <a:gd name="T34" fmla="*/ 2096 w 3501"/>
                <a:gd name="T35" fmla="*/ 911 h 2588"/>
                <a:gd name="T36" fmla="*/ 2061 w 3501"/>
                <a:gd name="T37" fmla="*/ 557 h 2588"/>
                <a:gd name="T38" fmla="*/ 2309 w 3501"/>
                <a:gd name="T39" fmla="*/ 284 h 2588"/>
                <a:gd name="T40" fmla="*/ 2731 w 3501"/>
                <a:gd name="T41" fmla="*/ 273 h 2588"/>
                <a:gd name="T42" fmla="*/ 3158 w 3501"/>
                <a:gd name="T43" fmla="*/ 571 h 2588"/>
                <a:gd name="T44" fmla="*/ 3412 w 3501"/>
                <a:gd name="T45" fmla="*/ 1057 h 2588"/>
                <a:gd name="T46" fmla="*/ 3494 w 3501"/>
                <a:gd name="T47" fmla="*/ 1635 h 2588"/>
                <a:gd name="T48" fmla="*/ 3278 w 3501"/>
                <a:gd name="T49" fmla="*/ 2138 h 2588"/>
                <a:gd name="T50" fmla="*/ 2883 w 3501"/>
                <a:gd name="T51" fmla="*/ 2404 h 2588"/>
                <a:gd name="T52" fmla="*/ 2527 w 3501"/>
                <a:gd name="T53" fmla="*/ 2368 h 2588"/>
                <a:gd name="T54" fmla="*/ 2311 w 3501"/>
                <a:gd name="T55" fmla="*/ 2128 h 2588"/>
                <a:gd name="T56" fmla="*/ 2349 w 3501"/>
                <a:gd name="T57" fmla="*/ 1829 h 2588"/>
                <a:gd name="T58" fmla="*/ 2320 w 3501"/>
                <a:gd name="T59" fmla="*/ 1637 h 2588"/>
                <a:gd name="T60" fmla="*/ 2003 w 3501"/>
                <a:gd name="T61" fmla="*/ 1548 h 2588"/>
                <a:gd name="T62" fmla="*/ 1894 w 3501"/>
                <a:gd name="T63" fmla="*/ 2588 h 2588"/>
                <a:gd name="T64" fmla="*/ 1803 w 3501"/>
                <a:gd name="T65" fmla="*/ 2415 h 2588"/>
                <a:gd name="T66" fmla="*/ 1789 w 3501"/>
                <a:gd name="T67" fmla="*/ 1497 h 2588"/>
                <a:gd name="T68" fmla="*/ 1694 w 3501"/>
                <a:gd name="T69" fmla="*/ 1906 h 2588"/>
                <a:gd name="T70" fmla="*/ 1607 w 3501"/>
                <a:gd name="T71" fmla="*/ 2586 h 2588"/>
                <a:gd name="T72" fmla="*/ 1512 w 3501"/>
                <a:gd name="T73" fmla="*/ 2248 h 2588"/>
                <a:gd name="T74" fmla="*/ 1503 w 3501"/>
                <a:gd name="T75" fmla="*/ 1797 h 2588"/>
                <a:gd name="T76" fmla="*/ 1458 w 3501"/>
                <a:gd name="T77" fmla="*/ 1495 h 2588"/>
                <a:gd name="T78" fmla="*/ 1252 w 3501"/>
                <a:gd name="T79" fmla="*/ 1551 h 2588"/>
                <a:gd name="T80" fmla="*/ 1123 w 3501"/>
                <a:gd name="T81" fmla="*/ 1664 h 2588"/>
                <a:gd name="T82" fmla="*/ 1123 w 3501"/>
                <a:gd name="T83" fmla="*/ 1786 h 2588"/>
                <a:gd name="T84" fmla="*/ 1198 w 3501"/>
                <a:gd name="T85" fmla="*/ 2093 h 2588"/>
                <a:gd name="T86" fmla="*/ 1001 w 3501"/>
                <a:gd name="T87" fmla="*/ 2357 h 2588"/>
                <a:gd name="T88" fmla="*/ 594 w 3501"/>
                <a:gd name="T89" fmla="*/ 2393 h 2588"/>
                <a:gd name="T90" fmla="*/ 183 w 3501"/>
                <a:gd name="T91" fmla="*/ 2086 h 2588"/>
                <a:gd name="T92" fmla="*/ 0 w 3501"/>
                <a:gd name="T93" fmla="*/ 1544 h 2588"/>
                <a:gd name="T94" fmla="*/ 143 w 3501"/>
                <a:gd name="T95" fmla="*/ 909 h 2588"/>
                <a:gd name="T96" fmla="*/ 496 w 3501"/>
                <a:gd name="T97" fmla="*/ 426 h 2588"/>
                <a:gd name="T98" fmla="*/ 823 w 3501"/>
                <a:gd name="T99" fmla="*/ 249 h 2588"/>
                <a:gd name="T100" fmla="*/ 1176 w 3501"/>
                <a:gd name="T101" fmla="*/ 289 h 2588"/>
                <a:gd name="T102" fmla="*/ 1414 w 3501"/>
                <a:gd name="T103" fmla="*/ 493 h 2588"/>
                <a:gd name="T104" fmla="*/ 1441 w 3501"/>
                <a:gd name="T105" fmla="*/ 822 h 2588"/>
                <a:gd name="T106" fmla="*/ 1252 w 3501"/>
                <a:gd name="T107" fmla="*/ 1071 h 2588"/>
                <a:gd name="T108" fmla="*/ 1191 w 3501"/>
                <a:gd name="T109" fmla="*/ 1184 h 2588"/>
                <a:gd name="T110" fmla="*/ 1327 w 3501"/>
                <a:gd name="T111" fmla="*/ 1226 h 2588"/>
                <a:gd name="T112" fmla="*/ 1501 w 3501"/>
                <a:gd name="T113" fmla="*/ 826 h 2588"/>
                <a:gd name="T114" fmla="*/ 1498 w 3501"/>
                <a:gd name="T115" fmla="*/ 184 h 2588"/>
                <a:gd name="T116" fmla="*/ 1600 w 3501"/>
                <a:gd name="T117" fmla="*/ 0 h 2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01" h="2588">
                  <a:moveTo>
                    <a:pt x="1496" y="1304"/>
                  </a:moveTo>
                  <a:lnTo>
                    <a:pt x="1436" y="1317"/>
                  </a:lnTo>
                  <a:lnTo>
                    <a:pt x="1376" y="1335"/>
                  </a:lnTo>
                  <a:lnTo>
                    <a:pt x="1316" y="1353"/>
                  </a:lnTo>
                  <a:lnTo>
                    <a:pt x="1252" y="1368"/>
                  </a:lnTo>
                  <a:lnTo>
                    <a:pt x="1251" y="1386"/>
                  </a:lnTo>
                  <a:lnTo>
                    <a:pt x="1251" y="1398"/>
                  </a:lnTo>
                  <a:lnTo>
                    <a:pt x="1249" y="1411"/>
                  </a:lnTo>
                  <a:lnTo>
                    <a:pt x="1249" y="1428"/>
                  </a:lnTo>
                  <a:lnTo>
                    <a:pt x="1296" y="1422"/>
                  </a:lnTo>
                  <a:lnTo>
                    <a:pt x="1341" y="1413"/>
                  </a:lnTo>
                  <a:lnTo>
                    <a:pt x="1383" y="1398"/>
                  </a:lnTo>
                  <a:lnTo>
                    <a:pt x="1423" y="1384"/>
                  </a:lnTo>
                  <a:lnTo>
                    <a:pt x="1461" y="1368"/>
                  </a:lnTo>
                  <a:lnTo>
                    <a:pt x="1500" y="1353"/>
                  </a:lnTo>
                  <a:lnTo>
                    <a:pt x="1503" y="1333"/>
                  </a:lnTo>
                  <a:lnTo>
                    <a:pt x="1501" y="1318"/>
                  </a:lnTo>
                  <a:lnTo>
                    <a:pt x="1496" y="1304"/>
                  </a:lnTo>
                  <a:close/>
                  <a:moveTo>
                    <a:pt x="1600" y="0"/>
                  </a:moveTo>
                  <a:lnTo>
                    <a:pt x="1636" y="4"/>
                  </a:lnTo>
                  <a:lnTo>
                    <a:pt x="1669" y="17"/>
                  </a:lnTo>
                  <a:lnTo>
                    <a:pt x="1681" y="40"/>
                  </a:lnTo>
                  <a:lnTo>
                    <a:pt x="1691" y="69"/>
                  </a:lnTo>
                  <a:lnTo>
                    <a:pt x="1696" y="104"/>
                  </a:lnTo>
                  <a:lnTo>
                    <a:pt x="1698" y="142"/>
                  </a:lnTo>
                  <a:lnTo>
                    <a:pt x="1700" y="182"/>
                  </a:lnTo>
                  <a:lnTo>
                    <a:pt x="1700" y="222"/>
                  </a:lnTo>
                  <a:lnTo>
                    <a:pt x="1698" y="264"/>
                  </a:lnTo>
                  <a:lnTo>
                    <a:pt x="1696" y="304"/>
                  </a:lnTo>
                  <a:lnTo>
                    <a:pt x="1696" y="340"/>
                  </a:lnTo>
                  <a:lnTo>
                    <a:pt x="1700" y="1280"/>
                  </a:lnTo>
                  <a:lnTo>
                    <a:pt x="1723" y="1311"/>
                  </a:lnTo>
                  <a:lnTo>
                    <a:pt x="1754" y="1340"/>
                  </a:lnTo>
                  <a:lnTo>
                    <a:pt x="1794" y="1364"/>
                  </a:lnTo>
                  <a:lnTo>
                    <a:pt x="1841" y="1386"/>
                  </a:lnTo>
                  <a:lnTo>
                    <a:pt x="1892" y="1404"/>
                  </a:lnTo>
                  <a:lnTo>
                    <a:pt x="1949" y="1417"/>
                  </a:lnTo>
                  <a:lnTo>
                    <a:pt x="2005" y="1429"/>
                  </a:lnTo>
                  <a:lnTo>
                    <a:pt x="2065" y="1438"/>
                  </a:lnTo>
                  <a:lnTo>
                    <a:pt x="2125" y="1444"/>
                  </a:lnTo>
                  <a:lnTo>
                    <a:pt x="2183" y="1448"/>
                  </a:lnTo>
                  <a:lnTo>
                    <a:pt x="2240" y="1448"/>
                  </a:lnTo>
                  <a:lnTo>
                    <a:pt x="2240" y="1437"/>
                  </a:lnTo>
                  <a:lnTo>
                    <a:pt x="2232" y="1397"/>
                  </a:lnTo>
                  <a:lnTo>
                    <a:pt x="2232" y="1358"/>
                  </a:lnTo>
                  <a:lnTo>
                    <a:pt x="2236" y="1322"/>
                  </a:lnTo>
                  <a:lnTo>
                    <a:pt x="2243" y="1288"/>
                  </a:lnTo>
                  <a:lnTo>
                    <a:pt x="2185" y="1282"/>
                  </a:lnTo>
                  <a:lnTo>
                    <a:pt x="2129" y="1275"/>
                  </a:lnTo>
                  <a:lnTo>
                    <a:pt x="2074" y="1268"/>
                  </a:lnTo>
                  <a:lnTo>
                    <a:pt x="2016" y="1260"/>
                  </a:lnTo>
                  <a:lnTo>
                    <a:pt x="2012" y="1277"/>
                  </a:lnTo>
                  <a:lnTo>
                    <a:pt x="2009" y="1289"/>
                  </a:lnTo>
                  <a:lnTo>
                    <a:pt x="2003" y="1302"/>
                  </a:lnTo>
                  <a:lnTo>
                    <a:pt x="2000" y="1320"/>
                  </a:lnTo>
                  <a:lnTo>
                    <a:pt x="1996" y="1320"/>
                  </a:lnTo>
                  <a:lnTo>
                    <a:pt x="1951" y="1309"/>
                  </a:lnTo>
                  <a:lnTo>
                    <a:pt x="1911" y="1295"/>
                  </a:lnTo>
                  <a:lnTo>
                    <a:pt x="1874" y="1280"/>
                  </a:lnTo>
                  <a:lnTo>
                    <a:pt x="1841" y="1258"/>
                  </a:lnTo>
                  <a:lnTo>
                    <a:pt x="1812" y="1231"/>
                  </a:lnTo>
                  <a:lnTo>
                    <a:pt x="1811" y="1004"/>
                  </a:lnTo>
                  <a:lnTo>
                    <a:pt x="1811" y="773"/>
                  </a:lnTo>
                  <a:lnTo>
                    <a:pt x="1809" y="540"/>
                  </a:lnTo>
                  <a:lnTo>
                    <a:pt x="1809" y="311"/>
                  </a:lnTo>
                  <a:lnTo>
                    <a:pt x="1807" y="284"/>
                  </a:lnTo>
                  <a:lnTo>
                    <a:pt x="1805" y="249"/>
                  </a:lnTo>
                  <a:lnTo>
                    <a:pt x="1805" y="215"/>
                  </a:lnTo>
                  <a:lnTo>
                    <a:pt x="1803" y="178"/>
                  </a:lnTo>
                  <a:lnTo>
                    <a:pt x="1803" y="142"/>
                  </a:lnTo>
                  <a:lnTo>
                    <a:pt x="1805" y="108"/>
                  </a:lnTo>
                  <a:lnTo>
                    <a:pt x="1809" y="77"/>
                  </a:lnTo>
                  <a:lnTo>
                    <a:pt x="1816" y="49"/>
                  </a:lnTo>
                  <a:lnTo>
                    <a:pt x="1829" y="29"/>
                  </a:lnTo>
                  <a:lnTo>
                    <a:pt x="1843" y="17"/>
                  </a:lnTo>
                  <a:lnTo>
                    <a:pt x="1871" y="9"/>
                  </a:lnTo>
                  <a:lnTo>
                    <a:pt x="1898" y="4"/>
                  </a:lnTo>
                  <a:lnTo>
                    <a:pt x="1925" y="6"/>
                  </a:lnTo>
                  <a:lnTo>
                    <a:pt x="1951" y="9"/>
                  </a:lnTo>
                  <a:lnTo>
                    <a:pt x="1974" y="22"/>
                  </a:lnTo>
                  <a:lnTo>
                    <a:pt x="1996" y="40"/>
                  </a:lnTo>
                  <a:lnTo>
                    <a:pt x="2005" y="68"/>
                  </a:lnTo>
                  <a:lnTo>
                    <a:pt x="2011" y="100"/>
                  </a:lnTo>
                  <a:lnTo>
                    <a:pt x="2012" y="140"/>
                  </a:lnTo>
                  <a:lnTo>
                    <a:pt x="2012" y="180"/>
                  </a:lnTo>
                  <a:lnTo>
                    <a:pt x="2011" y="224"/>
                  </a:lnTo>
                  <a:lnTo>
                    <a:pt x="2007" y="264"/>
                  </a:lnTo>
                  <a:lnTo>
                    <a:pt x="2005" y="302"/>
                  </a:lnTo>
                  <a:lnTo>
                    <a:pt x="2003" y="337"/>
                  </a:lnTo>
                  <a:lnTo>
                    <a:pt x="2009" y="1124"/>
                  </a:lnTo>
                  <a:lnTo>
                    <a:pt x="2049" y="1138"/>
                  </a:lnTo>
                  <a:lnTo>
                    <a:pt x="2094" y="1149"/>
                  </a:lnTo>
                  <a:lnTo>
                    <a:pt x="2145" y="1157"/>
                  </a:lnTo>
                  <a:lnTo>
                    <a:pt x="2200" y="1160"/>
                  </a:lnTo>
                  <a:lnTo>
                    <a:pt x="2252" y="1160"/>
                  </a:lnTo>
                  <a:lnTo>
                    <a:pt x="2303" y="1157"/>
                  </a:lnTo>
                  <a:lnTo>
                    <a:pt x="2311" y="1146"/>
                  </a:lnTo>
                  <a:lnTo>
                    <a:pt x="2316" y="1140"/>
                  </a:lnTo>
                  <a:lnTo>
                    <a:pt x="2321" y="1133"/>
                  </a:lnTo>
                  <a:lnTo>
                    <a:pt x="2329" y="1124"/>
                  </a:lnTo>
                  <a:lnTo>
                    <a:pt x="2294" y="1097"/>
                  </a:lnTo>
                  <a:lnTo>
                    <a:pt x="2261" y="1071"/>
                  </a:lnTo>
                  <a:lnTo>
                    <a:pt x="2231" y="1048"/>
                  </a:lnTo>
                  <a:lnTo>
                    <a:pt x="2200" y="1024"/>
                  </a:lnTo>
                  <a:lnTo>
                    <a:pt x="2171" y="1000"/>
                  </a:lnTo>
                  <a:lnTo>
                    <a:pt x="2143" y="975"/>
                  </a:lnTo>
                  <a:lnTo>
                    <a:pt x="2118" y="946"/>
                  </a:lnTo>
                  <a:lnTo>
                    <a:pt x="2096" y="911"/>
                  </a:lnTo>
                  <a:lnTo>
                    <a:pt x="2076" y="871"/>
                  </a:lnTo>
                  <a:lnTo>
                    <a:pt x="2060" y="824"/>
                  </a:lnTo>
                  <a:lnTo>
                    <a:pt x="2045" y="753"/>
                  </a:lnTo>
                  <a:lnTo>
                    <a:pt x="2041" y="686"/>
                  </a:lnTo>
                  <a:lnTo>
                    <a:pt x="2047" y="620"/>
                  </a:lnTo>
                  <a:lnTo>
                    <a:pt x="2061" y="557"/>
                  </a:lnTo>
                  <a:lnTo>
                    <a:pt x="2085" y="498"/>
                  </a:lnTo>
                  <a:lnTo>
                    <a:pt x="2116" y="444"/>
                  </a:lnTo>
                  <a:lnTo>
                    <a:pt x="2156" y="395"/>
                  </a:lnTo>
                  <a:lnTo>
                    <a:pt x="2201" y="351"/>
                  </a:lnTo>
                  <a:lnTo>
                    <a:pt x="2252" y="315"/>
                  </a:lnTo>
                  <a:lnTo>
                    <a:pt x="2309" y="284"/>
                  </a:lnTo>
                  <a:lnTo>
                    <a:pt x="2369" y="260"/>
                  </a:lnTo>
                  <a:lnTo>
                    <a:pt x="2432" y="244"/>
                  </a:lnTo>
                  <a:lnTo>
                    <a:pt x="2500" y="237"/>
                  </a:lnTo>
                  <a:lnTo>
                    <a:pt x="2569" y="237"/>
                  </a:lnTo>
                  <a:lnTo>
                    <a:pt x="2640" y="248"/>
                  </a:lnTo>
                  <a:lnTo>
                    <a:pt x="2731" y="273"/>
                  </a:lnTo>
                  <a:lnTo>
                    <a:pt x="2816" y="306"/>
                  </a:lnTo>
                  <a:lnTo>
                    <a:pt x="2894" y="346"/>
                  </a:lnTo>
                  <a:lnTo>
                    <a:pt x="2969" y="393"/>
                  </a:lnTo>
                  <a:lnTo>
                    <a:pt x="3036" y="446"/>
                  </a:lnTo>
                  <a:lnTo>
                    <a:pt x="3100" y="506"/>
                  </a:lnTo>
                  <a:lnTo>
                    <a:pt x="3158" y="571"/>
                  </a:lnTo>
                  <a:lnTo>
                    <a:pt x="3212" y="642"/>
                  </a:lnTo>
                  <a:lnTo>
                    <a:pt x="3261" y="717"/>
                  </a:lnTo>
                  <a:lnTo>
                    <a:pt x="3305" y="797"/>
                  </a:lnTo>
                  <a:lnTo>
                    <a:pt x="3345" y="880"/>
                  </a:lnTo>
                  <a:lnTo>
                    <a:pt x="3381" y="966"/>
                  </a:lnTo>
                  <a:lnTo>
                    <a:pt x="3412" y="1057"/>
                  </a:lnTo>
                  <a:lnTo>
                    <a:pt x="3440" y="1148"/>
                  </a:lnTo>
                  <a:lnTo>
                    <a:pt x="3463" y="1240"/>
                  </a:lnTo>
                  <a:lnTo>
                    <a:pt x="3483" y="1337"/>
                  </a:lnTo>
                  <a:lnTo>
                    <a:pt x="3498" y="1438"/>
                  </a:lnTo>
                  <a:lnTo>
                    <a:pt x="3501" y="1537"/>
                  </a:lnTo>
                  <a:lnTo>
                    <a:pt x="3494" y="1635"/>
                  </a:lnTo>
                  <a:lnTo>
                    <a:pt x="3478" y="1729"/>
                  </a:lnTo>
                  <a:lnTo>
                    <a:pt x="3452" y="1820"/>
                  </a:lnTo>
                  <a:lnTo>
                    <a:pt x="3418" y="1908"/>
                  </a:lnTo>
                  <a:lnTo>
                    <a:pt x="3378" y="1989"/>
                  </a:lnTo>
                  <a:lnTo>
                    <a:pt x="3331" y="2068"/>
                  </a:lnTo>
                  <a:lnTo>
                    <a:pt x="3278" y="2138"/>
                  </a:lnTo>
                  <a:lnTo>
                    <a:pt x="3220" y="2202"/>
                  </a:lnTo>
                  <a:lnTo>
                    <a:pt x="3158" y="2260"/>
                  </a:lnTo>
                  <a:lnTo>
                    <a:pt x="3092" y="2309"/>
                  </a:lnTo>
                  <a:lnTo>
                    <a:pt x="3025" y="2349"/>
                  </a:lnTo>
                  <a:lnTo>
                    <a:pt x="2956" y="2382"/>
                  </a:lnTo>
                  <a:lnTo>
                    <a:pt x="2883" y="2404"/>
                  </a:lnTo>
                  <a:lnTo>
                    <a:pt x="2821" y="2415"/>
                  </a:lnTo>
                  <a:lnTo>
                    <a:pt x="2758" y="2418"/>
                  </a:lnTo>
                  <a:lnTo>
                    <a:pt x="2698" y="2417"/>
                  </a:lnTo>
                  <a:lnTo>
                    <a:pt x="2638" y="2406"/>
                  </a:lnTo>
                  <a:lnTo>
                    <a:pt x="2580" y="2389"/>
                  </a:lnTo>
                  <a:lnTo>
                    <a:pt x="2527" y="2368"/>
                  </a:lnTo>
                  <a:lnTo>
                    <a:pt x="2476" y="2340"/>
                  </a:lnTo>
                  <a:lnTo>
                    <a:pt x="2432" y="2306"/>
                  </a:lnTo>
                  <a:lnTo>
                    <a:pt x="2392" y="2268"/>
                  </a:lnTo>
                  <a:lnTo>
                    <a:pt x="2358" y="2226"/>
                  </a:lnTo>
                  <a:lnTo>
                    <a:pt x="2331" y="2178"/>
                  </a:lnTo>
                  <a:lnTo>
                    <a:pt x="2311" y="2128"/>
                  </a:lnTo>
                  <a:lnTo>
                    <a:pt x="2298" y="2073"/>
                  </a:lnTo>
                  <a:lnTo>
                    <a:pt x="2294" y="2015"/>
                  </a:lnTo>
                  <a:lnTo>
                    <a:pt x="2300" y="1955"/>
                  </a:lnTo>
                  <a:lnTo>
                    <a:pt x="2316" y="1893"/>
                  </a:lnTo>
                  <a:lnTo>
                    <a:pt x="2331" y="1858"/>
                  </a:lnTo>
                  <a:lnTo>
                    <a:pt x="2349" y="1829"/>
                  </a:lnTo>
                  <a:lnTo>
                    <a:pt x="2369" y="1804"/>
                  </a:lnTo>
                  <a:lnTo>
                    <a:pt x="2391" y="1780"/>
                  </a:lnTo>
                  <a:lnTo>
                    <a:pt x="2414" y="1757"/>
                  </a:lnTo>
                  <a:lnTo>
                    <a:pt x="2436" y="1731"/>
                  </a:lnTo>
                  <a:lnTo>
                    <a:pt x="2429" y="1731"/>
                  </a:lnTo>
                  <a:lnTo>
                    <a:pt x="2320" y="1637"/>
                  </a:lnTo>
                  <a:lnTo>
                    <a:pt x="2307" y="1617"/>
                  </a:lnTo>
                  <a:lnTo>
                    <a:pt x="2285" y="1588"/>
                  </a:lnTo>
                  <a:lnTo>
                    <a:pt x="2272" y="1568"/>
                  </a:lnTo>
                  <a:lnTo>
                    <a:pt x="2183" y="1562"/>
                  </a:lnTo>
                  <a:lnTo>
                    <a:pt x="2092" y="1553"/>
                  </a:lnTo>
                  <a:lnTo>
                    <a:pt x="2003" y="1548"/>
                  </a:lnTo>
                  <a:lnTo>
                    <a:pt x="2003" y="2537"/>
                  </a:lnTo>
                  <a:lnTo>
                    <a:pt x="1991" y="2558"/>
                  </a:lnTo>
                  <a:lnTo>
                    <a:pt x="1971" y="2573"/>
                  </a:lnTo>
                  <a:lnTo>
                    <a:pt x="1947" y="2584"/>
                  </a:lnTo>
                  <a:lnTo>
                    <a:pt x="1921" y="2588"/>
                  </a:lnTo>
                  <a:lnTo>
                    <a:pt x="1894" y="2588"/>
                  </a:lnTo>
                  <a:lnTo>
                    <a:pt x="1867" y="2582"/>
                  </a:lnTo>
                  <a:lnTo>
                    <a:pt x="1841" y="2573"/>
                  </a:lnTo>
                  <a:lnTo>
                    <a:pt x="1820" y="2560"/>
                  </a:lnTo>
                  <a:lnTo>
                    <a:pt x="1811" y="2517"/>
                  </a:lnTo>
                  <a:lnTo>
                    <a:pt x="1805" y="2468"/>
                  </a:lnTo>
                  <a:lnTo>
                    <a:pt x="1803" y="2415"/>
                  </a:lnTo>
                  <a:lnTo>
                    <a:pt x="1803" y="2360"/>
                  </a:lnTo>
                  <a:lnTo>
                    <a:pt x="1805" y="2306"/>
                  </a:lnTo>
                  <a:lnTo>
                    <a:pt x="1807" y="2251"/>
                  </a:lnTo>
                  <a:lnTo>
                    <a:pt x="1809" y="2200"/>
                  </a:lnTo>
                  <a:lnTo>
                    <a:pt x="1809" y="1508"/>
                  </a:lnTo>
                  <a:lnTo>
                    <a:pt x="1789" y="1497"/>
                  </a:lnTo>
                  <a:lnTo>
                    <a:pt x="1767" y="1484"/>
                  </a:lnTo>
                  <a:lnTo>
                    <a:pt x="1743" y="1475"/>
                  </a:lnTo>
                  <a:lnTo>
                    <a:pt x="1720" y="1468"/>
                  </a:lnTo>
                  <a:lnTo>
                    <a:pt x="1696" y="1468"/>
                  </a:lnTo>
                  <a:lnTo>
                    <a:pt x="1696" y="1689"/>
                  </a:lnTo>
                  <a:lnTo>
                    <a:pt x="1694" y="1906"/>
                  </a:lnTo>
                  <a:lnTo>
                    <a:pt x="1694" y="2118"/>
                  </a:lnTo>
                  <a:lnTo>
                    <a:pt x="1692" y="2335"/>
                  </a:lnTo>
                  <a:lnTo>
                    <a:pt x="1692" y="2557"/>
                  </a:lnTo>
                  <a:lnTo>
                    <a:pt x="1667" y="2571"/>
                  </a:lnTo>
                  <a:lnTo>
                    <a:pt x="1638" y="2582"/>
                  </a:lnTo>
                  <a:lnTo>
                    <a:pt x="1607" y="2586"/>
                  </a:lnTo>
                  <a:lnTo>
                    <a:pt x="1576" y="2586"/>
                  </a:lnTo>
                  <a:lnTo>
                    <a:pt x="1545" y="2578"/>
                  </a:lnTo>
                  <a:lnTo>
                    <a:pt x="1516" y="2564"/>
                  </a:lnTo>
                  <a:lnTo>
                    <a:pt x="1514" y="2448"/>
                  </a:lnTo>
                  <a:lnTo>
                    <a:pt x="1512" y="2344"/>
                  </a:lnTo>
                  <a:lnTo>
                    <a:pt x="1512" y="2248"/>
                  </a:lnTo>
                  <a:lnTo>
                    <a:pt x="1511" y="2162"/>
                  </a:lnTo>
                  <a:lnTo>
                    <a:pt x="1509" y="2082"/>
                  </a:lnTo>
                  <a:lnTo>
                    <a:pt x="1509" y="2008"/>
                  </a:lnTo>
                  <a:lnTo>
                    <a:pt x="1507" y="1937"/>
                  </a:lnTo>
                  <a:lnTo>
                    <a:pt x="1505" y="1866"/>
                  </a:lnTo>
                  <a:lnTo>
                    <a:pt x="1503" y="1797"/>
                  </a:lnTo>
                  <a:lnTo>
                    <a:pt x="1501" y="1726"/>
                  </a:lnTo>
                  <a:lnTo>
                    <a:pt x="1498" y="1651"/>
                  </a:lnTo>
                  <a:lnTo>
                    <a:pt x="1496" y="1571"/>
                  </a:lnTo>
                  <a:lnTo>
                    <a:pt x="1492" y="1484"/>
                  </a:lnTo>
                  <a:lnTo>
                    <a:pt x="1480" y="1489"/>
                  </a:lnTo>
                  <a:lnTo>
                    <a:pt x="1458" y="1495"/>
                  </a:lnTo>
                  <a:lnTo>
                    <a:pt x="1429" y="1504"/>
                  </a:lnTo>
                  <a:lnTo>
                    <a:pt x="1396" y="1513"/>
                  </a:lnTo>
                  <a:lnTo>
                    <a:pt x="1360" y="1524"/>
                  </a:lnTo>
                  <a:lnTo>
                    <a:pt x="1323" y="1533"/>
                  </a:lnTo>
                  <a:lnTo>
                    <a:pt x="1287" y="1544"/>
                  </a:lnTo>
                  <a:lnTo>
                    <a:pt x="1252" y="1551"/>
                  </a:lnTo>
                  <a:lnTo>
                    <a:pt x="1223" y="1558"/>
                  </a:lnTo>
                  <a:lnTo>
                    <a:pt x="1200" y="1564"/>
                  </a:lnTo>
                  <a:lnTo>
                    <a:pt x="1185" y="1595"/>
                  </a:lnTo>
                  <a:lnTo>
                    <a:pt x="1167" y="1620"/>
                  </a:lnTo>
                  <a:lnTo>
                    <a:pt x="1147" y="1642"/>
                  </a:lnTo>
                  <a:lnTo>
                    <a:pt x="1123" y="1664"/>
                  </a:lnTo>
                  <a:lnTo>
                    <a:pt x="1100" y="1682"/>
                  </a:lnTo>
                  <a:lnTo>
                    <a:pt x="1074" y="1702"/>
                  </a:lnTo>
                  <a:lnTo>
                    <a:pt x="1052" y="1724"/>
                  </a:lnTo>
                  <a:lnTo>
                    <a:pt x="1056" y="1731"/>
                  </a:lnTo>
                  <a:lnTo>
                    <a:pt x="1091" y="1755"/>
                  </a:lnTo>
                  <a:lnTo>
                    <a:pt x="1123" y="1786"/>
                  </a:lnTo>
                  <a:lnTo>
                    <a:pt x="1151" y="1826"/>
                  </a:lnTo>
                  <a:lnTo>
                    <a:pt x="1174" y="1873"/>
                  </a:lnTo>
                  <a:lnTo>
                    <a:pt x="1191" y="1924"/>
                  </a:lnTo>
                  <a:lnTo>
                    <a:pt x="1201" y="1978"/>
                  </a:lnTo>
                  <a:lnTo>
                    <a:pt x="1203" y="2035"/>
                  </a:lnTo>
                  <a:lnTo>
                    <a:pt x="1198" y="2093"/>
                  </a:lnTo>
                  <a:lnTo>
                    <a:pt x="1183" y="2148"/>
                  </a:lnTo>
                  <a:lnTo>
                    <a:pt x="1163" y="2195"/>
                  </a:lnTo>
                  <a:lnTo>
                    <a:pt x="1132" y="2242"/>
                  </a:lnTo>
                  <a:lnTo>
                    <a:pt x="1096" y="2284"/>
                  </a:lnTo>
                  <a:lnTo>
                    <a:pt x="1052" y="2322"/>
                  </a:lnTo>
                  <a:lnTo>
                    <a:pt x="1001" y="2357"/>
                  </a:lnTo>
                  <a:lnTo>
                    <a:pt x="945" y="2384"/>
                  </a:lnTo>
                  <a:lnTo>
                    <a:pt x="883" y="2404"/>
                  </a:lnTo>
                  <a:lnTo>
                    <a:pt x="816" y="2417"/>
                  </a:lnTo>
                  <a:lnTo>
                    <a:pt x="745" y="2420"/>
                  </a:lnTo>
                  <a:lnTo>
                    <a:pt x="672" y="2411"/>
                  </a:lnTo>
                  <a:lnTo>
                    <a:pt x="594" y="2393"/>
                  </a:lnTo>
                  <a:lnTo>
                    <a:pt x="516" y="2364"/>
                  </a:lnTo>
                  <a:lnTo>
                    <a:pt x="443" y="2326"/>
                  </a:lnTo>
                  <a:lnTo>
                    <a:pt x="371" y="2277"/>
                  </a:lnTo>
                  <a:lnTo>
                    <a:pt x="303" y="2220"/>
                  </a:lnTo>
                  <a:lnTo>
                    <a:pt x="241" y="2157"/>
                  </a:lnTo>
                  <a:lnTo>
                    <a:pt x="183" y="2086"/>
                  </a:lnTo>
                  <a:lnTo>
                    <a:pt x="132" y="2008"/>
                  </a:lnTo>
                  <a:lnTo>
                    <a:pt x="89" y="1924"/>
                  </a:lnTo>
                  <a:lnTo>
                    <a:pt x="52" y="1835"/>
                  </a:lnTo>
                  <a:lnTo>
                    <a:pt x="25" y="1742"/>
                  </a:lnTo>
                  <a:lnTo>
                    <a:pt x="7" y="1644"/>
                  </a:lnTo>
                  <a:lnTo>
                    <a:pt x="0" y="1544"/>
                  </a:lnTo>
                  <a:lnTo>
                    <a:pt x="1" y="1440"/>
                  </a:lnTo>
                  <a:lnTo>
                    <a:pt x="16" y="1337"/>
                  </a:lnTo>
                  <a:lnTo>
                    <a:pt x="41" y="1224"/>
                  </a:lnTo>
                  <a:lnTo>
                    <a:pt x="71" y="1115"/>
                  </a:lnTo>
                  <a:lnTo>
                    <a:pt x="105" y="1009"/>
                  </a:lnTo>
                  <a:lnTo>
                    <a:pt x="143" y="909"/>
                  </a:lnTo>
                  <a:lnTo>
                    <a:pt x="189" y="815"/>
                  </a:lnTo>
                  <a:lnTo>
                    <a:pt x="240" y="726"/>
                  </a:lnTo>
                  <a:lnTo>
                    <a:pt x="294" y="642"/>
                  </a:lnTo>
                  <a:lnTo>
                    <a:pt x="356" y="564"/>
                  </a:lnTo>
                  <a:lnTo>
                    <a:pt x="423" y="491"/>
                  </a:lnTo>
                  <a:lnTo>
                    <a:pt x="496" y="426"/>
                  </a:lnTo>
                  <a:lnTo>
                    <a:pt x="576" y="368"/>
                  </a:lnTo>
                  <a:lnTo>
                    <a:pt x="614" y="344"/>
                  </a:lnTo>
                  <a:lnTo>
                    <a:pt x="660" y="317"/>
                  </a:lnTo>
                  <a:lnTo>
                    <a:pt x="711" y="291"/>
                  </a:lnTo>
                  <a:lnTo>
                    <a:pt x="765" y="268"/>
                  </a:lnTo>
                  <a:lnTo>
                    <a:pt x="823" y="249"/>
                  </a:lnTo>
                  <a:lnTo>
                    <a:pt x="885" y="238"/>
                  </a:lnTo>
                  <a:lnTo>
                    <a:pt x="951" y="233"/>
                  </a:lnTo>
                  <a:lnTo>
                    <a:pt x="1016" y="240"/>
                  </a:lnTo>
                  <a:lnTo>
                    <a:pt x="1071" y="253"/>
                  </a:lnTo>
                  <a:lnTo>
                    <a:pt x="1123" y="268"/>
                  </a:lnTo>
                  <a:lnTo>
                    <a:pt x="1176" y="289"/>
                  </a:lnTo>
                  <a:lnTo>
                    <a:pt x="1225" y="313"/>
                  </a:lnTo>
                  <a:lnTo>
                    <a:pt x="1271" y="342"/>
                  </a:lnTo>
                  <a:lnTo>
                    <a:pt x="1314" y="373"/>
                  </a:lnTo>
                  <a:lnTo>
                    <a:pt x="1352" y="409"/>
                  </a:lnTo>
                  <a:lnTo>
                    <a:pt x="1385" y="449"/>
                  </a:lnTo>
                  <a:lnTo>
                    <a:pt x="1414" y="493"/>
                  </a:lnTo>
                  <a:lnTo>
                    <a:pt x="1438" y="538"/>
                  </a:lnTo>
                  <a:lnTo>
                    <a:pt x="1452" y="589"/>
                  </a:lnTo>
                  <a:lnTo>
                    <a:pt x="1461" y="642"/>
                  </a:lnTo>
                  <a:lnTo>
                    <a:pt x="1463" y="700"/>
                  </a:lnTo>
                  <a:lnTo>
                    <a:pt x="1456" y="758"/>
                  </a:lnTo>
                  <a:lnTo>
                    <a:pt x="1441" y="822"/>
                  </a:lnTo>
                  <a:lnTo>
                    <a:pt x="1416" y="888"/>
                  </a:lnTo>
                  <a:lnTo>
                    <a:pt x="1392" y="933"/>
                  </a:lnTo>
                  <a:lnTo>
                    <a:pt x="1363" y="973"/>
                  </a:lnTo>
                  <a:lnTo>
                    <a:pt x="1331" y="1009"/>
                  </a:lnTo>
                  <a:lnTo>
                    <a:pt x="1292" y="1042"/>
                  </a:lnTo>
                  <a:lnTo>
                    <a:pt x="1252" y="1071"/>
                  </a:lnTo>
                  <a:lnTo>
                    <a:pt x="1211" y="1098"/>
                  </a:lnTo>
                  <a:lnTo>
                    <a:pt x="1169" y="1124"/>
                  </a:lnTo>
                  <a:lnTo>
                    <a:pt x="1169" y="1128"/>
                  </a:lnTo>
                  <a:lnTo>
                    <a:pt x="1176" y="1144"/>
                  </a:lnTo>
                  <a:lnTo>
                    <a:pt x="1185" y="1162"/>
                  </a:lnTo>
                  <a:lnTo>
                    <a:pt x="1191" y="1184"/>
                  </a:lnTo>
                  <a:lnTo>
                    <a:pt x="1200" y="1206"/>
                  </a:lnTo>
                  <a:lnTo>
                    <a:pt x="1207" y="1226"/>
                  </a:lnTo>
                  <a:lnTo>
                    <a:pt x="1218" y="1240"/>
                  </a:lnTo>
                  <a:lnTo>
                    <a:pt x="1232" y="1248"/>
                  </a:lnTo>
                  <a:lnTo>
                    <a:pt x="1278" y="1237"/>
                  </a:lnTo>
                  <a:lnTo>
                    <a:pt x="1327" y="1226"/>
                  </a:lnTo>
                  <a:lnTo>
                    <a:pt x="1374" y="1215"/>
                  </a:lnTo>
                  <a:lnTo>
                    <a:pt x="1421" y="1200"/>
                  </a:lnTo>
                  <a:lnTo>
                    <a:pt x="1463" y="1184"/>
                  </a:lnTo>
                  <a:lnTo>
                    <a:pt x="1500" y="1164"/>
                  </a:lnTo>
                  <a:lnTo>
                    <a:pt x="1500" y="993"/>
                  </a:lnTo>
                  <a:lnTo>
                    <a:pt x="1501" y="826"/>
                  </a:lnTo>
                  <a:lnTo>
                    <a:pt x="1503" y="662"/>
                  </a:lnTo>
                  <a:lnTo>
                    <a:pt x="1503" y="495"/>
                  </a:lnTo>
                  <a:lnTo>
                    <a:pt x="1503" y="324"/>
                  </a:lnTo>
                  <a:lnTo>
                    <a:pt x="1503" y="275"/>
                  </a:lnTo>
                  <a:lnTo>
                    <a:pt x="1501" y="228"/>
                  </a:lnTo>
                  <a:lnTo>
                    <a:pt x="1498" y="184"/>
                  </a:lnTo>
                  <a:lnTo>
                    <a:pt x="1496" y="140"/>
                  </a:lnTo>
                  <a:lnTo>
                    <a:pt x="1498" y="98"/>
                  </a:lnTo>
                  <a:lnTo>
                    <a:pt x="1505" y="60"/>
                  </a:lnTo>
                  <a:lnTo>
                    <a:pt x="1520" y="24"/>
                  </a:lnTo>
                  <a:lnTo>
                    <a:pt x="1561" y="8"/>
                  </a:lnTo>
                  <a:lnTo>
                    <a:pt x="16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9AAE368D-B1E2-4358-A7E3-48CE6A339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545" y="156609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464F0177-40F8-4A41-9926-78518306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393" y="242967"/>
              <a:ext cx="279395" cy="318533"/>
            </a:xfrm>
            <a:custGeom>
              <a:avLst/>
              <a:gdLst/>
              <a:ahLst/>
              <a:cxnLst/>
              <a:rect l="l" t="t" r="r" b="b"/>
              <a:pathLst>
                <a:path w="3384376" h="3858469">
                  <a:moveTo>
                    <a:pt x="1740934" y="236685"/>
                  </a:moveTo>
                  <a:lnTo>
                    <a:pt x="1571200" y="249050"/>
                  </a:lnTo>
                  <a:lnTo>
                    <a:pt x="1377859" y="294013"/>
                  </a:lnTo>
                  <a:lnTo>
                    <a:pt x="1316035" y="316494"/>
                  </a:lnTo>
                  <a:lnTo>
                    <a:pt x="1250839" y="341224"/>
                  </a:lnTo>
                  <a:lnTo>
                    <a:pt x="1187891" y="369326"/>
                  </a:lnTo>
                  <a:lnTo>
                    <a:pt x="1123819" y="403048"/>
                  </a:lnTo>
                  <a:lnTo>
                    <a:pt x="1063119" y="439018"/>
                  </a:lnTo>
                  <a:lnTo>
                    <a:pt x="1003544" y="478360"/>
                  </a:lnTo>
                  <a:lnTo>
                    <a:pt x="948464" y="523323"/>
                  </a:lnTo>
                  <a:lnTo>
                    <a:pt x="896757" y="571658"/>
                  </a:lnTo>
                  <a:lnTo>
                    <a:pt x="850670" y="625614"/>
                  </a:lnTo>
                  <a:lnTo>
                    <a:pt x="809079" y="680693"/>
                  </a:lnTo>
                  <a:lnTo>
                    <a:pt x="776481" y="741393"/>
                  </a:lnTo>
                  <a:lnTo>
                    <a:pt x="749504" y="807713"/>
                  </a:lnTo>
                  <a:lnTo>
                    <a:pt x="733767" y="876282"/>
                  </a:lnTo>
                  <a:lnTo>
                    <a:pt x="725898" y="952718"/>
                  </a:lnTo>
                  <a:lnTo>
                    <a:pt x="729270" y="1005550"/>
                  </a:lnTo>
                  <a:lnTo>
                    <a:pt x="743883" y="1055009"/>
                  </a:lnTo>
                  <a:lnTo>
                    <a:pt x="764117" y="1099972"/>
                  </a:lnTo>
                  <a:lnTo>
                    <a:pt x="793342" y="1140438"/>
                  </a:lnTo>
                  <a:lnTo>
                    <a:pt x="823692" y="1178657"/>
                  </a:lnTo>
                  <a:lnTo>
                    <a:pt x="858539" y="1212379"/>
                  </a:lnTo>
                  <a:lnTo>
                    <a:pt x="893385" y="1238232"/>
                  </a:lnTo>
                  <a:lnTo>
                    <a:pt x="929355" y="1262962"/>
                  </a:lnTo>
                  <a:lnTo>
                    <a:pt x="976566" y="1280947"/>
                  </a:lnTo>
                  <a:lnTo>
                    <a:pt x="1028273" y="1293312"/>
                  </a:lnTo>
                  <a:lnTo>
                    <a:pt x="1085601" y="1302304"/>
                  </a:lnTo>
                  <a:lnTo>
                    <a:pt x="1146301" y="1307925"/>
                  </a:lnTo>
                  <a:lnTo>
                    <a:pt x="1210373" y="1312421"/>
                  </a:lnTo>
                  <a:lnTo>
                    <a:pt x="1273321" y="1313545"/>
                  </a:lnTo>
                  <a:lnTo>
                    <a:pt x="1338517" y="1313545"/>
                  </a:lnTo>
                  <a:lnTo>
                    <a:pt x="1403713" y="1315793"/>
                  </a:lnTo>
                  <a:lnTo>
                    <a:pt x="1465537" y="1320290"/>
                  </a:lnTo>
                  <a:lnTo>
                    <a:pt x="1522865" y="1324786"/>
                  </a:lnTo>
                  <a:lnTo>
                    <a:pt x="1575696" y="1332654"/>
                  </a:lnTo>
                  <a:lnTo>
                    <a:pt x="1625155" y="1345019"/>
                  </a:lnTo>
                  <a:lnTo>
                    <a:pt x="1665622" y="1360756"/>
                  </a:lnTo>
                  <a:lnTo>
                    <a:pt x="1695971" y="1383238"/>
                  </a:lnTo>
                  <a:lnTo>
                    <a:pt x="1720701" y="1407967"/>
                  </a:lnTo>
                  <a:lnTo>
                    <a:pt x="1743182" y="1437193"/>
                  </a:lnTo>
                  <a:lnTo>
                    <a:pt x="1760043" y="1465295"/>
                  </a:lnTo>
                  <a:lnTo>
                    <a:pt x="1775780" y="1497893"/>
                  </a:lnTo>
                  <a:lnTo>
                    <a:pt x="1788145" y="1528243"/>
                  </a:lnTo>
                  <a:lnTo>
                    <a:pt x="1800510" y="1560841"/>
                  </a:lnTo>
                  <a:lnTo>
                    <a:pt x="1812875" y="1594563"/>
                  </a:lnTo>
                  <a:lnTo>
                    <a:pt x="1827488" y="1624913"/>
                  </a:lnTo>
                  <a:lnTo>
                    <a:pt x="1840977" y="1655263"/>
                  </a:lnTo>
                  <a:lnTo>
                    <a:pt x="1857838" y="1684489"/>
                  </a:lnTo>
                  <a:lnTo>
                    <a:pt x="1875823" y="1710342"/>
                  </a:lnTo>
                  <a:lnTo>
                    <a:pt x="1898304" y="1735072"/>
                  </a:lnTo>
                  <a:lnTo>
                    <a:pt x="1925282" y="1755305"/>
                  </a:lnTo>
                  <a:lnTo>
                    <a:pt x="1957880" y="1772166"/>
                  </a:lnTo>
                  <a:lnTo>
                    <a:pt x="1997222" y="1785655"/>
                  </a:lnTo>
                  <a:lnTo>
                    <a:pt x="2039937" y="1794647"/>
                  </a:lnTo>
                  <a:lnTo>
                    <a:pt x="2090520" y="1798020"/>
                  </a:lnTo>
                  <a:lnTo>
                    <a:pt x="2152344" y="1796896"/>
                  </a:lnTo>
                  <a:lnTo>
                    <a:pt x="2178198" y="1837362"/>
                  </a:lnTo>
                  <a:lnTo>
                    <a:pt x="2209672" y="1880077"/>
                  </a:lnTo>
                  <a:lnTo>
                    <a:pt x="2245642" y="1925040"/>
                  </a:lnTo>
                  <a:lnTo>
                    <a:pt x="2287233" y="1967754"/>
                  </a:lnTo>
                  <a:lnTo>
                    <a:pt x="2329947" y="2009345"/>
                  </a:lnTo>
                  <a:lnTo>
                    <a:pt x="2372662" y="2039695"/>
                  </a:lnTo>
                  <a:lnTo>
                    <a:pt x="2415377" y="2062176"/>
                  </a:lnTo>
                  <a:lnTo>
                    <a:pt x="2452471" y="2072293"/>
                  </a:lnTo>
                  <a:lnTo>
                    <a:pt x="2495186" y="2074541"/>
                  </a:lnTo>
                  <a:lnTo>
                    <a:pt x="2542397" y="2072293"/>
                  </a:lnTo>
                  <a:lnTo>
                    <a:pt x="2591856" y="2067797"/>
                  </a:lnTo>
                  <a:lnTo>
                    <a:pt x="2642439" y="2057680"/>
                  </a:lnTo>
                  <a:lnTo>
                    <a:pt x="2691898" y="2045315"/>
                  </a:lnTo>
                  <a:lnTo>
                    <a:pt x="2740233" y="2031826"/>
                  </a:lnTo>
                  <a:lnTo>
                    <a:pt x="2784072" y="2014965"/>
                  </a:lnTo>
                  <a:lnTo>
                    <a:pt x="2824539" y="1999228"/>
                  </a:lnTo>
                  <a:lnTo>
                    <a:pt x="2854888" y="1982367"/>
                  </a:lnTo>
                  <a:lnTo>
                    <a:pt x="2879618" y="1967754"/>
                  </a:lnTo>
                  <a:lnTo>
                    <a:pt x="2916712" y="1939653"/>
                  </a:lnTo>
                  <a:lnTo>
                    <a:pt x="2952683" y="1907055"/>
                  </a:lnTo>
                  <a:lnTo>
                    <a:pt x="2987529" y="1872208"/>
                  </a:lnTo>
                  <a:lnTo>
                    <a:pt x="3022375" y="1835114"/>
                  </a:lnTo>
                  <a:lnTo>
                    <a:pt x="3054973" y="1792399"/>
                  </a:lnTo>
                  <a:lnTo>
                    <a:pt x="3084199" y="1747437"/>
                  </a:lnTo>
                  <a:lnTo>
                    <a:pt x="3110053" y="1697977"/>
                  </a:lnTo>
                  <a:lnTo>
                    <a:pt x="3132534" y="1642898"/>
                  </a:lnTo>
                  <a:lnTo>
                    <a:pt x="3149395" y="1585570"/>
                  </a:lnTo>
                  <a:lnTo>
                    <a:pt x="3161760" y="1520374"/>
                  </a:lnTo>
                  <a:lnTo>
                    <a:pt x="3166256" y="1452930"/>
                  </a:lnTo>
                  <a:lnTo>
                    <a:pt x="3164008" y="1377617"/>
                  </a:lnTo>
                  <a:lnTo>
                    <a:pt x="3153891" y="1297808"/>
                  </a:lnTo>
                  <a:lnTo>
                    <a:pt x="3129162" y="1178657"/>
                  </a:lnTo>
                  <a:lnTo>
                    <a:pt x="3098812" y="1068498"/>
                  </a:lnTo>
                  <a:lnTo>
                    <a:pt x="3059469" y="962835"/>
                  </a:lnTo>
                  <a:lnTo>
                    <a:pt x="3012258" y="863917"/>
                  </a:lnTo>
                  <a:lnTo>
                    <a:pt x="2959427" y="772867"/>
                  </a:lnTo>
                  <a:lnTo>
                    <a:pt x="2896479" y="686314"/>
                  </a:lnTo>
                  <a:lnTo>
                    <a:pt x="2829035" y="608753"/>
                  </a:lnTo>
                  <a:lnTo>
                    <a:pt x="2750350" y="539060"/>
                  </a:lnTo>
                  <a:lnTo>
                    <a:pt x="2669417" y="473864"/>
                  </a:lnTo>
                  <a:lnTo>
                    <a:pt x="2577243" y="418785"/>
                  </a:lnTo>
                  <a:lnTo>
                    <a:pt x="2479449" y="369326"/>
                  </a:lnTo>
                  <a:lnTo>
                    <a:pt x="2374910" y="326611"/>
                  </a:lnTo>
                  <a:lnTo>
                    <a:pt x="2262503" y="294013"/>
                  </a:lnTo>
                  <a:lnTo>
                    <a:pt x="2142228" y="268159"/>
                  </a:lnTo>
                  <a:lnTo>
                    <a:pt x="2017456" y="249050"/>
                  </a:lnTo>
                  <a:lnTo>
                    <a:pt x="1882567" y="238933"/>
                  </a:lnTo>
                  <a:close/>
                  <a:moveTo>
                    <a:pt x="1743955" y="0"/>
                  </a:moveTo>
                  <a:lnTo>
                    <a:pt x="1891201" y="1188"/>
                  </a:lnTo>
                  <a:lnTo>
                    <a:pt x="2029245" y="11883"/>
                  </a:lnTo>
                  <a:lnTo>
                    <a:pt x="2160387" y="29708"/>
                  </a:lnTo>
                  <a:lnTo>
                    <a:pt x="2285777" y="55851"/>
                  </a:lnTo>
                  <a:lnTo>
                    <a:pt x="2405415" y="87936"/>
                  </a:lnTo>
                  <a:lnTo>
                    <a:pt x="2515850" y="129527"/>
                  </a:lnTo>
                  <a:lnTo>
                    <a:pt x="2622834" y="174683"/>
                  </a:lnTo>
                  <a:lnTo>
                    <a:pt x="2720615" y="228157"/>
                  </a:lnTo>
                  <a:lnTo>
                    <a:pt x="2812644" y="288761"/>
                  </a:lnTo>
                  <a:lnTo>
                    <a:pt x="2901222" y="356496"/>
                  </a:lnTo>
                  <a:lnTo>
                    <a:pt x="2980598" y="428983"/>
                  </a:lnTo>
                  <a:lnTo>
                    <a:pt x="3053071" y="509789"/>
                  </a:lnTo>
                  <a:lnTo>
                    <a:pt x="3120942" y="594159"/>
                  </a:lnTo>
                  <a:lnTo>
                    <a:pt x="3180761" y="684471"/>
                  </a:lnTo>
                  <a:lnTo>
                    <a:pt x="3235979" y="779537"/>
                  </a:lnTo>
                  <a:lnTo>
                    <a:pt x="3272791" y="859154"/>
                  </a:lnTo>
                  <a:lnTo>
                    <a:pt x="3305001" y="948278"/>
                  </a:lnTo>
                  <a:lnTo>
                    <a:pt x="3333760" y="1045720"/>
                  </a:lnTo>
                  <a:lnTo>
                    <a:pt x="3356767" y="1151480"/>
                  </a:lnTo>
                  <a:lnTo>
                    <a:pt x="3374023" y="1259617"/>
                  </a:lnTo>
                  <a:lnTo>
                    <a:pt x="3382075" y="1371319"/>
                  </a:lnTo>
                  <a:lnTo>
                    <a:pt x="3384376" y="1485398"/>
                  </a:lnTo>
                  <a:lnTo>
                    <a:pt x="3377474" y="1598288"/>
                  </a:lnTo>
                  <a:lnTo>
                    <a:pt x="3363669" y="1708802"/>
                  </a:lnTo>
                  <a:lnTo>
                    <a:pt x="3338361" y="1816939"/>
                  </a:lnTo>
                  <a:lnTo>
                    <a:pt x="3305001" y="1909627"/>
                  </a:lnTo>
                  <a:lnTo>
                    <a:pt x="3264738" y="1996375"/>
                  </a:lnTo>
                  <a:lnTo>
                    <a:pt x="3216423" y="2075992"/>
                  </a:lnTo>
                  <a:lnTo>
                    <a:pt x="3166957" y="2153233"/>
                  </a:lnTo>
                  <a:lnTo>
                    <a:pt x="3111739" y="2229285"/>
                  </a:lnTo>
                  <a:lnTo>
                    <a:pt x="3057672" y="2300584"/>
                  </a:lnTo>
                  <a:lnTo>
                    <a:pt x="3003605" y="2374260"/>
                  </a:lnTo>
                  <a:lnTo>
                    <a:pt x="2950688" y="2447935"/>
                  </a:lnTo>
                  <a:lnTo>
                    <a:pt x="2915027" y="2507351"/>
                  </a:lnTo>
                  <a:lnTo>
                    <a:pt x="2886268" y="2575085"/>
                  </a:lnTo>
                  <a:lnTo>
                    <a:pt x="2863260" y="2646385"/>
                  </a:lnTo>
                  <a:lnTo>
                    <a:pt x="2844855" y="2723625"/>
                  </a:lnTo>
                  <a:lnTo>
                    <a:pt x="2842554" y="2760463"/>
                  </a:lnTo>
                  <a:lnTo>
                    <a:pt x="2844855" y="2804431"/>
                  </a:lnTo>
                  <a:lnTo>
                    <a:pt x="2850606" y="2857905"/>
                  </a:lnTo>
                  <a:lnTo>
                    <a:pt x="2858659" y="2913756"/>
                  </a:lnTo>
                  <a:lnTo>
                    <a:pt x="2871313" y="2974360"/>
                  </a:lnTo>
                  <a:lnTo>
                    <a:pt x="2886268" y="3034965"/>
                  </a:lnTo>
                  <a:lnTo>
                    <a:pt x="2901222" y="3093192"/>
                  </a:lnTo>
                  <a:lnTo>
                    <a:pt x="2917328" y="3149043"/>
                  </a:lnTo>
                  <a:lnTo>
                    <a:pt x="2932282" y="3198952"/>
                  </a:lnTo>
                  <a:lnTo>
                    <a:pt x="2947237" y="3242920"/>
                  </a:lnTo>
                  <a:lnTo>
                    <a:pt x="2959891" y="3275005"/>
                  </a:lnTo>
                  <a:lnTo>
                    <a:pt x="2978297" y="3322538"/>
                  </a:lnTo>
                  <a:lnTo>
                    <a:pt x="2995552" y="3380765"/>
                  </a:lnTo>
                  <a:lnTo>
                    <a:pt x="3013958" y="3446123"/>
                  </a:lnTo>
                  <a:lnTo>
                    <a:pt x="3032364" y="3512668"/>
                  </a:lnTo>
                  <a:lnTo>
                    <a:pt x="3053071" y="3573273"/>
                  </a:lnTo>
                  <a:lnTo>
                    <a:pt x="3074928" y="3626747"/>
                  </a:lnTo>
                  <a:lnTo>
                    <a:pt x="2878215" y="3692105"/>
                  </a:lnTo>
                  <a:lnTo>
                    <a:pt x="2687254" y="3747955"/>
                  </a:lnTo>
                  <a:lnTo>
                    <a:pt x="2505497" y="3793112"/>
                  </a:lnTo>
                  <a:lnTo>
                    <a:pt x="2328340" y="3826384"/>
                  </a:lnTo>
                  <a:lnTo>
                    <a:pt x="2155785" y="3850151"/>
                  </a:lnTo>
                  <a:lnTo>
                    <a:pt x="1988983" y="3858469"/>
                  </a:lnTo>
                  <a:lnTo>
                    <a:pt x="1825631" y="3856092"/>
                  </a:lnTo>
                  <a:lnTo>
                    <a:pt x="1666880" y="3840644"/>
                  </a:lnTo>
                  <a:lnTo>
                    <a:pt x="1510430" y="3813313"/>
                  </a:lnTo>
                  <a:lnTo>
                    <a:pt x="1503528" y="3774098"/>
                  </a:lnTo>
                  <a:lnTo>
                    <a:pt x="1495476" y="3728942"/>
                  </a:lnTo>
                  <a:lnTo>
                    <a:pt x="1485122" y="3674280"/>
                  </a:lnTo>
                  <a:lnTo>
                    <a:pt x="1477070" y="3616052"/>
                  </a:lnTo>
                  <a:lnTo>
                    <a:pt x="1465566" y="3553071"/>
                  </a:lnTo>
                  <a:lnTo>
                    <a:pt x="1454062" y="3488902"/>
                  </a:lnTo>
                  <a:lnTo>
                    <a:pt x="1441408" y="3425921"/>
                  </a:lnTo>
                  <a:lnTo>
                    <a:pt x="1426454" y="3365317"/>
                  </a:lnTo>
                  <a:lnTo>
                    <a:pt x="1411499" y="3307089"/>
                  </a:lnTo>
                  <a:lnTo>
                    <a:pt x="1393093" y="3255992"/>
                  </a:lnTo>
                  <a:lnTo>
                    <a:pt x="1373537" y="3212024"/>
                  </a:lnTo>
                  <a:lnTo>
                    <a:pt x="1352830" y="3177563"/>
                  </a:lnTo>
                  <a:lnTo>
                    <a:pt x="1329823" y="3156173"/>
                  </a:lnTo>
                  <a:lnTo>
                    <a:pt x="1304515" y="3145478"/>
                  </a:lnTo>
                  <a:lnTo>
                    <a:pt x="1275756" y="3140725"/>
                  </a:lnTo>
                  <a:lnTo>
                    <a:pt x="1242395" y="3143102"/>
                  </a:lnTo>
                  <a:lnTo>
                    <a:pt x="1209035" y="3147855"/>
                  </a:lnTo>
                  <a:lnTo>
                    <a:pt x="1177975" y="3156173"/>
                  </a:lnTo>
                  <a:lnTo>
                    <a:pt x="1148065" y="3164491"/>
                  </a:lnTo>
                  <a:lnTo>
                    <a:pt x="1120456" y="3172809"/>
                  </a:lnTo>
                  <a:lnTo>
                    <a:pt x="1099750" y="3179939"/>
                  </a:lnTo>
                  <a:lnTo>
                    <a:pt x="1050284" y="3196576"/>
                  </a:lnTo>
                  <a:lnTo>
                    <a:pt x="993916" y="3212024"/>
                  </a:lnTo>
                  <a:lnTo>
                    <a:pt x="930646" y="3225095"/>
                  </a:lnTo>
                  <a:lnTo>
                    <a:pt x="863925" y="3233414"/>
                  </a:lnTo>
                  <a:lnTo>
                    <a:pt x="797204" y="3240544"/>
                  </a:lnTo>
                  <a:lnTo>
                    <a:pt x="729332" y="3242920"/>
                  </a:lnTo>
                  <a:lnTo>
                    <a:pt x="664912" y="3238167"/>
                  </a:lnTo>
                  <a:lnTo>
                    <a:pt x="603942" y="3227472"/>
                  </a:lnTo>
                  <a:lnTo>
                    <a:pt x="570582" y="3219154"/>
                  </a:lnTo>
                  <a:lnTo>
                    <a:pt x="537221" y="3203706"/>
                  </a:lnTo>
                  <a:lnTo>
                    <a:pt x="503860" y="3185881"/>
                  </a:lnTo>
                  <a:lnTo>
                    <a:pt x="475101" y="3164491"/>
                  </a:lnTo>
                  <a:lnTo>
                    <a:pt x="445192" y="3138348"/>
                  </a:lnTo>
                  <a:lnTo>
                    <a:pt x="422184" y="3111017"/>
                  </a:lnTo>
                  <a:lnTo>
                    <a:pt x="406079" y="3076556"/>
                  </a:lnTo>
                  <a:lnTo>
                    <a:pt x="393425" y="3037341"/>
                  </a:lnTo>
                  <a:lnTo>
                    <a:pt x="388824" y="2994562"/>
                  </a:lnTo>
                  <a:lnTo>
                    <a:pt x="393425" y="2947029"/>
                  </a:lnTo>
                  <a:lnTo>
                    <a:pt x="399177" y="2913756"/>
                  </a:lnTo>
                  <a:lnTo>
                    <a:pt x="407230" y="2876918"/>
                  </a:lnTo>
                  <a:lnTo>
                    <a:pt x="416433" y="2838892"/>
                  </a:lnTo>
                  <a:lnTo>
                    <a:pt x="419884" y="2802054"/>
                  </a:lnTo>
                  <a:lnTo>
                    <a:pt x="419884" y="2762840"/>
                  </a:lnTo>
                  <a:lnTo>
                    <a:pt x="409530" y="2728379"/>
                  </a:lnTo>
                  <a:lnTo>
                    <a:pt x="399177" y="2709365"/>
                  </a:lnTo>
                  <a:lnTo>
                    <a:pt x="380771" y="2691541"/>
                  </a:lnTo>
                  <a:lnTo>
                    <a:pt x="361215" y="2678469"/>
                  </a:lnTo>
                  <a:lnTo>
                    <a:pt x="340508" y="2667774"/>
                  </a:lnTo>
                  <a:lnTo>
                    <a:pt x="319802" y="2652326"/>
                  </a:lnTo>
                  <a:lnTo>
                    <a:pt x="303697" y="2635690"/>
                  </a:lnTo>
                  <a:lnTo>
                    <a:pt x="291043" y="2614300"/>
                  </a:lnTo>
                  <a:lnTo>
                    <a:pt x="286441" y="2590534"/>
                  </a:lnTo>
                  <a:lnTo>
                    <a:pt x="288742" y="2566767"/>
                  </a:lnTo>
                  <a:lnTo>
                    <a:pt x="296794" y="2544189"/>
                  </a:lnTo>
                  <a:lnTo>
                    <a:pt x="307148" y="2525176"/>
                  </a:lnTo>
                  <a:lnTo>
                    <a:pt x="314050" y="2506163"/>
                  </a:lnTo>
                  <a:lnTo>
                    <a:pt x="280689" y="2482397"/>
                  </a:lnTo>
                  <a:lnTo>
                    <a:pt x="257682" y="2458630"/>
                  </a:lnTo>
                  <a:lnTo>
                    <a:pt x="245028" y="2434864"/>
                  </a:lnTo>
                  <a:lnTo>
                    <a:pt x="242727" y="2408721"/>
                  </a:lnTo>
                  <a:lnTo>
                    <a:pt x="246178" y="2384955"/>
                  </a:lnTo>
                  <a:lnTo>
                    <a:pt x="255381" y="2358812"/>
                  </a:lnTo>
                  <a:lnTo>
                    <a:pt x="268035" y="2332669"/>
                  </a:lnTo>
                  <a:lnTo>
                    <a:pt x="281840" y="2306526"/>
                  </a:lnTo>
                  <a:lnTo>
                    <a:pt x="294494" y="2279194"/>
                  </a:lnTo>
                  <a:lnTo>
                    <a:pt x="307148" y="2253051"/>
                  </a:lnTo>
                  <a:lnTo>
                    <a:pt x="314050" y="2224532"/>
                  </a:lnTo>
                  <a:lnTo>
                    <a:pt x="291043" y="2203142"/>
                  </a:lnTo>
                  <a:lnTo>
                    <a:pt x="258832" y="2186505"/>
                  </a:lnTo>
                  <a:lnTo>
                    <a:pt x="223171" y="2171057"/>
                  </a:lnTo>
                  <a:lnTo>
                    <a:pt x="186359" y="2157986"/>
                  </a:lnTo>
                  <a:lnTo>
                    <a:pt x="148397" y="2144914"/>
                  </a:lnTo>
                  <a:lnTo>
                    <a:pt x="110435" y="2131843"/>
                  </a:lnTo>
                  <a:lnTo>
                    <a:pt x="74774" y="2116395"/>
                  </a:lnTo>
                  <a:lnTo>
                    <a:pt x="46015" y="2099758"/>
                  </a:lnTo>
                  <a:lnTo>
                    <a:pt x="20707" y="2075992"/>
                  </a:lnTo>
                  <a:lnTo>
                    <a:pt x="5752" y="2047472"/>
                  </a:lnTo>
                  <a:lnTo>
                    <a:pt x="0" y="2017764"/>
                  </a:lnTo>
                  <a:lnTo>
                    <a:pt x="4602" y="1989245"/>
                  </a:lnTo>
                  <a:lnTo>
                    <a:pt x="14955" y="1963102"/>
                  </a:lnTo>
                  <a:lnTo>
                    <a:pt x="31060" y="1941712"/>
                  </a:lnTo>
                  <a:lnTo>
                    <a:pt x="50616" y="1920322"/>
                  </a:lnTo>
                  <a:lnTo>
                    <a:pt x="69022" y="1902497"/>
                  </a:lnTo>
                  <a:lnTo>
                    <a:pt x="83977" y="1888238"/>
                  </a:lnTo>
                  <a:lnTo>
                    <a:pt x="127691" y="1835952"/>
                  </a:lnTo>
                  <a:lnTo>
                    <a:pt x="173705" y="1788419"/>
                  </a:lnTo>
                  <a:lnTo>
                    <a:pt x="219720" y="1740886"/>
                  </a:lnTo>
                  <a:lnTo>
                    <a:pt x="263434" y="1688600"/>
                  </a:lnTo>
                  <a:lnTo>
                    <a:pt x="304847" y="1637503"/>
                  </a:lnTo>
                  <a:lnTo>
                    <a:pt x="342809" y="1579275"/>
                  </a:lnTo>
                  <a:lnTo>
                    <a:pt x="373869" y="1516294"/>
                  </a:lnTo>
                  <a:lnTo>
                    <a:pt x="391124" y="1464008"/>
                  </a:lnTo>
                  <a:lnTo>
                    <a:pt x="396876" y="1412910"/>
                  </a:lnTo>
                  <a:lnTo>
                    <a:pt x="396876" y="1358248"/>
                  </a:lnTo>
                  <a:lnTo>
                    <a:pt x="395726" y="1300020"/>
                  </a:lnTo>
                  <a:lnTo>
                    <a:pt x="393425" y="1241793"/>
                  </a:lnTo>
                  <a:lnTo>
                    <a:pt x="395726" y="1178812"/>
                  </a:lnTo>
                  <a:lnTo>
                    <a:pt x="401478" y="1112266"/>
                  </a:lnTo>
                  <a:lnTo>
                    <a:pt x="465898" y="837764"/>
                  </a:lnTo>
                  <a:lnTo>
                    <a:pt x="506161" y="737946"/>
                  </a:lnTo>
                  <a:lnTo>
                    <a:pt x="554476" y="645257"/>
                  </a:lnTo>
                  <a:lnTo>
                    <a:pt x="610844" y="558510"/>
                  </a:lnTo>
                  <a:lnTo>
                    <a:pt x="675265" y="476516"/>
                  </a:lnTo>
                  <a:lnTo>
                    <a:pt x="746588" y="401652"/>
                  </a:lnTo>
                  <a:lnTo>
                    <a:pt x="823662" y="332729"/>
                  </a:lnTo>
                  <a:lnTo>
                    <a:pt x="907639" y="269748"/>
                  </a:lnTo>
                  <a:lnTo>
                    <a:pt x="995067" y="213897"/>
                  </a:lnTo>
                  <a:lnTo>
                    <a:pt x="1089397" y="163988"/>
                  </a:lnTo>
                  <a:lnTo>
                    <a:pt x="1186027" y="122397"/>
                  </a:lnTo>
                  <a:lnTo>
                    <a:pt x="1283808" y="85559"/>
                  </a:lnTo>
                  <a:lnTo>
                    <a:pt x="1612813" y="106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C15E9BE-F628-4F9D-B8FC-D6F6B562C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146" y="1451291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8A9F68D-7961-4790-BD5F-A843AE71D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1175323"/>
              <a:ext cx="388063" cy="272151"/>
            </a:xfrm>
            <a:custGeom>
              <a:avLst/>
              <a:gdLst>
                <a:gd name="T0" fmla="*/ 1182 w 4436"/>
                <a:gd name="T1" fmla="*/ 1064 h 3111"/>
                <a:gd name="T2" fmla="*/ 1302 w 4436"/>
                <a:gd name="T3" fmla="*/ 1351 h 3111"/>
                <a:gd name="T4" fmla="*/ 1236 w 4436"/>
                <a:gd name="T5" fmla="*/ 1649 h 3111"/>
                <a:gd name="T6" fmla="*/ 976 w 4436"/>
                <a:gd name="T7" fmla="*/ 1793 h 3111"/>
                <a:gd name="T8" fmla="*/ 702 w 4436"/>
                <a:gd name="T9" fmla="*/ 1633 h 3111"/>
                <a:gd name="T10" fmla="*/ 611 w 4436"/>
                <a:gd name="T11" fmla="*/ 1300 h 3111"/>
                <a:gd name="T12" fmla="*/ 744 w 4436"/>
                <a:gd name="T13" fmla="*/ 1027 h 3111"/>
                <a:gd name="T14" fmla="*/ 3564 w 4436"/>
                <a:gd name="T15" fmla="*/ 958 h 3111"/>
                <a:gd name="T16" fmla="*/ 3798 w 4436"/>
                <a:gd name="T17" fmla="*/ 1113 h 3111"/>
                <a:gd name="T18" fmla="*/ 3851 w 4436"/>
                <a:gd name="T19" fmla="*/ 1396 h 3111"/>
                <a:gd name="T20" fmla="*/ 3749 w 4436"/>
                <a:gd name="T21" fmla="*/ 1671 h 3111"/>
                <a:gd name="T22" fmla="*/ 3520 w 4436"/>
                <a:gd name="T23" fmla="*/ 1795 h 3111"/>
                <a:gd name="T24" fmla="*/ 3235 w 4436"/>
                <a:gd name="T25" fmla="*/ 1644 h 3111"/>
                <a:gd name="T26" fmla="*/ 3167 w 4436"/>
                <a:gd name="T27" fmla="*/ 1302 h 3111"/>
                <a:gd name="T28" fmla="*/ 3325 w 4436"/>
                <a:gd name="T29" fmla="*/ 1027 h 3111"/>
                <a:gd name="T30" fmla="*/ 2318 w 4436"/>
                <a:gd name="T31" fmla="*/ 2 h 3111"/>
                <a:gd name="T32" fmla="*/ 2613 w 4436"/>
                <a:gd name="T33" fmla="*/ 102 h 3111"/>
                <a:gd name="T34" fmla="*/ 2871 w 4436"/>
                <a:gd name="T35" fmla="*/ 233 h 3111"/>
                <a:gd name="T36" fmla="*/ 3215 w 4436"/>
                <a:gd name="T37" fmla="*/ 218 h 3111"/>
                <a:gd name="T38" fmla="*/ 3642 w 4436"/>
                <a:gd name="T39" fmla="*/ 153 h 3111"/>
                <a:gd name="T40" fmla="*/ 4082 w 4436"/>
                <a:gd name="T41" fmla="*/ 240 h 3111"/>
                <a:gd name="T42" fmla="*/ 4364 w 4436"/>
                <a:gd name="T43" fmla="*/ 467 h 3111"/>
                <a:gd name="T44" fmla="*/ 4418 w 4436"/>
                <a:gd name="T45" fmla="*/ 884 h 3111"/>
                <a:gd name="T46" fmla="*/ 4222 w 4436"/>
                <a:gd name="T47" fmla="*/ 1284 h 3111"/>
                <a:gd name="T48" fmla="*/ 3955 w 4436"/>
                <a:gd name="T49" fmla="*/ 1565 h 3111"/>
                <a:gd name="T50" fmla="*/ 3944 w 4436"/>
                <a:gd name="T51" fmla="*/ 1400 h 3111"/>
                <a:gd name="T52" fmla="*/ 3880 w 4436"/>
                <a:gd name="T53" fmla="*/ 1027 h 3111"/>
                <a:gd name="T54" fmla="*/ 4071 w 4436"/>
                <a:gd name="T55" fmla="*/ 1022 h 3111"/>
                <a:gd name="T56" fmla="*/ 4236 w 4436"/>
                <a:gd name="T57" fmla="*/ 831 h 3111"/>
                <a:gd name="T58" fmla="*/ 4167 w 4436"/>
                <a:gd name="T59" fmla="*/ 562 h 3111"/>
                <a:gd name="T60" fmla="*/ 3938 w 4436"/>
                <a:gd name="T61" fmla="*/ 438 h 3111"/>
                <a:gd name="T62" fmla="*/ 3584 w 4436"/>
                <a:gd name="T63" fmla="*/ 431 h 3111"/>
                <a:gd name="T64" fmla="*/ 3165 w 4436"/>
                <a:gd name="T65" fmla="*/ 582 h 3111"/>
                <a:gd name="T66" fmla="*/ 2933 w 4436"/>
                <a:gd name="T67" fmla="*/ 918 h 3111"/>
                <a:gd name="T68" fmla="*/ 2865 w 4436"/>
                <a:gd name="T69" fmla="*/ 1396 h 3111"/>
                <a:gd name="T70" fmla="*/ 2738 w 4436"/>
                <a:gd name="T71" fmla="*/ 1847 h 3111"/>
                <a:gd name="T72" fmla="*/ 2513 w 4436"/>
                <a:gd name="T73" fmla="*/ 2264 h 3111"/>
                <a:gd name="T74" fmla="*/ 2347 w 4436"/>
                <a:gd name="T75" fmla="*/ 2738 h 3111"/>
                <a:gd name="T76" fmla="*/ 2309 w 4436"/>
                <a:gd name="T77" fmla="*/ 3084 h 3111"/>
                <a:gd name="T78" fmla="*/ 2198 w 4436"/>
                <a:gd name="T79" fmla="*/ 3104 h 3111"/>
                <a:gd name="T80" fmla="*/ 2155 w 4436"/>
                <a:gd name="T81" fmla="*/ 2942 h 3111"/>
                <a:gd name="T82" fmla="*/ 2029 w 4436"/>
                <a:gd name="T83" fmla="*/ 2424 h 3111"/>
                <a:gd name="T84" fmla="*/ 1798 w 4436"/>
                <a:gd name="T85" fmla="*/ 2005 h 3111"/>
                <a:gd name="T86" fmla="*/ 1615 w 4436"/>
                <a:gd name="T87" fmla="*/ 1584 h 3111"/>
                <a:gd name="T88" fmla="*/ 1542 w 4436"/>
                <a:gd name="T89" fmla="*/ 1105 h 3111"/>
                <a:gd name="T90" fmla="*/ 1407 w 4436"/>
                <a:gd name="T91" fmla="*/ 691 h 3111"/>
                <a:gd name="T92" fmla="*/ 1093 w 4436"/>
                <a:gd name="T93" fmla="*/ 475 h 3111"/>
                <a:gd name="T94" fmla="*/ 640 w 4436"/>
                <a:gd name="T95" fmla="*/ 424 h 3111"/>
                <a:gd name="T96" fmla="*/ 360 w 4436"/>
                <a:gd name="T97" fmla="*/ 509 h 3111"/>
                <a:gd name="T98" fmla="*/ 191 w 4436"/>
                <a:gd name="T99" fmla="*/ 715 h 3111"/>
                <a:gd name="T100" fmla="*/ 260 w 4436"/>
                <a:gd name="T101" fmla="*/ 965 h 3111"/>
                <a:gd name="T102" fmla="*/ 451 w 4436"/>
                <a:gd name="T103" fmla="*/ 1044 h 3111"/>
                <a:gd name="T104" fmla="*/ 513 w 4436"/>
                <a:gd name="T105" fmla="*/ 1213 h 3111"/>
                <a:gd name="T106" fmla="*/ 547 w 4436"/>
                <a:gd name="T107" fmla="*/ 1607 h 3111"/>
                <a:gd name="T108" fmla="*/ 204 w 4436"/>
                <a:gd name="T109" fmla="*/ 1264 h 3111"/>
                <a:gd name="T110" fmla="*/ 16 w 4436"/>
                <a:gd name="T111" fmla="*/ 889 h 3111"/>
                <a:gd name="T112" fmla="*/ 69 w 4436"/>
                <a:gd name="T113" fmla="*/ 493 h 3111"/>
                <a:gd name="T114" fmla="*/ 371 w 4436"/>
                <a:gd name="T115" fmla="*/ 240 h 3111"/>
                <a:gd name="T116" fmla="*/ 815 w 4436"/>
                <a:gd name="T117" fmla="*/ 145 h 3111"/>
                <a:gd name="T118" fmla="*/ 1333 w 4436"/>
                <a:gd name="T119" fmla="*/ 215 h 3111"/>
                <a:gd name="T120" fmla="*/ 1669 w 4436"/>
                <a:gd name="T121" fmla="*/ 235 h 3111"/>
                <a:gd name="T122" fmla="*/ 1876 w 4436"/>
                <a:gd name="T123" fmla="*/ 115 h 3111"/>
                <a:gd name="T124" fmla="*/ 2125 w 4436"/>
                <a:gd name="T125" fmla="*/ 9 h 3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6" h="3111">
                  <a:moveTo>
                    <a:pt x="951" y="956"/>
                  </a:moveTo>
                  <a:lnTo>
                    <a:pt x="1005" y="964"/>
                  </a:lnTo>
                  <a:lnTo>
                    <a:pt x="1056" y="978"/>
                  </a:lnTo>
                  <a:lnTo>
                    <a:pt x="1104" y="1002"/>
                  </a:lnTo>
                  <a:lnTo>
                    <a:pt x="1144" y="1029"/>
                  </a:lnTo>
                  <a:lnTo>
                    <a:pt x="1182" y="1064"/>
                  </a:lnTo>
                  <a:lnTo>
                    <a:pt x="1213" y="1104"/>
                  </a:lnTo>
                  <a:lnTo>
                    <a:pt x="1240" y="1147"/>
                  </a:lnTo>
                  <a:lnTo>
                    <a:pt x="1264" y="1196"/>
                  </a:lnTo>
                  <a:lnTo>
                    <a:pt x="1282" y="1245"/>
                  </a:lnTo>
                  <a:lnTo>
                    <a:pt x="1295" y="1298"/>
                  </a:lnTo>
                  <a:lnTo>
                    <a:pt x="1302" y="1351"/>
                  </a:lnTo>
                  <a:lnTo>
                    <a:pt x="1304" y="1404"/>
                  </a:lnTo>
                  <a:lnTo>
                    <a:pt x="1302" y="1458"/>
                  </a:lnTo>
                  <a:lnTo>
                    <a:pt x="1293" y="1509"/>
                  </a:lnTo>
                  <a:lnTo>
                    <a:pt x="1280" y="1560"/>
                  </a:lnTo>
                  <a:lnTo>
                    <a:pt x="1262" y="1605"/>
                  </a:lnTo>
                  <a:lnTo>
                    <a:pt x="1236" y="1649"/>
                  </a:lnTo>
                  <a:lnTo>
                    <a:pt x="1207" y="1689"/>
                  </a:lnTo>
                  <a:lnTo>
                    <a:pt x="1173" y="1724"/>
                  </a:lnTo>
                  <a:lnTo>
                    <a:pt x="1131" y="1751"/>
                  </a:lnTo>
                  <a:lnTo>
                    <a:pt x="1084" y="1773"/>
                  </a:lnTo>
                  <a:lnTo>
                    <a:pt x="1033" y="1787"/>
                  </a:lnTo>
                  <a:lnTo>
                    <a:pt x="976" y="1793"/>
                  </a:lnTo>
                  <a:lnTo>
                    <a:pt x="922" y="1785"/>
                  </a:lnTo>
                  <a:lnTo>
                    <a:pt x="871" y="1771"/>
                  </a:lnTo>
                  <a:lnTo>
                    <a:pt x="822" y="1747"/>
                  </a:lnTo>
                  <a:lnTo>
                    <a:pt x="778" y="1715"/>
                  </a:lnTo>
                  <a:lnTo>
                    <a:pt x="738" y="1676"/>
                  </a:lnTo>
                  <a:lnTo>
                    <a:pt x="702" y="1633"/>
                  </a:lnTo>
                  <a:lnTo>
                    <a:pt x="671" y="1584"/>
                  </a:lnTo>
                  <a:lnTo>
                    <a:pt x="645" y="1531"/>
                  </a:lnTo>
                  <a:lnTo>
                    <a:pt x="627" y="1475"/>
                  </a:lnTo>
                  <a:lnTo>
                    <a:pt x="615" y="1418"/>
                  </a:lnTo>
                  <a:lnTo>
                    <a:pt x="609" y="1360"/>
                  </a:lnTo>
                  <a:lnTo>
                    <a:pt x="611" y="1300"/>
                  </a:lnTo>
                  <a:lnTo>
                    <a:pt x="620" y="1244"/>
                  </a:lnTo>
                  <a:lnTo>
                    <a:pt x="636" y="1185"/>
                  </a:lnTo>
                  <a:lnTo>
                    <a:pt x="656" y="1135"/>
                  </a:lnTo>
                  <a:lnTo>
                    <a:pt x="680" y="1093"/>
                  </a:lnTo>
                  <a:lnTo>
                    <a:pt x="709" y="1056"/>
                  </a:lnTo>
                  <a:lnTo>
                    <a:pt x="744" y="1027"/>
                  </a:lnTo>
                  <a:lnTo>
                    <a:pt x="785" y="1002"/>
                  </a:lnTo>
                  <a:lnTo>
                    <a:pt x="835" y="978"/>
                  </a:lnTo>
                  <a:lnTo>
                    <a:pt x="893" y="960"/>
                  </a:lnTo>
                  <a:lnTo>
                    <a:pt x="951" y="956"/>
                  </a:lnTo>
                  <a:close/>
                  <a:moveTo>
                    <a:pt x="3504" y="955"/>
                  </a:moveTo>
                  <a:lnTo>
                    <a:pt x="3564" y="958"/>
                  </a:lnTo>
                  <a:lnTo>
                    <a:pt x="3616" y="969"/>
                  </a:lnTo>
                  <a:lnTo>
                    <a:pt x="3664" y="987"/>
                  </a:lnTo>
                  <a:lnTo>
                    <a:pt x="3705" y="1011"/>
                  </a:lnTo>
                  <a:lnTo>
                    <a:pt x="3742" y="1040"/>
                  </a:lnTo>
                  <a:lnTo>
                    <a:pt x="3773" y="1075"/>
                  </a:lnTo>
                  <a:lnTo>
                    <a:pt x="3798" y="1113"/>
                  </a:lnTo>
                  <a:lnTo>
                    <a:pt x="3818" y="1155"/>
                  </a:lnTo>
                  <a:lnTo>
                    <a:pt x="3835" y="1200"/>
                  </a:lnTo>
                  <a:lnTo>
                    <a:pt x="3845" y="1247"/>
                  </a:lnTo>
                  <a:lnTo>
                    <a:pt x="3853" y="1296"/>
                  </a:lnTo>
                  <a:lnTo>
                    <a:pt x="3853" y="1347"/>
                  </a:lnTo>
                  <a:lnTo>
                    <a:pt x="3851" y="1396"/>
                  </a:lnTo>
                  <a:lnTo>
                    <a:pt x="3844" y="1447"/>
                  </a:lnTo>
                  <a:lnTo>
                    <a:pt x="3833" y="1496"/>
                  </a:lnTo>
                  <a:lnTo>
                    <a:pt x="3818" y="1544"/>
                  </a:lnTo>
                  <a:lnTo>
                    <a:pt x="3798" y="1589"/>
                  </a:lnTo>
                  <a:lnTo>
                    <a:pt x="3775" y="1633"/>
                  </a:lnTo>
                  <a:lnTo>
                    <a:pt x="3749" y="1671"/>
                  </a:lnTo>
                  <a:lnTo>
                    <a:pt x="3718" y="1705"/>
                  </a:lnTo>
                  <a:lnTo>
                    <a:pt x="3685" y="1736"/>
                  </a:lnTo>
                  <a:lnTo>
                    <a:pt x="3649" y="1760"/>
                  </a:lnTo>
                  <a:lnTo>
                    <a:pt x="3609" y="1778"/>
                  </a:lnTo>
                  <a:lnTo>
                    <a:pt x="3565" y="1791"/>
                  </a:lnTo>
                  <a:lnTo>
                    <a:pt x="3520" y="1795"/>
                  </a:lnTo>
                  <a:lnTo>
                    <a:pt x="3473" y="1791"/>
                  </a:lnTo>
                  <a:lnTo>
                    <a:pt x="3413" y="1776"/>
                  </a:lnTo>
                  <a:lnTo>
                    <a:pt x="3360" y="1755"/>
                  </a:lnTo>
                  <a:lnTo>
                    <a:pt x="3313" y="1724"/>
                  </a:lnTo>
                  <a:lnTo>
                    <a:pt x="3271" y="1687"/>
                  </a:lnTo>
                  <a:lnTo>
                    <a:pt x="3235" y="1644"/>
                  </a:lnTo>
                  <a:lnTo>
                    <a:pt x="3205" y="1596"/>
                  </a:lnTo>
                  <a:lnTo>
                    <a:pt x="3184" y="1544"/>
                  </a:lnTo>
                  <a:lnTo>
                    <a:pt x="3169" y="1487"/>
                  </a:lnTo>
                  <a:lnTo>
                    <a:pt x="3160" y="1427"/>
                  </a:lnTo>
                  <a:lnTo>
                    <a:pt x="3160" y="1365"/>
                  </a:lnTo>
                  <a:lnTo>
                    <a:pt x="3167" y="1302"/>
                  </a:lnTo>
                  <a:lnTo>
                    <a:pt x="3184" y="1238"/>
                  </a:lnTo>
                  <a:lnTo>
                    <a:pt x="3207" y="1175"/>
                  </a:lnTo>
                  <a:lnTo>
                    <a:pt x="3233" y="1127"/>
                  </a:lnTo>
                  <a:lnTo>
                    <a:pt x="3260" y="1087"/>
                  </a:lnTo>
                  <a:lnTo>
                    <a:pt x="3291" y="1053"/>
                  </a:lnTo>
                  <a:lnTo>
                    <a:pt x="3325" y="1027"/>
                  </a:lnTo>
                  <a:lnTo>
                    <a:pt x="3362" y="1004"/>
                  </a:lnTo>
                  <a:lnTo>
                    <a:pt x="3405" y="985"/>
                  </a:lnTo>
                  <a:lnTo>
                    <a:pt x="3451" y="969"/>
                  </a:lnTo>
                  <a:lnTo>
                    <a:pt x="3504" y="955"/>
                  </a:lnTo>
                  <a:close/>
                  <a:moveTo>
                    <a:pt x="2253" y="0"/>
                  </a:moveTo>
                  <a:lnTo>
                    <a:pt x="2318" y="2"/>
                  </a:lnTo>
                  <a:lnTo>
                    <a:pt x="2378" y="9"/>
                  </a:lnTo>
                  <a:lnTo>
                    <a:pt x="2433" y="22"/>
                  </a:lnTo>
                  <a:lnTo>
                    <a:pt x="2482" y="38"/>
                  </a:lnTo>
                  <a:lnTo>
                    <a:pt x="2529" y="58"/>
                  </a:lnTo>
                  <a:lnTo>
                    <a:pt x="2571" y="80"/>
                  </a:lnTo>
                  <a:lnTo>
                    <a:pt x="2613" y="102"/>
                  </a:lnTo>
                  <a:lnTo>
                    <a:pt x="2653" y="127"/>
                  </a:lnTo>
                  <a:lnTo>
                    <a:pt x="2693" y="151"/>
                  </a:lnTo>
                  <a:lnTo>
                    <a:pt x="2735" y="175"/>
                  </a:lnTo>
                  <a:lnTo>
                    <a:pt x="2776" y="196"/>
                  </a:lnTo>
                  <a:lnTo>
                    <a:pt x="2822" y="216"/>
                  </a:lnTo>
                  <a:lnTo>
                    <a:pt x="2871" y="233"/>
                  </a:lnTo>
                  <a:lnTo>
                    <a:pt x="2924" y="247"/>
                  </a:lnTo>
                  <a:lnTo>
                    <a:pt x="2982" y="255"/>
                  </a:lnTo>
                  <a:lnTo>
                    <a:pt x="3042" y="253"/>
                  </a:lnTo>
                  <a:lnTo>
                    <a:pt x="3100" y="245"/>
                  </a:lnTo>
                  <a:lnTo>
                    <a:pt x="3158" y="233"/>
                  </a:lnTo>
                  <a:lnTo>
                    <a:pt x="3215" y="218"/>
                  </a:lnTo>
                  <a:lnTo>
                    <a:pt x="3267" y="204"/>
                  </a:lnTo>
                  <a:lnTo>
                    <a:pt x="3316" y="191"/>
                  </a:lnTo>
                  <a:lnTo>
                    <a:pt x="3393" y="175"/>
                  </a:lnTo>
                  <a:lnTo>
                    <a:pt x="3473" y="162"/>
                  </a:lnTo>
                  <a:lnTo>
                    <a:pt x="3556" y="155"/>
                  </a:lnTo>
                  <a:lnTo>
                    <a:pt x="3642" y="153"/>
                  </a:lnTo>
                  <a:lnTo>
                    <a:pt x="3727" y="156"/>
                  </a:lnTo>
                  <a:lnTo>
                    <a:pt x="3809" y="164"/>
                  </a:lnTo>
                  <a:lnTo>
                    <a:pt x="3887" y="176"/>
                  </a:lnTo>
                  <a:lnTo>
                    <a:pt x="3960" y="195"/>
                  </a:lnTo>
                  <a:lnTo>
                    <a:pt x="4022" y="216"/>
                  </a:lnTo>
                  <a:lnTo>
                    <a:pt x="4082" y="240"/>
                  </a:lnTo>
                  <a:lnTo>
                    <a:pt x="4138" y="269"/>
                  </a:lnTo>
                  <a:lnTo>
                    <a:pt x="4193" y="300"/>
                  </a:lnTo>
                  <a:lnTo>
                    <a:pt x="4244" y="335"/>
                  </a:lnTo>
                  <a:lnTo>
                    <a:pt x="4289" y="375"/>
                  </a:lnTo>
                  <a:lnTo>
                    <a:pt x="4329" y="418"/>
                  </a:lnTo>
                  <a:lnTo>
                    <a:pt x="4364" y="467"/>
                  </a:lnTo>
                  <a:lnTo>
                    <a:pt x="4398" y="533"/>
                  </a:lnTo>
                  <a:lnTo>
                    <a:pt x="4420" y="602"/>
                  </a:lnTo>
                  <a:lnTo>
                    <a:pt x="4433" y="671"/>
                  </a:lnTo>
                  <a:lnTo>
                    <a:pt x="4436" y="742"/>
                  </a:lnTo>
                  <a:lnTo>
                    <a:pt x="4431" y="813"/>
                  </a:lnTo>
                  <a:lnTo>
                    <a:pt x="4418" y="884"/>
                  </a:lnTo>
                  <a:lnTo>
                    <a:pt x="4398" y="955"/>
                  </a:lnTo>
                  <a:lnTo>
                    <a:pt x="4371" y="1024"/>
                  </a:lnTo>
                  <a:lnTo>
                    <a:pt x="4340" y="1091"/>
                  </a:lnTo>
                  <a:lnTo>
                    <a:pt x="4304" y="1158"/>
                  </a:lnTo>
                  <a:lnTo>
                    <a:pt x="4265" y="1222"/>
                  </a:lnTo>
                  <a:lnTo>
                    <a:pt x="4222" y="1284"/>
                  </a:lnTo>
                  <a:lnTo>
                    <a:pt x="4178" y="1342"/>
                  </a:lnTo>
                  <a:lnTo>
                    <a:pt x="4133" y="1396"/>
                  </a:lnTo>
                  <a:lnTo>
                    <a:pt x="4087" y="1445"/>
                  </a:lnTo>
                  <a:lnTo>
                    <a:pt x="4042" y="1491"/>
                  </a:lnTo>
                  <a:lnTo>
                    <a:pt x="3996" y="1531"/>
                  </a:lnTo>
                  <a:lnTo>
                    <a:pt x="3955" y="1565"/>
                  </a:lnTo>
                  <a:lnTo>
                    <a:pt x="3916" y="1595"/>
                  </a:lnTo>
                  <a:lnTo>
                    <a:pt x="3904" y="1595"/>
                  </a:lnTo>
                  <a:lnTo>
                    <a:pt x="3904" y="1591"/>
                  </a:lnTo>
                  <a:lnTo>
                    <a:pt x="3924" y="1531"/>
                  </a:lnTo>
                  <a:lnTo>
                    <a:pt x="3936" y="1467"/>
                  </a:lnTo>
                  <a:lnTo>
                    <a:pt x="3944" y="1400"/>
                  </a:lnTo>
                  <a:lnTo>
                    <a:pt x="3944" y="1333"/>
                  </a:lnTo>
                  <a:lnTo>
                    <a:pt x="3940" y="1265"/>
                  </a:lnTo>
                  <a:lnTo>
                    <a:pt x="3933" y="1200"/>
                  </a:lnTo>
                  <a:lnTo>
                    <a:pt x="3918" y="1138"/>
                  </a:lnTo>
                  <a:lnTo>
                    <a:pt x="3902" y="1080"/>
                  </a:lnTo>
                  <a:lnTo>
                    <a:pt x="3880" y="1027"/>
                  </a:lnTo>
                  <a:lnTo>
                    <a:pt x="3880" y="1024"/>
                  </a:lnTo>
                  <a:lnTo>
                    <a:pt x="3916" y="1025"/>
                  </a:lnTo>
                  <a:lnTo>
                    <a:pt x="3955" y="1027"/>
                  </a:lnTo>
                  <a:lnTo>
                    <a:pt x="3993" y="1027"/>
                  </a:lnTo>
                  <a:lnTo>
                    <a:pt x="4033" y="1025"/>
                  </a:lnTo>
                  <a:lnTo>
                    <a:pt x="4071" y="1022"/>
                  </a:lnTo>
                  <a:lnTo>
                    <a:pt x="4107" y="1016"/>
                  </a:lnTo>
                  <a:lnTo>
                    <a:pt x="4140" y="1005"/>
                  </a:lnTo>
                  <a:lnTo>
                    <a:pt x="4171" y="993"/>
                  </a:lnTo>
                  <a:lnTo>
                    <a:pt x="4195" y="976"/>
                  </a:lnTo>
                  <a:lnTo>
                    <a:pt x="4213" y="955"/>
                  </a:lnTo>
                  <a:lnTo>
                    <a:pt x="4236" y="831"/>
                  </a:lnTo>
                  <a:lnTo>
                    <a:pt x="4242" y="775"/>
                  </a:lnTo>
                  <a:lnTo>
                    <a:pt x="4240" y="724"/>
                  </a:lnTo>
                  <a:lnTo>
                    <a:pt x="4231" y="676"/>
                  </a:lnTo>
                  <a:lnTo>
                    <a:pt x="4215" y="635"/>
                  </a:lnTo>
                  <a:lnTo>
                    <a:pt x="4193" y="596"/>
                  </a:lnTo>
                  <a:lnTo>
                    <a:pt x="4167" y="562"/>
                  </a:lnTo>
                  <a:lnTo>
                    <a:pt x="4136" y="533"/>
                  </a:lnTo>
                  <a:lnTo>
                    <a:pt x="4102" y="505"/>
                  </a:lnTo>
                  <a:lnTo>
                    <a:pt x="4065" y="484"/>
                  </a:lnTo>
                  <a:lnTo>
                    <a:pt x="4027" y="465"/>
                  </a:lnTo>
                  <a:lnTo>
                    <a:pt x="3987" y="451"/>
                  </a:lnTo>
                  <a:lnTo>
                    <a:pt x="3938" y="438"/>
                  </a:lnTo>
                  <a:lnTo>
                    <a:pt x="3884" y="427"/>
                  </a:lnTo>
                  <a:lnTo>
                    <a:pt x="3824" y="422"/>
                  </a:lnTo>
                  <a:lnTo>
                    <a:pt x="3762" y="418"/>
                  </a:lnTo>
                  <a:lnTo>
                    <a:pt x="3700" y="418"/>
                  </a:lnTo>
                  <a:lnTo>
                    <a:pt x="3640" y="424"/>
                  </a:lnTo>
                  <a:lnTo>
                    <a:pt x="3584" y="431"/>
                  </a:lnTo>
                  <a:lnTo>
                    <a:pt x="3500" y="449"/>
                  </a:lnTo>
                  <a:lnTo>
                    <a:pt x="3424" y="467"/>
                  </a:lnTo>
                  <a:lnTo>
                    <a:pt x="3351" y="491"/>
                  </a:lnTo>
                  <a:lnTo>
                    <a:pt x="3284" y="516"/>
                  </a:lnTo>
                  <a:lnTo>
                    <a:pt x="3222" y="547"/>
                  </a:lnTo>
                  <a:lnTo>
                    <a:pt x="3165" y="582"/>
                  </a:lnTo>
                  <a:lnTo>
                    <a:pt x="3113" y="622"/>
                  </a:lnTo>
                  <a:lnTo>
                    <a:pt x="3067" y="669"/>
                  </a:lnTo>
                  <a:lnTo>
                    <a:pt x="3025" y="720"/>
                  </a:lnTo>
                  <a:lnTo>
                    <a:pt x="2989" y="780"/>
                  </a:lnTo>
                  <a:lnTo>
                    <a:pt x="2958" y="845"/>
                  </a:lnTo>
                  <a:lnTo>
                    <a:pt x="2933" y="918"/>
                  </a:lnTo>
                  <a:lnTo>
                    <a:pt x="2913" y="993"/>
                  </a:lnTo>
                  <a:lnTo>
                    <a:pt x="2900" y="1069"/>
                  </a:lnTo>
                  <a:lnTo>
                    <a:pt x="2889" y="1151"/>
                  </a:lnTo>
                  <a:lnTo>
                    <a:pt x="2882" y="1231"/>
                  </a:lnTo>
                  <a:lnTo>
                    <a:pt x="2875" y="1315"/>
                  </a:lnTo>
                  <a:lnTo>
                    <a:pt x="2865" y="1396"/>
                  </a:lnTo>
                  <a:lnTo>
                    <a:pt x="2856" y="1476"/>
                  </a:lnTo>
                  <a:lnTo>
                    <a:pt x="2844" y="1555"/>
                  </a:lnTo>
                  <a:lnTo>
                    <a:pt x="2827" y="1629"/>
                  </a:lnTo>
                  <a:lnTo>
                    <a:pt x="2804" y="1698"/>
                  </a:lnTo>
                  <a:lnTo>
                    <a:pt x="2773" y="1775"/>
                  </a:lnTo>
                  <a:lnTo>
                    <a:pt x="2738" y="1847"/>
                  </a:lnTo>
                  <a:lnTo>
                    <a:pt x="2702" y="1918"/>
                  </a:lnTo>
                  <a:lnTo>
                    <a:pt x="2664" y="1987"/>
                  </a:lnTo>
                  <a:lnTo>
                    <a:pt x="2625" y="2056"/>
                  </a:lnTo>
                  <a:lnTo>
                    <a:pt x="2587" y="2124"/>
                  </a:lnTo>
                  <a:lnTo>
                    <a:pt x="2549" y="2193"/>
                  </a:lnTo>
                  <a:lnTo>
                    <a:pt x="2513" y="2264"/>
                  </a:lnTo>
                  <a:lnTo>
                    <a:pt x="2476" y="2335"/>
                  </a:lnTo>
                  <a:lnTo>
                    <a:pt x="2444" y="2409"/>
                  </a:lnTo>
                  <a:lnTo>
                    <a:pt x="2415" y="2485"/>
                  </a:lnTo>
                  <a:lnTo>
                    <a:pt x="2387" y="2565"/>
                  </a:lnTo>
                  <a:lnTo>
                    <a:pt x="2365" y="2649"/>
                  </a:lnTo>
                  <a:lnTo>
                    <a:pt x="2347" y="2738"/>
                  </a:lnTo>
                  <a:lnTo>
                    <a:pt x="2336" y="2833"/>
                  </a:lnTo>
                  <a:lnTo>
                    <a:pt x="2331" y="2933"/>
                  </a:lnTo>
                  <a:lnTo>
                    <a:pt x="2333" y="3038"/>
                  </a:lnTo>
                  <a:lnTo>
                    <a:pt x="2324" y="3056"/>
                  </a:lnTo>
                  <a:lnTo>
                    <a:pt x="2316" y="3071"/>
                  </a:lnTo>
                  <a:lnTo>
                    <a:pt x="2309" y="3084"/>
                  </a:lnTo>
                  <a:lnTo>
                    <a:pt x="2300" y="3095"/>
                  </a:lnTo>
                  <a:lnTo>
                    <a:pt x="2287" y="3104"/>
                  </a:lnTo>
                  <a:lnTo>
                    <a:pt x="2269" y="3109"/>
                  </a:lnTo>
                  <a:lnTo>
                    <a:pt x="2244" y="3111"/>
                  </a:lnTo>
                  <a:lnTo>
                    <a:pt x="2218" y="3109"/>
                  </a:lnTo>
                  <a:lnTo>
                    <a:pt x="2198" y="3104"/>
                  </a:lnTo>
                  <a:lnTo>
                    <a:pt x="2184" y="3096"/>
                  </a:lnTo>
                  <a:lnTo>
                    <a:pt x="2173" y="3085"/>
                  </a:lnTo>
                  <a:lnTo>
                    <a:pt x="2165" y="3073"/>
                  </a:lnTo>
                  <a:lnTo>
                    <a:pt x="2160" y="3060"/>
                  </a:lnTo>
                  <a:lnTo>
                    <a:pt x="2156" y="3047"/>
                  </a:lnTo>
                  <a:lnTo>
                    <a:pt x="2155" y="2942"/>
                  </a:lnTo>
                  <a:lnTo>
                    <a:pt x="2147" y="2844"/>
                  </a:lnTo>
                  <a:lnTo>
                    <a:pt x="2133" y="2749"/>
                  </a:lnTo>
                  <a:lnTo>
                    <a:pt x="2115" y="2662"/>
                  </a:lnTo>
                  <a:lnTo>
                    <a:pt x="2089" y="2578"/>
                  </a:lnTo>
                  <a:lnTo>
                    <a:pt x="2062" y="2498"/>
                  </a:lnTo>
                  <a:lnTo>
                    <a:pt x="2029" y="2424"/>
                  </a:lnTo>
                  <a:lnTo>
                    <a:pt x="1995" y="2349"/>
                  </a:lnTo>
                  <a:lnTo>
                    <a:pt x="1956" y="2278"/>
                  </a:lnTo>
                  <a:lnTo>
                    <a:pt x="1918" y="2209"/>
                  </a:lnTo>
                  <a:lnTo>
                    <a:pt x="1878" y="2142"/>
                  </a:lnTo>
                  <a:lnTo>
                    <a:pt x="1838" y="2073"/>
                  </a:lnTo>
                  <a:lnTo>
                    <a:pt x="1798" y="2005"/>
                  </a:lnTo>
                  <a:lnTo>
                    <a:pt x="1760" y="1936"/>
                  </a:lnTo>
                  <a:lnTo>
                    <a:pt x="1724" y="1865"/>
                  </a:lnTo>
                  <a:lnTo>
                    <a:pt x="1687" y="1795"/>
                  </a:lnTo>
                  <a:lnTo>
                    <a:pt x="1656" y="1720"/>
                  </a:lnTo>
                  <a:lnTo>
                    <a:pt x="1633" y="1653"/>
                  </a:lnTo>
                  <a:lnTo>
                    <a:pt x="1615" y="1584"/>
                  </a:lnTo>
                  <a:lnTo>
                    <a:pt x="1600" y="1507"/>
                  </a:lnTo>
                  <a:lnTo>
                    <a:pt x="1587" y="1429"/>
                  </a:lnTo>
                  <a:lnTo>
                    <a:pt x="1575" y="1349"/>
                  </a:lnTo>
                  <a:lnTo>
                    <a:pt x="1565" y="1267"/>
                  </a:lnTo>
                  <a:lnTo>
                    <a:pt x="1555" y="1185"/>
                  </a:lnTo>
                  <a:lnTo>
                    <a:pt x="1542" y="1105"/>
                  </a:lnTo>
                  <a:lnTo>
                    <a:pt x="1529" y="1025"/>
                  </a:lnTo>
                  <a:lnTo>
                    <a:pt x="1515" y="949"/>
                  </a:lnTo>
                  <a:lnTo>
                    <a:pt x="1495" y="876"/>
                  </a:lnTo>
                  <a:lnTo>
                    <a:pt x="1471" y="809"/>
                  </a:lnTo>
                  <a:lnTo>
                    <a:pt x="1442" y="745"/>
                  </a:lnTo>
                  <a:lnTo>
                    <a:pt x="1407" y="691"/>
                  </a:lnTo>
                  <a:lnTo>
                    <a:pt x="1369" y="644"/>
                  </a:lnTo>
                  <a:lnTo>
                    <a:pt x="1324" y="602"/>
                  </a:lnTo>
                  <a:lnTo>
                    <a:pt x="1273" y="562"/>
                  </a:lnTo>
                  <a:lnTo>
                    <a:pt x="1216" y="529"/>
                  </a:lnTo>
                  <a:lnTo>
                    <a:pt x="1156" y="500"/>
                  </a:lnTo>
                  <a:lnTo>
                    <a:pt x="1093" y="475"/>
                  </a:lnTo>
                  <a:lnTo>
                    <a:pt x="1025" y="453"/>
                  </a:lnTo>
                  <a:lnTo>
                    <a:pt x="956" y="435"/>
                  </a:lnTo>
                  <a:lnTo>
                    <a:pt x="800" y="424"/>
                  </a:lnTo>
                  <a:lnTo>
                    <a:pt x="749" y="418"/>
                  </a:lnTo>
                  <a:lnTo>
                    <a:pt x="695" y="418"/>
                  </a:lnTo>
                  <a:lnTo>
                    <a:pt x="640" y="424"/>
                  </a:lnTo>
                  <a:lnTo>
                    <a:pt x="585" y="433"/>
                  </a:lnTo>
                  <a:lnTo>
                    <a:pt x="536" y="444"/>
                  </a:lnTo>
                  <a:lnTo>
                    <a:pt x="493" y="455"/>
                  </a:lnTo>
                  <a:lnTo>
                    <a:pt x="447" y="471"/>
                  </a:lnTo>
                  <a:lnTo>
                    <a:pt x="402" y="489"/>
                  </a:lnTo>
                  <a:lnTo>
                    <a:pt x="360" y="509"/>
                  </a:lnTo>
                  <a:lnTo>
                    <a:pt x="320" y="535"/>
                  </a:lnTo>
                  <a:lnTo>
                    <a:pt x="284" y="562"/>
                  </a:lnTo>
                  <a:lnTo>
                    <a:pt x="251" y="595"/>
                  </a:lnTo>
                  <a:lnTo>
                    <a:pt x="224" y="631"/>
                  </a:lnTo>
                  <a:lnTo>
                    <a:pt x="204" y="671"/>
                  </a:lnTo>
                  <a:lnTo>
                    <a:pt x="191" y="715"/>
                  </a:lnTo>
                  <a:lnTo>
                    <a:pt x="187" y="760"/>
                  </a:lnTo>
                  <a:lnTo>
                    <a:pt x="191" y="805"/>
                  </a:lnTo>
                  <a:lnTo>
                    <a:pt x="202" y="849"/>
                  </a:lnTo>
                  <a:lnTo>
                    <a:pt x="216" y="893"/>
                  </a:lnTo>
                  <a:lnTo>
                    <a:pt x="236" y="931"/>
                  </a:lnTo>
                  <a:lnTo>
                    <a:pt x="260" y="965"/>
                  </a:lnTo>
                  <a:lnTo>
                    <a:pt x="285" y="996"/>
                  </a:lnTo>
                  <a:lnTo>
                    <a:pt x="313" y="1020"/>
                  </a:lnTo>
                  <a:lnTo>
                    <a:pt x="340" y="1035"/>
                  </a:lnTo>
                  <a:lnTo>
                    <a:pt x="378" y="1045"/>
                  </a:lnTo>
                  <a:lnTo>
                    <a:pt x="415" y="1047"/>
                  </a:lnTo>
                  <a:lnTo>
                    <a:pt x="451" y="1044"/>
                  </a:lnTo>
                  <a:lnTo>
                    <a:pt x="487" y="1036"/>
                  </a:lnTo>
                  <a:lnTo>
                    <a:pt x="522" y="1027"/>
                  </a:lnTo>
                  <a:lnTo>
                    <a:pt x="555" y="1018"/>
                  </a:lnTo>
                  <a:lnTo>
                    <a:pt x="587" y="1011"/>
                  </a:lnTo>
                  <a:lnTo>
                    <a:pt x="527" y="1147"/>
                  </a:lnTo>
                  <a:lnTo>
                    <a:pt x="513" y="1213"/>
                  </a:lnTo>
                  <a:lnTo>
                    <a:pt x="505" y="1280"/>
                  </a:lnTo>
                  <a:lnTo>
                    <a:pt x="505" y="1349"/>
                  </a:lnTo>
                  <a:lnTo>
                    <a:pt x="511" y="1416"/>
                  </a:lnTo>
                  <a:lnTo>
                    <a:pt x="520" y="1484"/>
                  </a:lnTo>
                  <a:lnTo>
                    <a:pt x="533" y="1547"/>
                  </a:lnTo>
                  <a:lnTo>
                    <a:pt x="547" y="1607"/>
                  </a:lnTo>
                  <a:lnTo>
                    <a:pt x="482" y="1560"/>
                  </a:lnTo>
                  <a:lnTo>
                    <a:pt x="420" y="1507"/>
                  </a:lnTo>
                  <a:lnTo>
                    <a:pt x="360" y="1451"/>
                  </a:lnTo>
                  <a:lnTo>
                    <a:pt x="305" y="1391"/>
                  </a:lnTo>
                  <a:lnTo>
                    <a:pt x="253" y="1327"/>
                  </a:lnTo>
                  <a:lnTo>
                    <a:pt x="204" y="1264"/>
                  </a:lnTo>
                  <a:lnTo>
                    <a:pt x="165" y="1209"/>
                  </a:lnTo>
                  <a:lnTo>
                    <a:pt x="129" y="1155"/>
                  </a:lnTo>
                  <a:lnTo>
                    <a:pt x="96" y="1095"/>
                  </a:lnTo>
                  <a:lnTo>
                    <a:pt x="65" y="1033"/>
                  </a:lnTo>
                  <a:lnTo>
                    <a:pt x="40" y="967"/>
                  </a:lnTo>
                  <a:lnTo>
                    <a:pt x="16" y="889"/>
                  </a:lnTo>
                  <a:lnTo>
                    <a:pt x="4" y="813"/>
                  </a:lnTo>
                  <a:lnTo>
                    <a:pt x="0" y="742"/>
                  </a:lnTo>
                  <a:lnTo>
                    <a:pt x="5" y="675"/>
                  </a:lnTo>
                  <a:lnTo>
                    <a:pt x="18" y="609"/>
                  </a:lnTo>
                  <a:lnTo>
                    <a:pt x="40" y="549"/>
                  </a:lnTo>
                  <a:lnTo>
                    <a:pt x="69" y="493"/>
                  </a:lnTo>
                  <a:lnTo>
                    <a:pt x="105" y="440"/>
                  </a:lnTo>
                  <a:lnTo>
                    <a:pt x="147" y="393"/>
                  </a:lnTo>
                  <a:lnTo>
                    <a:pt x="195" y="347"/>
                  </a:lnTo>
                  <a:lnTo>
                    <a:pt x="249" y="307"/>
                  </a:lnTo>
                  <a:lnTo>
                    <a:pt x="307" y="273"/>
                  </a:lnTo>
                  <a:lnTo>
                    <a:pt x="371" y="240"/>
                  </a:lnTo>
                  <a:lnTo>
                    <a:pt x="436" y="213"/>
                  </a:lnTo>
                  <a:lnTo>
                    <a:pt x="507" y="191"/>
                  </a:lnTo>
                  <a:lnTo>
                    <a:pt x="580" y="173"/>
                  </a:lnTo>
                  <a:lnTo>
                    <a:pt x="656" y="158"/>
                  </a:lnTo>
                  <a:lnTo>
                    <a:pt x="735" y="151"/>
                  </a:lnTo>
                  <a:lnTo>
                    <a:pt x="815" y="145"/>
                  </a:lnTo>
                  <a:lnTo>
                    <a:pt x="895" y="147"/>
                  </a:lnTo>
                  <a:lnTo>
                    <a:pt x="975" y="153"/>
                  </a:lnTo>
                  <a:lnTo>
                    <a:pt x="1056" y="164"/>
                  </a:lnTo>
                  <a:lnTo>
                    <a:pt x="1236" y="187"/>
                  </a:lnTo>
                  <a:lnTo>
                    <a:pt x="1282" y="200"/>
                  </a:lnTo>
                  <a:lnTo>
                    <a:pt x="1333" y="215"/>
                  </a:lnTo>
                  <a:lnTo>
                    <a:pt x="1385" y="231"/>
                  </a:lnTo>
                  <a:lnTo>
                    <a:pt x="1444" y="244"/>
                  </a:lnTo>
                  <a:lnTo>
                    <a:pt x="1502" y="253"/>
                  </a:lnTo>
                  <a:lnTo>
                    <a:pt x="1562" y="255"/>
                  </a:lnTo>
                  <a:lnTo>
                    <a:pt x="1624" y="247"/>
                  </a:lnTo>
                  <a:lnTo>
                    <a:pt x="1669" y="235"/>
                  </a:lnTo>
                  <a:lnTo>
                    <a:pt x="1709" y="220"/>
                  </a:lnTo>
                  <a:lnTo>
                    <a:pt x="1745" y="202"/>
                  </a:lnTo>
                  <a:lnTo>
                    <a:pt x="1780" y="182"/>
                  </a:lnTo>
                  <a:lnTo>
                    <a:pt x="1813" y="160"/>
                  </a:lnTo>
                  <a:lnTo>
                    <a:pt x="1844" y="136"/>
                  </a:lnTo>
                  <a:lnTo>
                    <a:pt x="1876" y="115"/>
                  </a:lnTo>
                  <a:lnTo>
                    <a:pt x="1909" y="93"/>
                  </a:lnTo>
                  <a:lnTo>
                    <a:pt x="1944" y="71"/>
                  </a:lnTo>
                  <a:lnTo>
                    <a:pt x="1982" y="51"/>
                  </a:lnTo>
                  <a:lnTo>
                    <a:pt x="2025" y="35"/>
                  </a:lnTo>
                  <a:lnTo>
                    <a:pt x="2073" y="20"/>
                  </a:lnTo>
                  <a:lnTo>
                    <a:pt x="2125" y="9"/>
                  </a:lnTo>
                  <a:lnTo>
                    <a:pt x="2185" y="2"/>
                  </a:lnTo>
                  <a:lnTo>
                    <a:pt x="22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41E753F9-FC4C-4794-896F-2BABA6C4B8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302" y="692696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3353E3CE-205E-4AFF-8203-D208A3706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1676" y="1214411"/>
              <a:ext cx="280270" cy="313148"/>
            </a:xfrm>
            <a:custGeom>
              <a:avLst/>
              <a:gdLst>
                <a:gd name="T0" fmla="*/ 2069 w 3657"/>
                <a:gd name="T1" fmla="*/ 2744 h 4086"/>
                <a:gd name="T2" fmla="*/ 1988 w 3657"/>
                <a:gd name="T3" fmla="*/ 3306 h 4086"/>
                <a:gd name="T4" fmla="*/ 1926 w 3657"/>
                <a:gd name="T5" fmla="*/ 3584 h 4086"/>
                <a:gd name="T6" fmla="*/ 1591 w 3657"/>
                <a:gd name="T7" fmla="*/ 3678 h 4086"/>
                <a:gd name="T8" fmla="*/ 1193 w 3657"/>
                <a:gd name="T9" fmla="*/ 3775 h 4086"/>
                <a:gd name="T10" fmla="*/ 520 w 3657"/>
                <a:gd name="T11" fmla="*/ 4064 h 4086"/>
                <a:gd name="T12" fmla="*/ 226 w 3657"/>
                <a:gd name="T13" fmla="*/ 4068 h 4086"/>
                <a:gd name="T14" fmla="*/ 117 w 3657"/>
                <a:gd name="T15" fmla="*/ 3860 h 4086"/>
                <a:gd name="T16" fmla="*/ 160 w 3657"/>
                <a:gd name="T17" fmla="*/ 3584 h 4086"/>
                <a:gd name="T18" fmla="*/ 89 w 3657"/>
                <a:gd name="T19" fmla="*/ 3368 h 4086"/>
                <a:gd name="T20" fmla="*/ 477 w 3657"/>
                <a:gd name="T21" fmla="*/ 3340 h 4086"/>
                <a:gd name="T22" fmla="*/ 746 w 3657"/>
                <a:gd name="T23" fmla="*/ 3320 h 4086"/>
                <a:gd name="T24" fmla="*/ 1097 w 3657"/>
                <a:gd name="T25" fmla="*/ 3288 h 4086"/>
                <a:gd name="T26" fmla="*/ 1202 w 3657"/>
                <a:gd name="T27" fmla="*/ 3084 h 4086"/>
                <a:gd name="T28" fmla="*/ 1166 w 3657"/>
                <a:gd name="T29" fmla="*/ 2715 h 4086"/>
                <a:gd name="T30" fmla="*/ 1386 w 3657"/>
                <a:gd name="T31" fmla="*/ 2597 h 4086"/>
                <a:gd name="T32" fmla="*/ 1580 w 3657"/>
                <a:gd name="T33" fmla="*/ 2793 h 4086"/>
                <a:gd name="T34" fmla="*/ 1822 w 3657"/>
                <a:gd name="T35" fmla="*/ 2777 h 4086"/>
                <a:gd name="T36" fmla="*/ 413 w 3657"/>
                <a:gd name="T37" fmla="*/ 1677 h 4086"/>
                <a:gd name="T38" fmla="*/ 264 w 3657"/>
                <a:gd name="T39" fmla="*/ 1762 h 4086"/>
                <a:gd name="T40" fmla="*/ 337 w 3657"/>
                <a:gd name="T41" fmla="*/ 1973 h 4086"/>
                <a:gd name="T42" fmla="*/ 382 w 3657"/>
                <a:gd name="T43" fmla="*/ 2137 h 4086"/>
                <a:gd name="T44" fmla="*/ 422 w 3657"/>
                <a:gd name="T45" fmla="*/ 2282 h 4086"/>
                <a:gd name="T46" fmla="*/ 684 w 3657"/>
                <a:gd name="T47" fmla="*/ 2191 h 4086"/>
                <a:gd name="T48" fmla="*/ 766 w 3657"/>
                <a:gd name="T49" fmla="*/ 1906 h 4086"/>
                <a:gd name="T50" fmla="*/ 535 w 3657"/>
                <a:gd name="T51" fmla="*/ 1689 h 4086"/>
                <a:gd name="T52" fmla="*/ 2260 w 3657"/>
                <a:gd name="T53" fmla="*/ 28 h 4086"/>
                <a:gd name="T54" fmla="*/ 2949 w 3657"/>
                <a:gd name="T55" fmla="*/ 258 h 4086"/>
                <a:gd name="T56" fmla="*/ 3400 w 3657"/>
                <a:gd name="T57" fmla="*/ 766 h 4086"/>
                <a:gd name="T58" fmla="*/ 3646 w 3657"/>
                <a:gd name="T59" fmla="*/ 1468 h 4086"/>
                <a:gd name="T60" fmla="*/ 3557 w 3657"/>
                <a:gd name="T61" fmla="*/ 2180 h 4086"/>
                <a:gd name="T62" fmla="*/ 3113 w 3657"/>
                <a:gd name="T63" fmla="*/ 2711 h 4086"/>
                <a:gd name="T64" fmla="*/ 2695 w 3657"/>
                <a:gd name="T65" fmla="*/ 2897 h 4086"/>
                <a:gd name="T66" fmla="*/ 2440 w 3657"/>
                <a:gd name="T67" fmla="*/ 2840 h 4086"/>
                <a:gd name="T68" fmla="*/ 2269 w 3657"/>
                <a:gd name="T69" fmla="*/ 2600 h 4086"/>
                <a:gd name="T70" fmla="*/ 1911 w 3657"/>
                <a:gd name="T71" fmla="*/ 2473 h 4086"/>
                <a:gd name="T72" fmla="*/ 1382 w 3657"/>
                <a:gd name="T73" fmla="*/ 2513 h 4086"/>
                <a:gd name="T74" fmla="*/ 982 w 3657"/>
                <a:gd name="T75" fmla="*/ 2664 h 4086"/>
                <a:gd name="T76" fmla="*/ 689 w 3657"/>
                <a:gd name="T77" fmla="*/ 2731 h 4086"/>
                <a:gd name="T78" fmla="*/ 526 w 3657"/>
                <a:gd name="T79" fmla="*/ 2584 h 4086"/>
                <a:gd name="T80" fmla="*/ 437 w 3657"/>
                <a:gd name="T81" fmla="*/ 2433 h 4086"/>
                <a:gd name="T82" fmla="*/ 498 w 3657"/>
                <a:gd name="T83" fmla="*/ 2693 h 4086"/>
                <a:gd name="T84" fmla="*/ 729 w 3657"/>
                <a:gd name="T85" fmla="*/ 2806 h 4086"/>
                <a:gd name="T86" fmla="*/ 1017 w 3657"/>
                <a:gd name="T87" fmla="*/ 2728 h 4086"/>
                <a:gd name="T88" fmla="*/ 957 w 3657"/>
                <a:gd name="T89" fmla="*/ 3040 h 4086"/>
                <a:gd name="T90" fmla="*/ 657 w 3657"/>
                <a:gd name="T91" fmla="*/ 3080 h 4086"/>
                <a:gd name="T92" fmla="*/ 293 w 3657"/>
                <a:gd name="T93" fmla="*/ 3015 h 4086"/>
                <a:gd name="T94" fmla="*/ 60 w 3657"/>
                <a:gd name="T95" fmla="*/ 2966 h 4086"/>
                <a:gd name="T96" fmla="*/ 109 w 3657"/>
                <a:gd name="T97" fmla="*/ 2780 h 4086"/>
                <a:gd name="T98" fmla="*/ 244 w 3657"/>
                <a:gd name="T99" fmla="*/ 2578 h 4086"/>
                <a:gd name="T100" fmla="*/ 246 w 3657"/>
                <a:gd name="T101" fmla="*/ 2397 h 4086"/>
                <a:gd name="T102" fmla="*/ 58 w 3657"/>
                <a:gd name="T103" fmla="*/ 2204 h 4086"/>
                <a:gd name="T104" fmla="*/ 28 w 3657"/>
                <a:gd name="T105" fmla="*/ 2044 h 4086"/>
                <a:gd name="T106" fmla="*/ 200 w 3657"/>
                <a:gd name="T107" fmla="*/ 1904 h 4086"/>
                <a:gd name="T108" fmla="*/ 171 w 3657"/>
                <a:gd name="T109" fmla="*/ 1700 h 4086"/>
                <a:gd name="T110" fmla="*/ 173 w 3657"/>
                <a:gd name="T111" fmla="*/ 1388 h 4086"/>
                <a:gd name="T112" fmla="*/ 329 w 3657"/>
                <a:gd name="T113" fmla="*/ 820 h 4086"/>
                <a:gd name="T114" fmla="*/ 717 w 3657"/>
                <a:gd name="T115" fmla="*/ 360 h 4086"/>
                <a:gd name="T116" fmla="*/ 1566 w 3657"/>
                <a:gd name="T117" fmla="*/ 17 h 4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7" h="4086">
                  <a:moveTo>
                    <a:pt x="1329" y="2660"/>
                  </a:moveTo>
                  <a:lnTo>
                    <a:pt x="1326" y="2668"/>
                  </a:lnTo>
                  <a:lnTo>
                    <a:pt x="1333" y="2660"/>
                  </a:lnTo>
                  <a:lnTo>
                    <a:pt x="1329" y="2660"/>
                  </a:lnTo>
                  <a:close/>
                  <a:moveTo>
                    <a:pt x="1993" y="2577"/>
                  </a:moveTo>
                  <a:lnTo>
                    <a:pt x="2133" y="2617"/>
                  </a:lnTo>
                  <a:lnTo>
                    <a:pt x="2069" y="2744"/>
                  </a:lnTo>
                  <a:lnTo>
                    <a:pt x="1993" y="3008"/>
                  </a:lnTo>
                  <a:lnTo>
                    <a:pt x="1984" y="3058"/>
                  </a:lnTo>
                  <a:lnTo>
                    <a:pt x="1980" y="3109"/>
                  </a:lnTo>
                  <a:lnTo>
                    <a:pt x="1980" y="3160"/>
                  </a:lnTo>
                  <a:lnTo>
                    <a:pt x="1982" y="3209"/>
                  </a:lnTo>
                  <a:lnTo>
                    <a:pt x="1984" y="3258"/>
                  </a:lnTo>
                  <a:lnTo>
                    <a:pt x="1988" y="3306"/>
                  </a:lnTo>
                  <a:lnTo>
                    <a:pt x="1989" y="3353"/>
                  </a:lnTo>
                  <a:lnTo>
                    <a:pt x="1989" y="3397"/>
                  </a:lnTo>
                  <a:lnTo>
                    <a:pt x="1988" y="3440"/>
                  </a:lnTo>
                  <a:lnTo>
                    <a:pt x="1980" y="3480"/>
                  </a:lnTo>
                  <a:lnTo>
                    <a:pt x="1969" y="3518"/>
                  </a:lnTo>
                  <a:lnTo>
                    <a:pt x="1951" y="3553"/>
                  </a:lnTo>
                  <a:lnTo>
                    <a:pt x="1926" y="3584"/>
                  </a:lnTo>
                  <a:lnTo>
                    <a:pt x="1893" y="3613"/>
                  </a:lnTo>
                  <a:lnTo>
                    <a:pt x="1851" y="3635"/>
                  </a:lnTo>
                  <a:lnTo>
                    <a:pt x="1806" y="3653"/>
                  </a:lnTo>
                  <a:lnTo>
                    <a:pt x="1757" y="3664"/>
                  </a:lnTo>
                  <a:lnTo>
                    <a:pt x="1702" y="3671"/>
                  </a:lnTo>
                  <a:lnTo>
                    <a:pt x="1648" y="3675"/>
                  </a:lnTo>
                  <a:lnTo>
                    <a:pt x="1591" y="3678"/>
                  </a:lnTo>
                  <a:lnTo>
                    <a:pt x="1535" y="3682"/>
                  </a:lnTo>
                  <a:lnTo>
                    <a:pt x="1477" y="3686"/>
                  </a:lnTo>
                  <a:lnTo>
                    <a:pt x="1422" y="3691"/>
                  </a:lnTo>
                  <a:lnTo>
                    <a:pt x="1368" y="3702"/>
                  </a:lnTo>
                  <a:lnTo>
                    <a:pt x="1317" y="3717"/>
                  </a:lnTo>
                  <a:lnTo>
                    <a:pt x="1253" y="3742"/>
                  </a:lnTo>
                  <a:lnTo>
                    <a:pt x="1193" y="3775"/>
                  </a:lnTo>
                  <a:lnTo>
                    <a:pt x="1133" y="3811"/>
                  </a:lnTo>
                  <a:lnTo>
                    <a:pt x="1077" y="3849"/>
                  </a:lnTo>
                  <a:lnTo>
                    <a:pt x="1018" y="3888"/>
                  </a:lnTo>
                  <a:lnTo>
                    <a:pt x="962" y="3924"/>
                  </a:lnTo>
                  <a:lnTo>
                    <a:pt x="902" y="3957"/>
                  </a:lnTo>
                  <a:lnTo>
                    <a:pt x="840" y="3984"/>
                  </a:lnTo>
                  <a:lnTo>
                    <a:pt x="520" y="4064"/>
                  </a:lnTo>
                  <a:lnTo>
                    <a:pt x="482" y="4073"/>
                  </a:lnTo>
                  <a:lnTo>
                    <a:pt x="438" y="4080"/>
                  </a:lnTo>
                  <a:lnTo>
                    <a:pt x="395" y="4084"/>
                  </a:lnTo>
                  <a:lnTo>
                    <a:pt x="351" y="4086"/>
                  </a:lnTo>
                  <a:lnTo>
                    <a:pt x="308" y="4084"/>
                  </a:lnTo>
                  <a:lnTo>
                    <a:pt x="264" y="4078"/>
                  </a:lnTo>
                  <a:lnTo>
                    <a:pt x="226" y="4068"/>
                  </a:lnTo>
                  <a:lnTo>
                    <a:pt x="191" y="4053"/>
                  </a:lnTo>
                  <a:lnTo>
                    <a:pt x="160" y="4031"/>
                  </a:lnTo>
                  <a:lnTo>
                    <a:pt x="137" y="4004"/>
                  </a:lnTo>
                  <a:lnTo>
                    <a:pt x="122" y="3973"/>
                  </a:lnTo>
                  <a:lnTo>
                    <a:pt x="115" y="3938"/>
                  </a:lnTo>
                  <a:lnTo>
                    <a:pt x="113" y="3900"/>
                  </a:lnTo>
                  <a:lnTo>
                    <a:pt x="117" y="3860"/>
                  </a:lnTo>
                  <a:lnTo>
                    <a:pt x="124" y="3817"/>
                  </a:lnTo>
                  <a:lnTo>
                    <a:pt x="133" y="3775"/>
                  </a:lnTo>
                  <a:lnTo>
                    <a:pt x="142" y="3731"/>
                  </a:lnTo>
                  <a:lnTo>
                    <a:pt x="151" y="3691"/>
                  </a:lnTo>
                  <a:lnTo>
                    <a:pt x="158" y="3651"/>
                  </a:lnTo>
                  <a:lnTo>
                    <a:pt x="162" y="3617"/>
                  </a:lnTo>
                  <a:lnTo>
                    <a:pt x="160" y="3584"/>
                  </a:lnTo>
                  <a:lnTo>
                    <a:pt x="153" y="3551"/>
                  </a:lnTo>
                  <a:lnTo>
                    <a:pt x="140" y="3520"/>
                  </a:lnTo>
                  <a:lnTo>
                    <a:pt x="124" y="3489"/>
                  </a:lnTo>
                  <a:lnTo>
                    <a:pt x="108" y="3460"/>
                  </a:lnTo>
                  <a:lnTo>
                    <a:pt x="93" y="3429"/>
                  </a:lnTo>
                  <a:lnTo>
                    <a:pt x="88" y="3398"/>
                  </a:lnTo>
                  <a:lnTo>
                    <a:pt x="89" y="3368"/>
                  </a:lnTo>
                  <a:lnTo>
                    <a:pt x="142" y="3378"/>
                  </a:lnTo>
                  <a:lnTo>
                    <a:pt x="153" y="3340"/>
                  </a:lnTo>
                  <a:lnTo>
                    <a:pt x="277" y="3360"/>
                  </a:lnTo>
                  <a:lnTo>
                    <a:pt x="297" y="3406"/>
                  </a:lnTo>
                  <a:lnTo>
                    <a:pt x="337" y="3408"/>
                  </a:lnTo>
                  <a:lnTo>
                    <a:pt x="366" y="3348"/>
                  </a:lnTo>
                  <a:lnTo>
                    <a:pt x="477" y="3340"/>
                  </a:lnTo>
                  <a:lnTo>
                    <a:pt x="509" y="3404"/>
                  </a:lnTo>
                  <a:lnTo>
                    <a:pt x="535" y="3402"/>
                  </a:lnTo>
                  <a:lnTo>
                    <a:pt x="553" y="3340"/>
                  </a:lnTo>
                  <a:lnTo>
                    <a:pt x="686" y="3324"/>
                  </a:lnTo>
                  <a:lnTo>
                    <a:pt x="708" y="3378"/>
                  </a:lnTo>
                  <a:lnTo>
                    <a:pt x="720" y="3377"/>
                  </a:lnTo>
                  <a:lnTo>
                    <a:pt x="746" y="3320"/>
                  </a:lnTo>
                  <a:lnTo>
                    <a:pt x="849" y="3308"/>
                  </a:lnTo>
                  <a:lnTo>
                    <a:pt x="866" y="3346"/>
                  </a:lnTo>
                  <a:lnTo>
                    <a:pt x="924" y="3333"/>
                  </a:lnTo>
                  <a:lnTo>
                    <a:pt x="933" y="3288"/>
                  </a:lnTo>
                  <a:lnTo>
                    <a:pt x="1060" y="3268"/>
                  </a:lnTo>
                  <a:lnTo>
                    <a:pt x="1062" y="3298"/>
                  </a:lnTo>
                  <a:lnTo>
                    <a:pt x="1097" y="3288"/>
                  </a:lnTo>
                  <a:lnTo>
                    <a:pt x="1128" y="3273"/>
                  </a:lnTo>
                  <a:lnTo>
                    <a:pt x="1155" y="3258"/>
                  </a:lnTo>
                  <a:lnTo>
                    <a:pt x="1175" y="3238"/>
                  </a:lnTo>
                  <a:lnTo>
                    <a:pt x="1189" y="3217"/>
                  </a:lnTo>
                  <a:lnTo>
                    <a:pt x="1198" y="3177"/>
                  </a:lnTo>
                  <a:lnTo>
                    <a:pt x="1202" y="3133"/>
                  </a:lnTo>
                  <a:lnTo>
                    <a:pt x="1202" y="3084"/>
                  </a:lnTo>
                  <a:lnTo>
                    <a:pt x="1197" y="3031"/>
                  </a:lnTo>
                  <a:lnTo>
                    <a:pt x="1189" y="2978"/>
                  </a:lnTo>
                  <a:lnTo>
                    <a:pt x="1182" y="2922"/>
                  </a:lnTo>
                  <a:lnTo>
                    <a:pt x="1173" y="2868"/>
                  </a:lnTo>
                  <a:lnTo>
                    <a:pt x="1168" y="2813"/>
                  </a:lnTo>
                  <a:lnTo>
                    <a:pt x="1164" y="2762"/>
                  </a:lnTo>
                  <a:lnTo>
                    <a:pt x="1166" y="2715"/>
                  </a:lnTo>
                  <a:lnTo>
                    <a:pt x="1173" y="2671"/>
                  </a:lnTo>
                  <a:lnTo>
                    <a:pt x="1206" y="2664"/>
                  </a:lnTo>
                  <a:lnTo>
                    <a:pt x="1240" y="2651"/>
                  </a:lnTo>
                  <a:lnTo>
                    <a:pt x="1277" y="2637"/>
                  </a:lnTo>
                  <a:lnTo>
                    <a:pt x="1313" y="2620"/>
                  </a:lnTo>
                  <a:lnTo>
                    <a:pt x="1349" y="2608"/>
                  </a:lnTo>
                  <a:lnTo>
                    <a:pt x="1386" y="2597"/>
                  </a:lnTo>
                  <a:lnTo>
                    <a:pt x="1420" y="2591"/>
                  </a:lnTo>
                  <a:lnTo>
                    <a:pt x="1453" y="2591"/>
                  </a:lnTo>
                  <a:lnTo>
                    <a:pt x="1473" y="2649"/>
                  </a:lnTo>
                  <a:lnTo>
                    <a:pt x="1495" y="2697"/>
                  </a:lnTo>
                  <a:lnTo>
                    <a:pt x="1520" y="2737"/>
                  </a:lnTo>
                  <a:lnTo>
                    <a:pt x="1549" y="2768"/>
                  </a:lnTo>
                  <a:lnTo>
                    <a:pt x="1580" y="2793"/>
                  </a:lnTo>
                  <a:lnTo>
                    <a:pt x="1613" y="2809"/>
                  </a:lnTo>
                  <a:lnTo>
                    <a:pt x="1646" y="2818"/>
                  </a:lnTo>
                  <a:lnTo>
                    <a:pt x="1682" y="2822"/>
                  </a:lnTo>
                  <a:lnTo>
                    <a:pt x="1717" y="2818"/>
                  </a:lnTo>
                  <a:lnTo>
                    <a:pt x="1753" y="2809"/>
                  </a:lnTo>
                  <a:lnTo>
                    <a:pt x="1788" y="2795"/>
                  </a:lnTo>
                  <a:lnTo>
                    <a:pt x="1822" y="2777"/>
                  </a:lnTo>
                  <a:lnTo>
                    <a:pt x="1857" y="2751"/>
                  </a:lnTo>
                  <a:lnTo>
                    <a:pt x="1888" y="2724"/>
                  </a:lnTo>
                  <a:lnTo>
                    <a:pt x="1918" y="2691"/>
                  </a:lnTo>
                  <a:lnTo>
                    <a:pt x="1946" y="2657"/>
                  </a:lnTo>
                  <a:lnTo>
                    <a:pt x="1971" y="2617"/>
                  </a:lnTo>
                  <a:lnTo>
                    <a:pt x="1993" y="2577"/>
                  </a:lnTo>
                  <a:close/>
                  <a:moveTo>
                    <a:pt x="413" y="1677"/>
                  </a:moveTo>
                  <a:lnTo>
                    <a:pt x="389" y="1686"/>
                  </a:lnTo>
                  <a:lnTo>
                    <a:pt x="364" y="1693"/>
                  </a:lnTo>
                  <a:lnTo>
                    <a:pt x="338" y="1700"/>
                  </a:lnTo>
                  <a:lnTo>
                    <a:pt x="315" y="1709"/>
                  </a:lnTo>
                  <a:lnTo>
                    <a:pt x="293" y="1720"/>
                  </a:lnTo>
                  <a:lnTo>
                    <a:pt x="277" y="1737"/>
                  </a:lnTo>
                  <a:lnTo>
                    <a:pt x="264" y="1762"/>
                  </a:lnTo>
                  <a:lnTo>
                    <a:pt x="260" y="1789"/>
                  </a:lnTo>
                  <a:lnTo>
                    <a:pt x="264" y="1818"/>
                  </a:lnTo>
                  <a:lnTo>
                    <a:pt x="273" y="1849"/>
                  </a:lnTo>
                  <a:lnTo>
                    <a:pt x="286" y="1882"/>
                  </a:lnTo>
                  <a:lnTo>
                    <a:pt x="302" y="1913"/>
                  </a:lnTo>
                  <a:lnTo>
                    <a:pt x="318" y="1944"/>
                  </a:lnTo>
                  <a:lnTo>
                    <a:pt x="337" y="1973"/>
                  </a:lnTo>
                  <a:lnTo>
                    <a:pt x="351" y="2000"/>
                  </a:lnTo>
                  <a:lnTo>
                    <a:pt x="364" y="2024"/>
                  </a:lnTo>
                  <a:lnTo>
                    <a:pt x="373" y="2044"/>
                  </a:lnTo>
                  <a:lnTo>
                    <a:pt x="377" y="2064"/>
                  </a:lnTo>
                  <a:lnTo>
                    <a:pt x="380" y="2088"/>
                  </a:lnTo>
                  <a:lnTo>
                    <a:pt x="382" y="2111"/>
                  </a:lnTo>
                  <a:lnTo>
                    <a:pt x="382" y="2137"/>
                  </a:lnTo>
                  <a:lnTo>
                    <a:pt x="382" y="2162"/>
                  </a:lnTo>
                  <a:lnTo>
                    <a:pt x="384" y="2188"/>
                  </a:lnTo>
                  <a:lnTo>
                    <a:pt x="388" y="2211"/>
                  </a:lnTo>
                  <a:lnTo>
                    <a:pt x="391" y="2233"/>
                  </a:lnTo>
                  <a:lnTo>
                    <a:pt x="398" y="2253"/>
                  </a:lnTo>
                  <a:lnTo>
                    <a:pt x="409" y="2269"/>
                  </a:lnTo>
                  <a:lnTo>
                    <a:pt x="422" y="2282"/>
                  </a:lnTo>
                  <a:lnTo>
                    <a:pt x="440" y="2289"/>
                  </a:lnTo>
                  <a:lnTo>
                    <a:pt x="464" y="2291"/>
                  </a:lnTo>
                  <a:lnTo>
                    <a:pt x="493" y="2288"/>
                  </a:lnTo>
                  <a:lnTo>
                    <a:pt x="551" y="2271"/>
                  </a:lnTo>
                  <a:lnTo>
                    <a:pt x="602" y="2249"/>
                  </a:lnTo>
                  <a:lnTo>
                    <a:pt x="646" y="2222"/>
                  </a:lnTo>
                  <a:lnTo>
                    <a:pt x="684" y="2191"/>
                  </a:lnTo>
                  <a:lnTo>
                    <a:pt x="715" y="2155"/>
                  </a:lnTo>
                  <a:lnTo>
                    <a:pt x="740" y="2117"/>
                  </a:lnTo>
                  <a:lnTo>
                    <a:pt x="758" y="2075"/>
                  </a:lnTo>
                  <a:lnTo>
                    <a:pt x="769" y="2033"/>
                  </a:lnTo>
                  <a:lnTo>
                    <a:pt x="775" y="1991"/>
                  </a:lnTo>
                  <a:lnTo>
                    <a:pt x="773" y="1948"/>
                  </a:lnTo>
                  <a:lnTo>
                    <a:pt x="766" y="1906"/>
                  </a:lnTo>
                  <a:lnTo>
                    <a:pt x="751" y="1864"/>
                  </a:lnTo>
                  <a:lnTo>
                    <a:pt x="731" y="1826"/>
                  </a:lnTo>
                  <a:lnTo>
                    <a:pt x="704" y="1789"/>
                  </a:lnTo>
                  <a:lnTo>
                    <a:pt x="671" y="1757"/>
                  </a:lnTo>
                  <a:lnTo>
                    <a:pt x="633" y="1729"/>
                  </a:lnTo>
                  <a:lnTo>
                    <a:pt x="586" y="1706"/>
                  </a:lnTo>
                  <a:lnTo>
                    <a:pt x="535" y="1689"/>
                  </a:lnTo>
                  <a:lnTo>
                    <a:pt x="477" y="1678"/>
                  </a:lnTo>
                  <a:lnTo>
                    <a:pt x="413" y="1677"/>
                  </a:lnTo>
                  <a:close/>
                  <a:moveTo>
                    <a:pt x="1700" y="0"/>
                  </a:moveTo>
                  <a:lnTo>
                    <a:pt x="1855" y="0"/>
                  </a:lnTo>
                  <a:lnTo>
                    <a:pt x="1998" y="4"/>
                  </a:lnTo>
                  <a:lnTo>
                    <a:pt x="2135" y="13"/>
                  </a:lnTo>
                  <a:lnTo>
                    <a:pt x="2260" y="28"/>
                  </a:lnTo>
                  <a:lnTo>
                    <a:pt x="2380" y="46"/>
                  </a:lnTo>
                  <a:lnTo>
                    <a:pt x="2491" y="68"/>
                  </a:lnTo>
                  <a:lnTo>
                    <a:pt x="2595" y="97"/>
                  </a:lnTo>
                  <a:lnTo>
                    <a:pt x="2693" y="129"/>
                  </a:lnTo>
                  <a:lnTo>
                    <a:pt x="2784" y="168"/>
                  </a:lnTo>
                  <a:lnTo>
                    <a:pt x="2869" y="211"/>
                  </a:lnTo>
                  <a:lnTo>
                    <a:pt x="2949" y="258"/>
                  </a:lnTo>
                  <a:lnTo>
                    <a:pt x="3026" y="313"/>
                  </a:lnTo>
                  <a:lnTo>
                    <a:pt x="3097" y="375"/>
                  </a:lnTo>
                  <a:lnTo>
                    <a:pt x="3164" y="440"/>
                  </a:lnTo>
                  <a:lnTo>
                    <a:pt x="3228" y="513"/>
                  </a:lnTo>
                  <a:lnTo>
                    <a:pt x="3288" y="591"/>
                  </a:lnTo>
                  <a:lnTo>
                    <a:pt x="3344" y="675"/>
                  </a:lnTo>
                  <a:lnTo>
                    <a:pt x="3400" y="766"/>
                  </a:lnTo>
                  <a:lnTo>
                    <a:pt x="3453" y="864"/>
                  </a:lnTo>
                  <a:lnTo>
                    <a:pt x="3506" y="968"/>
                  </a:lnTo>
                  <a:lnTo>
                    <a:pt x="3546" y="1062"/>
                  </a:lnTo>
                  <a:lnTo>
                    <a:pt x="3580" y="1158"/>
                  </a:lnTo>
                  <a:lnTo>
                    <a:pt x="3608" y="1258"/>
                  </a:lnTo>
                  <a:lnTo>
                    <a:pt x="3631" y="1362"/>
                  </a:lnTo>
                  <a:lnTo>
                    <a:pt x="3646" y="1468"/>
                  </a:lnTo>
                  <a:lnTo>
                    <a:pt x="3655" y="1573"/>
                  </a:lnTo>
                  <a:lnTo>
                    <a:pt x="3657" y="1678"/>
                  </a:lnTo>
                  <a:lnTo>
                    <a:pt x="3651" y="1782"/>
                  </a:lnTo>
                  <a:lnTo>
                    <a:pt x="3638" y="1886"/>
                  </a:lnTo>
                  <a:lnTo>
                    <a:pt x="3618" y="1988"/>
                  </a:lnTo>
                  <a:lnTo>
                    <a:pt x="3591" y="2086"/>
                  </a:lnTo>
                  <a:lnTo>
                    <a:pt x="3557" y="2180"/>
                  </a:lnTo>
                  <a:lnTo>
                    <a:pt x="3515" y="2271"/>
                  </a:lnTo>
                  <a:lnTo>
                    <a:pt x="3466" y="2357"/>
                  </a:lnTo>
                  <a:lnTo>
                    <a:pt x="3408" y="2437"/>
                  </a:lnTo>
                  <a:lnTo>
                    <a:pt x="3342" y="2513"/>
                  </a:lnTo>
                  <a:lnTo>
                    <a:pt x="3271" y="2586"/>
                  </a:lnTo>
                  <a:lnTo>
                    <a:pt x="3195" y="2651"/>
                  </a:lnTo>
                  <a:lnTo>
                    <a:pt x="3113" y="2711"/>
                  </a:lnTo>
                  <a:lnTo>
                    <a:pt x="3024" y="2766"/>
                  </a:lnTo>
                  <a:lnTo>
                    <a:pt x="2931" y="2815"/>
                  </a:lnTo>
                  <a:lnTo>
                    <a:pt x="2833" y="2857"/>
                  </a:lnTo>
                  <a:lnTo>
                    <a:pt x="2806" y="2866"/>
                  </a:lnTo>
                  <a:lnTo>
                    <a:pt x="2771" y="2877"/>
                  </a:lnTo>
                  <a:lnTo>
                    <a:pt x="2735" y="2888"/>
                  </a:lnTo>
                  <a:lnTo>
                    <a:pt x="2695" y="2897"/>
                  </a:lnTo>
                  <a:lnTo>
                    <a:pt x="2653" y="2904"/>
                  </a:lnTo>
                  <a:lnTo>
                    <a:pt x="2613" y="2908"/>
                  </a:lnTo>
                  <a:lnTo>
                    <a:pt x="2573" y="2906"/>
                  </a:lnTo>
                  <a:lnTo>
                    <a:pt x="2535" y="2900"/>
                  </a:lnTo>
                  <a:lnTo>
                    <a:pt x="2500" y="2888"/>
                  </a:lnTo>
                  <a:lnTo>
                    <a:pt x="2469" y="2868"/>
                  </a:lnTo>
                  <a:lnTo>
                    <a:pt x="2440" y="2840"/>
                  </a:lnTo>
                  <a:lnTo>
                    <a:pt x="2415" y="2808"/>
                  </a:lnTo>
                  <a:lnTo>
                    <a:pt x="2389" y="2771"/>
                  </a:lnTo>
                  <a:lnTo>
                    <a:pt x="2368" y="2735"/>
                  </a:lnTo>
                  <a:lnTo>
                    <a:pt x="2346" y="2698"/>
                  </a:lnTo>
                  <a:lnTo>
                    <a:pt x="2324" y="2664"/>
                  </a:lnTo>
                  <a:lnTo>
                    <a:pt x="2300" y="2633"/>
                  </a:lnTo>
                  <a:lnTo>
                    <a:pt x="2269" y="2600"/>
                  </a:lnTo>
                  <a:lnTo>
                    <a:pt x="2229" y="2571"/>
                  </a:lnTo>
                  <a:lnTo>
                    <a:pt x="2184" y="2548"/>
                  </a:lnTo>
                  <a:lnTo>
                    <a:pt x="2133" y="2528"/>
                  </a:lnTo>
                  <a:lnTo>
                    <a:pt x="2080" y="2511"/>
                  </a:lnTo>
                  <a:lnTo>
                    <a:pt x="2024" y="2497"/>
                  </a:lnTo>
                  <a:lnTo>
                    <a:pt x="1968" y="2484"/>
                  </a:lnTo>
                  <a:lnTo>
                    <a:pt x="1911" y="2473"/>
                  </a:lnTo>
                  <a:lnTo>
                    <a:pt x="1857" y="2464"/>
                  </a:lnTo>
                  <a:lnTo>
                    <a:pt x="1780" y="2455"/>
                  </a:lnTo>
                  <a:lnTo>
                    <a:pt x="1702" y="2455"/>
                  </a:lnTo>
                  <a:lnTo>
                    <a:pt x="1622" y="2462"/>
                  </a:lnTo>
                  <a:lnTo>
                    <a:pt x="1542" y="2475"/>
                  </a:lnTo>
                  <a:lnTo>
                    <a:pt x="1460" y="2493"/>
                  </a:lnTo>
                  <a:lnTo>
                    <a:pt x="1382" y="2513"/>
                  </a:lnTo>
                  <a:lnTo>
                    <a:pt x="1306" y="2538"/>
                  </a:lnTo>
                  <a:lnTo>
                    <a:pt x="1233" y="2564"/>
                  </a:lnTo>
                  <a:lnTo>
                    <a:pt x="1166" y="2589"/>
                  </a:lnTo>
                  <a:lnTo>
                    <a:pt x="1102" y="2613"/>
                  </a:lnTo>
                  <a:lnTo>
                    <a:pt x="1046" y="2637"/>
                  </a:lnTo>
                  <a:lnTo>
                    <a:pt x="1017" y="2648"/>
                  </a:lnTo>
                  <a:lnTo>
                    <a:pt x="982" y="2664"/>
                  </a:lnTo>
                  <a:lnTo>
                    <a:pt x="944" y="2680"/>
                  </a:lnTo>
                  <a:lnTo>
                    <a:pt x="902" y="2697"/>
                  </a:lnTo>
                  <a:lnTo>
                    <a:pt x="858" y="2711"/>
                  </a:lnTo>
                  <a:lnTo>
                    <a:pt x="815" y="2724"/>
                  </a:lnTo>
                  <a:lnTo>
                    <a:pt x="769" y="2733"/>
                  </a:lnTo>
                  <a:lnTo>
                    <a:pt x="728" y="2737"/>
                  </a:lnTo>
                  <a:lnTo>
                    <a:pt x="689" y="2731"/>
                  </a:lnTo>
                  <a:lnTo>
                    <a:pt x="649" y="2720"/>
                  </a:lnTo>
                  <a:lnTo>
                    <a:pt x="617" y="2704"/>
                  </a:lnTo>
                  <a:lnTo>
                    <a:pt x="591" y="2686"/>
                  </a:lnTo>
                  <a:lnTo>
                    <a:pt x="569" y="2662"/>
                  </a:lnTo>
                  <a:lnTo>
                    <a:pt x="551" y="2638"/>
                  </a:lnTo>
                  <a:lnTo>
                    <a:pt x="537" y="2611"/>
                  </a:lnTo>
                  <a:lnTo>
                    <a:pt x="526" y="2584"/>
                  </a:lnTo>
                  <a:lnTo>
                    <a:pt x="515" y="2557"/>
                  </a:lnTo>
                  <a:lnTo>
                    <a:pt x="506" y="2531"/>
                  </a:lnTo>
                  <a:lnTo>
                    <a:pt x="495" y="2506"/>
                  </a:lnTo>
                  <a:lnTo>
                    <a:pt x="484" y="2482"/>
                  </a:lnTo>
                  <a:lnTo>
                    <a:pt x="471" y="2462"/>
                  </a:lnTo>
                  <a:lnTo>
                    <a:pt x="457" y="2446"/>
                  </a:lnTo>
                  <a:lnTo>
                    <a:pt x="437" y="2433"/>
                  </a:lnTo>
                  <a:lnTo>
                    <a:pt x="437" y="2451"/>
                  </a:lnTo>
                  <a:lnTo>
                    <a:pt x="448" y="2491"/>
                  </a:lnTo>
                  <a:lnTo>
                    <a:pt x="455" y="2533"/>
                  </a:lnTo>
                  <a:lnTo>
                    <a:pt x="464" y="2575"/>
                  </a:lnTo>
                  <a:lnTo>
                    <a:pt x="473" y="2617"/>
                  </a:lnTo>
                  <a:lnTo>
                    <a:pt x="484" y="2657"/>
                  </a:lnTo>
                  <a:lnTo>
                    <a:pt x="498" y="2693"/>
                  </a:lnTo>
                  <a:lnTo>
                    <a:pt x="517" y="2724"/>
                  </a:lnTo>
                  <a:lnTo>
                    <a:pt x="546" y="2755"/>
                  </a:lnTo>
                  <a:lnTo>
                    <a:pt x="578" y="2778"/>
                  </a:lnTo>
                  <a:lnTo>
                    <a:pt x="613" y="2795"/>
                  </a:lnTo>
                  <a:lnTo>
                    <a:pt x="649" y="2804"/>
                  </a:lnTo>
                  <a:lnTo>
                    <a:pt x="689" y="2808"/>
                  </a:lnTo>
                  <a:lnTo>
                    <a:pt x="729" y="2806"/>
                  </a:lnTo>
                  <a:lnTo>
                    <a:pt x="771" y="2800"/>
                  </a:lnTo>
                  <a:lnTo>
                    <a:pt x="813" y="2791"/>
                  </a:lnTo>
                  <a:lnTo>
                    <a:pt x="855" y="2780"/>
                  </a:lnTo>
                  <a:lnTo>
                    <a:pt x="898" y="2768"/>
                  </a:lnTo>
                  <a:lnTo>
                    <a:pt x="938" y="2753"/>
                  </a:lnTo>
                  <a:lnTo>
                    <a:pt x="978" y="2740"/>
                  </a:lnTo>
                  <a:lnTo>
                    <a:pt x="1017" y="2728"/>
                  </a:lnTo>
                  <a:lnTo>
                    <a:pt x="1051" y="2717"/>
                  </a:lnTo>
                  <a:lnTo>
                    <a:pt x="1086" y="2708"/>
                  </a:lnTo>
                  <a:lnTo>
                    <a:pt x="1089" y="2713"/>
                  </a:lnTo>
                  <a:lnTo>
                    <a:pt x="1097" y="2968"/>
                  </a:lnTo>
                  <a:lnTo>
                    <a:pt x="1089" y="2969"/>
                  </a:lnTo>
                  <a:lnTo>
                    <a:pt x="1060" y="3020"/>
                  </a:lnTo>
                  <a:lnTo>
                    <a:pt x="957" y="3040"/>
                  </a:lnTo>
                  <a:lnTo>
                    <a:pt x="928" y="2995"/>
                  </a:lnTo>
                  <a:lnTo>
                    <a:pt x="873" y="3002"/>
                  </a:lnTo>
                  <a:lnTo>
                    <a:pt x="857" y="3040"/>
                  </a:lnTo>
                  <a:lnTo>
                    <a:pt x="740" y="3064"/>
                  </a:lnTo>
                  <a:lnTo>
                    <a:pt x="726" y="3022"/>
                  </a:lnTo>
                  <a:lnTo>
                    <a:pt x="678" y="3026"/>
                  </a:lnTo>
                  <a:lnTo>
                    <a:pt x="657" y="3080"/>
                  </a:lnTo>
                  <a:lnTo>
                    <a:pt x="526" y="3077"/>
                  </a:lnTo>
                  <a:lnTo>
                    <a:pt x="518" y="3033"/>
                  </a:lnTo>
                  <a:lnTo>
                    <a:pt x="493" y="3033"/>
                  </a:lnTo>
                  <a:lnTo>
                    <a:pt x="473" y="3080"/>
                  </a:lnTo>
                  <a:lnTo>
                    <a:pt x="329" y="3071"/>
                  </a:lnTo>
                  <a:lnTo>
                    <a:pt x="340" y="3018"/>
                  </a:lnTo>
                  <a:lnTo>
                    <a:pt x="293" y="3015"/>
                  </a:lnTo>
                  <a:lnTo>
                    <a:pt x="277" y="3064"/>
                  </a:lnTo>
                  <a:lnTo>
                    <a:pt x="166" y="3037"/>
                  </a:lnTo>
                  <a:lnTo>
                    <a:pt x="164" y="3004"/>
                  </a:lnTo>
                  <a:lnTo>
                    <a:pt x="133" y="2998"/>
                  </a:lnTo>
                  <a:lnTo>
                    <a:pt x="104" y="2991"/>
                  </a:lnTo>
                  <a:lnTo>
                    <a:pt x="80" y="2980"/>
                  </a:lnTo>
                  <a:lnTo>
                    <a:pt x="60" y="2966"/>
                  </a:lnTo>
                  <a:lnTo>
                    <a:pt x="46" y="2948"/>
                  </a:lnTo>
                  <a:lnTo>
                    <a:pt x="40" y="2924"/>
                  </a:lnTo>
                  <a:lnTo>
                    <a:pt x="46" y="2897"/>
                  </a:lnTo>
                  <a:lnTo>
                    <a:pt x="57" y="2868"/>
                  </a:lnTo>
                  <a:lnTo>
                    <a:pt x="71" y="2838"/>
                  </a:lnTo>
                  <a:lnTo>
                    <a:pt x="89" y="2809"/>
                  </a:lnTo>
                  <a:lnTo>
                    <a:pt x="109" y="2780"/>
                  </a:lnTo>
                  <a:lnTo>
                    <a:pt x="128" y="2755"/>
                  </a:lnTo>
                  <a:lnTo>
                    <a:pt x="142" y="2731"/>
                  </a:lnTo>
                  <a:lnTo>
                    <a:pt x="153" y="2713"/>
                  </a:lnTo>
                  <a:lnTo>
                    <a:pt x="100" y="2657"/>
                  </a:lnTo>
                  <a:lnTo>
                    <a:pt x="106" y="2644"/>
                  </a:lnTo>
                  <a:lnTo>
                    <a:pt x="209" y="2600"/>
                  </a:lnTo>
                  <a:lnTo>
                    <a:pt x="244" y="2578"/>
                  </a:lnTo>
                  <a:lnTo>
                    <a:pt x="269" y="2555"/>
                  </a:lnTo>
                  <a:lnTo>
                    <a:pt x="284" y="2529"/>
                  </a:lnTo>
                  <a:lnTo>
                    <a:pt x="289" y="2506"/>
                  </a:lnTo>
                  <a:lnTo>
                    <a:pt x="288" y="2478"/>
                  </a:lnTo>
                  <a:lnTo>
                    <a:pt x="280" y="2451"/>
                  </a:lnTo>
                  <a:lnTo>
                    <a:pt x="266" y="2424"/>
                  </a:lnTo>
                  <a:lnTo>
                    <a:pt x="246" y="2397"/>
                  </a:lnTo>
                  <a:lnTo>
                    <a:pt x="222" y="2368"/>
                  </a:lnTo>
                  <a:lnTo>
                    <a:pt x="197" y="2340"/>
                  </a:lnTo>
                  <a:lnTo>
                    <a:pt x="169" y="2313"/>
                  </a:lnTo>
                  <a:lnTo>
                    <a:pt x="140" y="2284"/>
                  </a:lnTo>
                  <a:lnTo>
                    <a:pt x="111" y="2257"/>
                  </a:lnTo>
                  <a:lnTo>
                    <a:pt x="84" y="2229"/>
                  </a:lnTo>
                  <a:lnTo>
                    <a:pt x="58" y="2204"/>
                  </a:lnTo>
                  <a:lnTo>
                    <a:pt x="37" y="2178"/>
                  </a:lnTo>
                  <a:lnTo>
                    <a:pt x="18" y="2155"/>
                  </a:lnTo>
                  <a:lnTo>
                    <a:pt x="6" y="2131"/>
                  </a:lnTo>
                  <a:lnTo>
                    <a:pt x="0" y="2109"/>
                  </a:lnTo>
                  <a:lnTo>
                    <a:pt x="0" y="2088"/>
                  </a:lnTo>
                  <a:lnTo>
                    <a:pt x="11" y="2064"/>
                  </a:lnTo>
                  <a:lnTo>
                    <a:pt x="28" y="2044"/>
                  </a:lnTo>
                  <a:lnTo>
                    <a:pt x="48" y="2024"/>
                  </a:lnTo>
                  <a:lnTo>
                    <a:pt x="73" y="2006"/>
                  </a:lnTo>
                  <a:lnTo>
                    <a:pt x="100" y="1988"/>
                  </a:lnTo>
                  <a:lnTo>
                    <a:pt x="128" y="1969"/>
                  </a:lnTo>
                  <a:lnTo>
                    <a:pt x="155" y="1949"/>
                  </a:lnTo>
                  <a:lnTo>
                    <a:pt x="180" y="1928"/>
                  </a:lnTo>
                  <a:lnTo>
                    <a:pt x="200" y="1904"/>
                  </a:lnTo>
                  <a:lnTo>
                    <a:pt x="217" y="1877"/>
                  </a:lnTo>
                  <a:lnTo>
                    <a:pt x="226" y="1844"/>
                  </a:lnTo>
                  <a:lnTo>
                    <a:pt x="226" y="1811"/>
                  </a:lnTo>
                  <a:lnTo>
                    <a:pt x="218" y="1780"/>
                  </a:lnTo>
                  <a:lnTo>
                    <a:pt x="206" y="1753"/>
                  </a:lnTo>
                  <a:lnTo>
                    <a:pt x="189" y="1726"/>
                  </a:lnTo>
                  <a:lnTo>
                    <a:pt x="171" y="1700"/>
                  </a:lnTo>
                  <a:lnTo>
                    <a:pt x="151" y="1675"/>
                  </a:lnTo>
                  <a:lnTo>
                    <a:pt x="133" y="1648"/>
                  </a:lnTo>
                  <a:lnTo>
                    <a:pt x="117" y="1620"/>
                  </a:lnTo>
                  <a:lnTo>
                    <a:pt x="106" y="1591"/>
                  </a:lnTo>
                  <a:lnTo>
                    <a:pt x="102" y="1557"/>
                  </a:lnTo>
                  <a:lnTo>
                    <a:pt x="106" y="1520"/>
                  </a:lnTo>
                  <a:lnTo>
                    <a:pt x="173" y="1388"/>
                  </a:lnTo>
                  <a:lnTo>
                    <a:pt x="273" y="1144"/>
                  </a:lnTo>
                  <a:lnTo>
                    <a:pt x="286" y="1095"/>
                  </a:lnTo>
                  <a:lnTo>
                    <a:pt x="297" y="1040"/>
                  </a:lnTo>
                  <a:lnTo>
                    <a:pt x="302" y="984"/>
                  </a:lnTo>
                  <a:lnTo>
                    <a:pt x="309" y="928"/>
                  </a:lnTo>
                  <a:lnTo>
                    <a:pt x="318" y="873"/>
                  </a:lnTo>
                  <a:lnTo>
                    <a:pt x="329" y="820"/>
                  </a:lnTo>
                  <a:lnTo>
                    <a:pt x="346" y="771"/>
                  </a:lnTo>
                  <a:lnTo>
                    <a:pt x="384" y="697"/>
                  </a:lnTo>
                  <a:lnTo>
                    <a:pt x="433" y="622"/>
                  </a:lnTo>
                  <a:lnTo>
                    <a:pt x="493" y="551"/>
                  </a:lnTo>
                  <a:lnTo>
                    <a:pt x="560" y="484"/>
                  </a:lnTo>
                  <a:lnTo>
                    <a:pt x="635" y="420"/>
                  </a:lnTo>
                  <a:lnTo>
                    <a:pt x="717" y="360"/>
                  </a:lnTo>
                  <a:lnTo>
                    <a:pt x="802" y="304"/>
                  </a:lnTo>
                  <a:lnTo>
                    <a:pt x="889" y="251"/>
                  </a:lnTo>
                  <a:lnTo>
                    <a:pt x="978" y="206"/>
                  </a:lnTo>
                  <a:lnTo>
                    <a:pt x="1069" y="164"/>
                  </a:lnTo>
                  <a:lnTo>
                    <a:pt x="1158" y="129"/>
                  </a:lnTo>
                  <a:lnTo>
                    <a:pt x="1246" y="100"/>
                  </a:lnTo>
                  <a:lnTo>
                    <a:pt x="1566" y="17"/>
                  </a:lnTo>
                  <a:lnTo>
                    <a:pt x="1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DB428BF2-DE8E-467D-828E-A809E6080144}"/>
                </a:ext>
              </a:extLst>
            </p:cNvPr>
            <p:cNvSpPr/>
            <p:nvPr/>
          </p:nvSpPr>
          <p:spPr>
            <a:xfrm>
              <a:off x="4871289" y="2163115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79ECA8C1-3918-45F7-8315-5AE90BA09262}"/>
                </a:ext>
              </a:extLst>
            </p:cNvPr>
            <p:cNvSpPr/>
            <p:nvPr/>
          </p:nvSpPr>
          <p:spPr>
            <a:xfrm>
              <a:off x="4246861" y="1796567"/>
              <a:ext cx="265718" cy="292583"/>
            </a:xfrm>
            <a:custGeom>
              <a:avLst/>
              <a:gdLst/>
              <a:ahLst/>
              <a:cxnLst/>
              <a:rect l="l" t="t" r="r" b="b"/>
              <a:pathLst>
                <a:path w="3596792" h="3960440">
                  <a:moveTo>
                    <a:pt x="1094942" y="2061441"/>
                  </a:moveTo>
                  <a:lnTo>
                    <a:pt x="1094942" y="2457943"/>
                  </a:lnTo>
                  <a:lnTo>
                    <a:pt x="698440" y="2457943"/>
                  </a:lnTo>
                  <a:lnTo>
                    <a:pt x="698440" y="2867371"/>
                  </a:lnTo>
                  <a:lnTo>
                    <a:pt x="1094942" y="2867371"/>
                  </a:lnTo>
                  <a:lnTo>
                    <a:pt x="1094942" y="3263873"/>
                  </a:lnTo>
                  <a:lnTo>
                    <a:pt x="1504370" y="3263873"/>
                  </a:lnTo>
                  <a:lnTo>
                    <a:pt x="1504370" y="2867371"/>
                  </a:lnTo>
                  <a:lnTo>
                    <a:pt x="1900872" y="2867371"/>
                  </a:lnTo>
                  <a:lnTo>
                    <a:pt x="1900872" y="2457943"/>
                  </a:lnTo>
                  <a:lnTo>
                    <a:pt x="1504370" y="2457943"/>
                  </a:lnTo>
                  <a:lnTo>
                    <a:pt x="1504370" y="2061441"/>
                  </a:lnTo>
                  <a:close/>
                  <a:moveTo>
                    <a:pt x="2799823" y="26785"/>
                  </a:moveTo>
                  <a:lnTo>
                    <a:pt x="3448872" y="1190236"/>
                  </a:lnTo>
                  <a:cubicBezTo>
                    <a:pt x="3542508" y="1318796"/>
                    <a:pt x="3596792" y="1477271"/>
                    <a:pt x="3596792" y="1648425"/>
                  </a:cubicBezTo>
                  <a:cubicBezTo>
                    <a:pt x="3596792" y="2085883"/>
                    <a:pt x="3242162" y="2440513"/>
                    <a:pt x="2804704" y="2440513"/>
                  </a:cubicBezTo>
                  <a:lnTo>
                    <a:pt x="2774283" y="2438977"/>
                  </a:lnTo>
                  <a:cubicBezTo>
                    <a:pt x="2737083" y="2264385"/>
                    <a:pt x="2663682" y="2103273"/>
                    <a:pt x="2561997" y="1963663"/>
                  </a:cubicBezTo>
                  <a:lnTo>
                    <a:pt x="2140652" y="1208381"/>
                  </a:lnTo>
                  <a:close/>
                  <a:moveTo>
                    <a:pt x="1291647" y="0"/>
                  </a:moveTo>
                  <a:lnTo>
                    <a:pt x="2356605" y="1908989"/>
                  </a:lnTo>
                  <a:cubicBezTo>
                    <a:pt x="2510243" y="2119929"/>
                    <a:pt x="2599312" y="2379955"/>
                    <a:pt x="2599312" y="2660784"/>
                  </a:cubicBezTo>
                  <a:cubicBezTo>
                    <a:pt x="2599312" y="3378564"/>
                    <a:pt x="2017436" y="3960440"/>
                    <a:pt x="1299656" y="3960440"/>
                  </a:cubicBezTo>
                  <a:cubicBezTo>
                    <a:pt x="581876" y="3960440"/>
                    <a:pt x="0" y="3378564"/>
                    <a:pt x="0" y="2660784"/>
                  </a:cubicBezTo>
                  <a:cubicBezTo>
                    <a:pt x="0" y="2462086"/>
                    <a:pt x="44590" y="2273803"/>
                    <a:pt x="125671" y="2106038"/>
                  </a:cubicBezTo>
                  <a:lnTo>
                    <a:pt x="116762" y="21060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24468334-0700-4872-BCFF-0EC8E421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431" y="1460681"/>
              <a:ext cx="217252" cy="281966"/>
            </a:xfrm>
            <a:custGeom>
              <a:avLst/>
              <a:gdLst>
                <a:gd name="T0" fmla="*/ 536 w 1882"/>
                <a:gd name="T1" fmla="*/ 10 h 2443"/>
                <a:gd name="T2" fmla="*/ 642 w 1882"/>
                <a:gd name="T3" fmla="*/ 32 h 2443"/>
                <a:gd name="T4" fmla="*/ 821 w 1882"/>
                <a:gd name="T5" fmla="*/ 80 h 2443"/>
                <a:gd name="T6" fmla="*/ 1054 w 1882"/>
                <a:gd name="T7" fmla="*/ 87 h 2443"/>
                <a:gd name="T8" fmla="*/ 1196 w 1882"/>
                <a:gd name="T9" fmla="*/ 59 h 2443"/>
                <a:gd name="T10" fmla="*/ 1321 w 1882"/>
                <a:gd name="T11" fmla="*/ 24 h 2443"/>
                <a:gd name="T12" fmla="*/ 1495 w 1882"/>
                <a:gd name="T13" fmla="*/ 8 h 2443"/>
                <a:gd name="T14" fmla="*/ 1566 w 1882"/>
                <a:gd name="T15" fmla="*/ 20 h 2443"/>
                <a:gd name="T16" fmla="*/ 1705 w 1882"/>
                <a:gd name="T17" fmla="*/ 69 h 2443"/>
                <a:gd name="T18" fmla="*/ 1811 w 1882"/>
                <a:gd name="T19" fmla="*/ 201 h 2443"/>
                <a:gd name="T20" fmla="*/ 1864 w 1882"/>
                <a:gd name="T21" fmla="*/ 359 h 2443"/>
                <a:gd name="T22" fmla="*/ 1881 w 1882"/>
                <a:gd name="T23" fmla="*/ 493 h 2443"/>
                <a:gd name="T24" fmla="*/ 1882 w 1882"/>
                <a:gd name="T25" fmla="*/ 550 h 2443"/>
                <a:gd name="T26" fmla="*/ 1842 w 1882"/>
                <a:gd name="T27" fmla="*/ 801 h 2443"/>
                <a:gd name="T28" fmla="*/ 1802 w 1882"/>
                <a:gd name="T29" fmla="*/ 923 h 2443"/>
                <a:gd name="T30" fmla="*/ 1727 w 1882"/>
                <a:gd name="T31" fmla="*/ 1080 h 2443"/>
                <a:gd name="T32" fmla="*/ 1661 w 1882"/>
                <a:gd name="T33" fmla="*/ 1268 h 2443"/>
                <a:gd name="T34" fmla="*/ 1644 w 1882"/>
                <a:gd name="T35" fmla="*/ 1341 h 2443"/>
                <a:gd name="T36" fmla="*/ 1636 w 1882"/>
                <a:gd name="T37" fmla="*/ 1465 h 2443"/>
                <a:gd name="T38" fmla="*/ 1614 w 1882"/>
                <a:gd name="T39" fmla="*/ 1657 h 2443"/>
                <a:gd name="T40" fmla="*/ 1567 w 1882"/>
                <a:gd name="T41" fmla="*/ 1913 h 2443"/>
                <a:gd name="T42" fmla="*/ 1526 w 1882"/>
                <a:gd name="T43" fmla="*/ 2084 h 2443"/>
                <a:gd name="T44" fmla="*/ 1493 w 1882"/>
                <a:gd name="T45" fmla="*/ 2189 h 2443"/>
                <a:gd name="T46" fmla="*/ 1400 w 1882"/>
                <a:gd name="T47" fmla="*/ 2375 h 2443"/>
                <a:gd name="T48" fmla="*/ 1327 w 1882"/>
                <a:gd name="T49" fmla="*/ 2438 h 2443"/>
                <a:gd name="T50" fmla="*/ 1287 w 1882"/>
                <a:gd name="T51" fmla="*/ 2441 h 2443"/>
                <a:gd name="T52" fmla="*/ 1243 w 1882"/>
                <a:gd name="T53" fmla="*/ 2407 h 2443"/>
                <a:gd name="T54" fmla="*/ 1201 w 1882"/>
                <a:gd name="T55" fmla="*/ 2280 h 2443"/>
                <a:gd name="T56" fmla="*/ 1180 w 1882"/>
                <a:gd name="T57" fmla="*/ 2148 h 2443"/>
                <a:gd name="T58" fmla="*/ 1174 w 1882"/>
                <a:gd name="T59" fmla="*/ 2039 h 2443"/>
                <a:gd name="T60" fmla="*/ 1152 w 1882"/>
                <a:gd name="T61" fmla="*/ 1785 h 2443"/>
                <a:gd name="T62" fmla="*/ 1125 w 1882"/>
                <a:gd name="T63" fmla="*/ 1654 h 2443"/>
                <a:gd name="T64" fmla="*/ 1089 w 1882"/>
                <a:gd name="T65" fmla="*/ 1553 h 2443"/>
                <a:gd name="T66" fmla="*/ 1008 w 1882"/>
                <a:gd name="T67" fmla="*/ 1480 h 2443"/>
                <a:gd name="T68" fmla="*/ 945 w 1882"/>
                <a:gd name="T69" fmla="*/ 1464 h 2443"/>
                <a:gd name="T70" fmla="*/ 860 w 1882"/>
                <a:gd name="T71" fmla="*/ 1476 h 2443"/>
                <a:gd name="T72" fmla="*/ 785 w 1882"/>
                <a:gd name="T73" fmla="*/ 1545 h 2443"/>
                <a:gd name="T74" fmla="*/ 761 w 1882"/>
                <a:gd name="T75" fmla="*/ 1600 h 2443"/>
                <a:gd name="T76" fmla="*/ 736 w 1882"/>
                <a:gd name="T77" fmla="*/ 1692 h 2443"/>
                <a:gd name="T78" fmla="*/ 711 w 1882"/>
                <a:gd name="T79" fmla="*/ 1877 h 2443"/>
                <a:gd name="T80" fmla="*/ 695 w 1882"/>
                <a:gd name="T81" fmla="*/ 2046 h 2443"/>
                <a:gd name="T82" fmla="*/ 690 w 1882"/>
                <a:gd name="T83" fmla="*/ 2157 h 2443"/>
                <a:gd name="T84" fmla="*/ 657 w 1882"/>
                <a:gd name="T85" fmla="*/ 2345 h 2443"/>
                <a:gd name="T86" fmla="*/ 613 w 1882"/>
                <a:gd name="T87" fmla="*/ 2424 h 2443"/>
                <a:gd name="T88" fmla="*/ 592 w 1882"/>
                <a:gd name="T89" fmla="*/ 2439 h 2443"/>
                <a:gd name="T90" fmla="*/ 481 w 1882"/>
                <a:gd name="T91" fmla="*/ 2389 h 2443"/>
                <a:gd name="T92" fmla="*/ 415 w 1882"/>
                <a:gd name="T93" fmla="*/ 2278 h 2443"/>
                <a:gd name="T94" fmla="*/ 392 w 1882"/>
                <a:gd name="T95" fmla="*/ 2217 h 2443"/>
                <a:gd name="T96" fmla="*/ 332 w 1882"/>
                <a:gd name="T97" fmla="*/ 2029 h 2443"/>
                <a:gd name="T98" fmla="*/ 286 w 1882"/>
                <a:gd name="T99" fmla="*/ 1821 h 2443"/>
                <a:gd name="T100" fmla="*/ 259 w 1882"/>
                <a:gd name="T101" fmla="*/ 1671 h 2443"/>
                <a:gd name="T102" fmla="*/ 240 w 1882"/>
                <a:gd name="T103" fmla="*/ 1555 h 2443"/>
                <a:gd name="T104" fmla="*/ 229 w 1882"/>
                <a:gd name="T105" fmla="*/ 1385 h 2443"/>
                <a:gd name="T106" fmla="*/ 218 w 1882"/>
                <a:gd name="T107" fmla="*/ 1279 h 2443"/>
                <a:gd name="T108" fmla="*/ 158 w 1882"/>
                <a:gd name="T109" fmla="*/ 1075 h 2443"/>
                <a:gd name="T110" fmla="*/ 131 w 1882"/>
                <a:gd name="T111" fmla="*/ 1004 h 2443"/>
                <a:gd name="T112" fmla="*/ 29 w 1882"/>
                <a:gd name="T113" fmla="*/ 722 h 2443"/>
                <a:gd name="T114" fmla="*/ 1 w 1882"/>
                <a:gd name="T115" fmla="*/ 565 h 2443"/>
                <a:gd name="T116" fmla="*/ 10 w 1882"/>
                <a:gd name="T117" fmla="*/ 393 h 2443"/>
                <a:gd name="T118" fmla="*/ 69 w 1882"/>
                <a:gd name="T119" fmla="*/ 212 h 2443"/>
                <a:gd name="T120" fmla="*/ 137 w 1882"/>
                <a:gd name="T121" fmla="*/ 118 h 2443"/>
                <a:gd name="T122" fmla="*/ 184 w 1882"/>
                <a:gd name="T123" fmla="*/ 71 h 2443"/>
                <a:gd name="T124" fmla="*/ 336 w 1882"/>
                <a:gd name="T125" fmla="*/ 6 h 2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2" h="2443">
                  <a:moveTo>
                    <a:pt x="405" y="0"/>
                  </a:moveTo>
                  <a:lnTo>
                    <a:pt x="440" y="0"/>
                  </a:lnTo>
                  <a:lnTo>
                    <a:pt x="473" y="2"/>
                  </a:lnTo>
                  <a:lnTo>
                    <a:pt x="506" y="6"/>
                  </a:lnTo>
                  <a:lnTo>
                    <a:pt x="536" y="10"/>
                  </a:lnTo>
                  <a:lnTo>
                    <a:pt x="564" y="14"/>
                  </a:lnTo>
                  <a:lnTo>
                    <a:pt x="589" y="20"/>
                  </a:lnTo>
                  <a:lnTo>
                    <a:pt x="611" y="24"/>
                  </a:lnTo>
                  <a:lnTo>
                    <a:pt x="628" y="29"/>
                  </a:lnTo>
                  <a:lnTo>
                    <a:pt x="642" y="32"/>
                  </a:lnTo>
                  <a:lnTo>
                    <a:pt x="650" y="35"/>
                  </a:lnTo>
                  <a:lnTo>
                    <a:pt x="654" y="35"/>
                  </a:lnTo>
                  <a:lnTo>
                    <a:pt x="711" y="55"/>
                  </a:lnTo>
                  <a:lnTo>
                    <a:pt x="766" y="69"/>
                  </a:lnTo>
                  <a:lnTo>
                    <a:pt x="821" y="80"/>
                  </a:lnTo>
                  <a:lnTo>
                    <a:pt x="873" y="87"/>
                  </a:lnTo>
                  <a:lnTo>
                    <a:pt x="922" y="90"/>
                  </a:lnTo>
                  <a:lnTo>
                    <a:pt x="969" y="91"/>
                  </a:lnTo>
                  <a:lnTo>
                    <a:pt x="1013" y="90"/>
                  </a:lnTo>
                  <a:lnTo>
                    <a:pt x="1054" y="87"/>
                  </a:lnTo>
                  <a:lnTo>
                    <a:pt x="1091" y="82"/>
                  </a:lnTo>
                  <a:lnTo>
                    <a:pt x="1124" y="77"/>
                  </a:lnTo>
                  <a:lnTo>
                    <a:pt x="1152" y="70"/>
                  </a:lnTo>
                  <a:lnTo>
                    <a:pt x="1176" y="65"/>
                  </a:lnTo>
                  <a:lnTo>
                    <a:pt x="1196" y="59"/>
                  </a:lnTo>
                  <a:lnTo>
                    <a:pt x="1210" y="55"/>
                  </a:lnTo>
                  <a:lnTo>
                    <a:pt x="1219" y="52"/>
                  </a:lnTo>
                  <a:lnTo>
                    <a:pt x="1221" y="50"/>
                  </a:lnTo>
                  <a:lnTo>
                    <a:pt x="1274" y="36"/>
                  </a:lnTo>
                  <a:lnTo>
                    <a:pt x="1321" y="24"/>
                  </a:lnTo>
                  <a:lnTo>
                    <a:pt x="1365" y="17"/>
                  </a:lnTo>
                  <a:lnTo>
                    <a:pt x="1404" y="11"/>
                  </a:lnTo>
                  <a:lnTo>
                    <a:pt x="1438" y="9"/>
                  </a:lnTo>
                  <a:lnTo>
                    <a:pt x="1469" y="8"/>
                  </a:lnTo>
                  <a:lnTo>
                    <a:pt x="1495" y="8"/>
                  </a:lnTo>
                  <a:lnTo>
                    <a:pt x="1517" y="10"/>
                  </a:lnTo>
                  <a:lnTo>
                    <a:pt x="1536" y="12"/>
                  </a:lnTo>
                  <a:lnTo>
                    <a:pt x="1550" y="15"/>
                  </a:lnTo>
                  <a:lnTo>
                    <a:pt x="1560" y="18"/>
                  </a:lnTo>
                  <a:lnTo>
                    <a:pt x="1566" y="20"/>
                  </a:lnTo>
                  <a:lnTo>
                    <a:pt x="1568" y="20"/>
                  </a:lnTo>
                  <a:lnTo>
                    <a:pt x="1607" y="26"/>
                  </a:lnTo>
                  <a:lnTo>
                    <a:pt x="1642" y="36"/>
                  </a:lnTo>
                  <a:lnTo>
                    <a:pt x="1675" y="52"/>
                  </a:lnTo>
                  <a:lnTo>
                    <a:pt x="1705" y="69"/>
                  </a:lnTo>
                  <a:lnTo>
                    <a:pt x="1731" y="91"/>
                  </a:lnTo>
                  <a:lnTo>
                    <a:pt x="1755" y="115"/>
                  </a:lnTo>
                  <a:lnTo>
                    <a:pt x="1776" y="141"/>
                  </a:lnTo>
                  <a:lnTo>
                    <a:pt x="1795" y="170"/>
                  </a:lnTo>
                  <a:lnTo>
                    <a:pt x="1811" y="201"/>
                  </a:lnTo>
                  <a:lnTo>
                    <a:pt x="1825" y="231"/>
                  </a:lnTo>
                  <a:lnTo>
                    <a:pt x="1837" y="263"/>
                  </a:lnTo>
                  <a:lnTo>
                    <a:pt x="1848" y="296"/>
                  </a:lnTo>
                  <a:lnTo>
                    <a:pt x="1856" y="328"/>
                  </a:lnTo>
                  <a:lnTo>
                    <a:pt x="1864" y="359"/>
                  </a:lnTo>
                  <a:lnTo>
                    <a:pt x="1869" y="390"/>
                  </a:lnTo>
                  <a:lnTo>
                    <a:pt x="1874" y="419"/>
                  </a:lnTo>
                  <a:lnTo>
                    <a:pt x="1877" y="446"/>
                  </a:lnTo>
                  <a:lnTo>
                    <a:pt x="1879" y="471"/>
                  </a:lnTo>
                  <a:lnTo>
                    <a:pt x="1881" y="493"/>
                  </a:lnTo>
                  <a:lnTo>
                    <a:pt x="1882" y="513"/>
                  </a:lnTo>
                  <a:lnTo>
                    <a:pt x="1882" y="528"/>
                  </a:lnTo>
                  <a:lnTo>
                    <a:pt x="1882" y="540"/>
                  </a:lnTo>
                  <a:lnTo>
                    <a:pt x="1882" y="548"/>
                  </a:lnTo>
                  <a:lnTo>
                    <a:pt x="1882" y="550"/>
                  </a:lnTo>
                  <a:lnTo>
                    <a:pt x="1877" y="610"/>
                  </a:lnTo>
                  <a:lnTo>
                    <a:pt x="1869" y="665"/>
                  </a:lnTo>
                  <a:lnTo>
                    <a:pt x="1860" y="716"/>
                  </a:lnTo>
                  <a:lnTo>
                    <a:pt x="1852" y="762"/>
                  </a:lnTo>
                  <a:lnTo>
                    <a:pt x="1842" y="801"/>
                  </a:lnTo>
                  <a:lnTo>
                    <a:pt x="1833" y="836"/>
                  </a:lnTo>
                  <a:lnTo>
                    <a:pt x="1823" y="866"/>
                  </a:lnTo>
                  <a:lnTo>
                    <a:pt x="1815" y="890"/>
                  </a:lnTo>
                  <a:lnTo>
                    <a:pt x="1808" y="910"/>
                  </a:lnTo>
                  <a:lnTo>
                    <a:pt x="1802" y="923"/>
                  </a:lnTo>
                  <a:lnTo>
                    <a:pt x="1799" y="931"/>
                  </a:lnTo>
                  <a:lnTo>
                    <a:pt x="1798" y="934"/>
                  </a:lnTo>
                  <a:lnTo>
                    <a:pt x="1772" y="985"/>
                  </a:lnTo>
                  <a:lnTo>
                    <a:pt x="1747" y="1033"/>
                  </a:lnTo>
                  <a:lnTo>
                    <a:pt x="1727" y="1080"/>
                  </a:lnTo>
                  <a:lnTo>
                    <a:pt x="1709" y="1124"/>
                  </a:lnTo>
                  <a:lnTo>
                    <a:pt x="1694" y="1166"/>
                  </a:lnTo>
                  <a:lnTo>
                    <a:pt x="1681" y="1203"/>
                  </a:lnTo>
                  <a:lnTo>
                    <a:pt x="1670" y="1237"/>
                  </a:lnTo>
                  <a:lnTo>
                    <a:pt x="1661" y="1268"/>
                  </a:lnTo>
                  <a:lnTo>
                    <a:pt x="1654" y="1293"/>
                  </a:lnTo>
                  <a:lnTo>
                    <a:pt x="1650" y="1314"/>
                  </a:lnTo>
                  <a:lnTo>
                    <a:pt x="1647" y="1328"/>
                  </a:lnTo>
                  <a:lnTo>
                    <a:pt x="1644" y="1338"/>
                  </a:lnTo>
                  <a:lnTo>
                    <a:pt x="1644" y="1341"/>
                  </a:lnTo>
                  <a:lnTo>
                    <a:pt x="1640" y="1373"/>
                  </a:lnTo>
                  <a:lnTo>
                    <a:pt x="1637" y="1403"/>
                  </a:lnTo>
                  <a:lnTo>
                    <a:pt x="1636" y="1428"/>
                  </a:lnTo>
                  <a:lnTo>
                    <a:pt x="1636" y="1449"/>
                  </a:lnTo>
                  <a:lnTo>
                    <a:pt x="1636" y="1465"/>
                  </a:lnTo>
                  <a:lnTo>
                    <a:pt x="1637" y="1476"/>
                  </a:lnTo>
                  <a:lnTo>
                    <a:pt x="1637" y="1479"/>
                  </a:lnTo>
                  <a:lnTo>
                    <a:pt x="1630" y="1540"/>
                  </a:lnTo>
                  <a:lnTo>
                    <a:pt x="1623" y="1600"/>
                  </a:lnTo>
                  <a:lnTo>
                    <a:pt x="1614" y="1657"/>
                  </a:lnTo>
                  <a:lnTo>
                    <a:pt x="1605" y="1714"/>
                  </a:lnTo>
                  <a:lnTo>
                    <a:pt x="1595" y="1768"/>
                  </a:lnTo>
                  <a:lnTo>
                    <a:pt x="1585" y="1819"/>
                  </a:lnTo>
                  <a:lnTo>
                    <a:pt x="1575" y="1868"/>
                  </a:lnTo>
                  <a:lnTo>
                    <a:pt x="1567" y="1913"/>
                  </a:lnTo>
                  <a:lnTo>
                    <a:pt x="1557" y="1956"/>
                  </a:lnTo>
                  <a:lnTo>
                    <a:pt x="1548" y="1994"/>
                  </a:lnTo>
                  <a:lnTo>
                    <a:pt x="1540" y="2029"/>
                  </a:lnTo>
                  <a:lnTo>
                    <a:pt x="1533" y="2059"/>
                  </a:lnTo>
                  <a:lnTo>
                    <a:pt x="1526" y="2084"/>
                  </a:lnTo>
                  <a:lnTo>
                    <a:pt x="1521" y="2105"/>
                  </a:lnTo>
                  <a:lnTo>
                    <a:pt x="1517" y="2120"/>
                  </a:lnTo>
                  <a:lnTo>
                    <a:pt x="1514" y="2129"/>
                  </a:lnTo>
                  <a:lnTo>
                    <a:pt x="1514" y="2132"/>
                  </a:lnTo>
                  <a:lnTo>
                    <a:pt x="1493" y="2189"/>
                  </a:lnTo>
                  <a:lnTo>
                    <a:pt x="1473" y="2240"/>
                  </a:lnTo>
                  <a:lnTo>
                    <a:pt x="1455" y="2283"/>
                  </a:lnTo>
                  <a:lnTo>
                    <a:pt x="1435" y="2319"/>
                  </a:lnTo>
                  <a:lnTo>
                    <a:pt x="1418" y="2349"/>
                  </a:lnTo>
                  <a:lnTo>
                    <a:pt x="1400" y="2375"/>
                  </a:lnTo>
                  <a:lnTo>
                    <a:pt x="1384" y="2395"/>
                  </a:lnTo>
                  <a:lnTo>
                    <a:pt x="1367" y="2412"/>
                  </a:lnTo>
                  <a:lnTo>
                    <a:pt x="1353" y="2424"/>
                  </a:lnTo>
                  <a:lnTo>
                    <a:pt x="1340" y="2433"/>
                  </a:lnTo>
                  <a:lnTo>
                    <a:pt x="1327" y="2438"/>
                  </a:lnTo>
                  <a:lnTo>
                    <a:pt x="1316" y="2441"/>
                  </a:lnTo>
                  <a:lnTo>
                    <a:pt x="1307" y="2443"/>
                  </a:lnTo>
                  <a:lnTo>
                    <a:pt x="1298" y="2443"/>
                  </a:lnTo>
                  <a:lnTo>
                    <a:pt x="1291" y="2443"/>
                  </a:lnTo>
                  <a:lnTo>
                    <a:pt x="1287" y="2441"/>
                  </a:lnTo>
                  <a:lnTo>
                    <a:pt x="1284" y="2440"/>
                  </a:lnTo>
                  <a:lnTo>
                    <a:pt x="1283" y="2439"/>
                  </a:lnTo>
                  <a:lnTo>
                    <a:pt x="1268" y="2434"/>
                  </a:lnTo>
                  <a:lnTo>
                    <a:pt x="1255" y="2423"/>
                  </a:lnTo>
                  <a:lnTo>
                    <a:pt x="1243" y="2407"/>
                  </a:lnTo>
                  <a:lnTo>
                    <a:pt x="1232" y="2388"/>
                  </a:lnTo>
                  <a:lnTo>
                    <a:pt x="1224" y="2364"/>
                  </a:lnTo>
                  <a:lnTo>
                    <a:pt x="1215" y="2337"/>
                  </a:lnTo>
                  <a:lnTo>
                    <a:pt x="1207" y="2310"/>
                  </a:lnTo>
                  <a:lnTo>
                    <a:pt x="1201" y="2280"/>
                  </a:lnTo>
                  <a:lnTo>
                    <a:pt x="1194" y="2252"/>
                  </a:lnTo>
                  <a:lnTo>
                    <a:pt x="1190" y="2222"/>
                  </a:lnTo>
                  <a:lnTo>
                    <a:pt x="1185" y="2195"/>
                  </a:lnTo>
                  <a:lnTo>
                    <a:pt x="1182" y="2170"/>
                  </a:lnTo>
                  <a:lnTo>
                    <a:pt x="1180" y="2148"/>
                  </a:lnTo>
                  <a:lnTo>
                    <a:pt x="1177" y="2128"/>
                  </a:lnTo>
                  <a:lnTo>
                    <a:pt x="1176" y="2114"/>
                  </a:lnTo>
                  <a:lnTo>
                    <a:pt x="1175" y="2105"/>
                  </a:lnTo>
                  <a:lnTo>
                    <a:pt x="1175" y="2102"/>
                  </a:lnTo>
                  <a:lnTo>
                    <a:pt x="1174" y="2039"/>
                  </a:lnTo>
                  <a:lnTo>
                    <a:pt x="1172" y="1980"/>
                  </a:lnTo>
                  <a:lnTo>
                    <a:pt x="1169" y="1925"/>
                  </a:lnTo>
                  <a:lnTo>
                    <a:pt x="1163" y="1874"/>
                  </a:lnTo>
                  <a:lnTo>
                    <a:pt x="1158" y="1828"/>
                  </a:lnTo>
                  <a:lnTo>
                    <a:pt x="1152" y="1785"/>
                  </a:lnTo>
                  <a:lnTo>
                    <a:pt x="1146" y="1749"/>
                  </a:lnTo>
                  <a:lnTo>
                    <a:pt x="1139" y="1716"/>
                  </a:lnTo>
                  <a:lnTo>
                    <a:pt x="1134" y="1690"/>
                  </a:lnTo>
                  <a:lnTo>
                    <a:pt x="1129" y="1669"/>
                  </a:lnTo>
                  <a:lnTo>
                    <a:pt x="1125" y="1654"/>
                  </a:lnTo>
                  <a:lnTo>
                    <a:pt x="1123" y="1644"/>
                  </a:lnTo>
                  <a:lnTo>
                    <a:pt x="1122" y="1640"/>
                  </a:lnTo>
                  <a:lnTo>
                    <a:pt x="1113" y="1606"/>
                  </a:lnTo>
                  <a:lnTo>
                    <a:pt x="1102" y="1578"/>
                  </a:lnTo>
                  <a:lnTo>
                    <a:pt x="1089" y="1553"/>
                  </a:lnTo>
                  <a:lnTo>
                    <a:pt x="1074" y="1532"/>
                  </a:lnTo>
                  <a:lnTo>
                    <a:pt x="1058" y="1514"/>
                  </a:lnTo>
                  <a:lnTo>
                    <a:pt x="1042" y="1500"/>
                  </a:lnTo>
                  <a:lnTo>
                    <a:pt x="1024" y="1489"/>
                  </a:lnTo>
                  <a:lnTo>
                    <a:pt x="1008" y="1480"/>
                  </a:lnTo>
                  <a:lnTo>
                    <a:pt x="992" y="1474"/>
                  </a:lnTo>
                  <a:lnTo>
                    <a:pt x="977" y="1469"/>
                  </a:lnTo>
                  <a:lnTo>
                    <a:pt x="964" y="1466"/>
                  </a:lnTo>
                  <a:lnTo>
                    <a:pt x="953" y="1465"/>
                  </a:lnTo>
                  <a:lnTo>
                    <a:pt x="945" y="1464"/>
                  </a:lnTo>
                  <a:lnTo>
                    <a:pt x="940" y="1464"/>
                  </a:lnTo>
                  <a:lnTo>
                    <a:pt x="937" y="1464"/>
                  </a:lnTo>
                  <a:lnTo>
                    <a:pt x="908" y="1464"/>
                  </a:lnTo>
                  <a:lnTo>
                    <a:pt x="883" y="1468"/>
                  </a:lnTo>
                  <a:lnTo>
                    <a:pt x="860" y="1476"/>
                  </a:lnTo>
                  <a:lnTo>
                    <a:pt x="840" y="1487"/>
                  </a:lnTo>
                  <a:lnTo>
                    <a:pt x="822" y="1500"/>
                  </a:lnTo>
                  <a:lnTo>
                    <a:pt x="808" y="1514"/>
                  </a:lnTo>
                  <a:lnTo>
                    <a:pt x="795" y="1530"/>
                  </a:lnTo>
                  <a:lnTo>
                    <a:pt x="785" y="1545"/>
                  </a:lnTo>
                  <a:lnTo>
                    <a:pt x="777" y="1559"/>
                  </a:lnTo>
                  <a:lnTo>
                    <a:pt x="771" y="1574"/>
                  </a:lnTo>
                  <a:lnTo>
                    <a:pt x="766" y="1585"/>
                  </a:lnTo>
                  <a:lnTo>
                    <a:pt x="763" y="1594"/>
                  </a:lnTo>
                  <a:lnTo>
                    <a:pt x="761" y="1600"/>
                  </a:lnTo>
                  <a:lnTo>
                    <a:pt x="761" y="1602"/>
                  </a:lnTo>
                  <a:lnTo>
                    <a:pt x="754" y="1616"/>
                  </a:lnTo>
                  <a:lnTo>
                    <a:pt x="748" y="1637"/>
                  </a:lnTo>
                  <a:lnTo>
                    <a:pt x="741" y="1662"/>
                  </a:lnTo>
                  <a:lnTo>
                    <a:pt x="736" y="1692"/>
                  </a:lnTo>
                  <a:lnTo>
                    <a:pt x="730" y="1726"/>
                  </a:lnTo>
                  <a:lnTo>
                    <a:pt x="725" y="1761"/>
                  </a:lnTo>
                  <a:lnTo>
                    <a:pt x="719" y="1799"/>
                  </a:lnTo>
                  <a:lnTo>
                    <a:pt x="715" y="1838"/>
                  </a:lnTo>
                  <a:lnTo>
                    <a:pt x="711" y="1877"/>
                  </a:lnTo>
                  <a:lnTo>
                    <a:pt x="707" y="1915"/>
                  </a:lnTo>
                  <a:lnTo>
                    <a:pt x="704" y="1953"/>
                  </a:lnTo>
                  <a:lnTo>
                    <a:pt x="701" y="1987"/>
                  </a:lnTo>
                  <a:lnTo>
                    <a:pt x="697" y="2018"/>
                  </a:lnTo>
                  <a:lnTo>
                    <a:pt x="695" y="2046"/>
                  </a:lnTo>
                  <a:lnTo>
                    <a:pt x="694" y="2069"/>
                  </a:lnTo>
                  <a:lnTo>
                    <a:pt x="693" y="2086"/>
                  </a:lnTo>
                  <a:lnTo>
                    <a:pt x="692" y="2097"/>
                  </a:lnTo>
                  <a:lnTo>
                    <a:pt x="692" y="2102"/>
                  </a:lnTo>
                  <a:lnTo>
                    <a:pt x="690" y="2157"/>
                  </a:lnTo>
                  <a:lnTo>
                    <a:pt x="685" y="2205"/>
                  </a:lnTo>
                  <a:lnTo>
                    <a:pt x="680" y="2247"/>
                  </a:lnTo>
                  <a:lnTo>
                    <a:pt x="673" y="2285"/>
                  </a:lnTo>
                  <a:lnTo>
                    <a:pt x="665" y="2318"/>
                  </a:lnTo>
                  <a:lnTo>
                    <a:pt x="657" y="2345"/>
                  </a:lnTo>
                  <a:lnTo>
                    <a:pt x="648" y="2368"/>
                  </a:lnTo>
                  <a:lnTo>
                    <a:pt x="639" y="2387"/>
                  </a:lnTo>
                  <a:lnTo>
                    <a:pt x="629" y="2402"/>
                  </a:lnTo>
                  <a:lnTo>
                    <a:pt x="622" y="2414"/>
                  </a:lnTo>
                  <a:lnTo>
                    <a:pt x="613" y="2424"/>
                  </a:lnTo>
                  <a:lnTo>
                    <a:pt x="606" y="2430"/>
                  </a:lnTo>
                  <a:lnTo>
                    <a:pt x="600" y="2435"/>
                  </a:lnTo>
                  <a:lnTo>
                    <a:pt x="595" y="2438"/>
                  </a:lnTo>
                  <a:lnTo>
                    <a:pt x="593" y="2439"/>
                  </a:lnTo>
                  <a:lnTo>
                    <a:pt x="592" y="2439"/>
                  </a:lnTo>
                  <a:lnTo>
                    <a:pt x="566" y="2439"/>
                  </a:lnTo>
                  <a:lnTo>
                    <a:pt x="543" y="2434"/>
                  </a:lnTo>
                  <a:lnTo>
                    <a:pt x="520" y="2423"/>
                  </a:lnTo>
                  <a:lnTo>
                    <a:pt x="500" y="2407"/>
                  </a:lnTo>
                  <a:lnTo>
                    <a:pt x="481" y="2389"/>
                  </a:lnTo>
                  <a:lnTo>
                    <a:pt x="464" y="2368"/>
                  </a:lnTo>
                  <a:lnTo>
                    <a:pt x="450" y="2346"/>
                  </a:lnTo>
                  <a:lnTo>
                    <a:pt x="435" y="2323"/>
                  </a:lnTo>
                  <a:lnTo>
                    <a:pt x="424" y="2300"/>
                  </a:lnTo>
                  <a:lnTo>
                    <a:pt x="415" y="2278"/>
                  </a:lnTo>
                  <a:lnTo>
                    <a:pt x="407" y="2258"/>
                  </a:lnTo>
                  <a:lnTo>
                    <a:pt x="400" y="2242"/>
                  </a:lnTo>
                  <a:lnTo>
                    <a:pt x="396" y="2228"/>
                  </a:lnTo>
                  <a:lnTo>
                    <a:pt x="393" y="2220"/>
                  </a:lnTo>
                  <a:lnTo>
                    <a:pt x="392" y="2217"/>
                  </a:lnTo>
                  <a:lnTo>
                    <a:pt x="380" y="2185"/>
                  </a:lnTo>
                  <a:lnTo>
                    <a:pt x="367" y="2149"/>
                  </a:lnTo>
                  <a:lnTo>
                    <a:pt x="355" y="2110"/>
                  </a:lnTo>
                  <a:lnTo>
                    <a:pt x="343" y="2071"/>
                  </a:lnTo>
                  <a:lnTo>
                    <a:pt x="332" y="2029"/>
                  </a:lnTo>
                  <a:lnTo>
                    <a:pt x="323" y="1987"/>
                  </a:lnTo>
                  <a:lnTo>
                    <a:pt x="312" y="1944"/>
                  </a:lnTo>
                  <a:lnTo>
                    <a:pt x="303" y="1901"/>
                  </a:lnTo>
                  <a:lnTo>
                    <a:pt x="294" y="1861"/>
                  </a:lnTo>
                  <a:lnTo>
                    <a:pt x="286" y="1821"/>
                  </a:lnTo>
                  <a:lnTo>
                    <a:pt x="279" y="1784"/>
                  </a:lnTo>
                  <a:lnTo>
                    <a:pt x="272" y="1750"/>
                  </a:lnTo>
                  <a:lnTo>
                    <a:pt x="267" y="1719"/>
                  </a:lnTo>
                  <a:lnTo>
                    <a:pt x="262" y="1692"/>
                  </a:lnTo>
                  <a:lnTo>
                    <a:pt x="259" y="1671"/>
                  </a:lnTo>
                  <a:lnTo>
                    <a:pt x="256" y="1655"/>
                  </a:lnTo>
                  <a:lnTo>
                    <a:pt x="255" y="1644"/>
                  </a:lnTo>
                  <a:lnTo>
                    <a:pt x="253" y="1640"/>
                  </a:lnTo>
                  <a:lnTo>
                    <a:pt x="246" y="1598"/>
                  </a:lnTo>
                  <a:lnTo>
                    <a:pt x="240" y="1555"/>
                  </a:lnTo>
                  <a:lnTo>
                    <a:pt x="236" y="1514"/>
                  </a:lnTo>
                  <a:lnTo>
                    <a:pt x="234" y="1477"/>
                  </a:lnTo>
                  <a:lnTo>
                    <a:pt x="232" y="1442"/>
                  </a:lnTo>
                  <a:lnTo>
                    <a:pt x="230" y="1411"/>
                  </a:lnTo>
                  <a:lnTo>
                    <a:pt x="229" y="1385"/>
                  </a:lnTo>
                  <a:lnTo>
                    <a:pt x="229" y="1363"/>
                  </a:lnTo>
                  <a:lnTo>
                    <a:pt x="230" y="1347"/>
                  </a:lnTo>
                  <a:lnTo>
                    <a:pt x="230" y="1337"/>
                  </a:lnTo>
                  <a:lnTo>
                    <a:pt x="230" y="1334"/>
                  </a:lnTo>
                  <a:lnTo>
                    <a:pt x="218" y="1279"/>
                  </a:lnTo>
                  <a:lnTo>
                    <a:pt x="205" y="1228"/>
                  </a:lnTo>
                  <a:lnTo>
                    <a:pt x="192" y="1182"/>
                  </a:lnTo>
                  <a:lnTo>
                    <a:pt x="180" y="1142"/>
                  </a:lnTo>
                  <a:lnTo>
                    <a:pt x="169" y="1106"/>
                  </a:lnTo>
                  <a:lnTo>
                    <a:pt x="158" y="1075"/>
                  </a:lnTo>
                  <a:lnTo>
                    <a:pt x="149" y="1050"/>
                  </a:lnTo>
                  <a:lnTo>
                    <a:pt x="142" y="1029"/>
                  </a:lnTo>
                  <a:lnTo>
                    <a:pt x="136" y="1015"/>
                  </a:lnTo>
                  <a:lnTo>
                    <a:pt x="132" y="1006"/>
                  </a:lnTo>
                  <a:lnTo>
                    <a:pt x="131" y="1004"/>
                  </a:lnTo>
                  <a:lnTo>
                    <a:pt x="102" y="939"/>
                  </a:lnTo>
                  <a:lnTo>
                    <a:pt x="77" y="879"/>
                  </a:lnTo>
                  <a:lnTo>
                    <a:pt x="57" y="822"/>
                  </a:lnTo>
                  <a:lnTo>
                    <a:pt x="41" y="769"/>
                  </a:lnTo>
                  <a:lnTo>
                    <a:pt x="29" y="722"/>
                  </a:lnTo>
                  <a:lnTo>
                    <a:pt x="19" y="678"/>
                  </a:lnTo>
                  <a:lnTo>
                    <a:pt x="11" y="641"/>
                  </a:lnTo>
                  <a:lnTo>
                    <a:pt x="6" y="609"/>
                  </a:lnTo>
                  <a:lnTo>
                    <a:pt x="2" y="584"/>
                  </a:lnTo>
                  <a:lnTo>
                    <a:pt x="1" y="565"/>
                  </a:lnTo>
                  <a:lnTo>
                    <a:pt x="0" y="555"/>
                  </a:lnTo>
                  <a:lnTo>
                    <a:pt x="0" y="550"/>
                  </a:lnTo>
                  <a:lnTo>
                    <a:pt x="0" y="493"/>
                  </a:lnTo>
                  <a:lnTo>
                    <a:pt x="4" y="442"/>
                  </a:lnTo>
                  <a:lnTo>
                    <a:pt x="10" y="393"/>
                  </a:lnTo>
                  <a:lnTo>
                    <a:pt x="19" y="350"/>
                  </a:lnTo>
                  <a:lnTo>
                    <a:pt x="30" y="309"/>
                  </a:lnTo>
                  <a:lnTo>
                    <a:pt x="42" y="273"/>
                  </a:lnTo>
                  <a:lnTo>
                    <a:pt x="55" y="241"/>
                  </a:lnTo>
                  <a:lnTo>
                    <a:pt x="69" y="212"/>
                  </a:lnTo>
                  <a:lnTo>
                    <a:pt x="85" y="186"/>
                  </a:lnTo>
                  <a:lnTo>
                    <a:pt x="99" y="164"/>
                  </a:lnTo>
                  <a:lnTo>
                    <a:pt x="113" y="146"/>
                  </a:lnTo>
                  <a:lnTo>
                    <a:pt x="126" y="130"/>
                  </a:lnTo>
                  <a:lnTo>
                    <a:pt x="137" y="118"/>
                  </a:lnTo>
                  <a:lnTo>
                    <a:pt x="147" y="109"/>
                  </a:lnTo>
                  <a:lnTo>
                    <a:pt x="155" y="102"/>
                  </a:lnTo>
                  <a:lnTo>
                    <a:pt x="160" y="99"/>
                  </a:lnTo>
                  <a:lnTo>
                    <a:pt x="161" y="96"/>
                  </a:lnTo>
                  <a:lnTo>
                    <a:pt x="184" y="71"/>
                  </a:lnTo>
                  <a:lnTo>
                    <a:pt x="210" y="52"/>
                  </a:lnTo>
                  <a:lnTo>
                    <a:pt x="238" y="34"/>
                  </a:lnTo>
                  <a:lnTo>
                    <a:pt x="269" y="22"/>
                  </a:lnTo>
                  <a:lnTo>
                    <a:pt x="302" y="12"/>
                  </a:lnTo>
                  <a:lnTo>
                    <a:pt x="336" y="6"/>
                  </a:lnTo>
                  <a:lnTo>
                    <a:pt x="370" y="1"/>
                  </a:lnTo>
                  <a:lnTo>
                    <a:pt x="4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EBC2FC6-AD39-486A-B898-66876F14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310" y="2174359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0" name="Rectangle 1">
              <a:extLst>
                <a:ext uri="{FF2B5EF4-FFF2-40B4-BE49-F238E27FC236}">
                  <a16:creationId xmlns:a16="http://schemas.microsoft.com/office/drawing/2014/main" id="{0C6CB339-0088-47B7-9FDA-8BC1D9573B32}"/>
                </a:ext>
              </a:extLst>
            </p:cNvPr>
            <p:cNvSpPr/>
            <p:nvPr/>
          </p:nvSpPr>
          <p:spPr>
            <a:xfrm>
              <a:off x="4487050" y="76423"/>
              <a:ext cx="278849" cy="277149"/>
            </a:xfrm>
            <a:custGeom>
              <a:avLst/>
              <a:gdLst/>
              <a:ahLst/>
              <a:cxnLst/>
              <a:rect l="l" t="t" r="r" b="b"/>
              <a:pathLst>
                <a:path w="3984740" h="3960440">
                  <a:moveTo>
                    <a:pt x="3524979" y="3362640"/>
                  </a:moveTo>
                  <a:cubicBezTo>
                    <a:pt x="3498469" y="3362640"/>
                    <a:pt x="3476978" y="3384131"/>
                    <a:pt x="3476978" y="3410641"/>
                  </a:cubicBezTo>
                  <a:lnTo>
                    <a:pt x="3476978" y="3602639"/>
                  </a:lnTo>
                  <a:cubicBezTo>
                    <a:pt x="3476978" y="3629149"/>
                    <a:pt x="3498469" y="3650640"/>
                    <a:pt x="3524979" y="3650640"/>
                  </a:cubicBezTo>
                  <a:lnTo>
                    <a:pt x="3716977" y="3650640"/>
                  </a:lnTo>
                  <a:cubicBezTo>
                    <a:pt x="3743487" y="3650640"/>
                    <a:pt x="3764978" y="3629149"/>
                    <a:pt x="3764978" y="3602639"/>
                  </a:cubicBezTo>
                  <a:lnTo>
                    <a:pt x="3764978" y="3410641"/>
                  </a:lnTo>
                  <a:cubicBezTo>
                    <a:pt x="3764978" y="3384131"/>
                    <a:pt x="3743487" y="3362640"/>
                    <a:pt x="3716977" y="3362640"/>
                  </a:cubicBezTo>
                  <a:close/>
                  <a:moveTo>
                    <a:pt x="650690" y="3362640"/>
                  </a:moveTo>
                  <a:cubicBezTo>
                    <a:pt x="624180" y="3362640"/>
                    <a:pt x="602689" y="3384131"/>
                    <a:pt x="602689" y="3410641"/>
                  </a:cubicBezTo>
                  <a:lnTo>
                    <a:pt x="602689" y="3602639"/>
                  </a:lnTo>
                  <a:cubicBezTo>
                    <a:pt x="602689" y="3629149"/>
                    <a:pt x="624180" y="3650640"/>
                    <a:pt x="650690" y="3650640"/>
                  </a:cubicBezTo>
                  <a:lnTo>
                    <a:pt x="842688" y="3650640"/>
                  </a:lnTo>
                  <a:cubicBezTo>
                    <a:pt x="869198" y="3650640"/>
                    <a:pt x="890689" y="3629149"/>
                    <a:pt x="890689" y="3602639"/>
                  </a:cubicBezTo>
                  <a:lnTo>
                    <a:pt x="890689" y="3410641"/>
                  </a:lnTo>
                  <a:cubicBezTo>
                    <a:pt x="890689" y="3384131"/>
                    <a:pt x="869198" y="3362640"/>
                    <a:pt x="842688" y="3362640"/>
                  </a:cubicBezTo>
                  <a:close/>
                  <a:moveTo>
                    <a:pt x="3086046" y="3362639"/>
                  </a:moveTo>
                  <a:cubicBezTo>
                    <a:pt x="3059536" y="3362639"/>
                    <a:pt x="3038045" y="3384130"/>
                    <a:pt x="3038045" y="3410640"/>
                  </a:cubicBezTo>
                  <a:lnTo>
                    <a:pt x="3038045" y="3602638"/>
                  </a:lnTo>
                  <a:cubicBezTo>
                    <a:pt x="3038045" y="3629148"/>
                    <a:pt x="3059536" y="3650639"/>
                    <a:pt x="3086046" y="3650639"/>
                  </a:cubicBezTo>
                  <a:lnTo>
                    <a:pt x="3278044" y="3650639"/>
                  </a:lnTo>
                  <a:cubicBezTo>
                    <a:pt x="3304554" y="3650639"/>
                    <a:pt x="3326045" y="3629148"/>
                    <a:pt x="3326045" y="3602638"/>
                  </a:cubicBezTo>
                  <a:lnTo>
                    <a:pt x="3326045" y="3410640"/>
                  </a:lnTo>
                  <a:cubicBezTo>
                    <a:pt x="3326045" y="3384130"/>
                    <a:pt x="3304554" y="3362639"/>
                    <a:pt x="3278044" y="3362639"/>
                  </a:cubicBezTo>
                  <a:close/>
                  <a:moveTo>
                    <a:pt x="211757" y="3362639"/>
                  </a:moveTo>
                  <a:cubicBezTo>
                    <a:pt x="185247" y="3362639"/>
                    <a:pt x="163756" y="3384130"/>
                    <a:pt x="163756" y="3410640"/>
                  </a:cubicBezTo>
                  <a:lnTo>
                    <a:pt x="163756" y="3602638"/>
                  </a:lnTo>
                  <a:cubicBezTo>
                    <a:pt x="163756" y="3629148"/>
                    <a:pt x="185247" y="3650639"/>
                    <a:pt x="211757" y="3650639"/>
                  </a:cubicBezTo>
                  <a:lnTo>
                    <a:pt x="403755" y="3650639"/>
                  </a:lnTo>
                  <a:cubicBezTo>
                    <a:pt x="430265" y="3650639"/>
                    <a:pt x="451756" y="3629148"/>
                    <a:pt x="451756" y="3602638"/>
                  </a:cubicBezTo>
                  <a:lnTo>
                    <a:pt x="451756" y="3410640"/>
                  </a:lnTo>
                  <a:cubicBezTo>
                    <a:pt x="451756" y="3384130"/>
                    <a:pt x="430265" y="3362639"/>
                    <a:pt x="403755" y="3362639"/>
                  </a:cubicBezTo>
                  <a:close/>
                  <a:moveTo>
                    <a:pt x="1716487" y="2922775"/>
                  </a:moveTo>
                  <a:lnTo>
                    <a:pt x="1716487" y="3786871"/>
                  </a:lnTo>
                  <a:lnTo>
                    <a:pt x="2220543" y="3786871"/>
                  </a:lnTo>
                  <a:lnTo>
                    <a:pt x="2220543" y="2922775"/>
                  </a:lnTo>
                  <a:close/>
                  <a:moveTo>
                    <a:pt x="3524979" y="2889857"/>
                  </a:moveTo>
                  <a:cubicBezTo>
                    <a:pt x="3498469" y="2889857"/>
                    <a:pt x="3476978" y="2911348"/>
                    <a:pt x="3476978" y="2937858"/>
                  </a:cubicBezTo>
                  <a:lnTo>
                    <a:pt x="3476978" y="3129856"/>
                  </a:lnTo>
                  <a:cubicBezTo>
                    <a:pt x="3476978" y="3156366"/>
                    <a:pt x="3498469" y="3177857"/>
                    <a:pt x="3524979" y="3177857"/>
                  </a:cubicBezTo>
                  <a:lnTo>
                    <a:pt x="3716977" y="3177857"/>
                  </a:lnTo>
                  <a:cubicBezTo>
                    <a:pt x="3743487" y="3177857"/>
                    <a:pt x="3764978" y="3156366"/>
                    <a:pt x="3764978" y="3129856"/>
                  </a:cubicBezTo>
                  <a:lnTo>
                    <a:pt x="3764978" y="2937858"/>
                  </a:lnTo>
                  <a:cubicBezTo>
                    <a:pt x="3764978" y="2911348"/>
                    <a:pt x="3743487" y="2889857"/>
                    <a:pt x="3716977" y="2889857"/>
                  </a:cubicBezTo>
                  <a:close/>
                  <a:moveTo>
                    <a:pt x="650690" y="2889857"/>
                  </a:moveTo>
                  <a:cubicBezTo>
                    <a:pt x="624180" y="2889857"/>
                    <a:pt x="602689" y="2911348"/>
                    <a:pt x="602689" y="2937858"/>
                  </a:cubicBezTo>
                  <a:lnTo>
                    <a:pt x="602689" y="3129856"/>
                  </a:lnTo>
                  <a:cubicBezTo>
                    <a:pt x="602689" y="3156366"/>
                    <a:pt x="624180" y="3177857"/>
                    <a:pt x="650690" y="3177857"/>
                  </a:cubicBezTo>
                  <a:lnTo>
                    <a:pt x="842688" y="3177857"/>
                  </a:lnTo>
                  <a:cubicBezTo>
                    <a:pt x="869198" y="3177857"/>
                    <a:pt x="890689" y="3156366"/>
                    <a:pt x="890689" y="3129856"/>
                  </a:cubicBezTo>
                  <a:lnTo>
                    <a:pt x="890689" y="2937858"/>
                  </a:lnTo>
                  <a:cubicBezTo>
                    <a:pt x="890689" y="2911348"/>
                    <a:pt x="869198" y="2889857"/>
                    <a:pt x="842688" y="2889857"/>
                  </a:cubicBezTo>
                  <a:close/>
                  <a:moveTo>
                    <a:pt x="3086046" y="2889856"/>
                  </a:moveTo>
                  <a:cubicBezTo>
                    <a:pt x="3059536" y="2889856"/>
                    <a:pt x="3038045" y="2911347"/>
                    <a:pt x="3038045" y="2937857"/>
                  </a:cubicBezTo>
                  <a:lnTo>
                    <a:pt x="3038045" y="3129855"/>
                  </a:lnTo>
                  <a:cubicBezTo>
                    <a:pt x="3038045" y="3156365"/>
                    <a:pt x="3059536" y="3177856"/>
                    <a:pt x="3086046" y="3177856"/>
                  </a:cubicBezTo>
                  <a:lnTo>
                    <a:pt x="3278044" y="3177856"/>
                  </a:lnTo>
                  <a:cubicBezTo>
                    <a:pt x="3304554" y="3177856"/>
                    <a:pt x="3326045" y="3156365"/>
                    <a:pt x="3326045" y="3129855"/>
                  </a:cubicBezTo>
                  <a:lnTo>
                    <a:pt x="3326045" y="2937857"/>
                  </a:lnTo>
                  <a:cubicBezTo>
                    <a:pt x="3326045" y="2911347"/>
                    <a:pt x="3304554" y="2889856"/>
                    <a:pt x="3278044" y="2889856"/>
                  </a:cubicBezTo>
                  <a:close/>
                  <a:moveTo>
                    <a:pt x="211757" y="2889856"/>
                  </a:moveTo>
                  <a:cubicBezTo>
                    <a:pt x="185247" y="2889856"/>
                    <a:pt x="163756" y="2911347"/>
                    <a:pt x="163756" y="2937857"/>
                  </a:cubicBezTo>
                  <a:lnTo>
                    <a:pt x="163756" y="3129855"/>
                  </a:lnTo>
                  <a:cubicBezTo>
                    <a:pt x="163756" y="3156365"/>
                    <a:pt x="185247" y="3177856"/>
                    <a:pt x="211757" y="3177856"/>
                  </a:cubicBezTo>
                  <a:lnTo>
                    <a:pt x="403755" y="3177856"/>
                  </a:lnTo>
                  <a:cubicBezTo>
                    <a:pt x="430265" y="3177856"/>
                    <a:pt x="451756" y="3156365"/>
                    <a:pt x="451756" y="3129855"/>
                  </a:cubicBezTo>
                  <a:lnTo>
                    <a:pt x="451756" y="2937857"/>
                  </a:lnTo>
                  <a:cubicBezTo>
                    <a:pt x="451756" y="2911347"/>
                    <a:pt x="430265" y="2889856"/>
                    <a:pt x="403755" y="2889856"/>
                  </a:cubicBezTo>
                  <a:close/>
                  <a:moveTo>
                    <a:pt x="3524979" y="2417074"/>
                  </a:moveTo>
                  <a:cubicBezTo>
                    <a:pt x="3498469" y="2417074"/>
                    <a:pt x="3476978" y="2438565"/>
                    <a:pt x="3476978" y="2465075"/>
                  </a:cubicBezTo>
                  <a:lnTo>
                    <a:pt x="3476978" y="2657073"/>
                  </a:lnTo>
                  <a:cubicBezTo>
                    <a:pt x="3476978" y="2683583"/>
                    <a:pt x="3498469" y="2705074"/>
                    <a:pt x="3524979" y="2705074"/>
                  </a:cubicBezTo>
                  <a:lnTo>
                    <a:pt x="3716977" y="2705074"/>
                  </a:lnTo>
                  <a:cubicBezTo>
                    <a:pt x="3743487" y="2705074"/>
                    <a:pt x="3764978" y="2683583"/>
                    <a:pt x="3764978" y="2657073"/>
                  </a:cubicBezTo>
                  <a:lnTo>
                    <a:pt x="3764978" y="2465075"/>
                  </a:lnTo>
                  <a:cubicBezTo>
                    <a:pt x="3764978" y="2438565"/>
                    <a:pt x="3743487" y="2417074"/>
                    <a:pt x="3716977" y="2417074"/>
                  </a:cubicBezTo>
                  <a:close/>
                  <a:moveTo>
                    <a:pt x="650690" y="2417074"/>
                  </a:moveTo>
                  <a:cubicBezTo>
                    <a:pt x="624180" y="2417074"/>
                    <a:pt x="602689" y="2438565"/>
                    <a:pt x="602689" y="2465075"/>
                  </a:cubicBezTo>
                  <a:lnTo>
                    <a:pt x="602689" y="2657073"/>
                  </a:lnTo>
                  <a:cubicBezTo>
                    <a:pt x="602689" y="2683583"/>
                    <a:pt x="624180" y="2705074"/>
                    <a:pt x="650690" y="2705074"/>
                  </a:cubicBezTo>
                  <a:lnTo>
                    <a:pt x="842688" y="2705074"/>
                  </a:lnTo>
                  <a:cubicBezTo>
                    <a:pt x="869198" y="2705074"/>
                    <a:pt x="890689" y="2683583"/>
                    <a:pt x="890689" y="2657073"/>
                  </a:cubicBezTo>
                  <a:lnTo>
                    <a:pt x="890689" y="2465075"/>
                  </a:lnTo>
                  <a:cubicBezTo>
                    <a:pt x="890689" y="2438565"/>
                    <a:pt x="869198" y="2417074"/>
                    <a:pt x="842688" y="2417074"/>
                  </a:cubicBezTo>
                  <a:close/>
                  <a:moveTo>
                    <a:pt x="3086046" y="2417073"/>
                  </a:moveTo>
                  <a:cubicBezTo>
                    <a:pt x="3059536" y="2417073"/>
                    <a:pt x="3038045" y="2438564"/>
                    <a:pt x="3038045" y="2465074"/>
                  </a:cubicBezTo>
                  <a:lnTo>
                    <a:pt x="3038045" y="2657072"/>
                  </a:lnTo>
                  <a:cubicBezTo>
                    <a:pt x="3038045" y="2683582"/>
                    <a:pt x="3059536" y="2705073"/>
                    <a:pt x="3086046" y="2705073"/>
                  </a:cubicBezTo>
                  <a:lnTo>
                    <a:pt x="3278044" y="2705073"/>
                  </a:lnTo>
                  <a:cubicBezTo>
                    <a:pt x="3304554" y="2705073"/>
                    <a:pt x="3326045" y="2683582"/>
                    <a:pt x="3326045" y="2657072"/>
                  </a:cubicBezTo>
                  <a:lnTo>
                    <a:pt x="3326045" y="2465074"/>
                  </a:lnTo>
                  <a:cubicBezTo>
                    <a:pt x="3326045" y="2438564"/>
                    <a:pt x="3304554" y="2417073"/>
                    <a:pt x="3278044" y="2417073"/>
                  </a:cubicBezTo>
                  <a:close/>
                  <a:moveTo>
                    <a:pt x="211757" y="2417073"/>
                  </a:moveTo>
                  <a:cubicBezTo>
                    <a:pt x="185247" y="2417073"/>
                    <a:pt x="163756" y="2438564"/>
                    <a:pt x="163756" y="2465074"/>
                  </a:cubicBezTo>
                  <a:lnTo>
                    <a:pt x="163756" y="2657072"/>
                  </a:lnTo>
                  <a:cubicBezTo>
                    <a:pt x="163756" y="2683582"/>
                    <a:pt x="185247" y="2705073"/>
                    <a:pt x="211757" y="2705073"/>
                  </a:cubicBezTo>
                  <a:lnTo>
                    <a:pt x="403755" y="2705073"/>
                  </a:lnTo>
                  <a:cubicBezTo>
                    <a:pt x="430265" y="2705073"/>
                    <a:pt x="451756" y="2683582"/>
                    <a:pt x="451756" y="2657072"/>
                  </a:cubicBezTo>
                  <a:lnTo>
                    <a:pt x="451756" y="2465074"/>
                  </a:lnTo>
                  <a:cubicBezTo>
                    <a:pt x="451756" y="2438564"/>
                    <a:pt x="430265" y="2417073"/>
                    <a:pt x="403755" y="2417073"/>
                  </a:cubicBezTo>
                  <a:close/>
                  <a:moveTo>
                    <a:pt x="1872516" y="2415464"/>
                  </a:moveTo>
                  <a:cubicBezTo>
                    <a:pt x="1846006" y="2415464"/>
                    <a:pt x="1824515" y="2436955"/>
                    <a:pt x="1824515" y="2463465"/>
                  </a:cubicBezTo>
                  <a:lnTo>
                    <a:pt x="1824515" y="2655463"/>
                  </a:lnTo>
                  <a:cubicBezTo>
                    <a:pt x="1824515" y="2681973"/>
                    <a:pt x="1846006" y="2703464"/>
                    <a:pt x="1872516" y="2703464"/>
                  </a:cubicBezTo>
                  <a:lnTo>
                    <a:pt x="2064514" y="2703464"/>
                  </a:lnTo>
                  <a:cubicBezTo>
                    <a:pt x="2091024" y="2703464"/>
                    <a:pt x="2112515" y="2681973"/>
                    <a:pt x="2112515" y="2655463"/>
                  </a:cubicBezTo>
                  <a:lnTo>
                    <a:pt x="2112515" y="2463465"/>
                  </a:lnTo>
                  <a:cubicBezTo>
                    <a:pt x="2112515" y="2436955"/>
                    <a:pt x="2091024" y="2415464"/>
                    <a:pt x="2064514" y="2415464"/>
                  </a:cubicBezTo>
                  <a:close/>
                  <a:moveTo>
                    <a:pt x="2324630" y="2415463"/>
                  </a:moveTo>
                  <a:cubicBezTo>
                    <a:pt x="2298120" y="2415463"/>
                    <a:pt x="2276629" y="2436954"/>
                    <a:pt x="2276629" y="2463464"/>
                  </a:cubicBezTo>
                  <a:lnTo>
                    <a:pt x="2276629" y="2655462"/>
                  </a:lnTo>
                  <a:cubicBezTo>
                    <a:pt x="2276629" y="2681972"/>
                    <a:pt x="2298120" y="2703463"/>
                    <a:pt x="2324630" y="2703463"/>
                  </a:cubicBezTo>
                  <a:lnTo>
                    <a:pt x="2516628" y="2703463"/>
                  </a:lnTo>
                  <a:cubicBezTo>
                    <a:pt x="2543138" y="2703463"/>
                    <a:pt x="2564629" y="2681972"/>
                    <a:pt x="2564629" y="2655462"/>
                  </a:cubicBezTo>
                  <a:lnTo>
                    <a:pt x="2564629" y="2463464"/>
                  </a:lnTo>
                  <a:cubicBezTo>
                    <a:pt x="2564629" y="2436954"/>
                    <a:pt x="2543138" y="2415463"/>
                    <a:pt x="2516628" y="2415463"/>
                  </a:cubicBezTo>
                  <a:close/>
                  <a:moveTo>
                    <a:pt x="1433583" y="2415463"/>
                  </a:moveTo>
                  <a:cubicBezTo>
                    <a:pt x="1407073" y="2415463"/>
                    <a:pt x="1385582" y="2436954"/>
                    <a:pt x="1385582" y="2463464"/>
                  </a:cubicBezTo>
                  <a:lnTo>
                    <a:pt x="1385582" y="2655462"/>
                  </a:lnTo>
                  <a:cubicBezTo>
                    <a:pt x="1385582" y="2681972"/>
                    <a:pt x="1407073" y="2703463"/>
                    <a:pt x="1433583" y="2703463"/>
                  </a:cubicBezTo>
                  <a:lnTo>
                    <a:pt x="1625581" y="2703463"/>
                  </a:lnTo>
                  <a:cubicBezTo>
                    <a:pt x="1652091" y="2703463"/>
                    <a:pt x="1673582" y="2681972"/>
                    <a:pt x="1673582" y="2655462"/>
                  </a:cubicBezTo>
                  <a:lnTo>
                    <a:pt x="1673582" y="2463464"/>
                  </a:lnTo>
                  <a:cubicBezTo>
                    <a:pt x="1673582" y="2436954"/>
                    <a:pt x="1652091" y="2415463"/>
                    <a:pt x="1625581" y="2415463"/>
                  </a:cubicBezTo>
                  <a:close/>
                  <a:moveTo>
                    <a:pt x="3524979" y="1944291"/>
                  </a:moveTo>
                  <a:cubicBezTo>
                    <a:pt x="3498469" y="1944291"/>
                    <a:pt x="3476978" y="1965782"/>
                    <a:pt x="3476978" y="1992292"/>
                  </a:cubicBezTo>
                  <a:lnTo>
                    <a:pt x="3476978" y="2184290"/>
                  </a:lnTo>
                  <a:cubicBezTo>
                    <a:pt x="3476978" y="2210800"/>
                    <a:pt x="3498469" y="2232291"/>
                    <a:pt x="3524979" y="2232291"/>
                  </a:cubicBezTo>
                  <a:lnTo>
                    <a:pt x="3716977" y="2232291"/>
                  </a:lnTo>
                  <a:cubicBezTo>
                    <a:pt x="3743487" y="2232291"/>
                    <a:pt x="3764978" y="2210800"/>
                    <a:pt x="3764978" y="2184290"/>
                  </a:cubicBezTo>
                  <a:lnTo>
                    <a:pt x="3764978" y="1992292"/>
                  </a:lnTo>
                  <a:cubicBezTo>
                    <a:pt x="3764978" y="1965782"/>
                    <a:pt x="3743487" y="1944291"/>
                    <a:pt x="3716977" y="1944291"/>
                  </a:cubicBezTo>
                  <a:close/>
                  <a:moveTo>
                    <a:pt x="650690" y="1944291"/>
                  </a:moveTo>
                  <a:cubicBezTo>
                    <a:pt x="624180" y="1944291"/>
                    <a:pt x="602689" y="1965782"/>
                    <a:pt x="602689" y="1992292"/>
                  </a:cubicBezTo>
                  <a:lnTo>
                    <a:pt x="602689" y="2184290"/>
                  </a:lnTo>
                  <a:cubicBezTo>
                    <a:pt x="602689" y="2210800"/>
                    <a:pt x="624180" y="2232291"/>
                    <a:pt x="650690" y="2232291"/>
                  </a:cubicBezTo>
                  <a:lnTo>
                    <a:pt x="842688" y="2232291"/>
                  </a:lnTo>
                  <a:cubicBezTo>
                    <a:pt x="869198" y="2232291"/>
                    <a:pt x="890689" y="2210800"/>
                    <a:pt x="890689" y="2184290"/>
                  </a:cubicBezTo>
                  <a:lnTo>
                    <a:pt x="890689" y="1992292"/>
                  </a:lnTo>
                  <a:cubicBezTo>
                    <a:pt x="890689" y="1965782"/>
                    <a:pt x="869198" y="1944291"/>
                    <a:pt x="842688" y="1944291"/>
                  </a:cubicBezTo>
                  <a:close/>
                  <a:moveTo>
                    <a:pt x="3086046" y="1944290"/>
                  </a:moveTo>
                  <a:cubicBezTo>
                    <a:pt x="3059536" y="1944290"/>
                    <a:pt x="3038045" y="1965781"/>
                    <a:pt x="3038045" y="1992291"/>
                  </a:cubicBezTo>
                  <a:lnTo>
                    <a:pt x="3038045" y="2184289"/>
                  </a:lnTo>
                  <a:cubicBezTo>
                    <a:pt x="3038045" y="2210799"/>
                    <a:pt x="3059536" y="2232290"/>
                    <a:pt x="3086046" y="2232290"/>
                  </a:cubicBezTo>
                  <a:lnTo>
                    <a:pt x="3278044" y="2232290"/>
                  </a:lnTo>
                  <a:cubicBezTo>
                    <a:pt x="3304554" y="2232290"/>
                    <a:pt x="3326045" y="2210799"/>
                    <a:pt x="3326045" y="2184289"/>
                  </a:cubicBezTo>
                  <a:lnTo>
                    <a:pt x="3326045" y="1992291"/>
                  </a:lnTo>
                  <a:cubicBezTo>
                    <a:pt x="3326045" y="1965781"/>
                    <a:pt x="3304554" y="1944290"/>
                    <a:pt x="3278044" y="1944290"/>
                  </a:cubicBezTo>
                  <a:close/>
                  <a:moveTo>
                    <a:pt x="211757" y="1944290"/>
                  </a:moveTo>
                  <a:cubicBezTo>
                    <a:pt x="185247" y="1944290"/>
                    <a:pt x="163756" y="1965781"/>
                    <a:pt x="163756" y="1992291"/>
                  </a:cubicBezTo>
                  <a:lnTo>
                    <a:pt x="163756" y="2184289"/>
                  </a:lnTo>
                  <a:cubicBezTo>
                    <a:pt x="163756" y="2210799"/>
                    <a:pt x="185247" y="2232290"/>
                    <a:pt x="211757" y="2232290"/>
                  </a:cubicBezTo>
                  <a:lnTo>
                    <a:pt x="403755" y="2232290"/>
                  </a:lnTo>
                  <a:cubicBezTo>
                    <a:pt x="430265" y="2232290"/>
                    <a:pt x="451756" y="2210799"/>
                    <a:pt x="451756" y="2184289"/>
                  </a:cubicBezTo>
                  <a:lnTo>
                    <a:pt x="451756" y="1992291"/>
                  </a:lnTo>
                  <a:cubicBezTo>
                    <a:pt x="451756" y="1965781"/>
                    <a:pt x="430265" y="1944290"/>
                    <a:pt x="403755" y="1944290"/>
                  </a:cubicBezTo>
                  <a:close/>
                  <a:moveTo>
                    <a:pt x="1872516" y="1944289"/>
                  </a:moveTo>
                  <a:cubicBezTo>
                    <a:pt x="1846006" y="1944289"/>
                    <a:pt x="1824515" y="1965780"/>
                    <a:pt x="1824515" y="1992290"/>
                  </a:cubicBezTo>
                  <a:lnTo>
                    <a:pt x="1824515" y="2184288"/>
                  </a:lnTo>
                  <a:cubicBezTo>
                    <a:pt x="1824515" y="2210798"/>
                    <a:pt x="1846006" y="2232289"/>
                    <a:pt x="1872516" y="2232289"/>
                  </a:cubicBezTo>
                  <a:lnTo>
                    <a:pt x="2064514" y="2232289"/>
                  </a:lnTo>
                  <a:cubicBezTo>
                    <a:pt x="2091024" y="2232289"/>
                    <a:pt x="2112515" y="2210798"/>
                    <a:pt x="2112515" y="2184288"/>
                  </a:cubicBezTo>
                  <a:lnTo>
                    <a:pt x="2112515" y="1992290"/>
                  </a:lnTo>
                  <a:cubicBezTo>
                    <a:pt x="2112515" y="1965780"/>
                    <a:pt x="2091024" y="1944289"/>
                    <a:pt x="2064514" y="1944289"/>
                  </a:cubicBezTo>
                  <a:close/>
                  <a:moveTo>
                    <a:pt x="2324630" y="1944288"/>
                  </a:moveTo>
                  <a:cubicBezTo>
                    <a:pt x="2298120" y="1944288"/>
                    <a:pt x="2276629" y="1965779"/>
                    <a:pt x="2276629" y="1992289"/>
                  </a:cubicBezTo>
                  <a:lnTo>
                    <a:pt x="2276629" y="2184287"/>
                  </a:lnTo>
                  <a:cubicBezTo>
                    <a:pt x="2276629" y="2210797"/>
                    <a:pt x="2298120" y="2232288"/>
                    <a:pt x="2324630" y="2232288"/>
                  </a:cubicBezTo>
                  <a:lnTo>
                    <a:pt x="2516628" y="2232288"/>
                  </a:lnTo>
                  <a:cubicBezTo>
                    <a:pt x="2543138" y="2232288"/>
                    <a:pt x="2564629" y="2210797"/>
                    <a:pt x="2564629" y="2184287"/>
                  </a:cubicBezTo>
                  <a:lnTo>
                    <a:pt x="2564629" y="1992289"/>
                  </a:lnTo>
                  <a:cubicBezTo>
                    <a:pt x="2564629" y="1965779"/>
                    <a:pt x="2543138" y="1944288"/>
                    <a:pt x="2516628" y="1944288"/>
                  </a:cubicBezTo>
                  <a:close/>
                  <a:moveTo>
                    <a:pt x="1433583" y="1944288"/>
                  </a:moveTo>
                  <a:cubicBezTo>
                    <a:pt x="1407073" y="1944288"/>
                    <a:pt x="1385582" y="1965779"/>
                    <a:pt x="1385582" y="1992289"/>
                  </a:cubicBezTo>
                  <a:lnTo>
                    <a:pt x="1385582" y="2184287"/>
                  </a:lnTo>
                  <a:cubicBezTo>
                    <a:pt x="1385582" y="2210797"/>
                    <a:pt x="1407073" y="2232288"/>
                    <a:pt x="1433583" y="2232288"/>
                  </a:cubicBezTo>
                  <a:lnTo>
                    <a:pt x="1625581" y="2232288"/>
                  </a:lnTo>
                  <a:cubicBezTo>
                    <a:pt x="1652091" y="2232288"/>
                    <a:pt x="1673582" y="2210797"/>
                    <a:pt x="1673582" y="2184287"/>
                  </a:cubicBezTo>
                  <a:lnTo>
                    <a:pt x="1673582" y="1992289"/>
                  </a:lnTo>
                  <a:cubicBezTo>
                    <a:pt x="1673582" y="1965779"/>
                    <a:pt x="1652091" y="1944288"/>
                    <a:pt x="1625581" y="1944288"/>
                  </a:cubicBezTo>
                  <a:close/>
                  <a:moveTo>
                    <a:pt x="3524979" y="1471508"/>
                  </a:moveTo>
                  <a:cubicBezTo>
                    <a:pt x="3498469" y="1471508"/>
                    <a:pt x="3476978" y="1492999"/>
                    <a:pt x="3476978" y="1519509"/>
                  </a:cubicBezTo>
                  <a:lnTo>
                    <a:pt x="3476978" y="1711507"/>
                  </a:lnTo>
                  <a:cubicBezTo>
                    <a:pt x="3476978" y="1738017"/>
                    <a:pt x="3498469" y="1759508"/>
                    <a:pt x="3524979" y="1759508"/>
                  </a:cubicBezTo>
                  <a:lnTo>
                    <a:pt x="3716977" y="1759508"/>
                  </a:lnTo>
                  <a:cubicBezTo>
                    <a:pt x="3743487" y="1759508"/>
                    <a:pt x="3764978" y="1738017"/>
                    <a:pt x="3764978" y="1711507"/>
                  </a:cubicBezTo>
                  <a:lnTo>
                    <a:pt x="3764978" y="1519509"/>
                  </a:lnTo>
                  <a:cubicBezTo>
                    <a:pt x="3764978" y="1492999"/>
                    <a:pt x="3743487" y="1471508"/>
                    <a:pt x="3716977" y="1471508"/>
                  </a:cubicBezTo>
                  <a:close/>
                  <a:moveTo>
                    <a:pt x="650690" y="1471508"/>
                  </a:moveTo>
                  <a:cubicBezTo>
                    <a:pt x="624180" y="1471508"/>
                    <a:pt x="602689" y="1492999"/>
                    <a:pt x="602689" y="1519509"/>
                  </a:cubicBezTo>
                  <a:lnTo>
                    <a:pt x="602689" y="1711507"/>
                  </a:lnTo>
                  <a:cubicBezTo>
                    <a:pt x="602689" y="1738017"/>
                    <a:pt x="624180" y="1759508"/>
                    <a:pt x="650690" y="1759508"/>
                  </a:cubicBezTo>
                  <a:lnTo>
                    <a:pt x="842688" y="1759508"/>
                  </a:lnTo>
                  <a:cubicBezTo>
                    <a:pt x="869198" y="1759508"/>
                    <a:pt x="890689" y="1738017"/>
                    <a:pt x="890689" y="1711507"/>
                  </a:cubicBezTo>
                  <a:lnTo>
                    <a:pt x="890689" y="1519509"/>
                  </a:lnTo>
                  <a:cubicBezTo>
                    <a:pt x="890689" y="1492999"/>
                    <a:pt x="869198" y="1471508"/>
                    <a:pt x="842688" y="1471508"/>
                  </a:cubicBezTo>
                  <a:close/>
                  <a:moveTo>
                    <a:pt x="3086046" y="1471507"/>
                  </a:moveTo>
                  <a:cubicBezTo>
                    <a:pt x="3059536" y="1471507"/>
                    <a:pt x="3038045" y="1492998"/>
                    <a:pt x="3038045" y="1519508"/>
                  </a:cubicBezTo>
                  <a:lnTo>
                    <a:pt x="3038045" y="1711506"/>
                  </a:lnTo>
                  <a:cubicBezTo>
                    <a:pt x="3038045" y="1738016"/>
                    <a:pt x="3059536" y="1759507"/>
                    <a:pt x="3086046" y="1759507"/>
                  </a:cubicBezTo>
                  <a:lnTo>
                    <a:pt x="3278044" y="1759507"/>
                  </a:lnTo>
                  <a:cubicBezTo>
                    <a:pt x="3304554" y="1759507"/>
                    <a:pt x="3326045" y="1738016"/>
                    <a:pt x="3326045" y="1711506"/>
                  </a:cubicBezTo>
                  <a:lnTo>
                    <a:pt x="3326045" y="1519508"/>
                  </a:lnTo>
                  <a:cubicBezTo>
                    <a:pt x="3326045" y="1492998"/>
                    <a:pt x="3304554" y="1471507"/>
                    <a:pt x="3278044" y="1471507"/>
                  </a:cubicBezTo>
                  <a:close/>
                  <a:moveTo>
                    <a:pt x="211757" y="1471507"/>
                  </a:moveTo>
                  <a:cubicBezTo>
                    <a:pt x="185247" y="1471507"/>
                    <a:pt x="163756" y="1492998"/>
                    <a:pt x="163756" y="1519508"/>
                  </a:cubicBezTo>
                  <a:lnTo>
                    <a:pt x="163756" y="1711506"/>
                  </a:lnTo>
                  <a:cubicBezTo>
                    <a:pt x="163756" y="1738016"/>
                    <a:pt x="185247" y="1759507"/>
                    <a:pt x="211757" y="1759507"/>
                  </a:cubicBezTo>
                  <a:lnTo>
                    <a:pt x="403755" y="1759507"/>
                  </a:lnTo>
                  <a:cubicBezTo>
                    <a:pt x="430265" y="1759507"/>
                    <a:pt x="451756" y="1738016"/>
                    <a:pt x="451756" y="1711506"/>
                  </a:cubicBezTo>
                  <a:lnTo>
                    <a:pt x="451756" y="1519508"/>
                  </a:lnTo>
                  <a:cubicBezTo>
                    <a:pt x="451756" y="1492998"/>
                    <a:pt x="430265" y="1471507"/>
                    <a:pt x="403755" y="1471507"/>
                  </a:cubicBezTo>
                  <a:close/>
                  <a:moveTo>
                    <a:pt x="1872516" y="1471506"/>
                  </a:moveTo>
                  <a:cubicBezTo>
                    <a:pt x="1846006" y="1471506"/>
                    <a:pt x="1824515" y="1492997"/>
                    <a:pt x="1824515" y="1519507"/>
                  </a:cubicBezTo>
                  <a:lnTo>
                    <a:pt x="1824515" y="1711505"/>
                  </a:lnTo>
                  <a:cubicBezTo>
                    <a:pt x="1824515" y="1738015"/>
                    <a:pt x="1846006" y="1759506"/>
                    <a:pt x="1872516" y="1759506"/>
                  </a:cubicBezTo>
                  <a:lnTo>
                    <a:pt x="2064514" y="1759506"/>
                  </a:lnTo>
                  <a:cubicBezTo>
                    <a:pt x="2091024" y="1759506"/>
                    <a:pt x="2112515" y="1738015"/>
                    <a:pt x="2112515" y="1711505"/>
                  </a:cubicBezTo>
                  <a:lnTo>
                    <a:pt x="2112515" y="1519507"/>
                  </a:lnTo>
                  <a:cubicBezTo>
                    <a:pt x="2112515" y="1492997"/>
                    <a:pt x="2091024" y="1471506"/>
                    <a:pt x="2064514" y="1471506"/>
                  </a:cubicBezTo>
                  <a:close/>
                  <a:moveTo>
                    <a:pt x="2324630" y="1471505"/>
                  </a:moveTo>
                  <a:cubicBezTo>
                    <a:pt x="2298120" y="1471505"/>
                    <a:pt x="2276629" y="1492996"/>
                    <a:pt x="2276629" y="1519506"/>
                  </a:cubicBezTo>
                  <a:lnTo>
                    <a:pt x="2276629" y="1711504"/>
                  </a:lnTo>
                  <a:cubicBezTo>
                    <a:pt x="2276629" y="1738014"/>
                    <a:pt x="2298120" y="1759505"/>
                    <a:pt x="2324630" y="1759505"/>
                  </a:cubicBezTo>
                  <a:lnTo>
                    <a:pt x="2516628" y="1759505"/>
                  </a:lnTo>
                  <a:cubicBezTo>
                    <a:pt x="2543138" y="1759505"/>
                    <a:pt x="2564629" y="1738014"/>
                    <a:pt x="2564629" y="1711504"/>
                  </a:cubicBezTo>
                  <a:lnTo>
                    <a:pt x="2564629" y="1519506"/>
                  </a:lnTo>
                  <a:cubicBezTo>
                    <a:pt x="2564629" y="1492996"/>
                    <a:pt x="2543138" y="1471505"/>
                    <a:pt x="2516628" y="1471505"/>
                  </a:cubicBezTo>
                  <a:close/>
                  <a:moveTo>
                    <a:pt x="1433583" y="1471505"/>
                  </a:moveTo>
                  <a:cubicBezTo>
                    <a:pt x="1407073" y="1471505"/>
                    <a:pt x="1385582" y="1492996"/>
                    <a:pt x="1385582" y="1519506"/>
                  </a:cubicBezTo>
                  <a:lnTo>
                    <a:pt x="1385582" y="1711504"/>
                  </a:lnTo>
                  <a:cubicBezTo>
                    <a:pt x="1385582" y="1738014"/>
                    <a:pt x="1407073" y="1759505"/>
                    <a:pt x="1433583" y="1759505"/>
                  </a:cubicBezTo>
                  <a:lnTo>
                    <a:pt x="1625581" y="1759505"/>
                  </a:lnTo>
                  <a:cubicBezTo>
                    <a:pt x="1652091" y="1759505"/>
                    <a:pt x="1673582" y="1738014"/>
                    <a:pt x="1673582" y="1711504"/>
                  </a:cubicBezTo>
                  <a:lnTo>
                    <a:pt x="1673582" y="1519506"/>
                  </a:lnTo>
                  <a:cubicBezTo>
                    <a:pt x="1673582" y="1492996"/>
                    <a:pt x="1652091" y="1471505"/>
                    <a:pt x="1625581" y="1471505"/>
                  </a:cubicBezTo>
                  <a:close/>
                  <a:moveTo>
                    <a:pt x="2832612" y="1192259"/>
                  </a:moveTo>
                  <a:lnTo>
                    <a:pt x="3984740" y="1192259"/>
                  </a:lnTo>
                  <a:lnTo>
                    <a:pt x="3984740" y="3960440"/>
                  </a:lnTo>
                  <a:lnTo>
                    <a:pt x="2832612" y="3960440"/>
                  </a:lnTo>
                  <a:close/>
                  <a:moveTo>
                    <a:pt x="0" y="1192259"/>
                  </a:moveTo>
                  <a:lnTo>
                    <a:pt x="1104420" y="1192259"/>
                  </a:lnTo>
                  <a:lnTo>
                    <a:pt x="1104420" y="3960440"/>
                  </a:lnTo>
                  <a:lnTo>
                    <a:pt x="0" y="3960440"/>
                  </a:lnTo>
                  <a:close/>
                  <a:moveTo>
                    <a:pt x="1819228" y="288032"/>
                  </a:moveTo>
                  <a:lnTo>
                    <a:pt x="1819228" y="590858"/>
                  </a:lnTo>
                  <a:lnTo>
                    <a:pt x="1516402" y="590858"/>
                  </a:lnTo>
                  <a:lnTo>
                    <a:pt x="1516402" y="889433"/>
                  </a:lnTo>
                  <a:lnTo>
                    <a:pt x="1819228" y="889433"/>
                  </a:lnTo>
                  <a:lnTo>
                    <a:pt x="1819228" y="1192259"/>
                  </a:lnTo>
                  <a:lnTo>
                    <a:pt x="2117803" y="1192259"/>
                  </a:lnTo>
                  <a:lnTo>
                    <a:pt x="2117803" y="889433"/>
                  </a:lnTo>
                  <a:lnTo>
                    <a:pt x="2420629" y="889433"/>
                  </a:lnTo>
                  <a:lnTo>
                    <a:pt x="2420629" y="590858"/>
                  </a:lnTo>
                  <a:lnTo>
                    <a:pt x="2117803" y="590858"/>
                  </a:lnTo>
                  <a:lnTo>
                    <a:pt x="2117803" y="288032"/>
                  </a:lnTo>
                  <a:close/>
                  <a:moveTo>
                    <a:pt x="1201775" y="0"/>
                  </a:moveTo>
                  <a:lnTo>
                    <a:pt x="2735258" y="0"/>
                  </a:lnTo>
                  <a:lnTo>
                    <a:pt x="2735258" y="3960440"/>
                  </a:lnTo>
                  <a:lnTo>
                    <a:pt x="1201775" y="39604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B3835ED4-2E0A-44D4-835D-1AA5166E64F0}"/>
                </a:ext>
              </a:extLst>
            </p:cNvPr>
            <p:cNvSpPr/>
            <p:nvPr/>
          </p:nvSpPr>
          <p:spPr>
            <a:xfrm>
              <a:off x="4840369" y="1208505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Round Same Side Corner Rectangle 41">
              <a:extLst>
                <a:ext uri="{FF2B5EF4-FFF2-40B4-BE49-F238E27FC236}">
                  <a16:creationId xmlns:a16="http://schemas.microsoft.com/office/drawing/2014/main" id="{C2936C43-42B8-4D25-9766-6708D21409D9}"/>
                </a:ext>
              </a:extLst>
            </p:cNvPr>
            <p:cNvSpPr/>
            <p:nvPr/>
          </p:nvSpPr>
          <p:spPr>
            <a:xfrm rot="18900000">
              <a:off x="4931367" y="696684"/>
              <a:ext cx="326741" cy="325067"/>
            </a:xfrm>
            <a:custGeom>
              <a:avLst/>
              <a:gdLst/>
              <a:ahLst/>
              <a:cxnLst/>
              <a:rect l="l" t="t" r="r" b="b"/>
              <a:pathLst>
                <a:path w="5013893" h="4988198">
                  <a:moveTo>
                    <a:pt x="2478390" y="2611081"/>
                  </a:moveTo>
                  <a:cubicBezTo>
                    <a:pt x="2457771" y="2592409"/>
                    <a:pt x="2429286" y="2580859"/>
                    <a:pt x="2397823" y="2580860"/>
                  </a:cubicBezTo>
                  <a:cubicBezTo>
                    <a:pt x="2334895" y="2580860"/>
                    <a:pt x="2283883" y="2627055"/>
                    <a:pt x="2283883" y="2684041"/>
                  </a:cubicBezTo>
                  <a:cubicBezTo>
                    <a:pt x="2283883" y="2741026"/>
                    <a:pt x="2334895" y="2787222"/>
                    <a:pt x="2397823" y="2787222"/>
                  </a:cubicBezTo>
                  <a:cubicBezTo>
                    <a:pt x="2460750" y="2787222"/>
                    <a:pt x="2511762" y="2741027"/>
                    <a:pt x="2511762" y="2684041"/>
                  </a:cubicBezTo>
                  <a:cubicBezTo>
                    <a:pt x="2511762" y="2655548"/>
                    <a:pt x="2499009" y="2629752"/>
                    <a:pt x="2478390" y="2611081"/>
                  </a:cubicBezTo>
                  <a:close/>
                  <a:moveTo>
                    <a:pt x="3181089" y="3310648"/>
                  </a:moveTo>
                  <a:lnTo>
                    <a:pt x="3181089" y="4278147"/>
                  </a:lnTo>
                  <a:cubicBezTo>
                    <a:pt x="3181089" y="4670297"/>
                    <a:pt x="2863188" y="4988198"/>
                    <a:pt x="2471038" y="4988198"/>
                  </a:cubicBezTo>
                  <a:lnTo>
                    <a:pt x="2466851" y="4988198"/>
                  </a:lnTo>
                  <a:cubicBezTo>
                    <a:pt x="2074701" y="4988198"/>
                    <a:pt x="1756800" y="4670297"/>
                    <a:pt x="1756800" y="4278147"/>
                  </a:cubicBezTo>
                  <a:lnTo>
                    <a:pt x="1756800" y="3310649"/>
                  </a:lnTo>
                  <a:close/>
                  <a:moveTo>
                    <a:pt x="2478390" y="2244919"/>
                  </a:moveTo>
                  <a:cubicBezTo>
                    <a:pt x="2457771" y="2226247"/>
                    <a:pt x="2429286" y="2214698"/>
                    <a:pt x="2397822" y="2214698"/>
                  </a:cubicBezTo>
                  <a:cubicBezTo>
                    <a:pt x="2334895" y="2214698"/>
                    <a:pt x="2283883" y="2260894"/>
                    <a:pt x="2283883" y="2317879"/>
                  </a:cubicBezTo>
                  <a:cubicBezTo>
                    <a:pt x="2283883" y="2374865"/>
                    <a:pt x="2334895" y="2421060"/>
                    <a:pt x="2397823" y="2421060"/>
                  </a:cubicBezTo>
                  <a:cubicBezTo>
                    <a:pt x="2460750" y="2421060"/>
                    <a:pt x="2511762" y="2374865"/>
                    <a:pt x="2511762" y="2317879"/>
                  </a:cubicBezTo>
                  <a:cubicBezTo>
                    <a:pt x="2511762" y="2289386"/>
                    <a:pt x="2499009" y="2263591"/>
                    <a:pt x="2478390" y="2244919"/>
                  </a:cubicBezTo>
                  <a:close/>
                  <a:moveTo>
                    <a:pt x="2883802" y="2611081"/>
                  </a:moveTo>
                  <a:cubicBezTo>
                    <a:pt x="2863183" y="2592409"/>
                    <a:pt x="2834698" y="2580860"/>
                    <a:pt x="2803234" y="2580860"/>
                  </a:cubicBezTo>
                  <a:cubicBezTo>
                    <a:pt x="2740307" y="2580860"/>
                    <a:pt x="2689295" y="2627055"/>
                    <a:pt x="2689295" y="2684041"/>
                  </a:cubicBezTo>
                  <a:cubicBezTo>
                    <a:pt x="2689295" y="2741027"/>
                    <a:pt x="2740307" y="2787222"/>
                    <a:pt x="2803234" y="2787222"/>
                  </a:cubicBezTo>
                  <a:cubicBezTo>
                    <a:pt x="2866162" y="2787222"/>
                    <a:pt x="2917174" y="2741027"/>
                    <a:pt x="2917174" y="2684041"/>
                  </a:cubicBezTo>
                  <a:cubicBezTo>
                    <a:pt x="2917174" y="2655548"/>
                    <a:pt x="2904421" y="2629753"/>
                    <a:pt x="2883802" y="2611081"/>
                  </a:cubicBezTo>
                  <a:close/>
                  <a:moveTo>
                    <a:pt x="2883802" y="2244919"/>
                  </a:moveTo>
                  <a:cubicBezTo>
                    <a:pt x="2863183" y="2226247"/>
                    <a:pt x="2834698" y="2214698"/>
                    <a:pt x="2803234" y="2214698"/>
                  </a:cubicBezTo>
                  <a:cubicBezTo>
                    <a:pt x="2740307" y="2214698"/>
                    <a:pt x="2689295" y="2260893"/>
                    <a:pt x="2689295" y="2317879"/>
                  </a:cubicBezTo>
                  <a:cubicBezTo>
                    <a:pt x="2689295" y="2374865"/>
                    <a:pt x="2740307" y="2421060"/>
                    <a:pt x="2803234" y="2421060"/>
                  </a:cubicBezTo>
                  <a:cubicBezTo>
                    <a:pt x="2866162" y="2421060"/>
                    <a:pt x="2917174" y="2374865"/>
                    <a:pt x="2917174" y="2317879"/>
                  </a:cubicBezTo>
                  <a:cubicBezTo>
                    <a:pt x="2917174" y="2289386"/>
                    <a:pt x="2904421" y="2263591"/>
                    <a:pt x="2883802" y="2244919"/>
                  </a:cubicBezTo>
                  <a:close/>
                  <a:moveTo>
                    <a:pt x="3090277" y="2137135"/>
                  </a:moveTo>
                  <a:cubicBezTo>
                    <a:pt x="3115489" y="2159966"/>
                    <a:pt x="3131082" y="2191507"/>
                    <a:pt x="3131082" y="2226346"/>
                  </a:cubicBezTo>
                  <a:lnTo>
                    <a:pt x="3131083" y="2730981"/>
                  </a:lnTo>
                  <a:cubicBezTo>
                    <a:pt x="3131083" y="2800659"/>
                    <a:pt x="3068708" y="2857144"/>
                    <a:pt x="2991765" y="2857144"/>
                  </a:cubicBezTo>
                  <a:lnTo>
                    <a:pt x="2178629" y="2857144"/>
                  </a:lnTo>
                  <a:cubicBezTo>
                    <a:pt x="2101685" y="2857144"/>
                    <a:pt x="2039311" y="2800659"/>
                    <a:pt x="2039311" y="2730981"/>
                  </a:cubicBezTo>
                  <a:lnTo>
                    <a:pt x="2039311" y="2226346"/>
                  </a:lnTo>
                  <a:cubicBezTo>
                    <a:pt x="2039311" y="2156668"/>
                    <a:pt x="2101685" y="2100183"/>
                    <a:pt x="2178628" y="2100183"/>
                  </a:cubicBezTo>
                  <a:lnTo>
                    <a:pt x="2991765" y="2100183"/>
                  </a:lnTo>
                  <a:cubicBezTo>
                    <a:pt x="3030237" y="2100183"/>
                    <a:pt x="3065066" y="2114305"/>
                    <a:pt x="3090277" y="2137135"/>
                  </a:cubicBezTo>
                  <a:close/>
                  <a:moveTo>
                    <a:pt x="3259975" y="2022388"/>
                  </a:moveTo>
                  <a:cubicBezTo>
                    <a:pt x="3226293" y="1991887"/>
                    <a:pt x="3179761" y="1973021"/>
                    <a:pt x="3128364" y="1973021"/>
                  </a:cubicBezTo>
                  <a:lnTo>
                    <a:pt x="2042028" y="1973021"/>
                  </a:lnTo>
                  <a:cubicBezTo>
                    <a:pt x="1939234" y="1973021"/>
                    <a:pt x="1855902" y="2048484"/>
                    <a:pt x="1855903" y="2141571"/>
                  </a:cubicBezTo>
                  <a:lnTo>
                    <a:pt x="1855903" y="2815756"/>
                  </a:lnTo>
                  <a:cubicBezTo>
                    <a:pt x="1855902" y="2908843"/>
                    <a:pt x="1939234" y="2984307"/>
                    <a:pt x="2042028" y="2984307"/>
                  </a:cubicBezTo>
                  <a:lnTo>
                    <a:pt x="3128364" y="2984307"/>
                  </a:lnTo>
                  <a:cubicBezTo>
                    <a:pt x="3231158" y="2984307"/>
                    <a:pt x="3314490" y="2908843"/>
                    <a:pt x="3314489" y="2815756"/>
                  </a:cubicBezTo>
                  <a:lnTo>
                    <a:pt x="3314490" y="2141572"/>
                  </a:lnTo>
                  <a:cubicBezTo>
                    <a:pt x="3314490" y="2095028"/>
                    <a:pt x="3293657" y="2052890"/>
                    <a:pt x="3259975" y="2022388"/>
                  </a:cubicBezTo>
                  <a:close/>
                  <a:moveTo>
                    <a:pt x="2951580" y="207969"/>
                  </a:moveTo>
                  <a:cubicBezTo>
                    <a:pt x="3080074" y="336463"/>
                    <a:pt x="3159549" y="513976"/>
                    <a:pt x="3159549" y="710051"/>
                  </a:cubicBezTo>
                  <a:lnTo>
                    <a:pt x="3159549" y="1677549"/>
                  </a:lnTo>
                  <a:lnTo>
                    <a:pt x="1735260" y="1677549"/>
                  </a:lnTo>
                  <a:lnTo>
                    <a:pt x="1735260" y="710051"/>
                  </a:lnTo>
                  <a:cubicBezTo>
                    <a:pt x="1735260" y="317901"/>
                    <a:pt x="2053161" y="0"/>
                    <a:pt x="2445311" y="0"/>
                  </a:cubicBezTo>
                  <a:lnTo>
                    <a:pt x="2449498" y="0"/>
                  </a:lnTo>
                  <a:cubicBezTo>
                    <a:pt x="2645573" y="0"/>
                    <a:pt x="2823086" y="79475"/>
                    <a:pt x="2951580" y="207969"/>
                  </a:cubicBezTo>
                  <a:close/>
                  <a:moveTo>
                    <a:pt x="4788706" y="1962817"/>
                  </a:moveTo>
                  <a:cubicBezTo>
                    <a:pt x="4927838" y="2088812"/>
                    <a:pt x="5013893" y="2262872"/>
                    <a:pt x="5013893" y="2455134"/>
                  </a:cubicBezTo>
                  <a:lnTo>
                    <a:pt x="5013893" y="2507346"/>
                  </a:lnTo>
                  <a:cubicBezTo>
                    <a:pt x="5013893" y="2891869"/>
                    <a:pt x="4669673" y="3203587"/>
                    <a:pt x="4245056" y="3203587"/>
                  </a:cubicBezTo>
                  <a:lnTo>
                    <a:pt x="768837" y="3203587"/>
                  </a:lnTo>
                  <a:cubicBezTo>
                    <a:pt x="344220" y="3203587"/>
                    <a:pt x="0" y="2891869"/>
                    <a:pt x="0" y="2507346"/>
                  </a:cubicBezTo>
                  <a:lnTo>
                    <a:pt x="0" y="2455134"/>
                  </a:lnTo>
                  <a:cubicBezTo>
                    <a:pt x="0" y="2070610"/>
                    <a:pt x="344220" y="1758893"/>
                    <a:pt x="768837" y="1758893"/>
                  </a:cubicBezTo>
                  <a:lnTo>
                    <a:pt x="4245056" y="1758893"/>
                  </a:lnTo>
                  <a:cubicBezTo>
                    <a:pt x="4457364" y="1758892"/>
                    <a:pt x="4649573" y="1836822"/>
                    <a:pt x="4788706" y="19628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CDE97BF4-E18B-45A6-908F-D75428F5D446}"/>
                </a:ext>
              </a:extLst>
            </p:cNvPr>
            <p:cNvSpPr/>
            <p:nvPr/>
          </p:nvSpPr>
          <p:spPr>
            <a:xfrm>
              <a:off x="3783039" y="765645"/>
              <a:ext cx="279267" cy="309475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4" name="Donut 1">
              <a:extLst>
                <a:ext uri="{FF2B5EF4-FFF2-40B4-BE49-F238E27FC236}">
                  <a16:creationId xmlns:a16="http://schemas.microsoft.com/office/drawing/2014/main" id="{576E5C9E-F9C2-40D5-9140-4779AE1FCC17}"/>
                </a:ext>
              </a:extLst>
            </p:cNvPr>
            <p:cNvSpPr/>
            <p:nvPr/>
          </p:nvSpPr>
          <p:spPr>
            <a:xfrm>
              <a:off x="5193697" y="1768607"/>
              <a:ext cx="262796" cy="256174"/>
            </a:xfrm>
            <a:custGeom>
              <a:avLst/>
              <a:gdLst/>
              <a:ahLst/>
              <a:cxnLst/>
              <a:rect l="l" t="t" r="r" b="b"/>
              <a:pathLst>
                <a:path w="3578696" h="3488520">
                  <a:moveTo>
                    <a:pt x="936104" y="2084364"/>
                  </a:moveTo>
                  <a:cubicBezTo>
                    <a:pt x="677606" y="2084364"/>
                    <a:pt x="468052" y="2293918"/>
                    <a:pt x="468052" y="2552416"/>
                  </a:cubicBezTo>
                  <a:cubicBezTo>
                    <a:pt x="468052" y="2810914"/>
                    <a:pt x="677606" y="3020468"/>
                    <a:pt x="936104" y="3020468"/>
                  </a:cubicBezTo>
                  <a:cubicBezTo>
                    <a:pt x="1194602" y="3020468"/>
                    <a:pt x="1404156" y="2810914"/>
                    <a:pt x="1404156" y="2552416"/>
                  </a:cubicBezTo>
                  <a:cubicBezTo>
                    <a:pt x="1404156" y="2293918"/>
                    <a:pt x="1194602" y="2084364"/>
                    <a:pt x="936104" y="2084364"/>
                  </a:cubicBezTo>
                  <a:close/>
                  <a:moveTo>
                    <a:pt x="936104" y="1616312"/>
                  </a:moveTo>
                  <a:cubicBezTo>
                    <a:pt x="1453100" y="1616312"/>
                    <a:pt x="1872208" y="2035420"/>
                    <a:pt x="1872208" y="2552416"/>
                  </a:cubicBezTo>
                  <a:cubicBezTo>
                    <a:pt x="1872208" y="3069412"/>
                    <a:pt x="1453100" y="3488520"/>
                    <a:pt x="936104" y="3488520"/>
                  </a:cubicBezTo>
                  <a:cubicBezTo>
                    <a:pt x="419108" y="3488520"/>
                    <a:pt x="0" y="3069412"/>
                    <a:pt x="0" y="2552416"/>
                  </a:cubicBezTo>
                  <a:cubicBezTo>
                    <a:pt x="0" y="2035420"/>
                    <a:pt x="419108" y="1616312"/>
                    <a:pt x="936104" y="1616312"/>
                  </a:cubicBezTo>
                  <a:close/>
                  <a:moveTo>
                    <a:pt x="2034392" y="0"/>
                  </a:moveTo>
                  <a:lnTo>
                    <a:pt x="3578696" y="0"/>
                  </a:lnTo>
                  <a:lnTo>
                    <a:pt x="3578696" y="1544304"/>
                  </a:lnTo>
                  <a:lnTo>
                    <a:pt x="3002547" y="1544304"/>
                  </a:lnTo>
                  <a:lnTo>
                    <a:pt x="3002547" y="990027"/>
                  </a:lnTo>
                  <a:lnTo>
                    <a:pt x="1951220" y="2041355"/>
                  </a:lnTo>
                  <a:lnTo>
                    <a:pt x="1512167" y="1602301"/>
                  </a:lnTo>
                  <a:lnTo>
                    <a:pt x="2542690" y="571779"/>
                  </a:lnTo>
                  <a:lnTo>
                    <a:pt x="2034392" y="5717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5B675C56-CF23-42D9-B1A3-681751E56ED0}"/>
                </a:ext>
              </a:extLst>
            </p:cNvPr>
            <p:cNvSpPr/>
            <p:nvPr/>
          </p:nvSpPr>
          <p:spPr>
            <a:xfrm>
              <a:off x="4664106" y="144692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68D8D39D-18BE-4727-8A57-95FE0E6B4262}"/>
                </a:ext>
              </a:extLst>
            </p:cNvPr>
            <p:cNvSpPr/>
            <p:nvPr/>
          </p:nvSpPr>
          <p:spPr>
            <a:xfrm>
              <a:off x="4642667" y="1811576"/>
              <a:ext cx="176275" cy="277574"/>
            </a:xfrm>
            <a:custGeom>
              <a:avLst/>
              <a:gdLst/>
              <a:ahLst/>
              <a:cxnLst/>
              <a:rect l="l" t="t" r="r" b="b"/>
              <a:pathLst>
                <a:path w="2518668" h="3966044">
                  <a:moveTo>
                    <a:pt x="1247104" y="1675381"/>
                  </a:moveTo>
                  <a:cubicBezTo>
                    <a:pt x="1157133" y="1675381"/>
                    <a:pt x="1084196" y="1748460"/>
                    <a:pt x="1084196" y="1838607"/>
                  </a:cubicBezTo>
                  <a:lnTo>
                    <a:pt x="1084196" y="2052497"/>
                  </a:lnTo>
                  <a:lnTo>
                    <a:pt x="868740" y="2052497"/>
                  </a:lnTo>
                  <a:cubicBezTo>
                    <a:pt x="778769" y="2052497"/>
                    <a:pt x="705832" y="2125576"/>
                    <a:pt x="705832" y="2215723"/>
                  </a:cubicBezTo>
                  <a:lnTo>
                    <a:pt x="705832" y="2244204"/>
                  </a:lnTo>
                  <a:cubicBezTo>
                    <a:pt x="705832" y="2334351"/>
                    <a:pt x="778769" y="2407430"/>
                    <a:pt x="868740" y="2407430"/>
                  </a:cubicBezTo>
                  <a:lnTo>
                    <a:pt x="1084196" y="2407430"/>
                  </a:lnTo>
                  <a:lnTo>
                    <a:pt x="1084196" y="2621319"/>
                  </a:lnTo>
                  <a:cubicBezTo>
                    <a:pt x="1084196" y="2711466"/>
                    <a:pt x="1157133" y="2784545"/>
                    <a:pt x="1247104" y="2784545"/>
                  </a:cubicBezTo>
                  <a:lnTo>
                    <a:pt x="1275530" y="2784545"/>
                  </a:lnTo>
                  <a:cubicBezTo>
                    <a:pt x="1365501" y="2784545"/>
                    <a:pt x="1438438" y="2711466"/>
                    <a:pt x="1438438" y="2621319"/>
                  </a:cubicBezTo>
                  <a:lnTo>
                    <a:pt x="1438438" y="2407430"/>
                  </a:lnTo>
                  <a:lnTo>
                    <a:pt x="1649929" y="2407430"/>
                  </a:lnTo>
                  <a:cubicBezTo>
                    <a:pt x="1739900" y="2407430"/>
                    <a:pt x="1812837" y="2334351"/>
                    <a:pt x="1812837" y="2244204"/>
                  </a:cubicBezTo>
                  <a:lnTo>
                    <a:pt x="1812837" y="2215723"/>
                  </a:lnTo>
                  <a:cubicBezTo>
                    <a:pt x="1812837" y="2125576"/>
                    <a:pt x="1739900" y="2052497"/>
                    <a:pt x="1649929" y="2052497"/>
                  </a:cubicBezTo>
                  <a:lnTo>
                    <a:pt x="1438438" y="2052497"/>
                  </a:lnTo>
                  <a:lnTo>
                    <a:pt x="1438438" y="1838607"/>
                  </a:lnTo>
                  <a:cubicBezTo>
                    <a:pt x="1438438" y="1748460"/>
                    <a:pt x="1365501" y="1675381"/>
                    <a:pt x="1275530" y="1675381"/>
                  </a:cubicBezTo>
                  <a:close/>
                  <a:moveTo>
                    <a:pt x="598231" y="1304672"/>
                  </a:moveTo>
                  <a:lnTo>
                    <a:pt x="1916472" y="1304672"/>
                  </a:lnTo>
                  <a:lnTo>
                    <a:pt x="1916472" y="3157943"/>
                  </a:lnTo>
                  <a:lnTo>
                    <a:pt x="598231" y="3157943"/>
                  </a:lnTo>
                  <a:close/>
                  <a:moveTo>
                    <a:pt x="506487" y="1209418"/>
                  </a:moveTo>
                  <a:lnTo>
                    <a:pt x="506487" y="3250508"/>
                  </a:lnTo>
                  <a:lnTo>
                    <a:pt x="2012181" y="3250508"/>
                  </a:lnTo>
                  <a:lnTo>
                    <a:pt x="2012181" y="1209418"/>
                  </a:lnTo>
                  <a:close/>
                  <a:moveTo>
                    <a:pt x="419786" y="541629"/>
                  </a:moveTo>
                  <a:lnTo>
                    <a:pt x="2098882" y="541629"/>
                  </a:lnTo>
                  <a:cubicBezTo>
                    <a:pt x="2330723" y="541629"/>
                    <a:pt x="2518668" y="725826"/>
                    <a:pt x="2518668" y="953044"/>
                  </a:cubicBezTo>
                  <a:lnTo>
                    <a:pt x="2518668" y="3554629"/>
                  </a:lnTo>
                  <a:cubicBezTo>
                    <a:pt x="2518668" y="3781847"/>
                    <a:pt x="2330723" y="3966044"/>
                    <a:pt x="2098882" y="3966044"/>
                  </a:cubicBezTo>
                  <a:lnTo>
                    <a:pt x="419786" y="3966044"/>
                  </a:lnTo>
                  <a:cubicBezTo>
                    <a:pt x="187945" y="3966044"/>
                    <a:pt x="0" y="3781847"/>
                    <a:pt x="0" y="3554629"/>
                  </a:cubicBezTo>
                  <a:lnTo>
                    <a:pt x="0" y="953044"/>
                  </a:lnTo>
                  <a:cubicBezTo>
                    <a:pt x="0" y="725826"/>
                    <a:pt x="187945" y="541629"/>
                    <a:pt x="419786" y="541629"/>
                  </a:cubicBezTo>
                  <a:close/>
                  <a:moveTo>
                    <a:pt x="696920" y="0"/>
                  </a:moveTo>
                  <a:lnTo>
                    <a:pt x="1821748" y="0"/>
                  </a:lnTo>
                  <a:cubicBezTo>
                    <a:pt x="1869056" y="0"/>
                    <a:pt x="1907406" y="38350"/>
                    <a:pt x="1907406" y="85658"/>
                  </a:cubicBezTo>
                  <a:lnTo>
                    <a:pt x="1907406" y="346390"/>
                  </a:lnTo>
                  <a:cubicBezTo>
                    <a:pt x="1907406" y="393698"/>
                    <a:pt x="1869056" y="432048"/>
                    <a:pt x="1821748" y="432048"/>
                  </a:cubicBezTo>
                  <a:lnTo>
                    <a:pt x="696920" y="432048"/>
                  </a:lnTo>
                  <a:cubicBezTo>
                    <a:pt x="649612" y="432048"/>
                    <a:pt x="611262" y="393698"/>
                    <a:pt x="611262" y="346390"/>
                  </a:cubicBezTo>
                  <a:lnTo>
                    <a:pt x="611262" y="85658"/>
                  </a:lnTo>
                  <a:cubicBezTo>
                    <a:pt x="611262" y="38350"/>
                    <a:pt x="649612" y="0"/>
                    <a:pt x="6969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3">
              <a:extLst>
                <a:ext uri="{FF2B5EF4-FFF2-40B4-BE49-F238E27FC236}">
                  <a16:creationId xmlns:a16="http://schemas.microsoft.com/office/drawing/2014/main" id="{DD8CDFD5-5E8E-4349-AA21-B1F6444258E3}"/>
                </a:ext>
              </a:extLst>
            </p:cNvPr>
            <p:cNvSpPr/>
            <p:nvPr/>
          </p:nvSpPr>
          <p:spPr>
            <a:xfrm>
              <a:off x="5521965" y="903118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A33572-60C5-4F13-AD5F-B4D885E8C59B}"/>
                </a:ext>
              </a:extLst>
            </p:cNvPr>
            <p:cNvGrpSpPr/>
            <p:nvPr/>
          </p:nvGrpSpPr>
          <p:grpSpPr>
            <a:xfrm>
              <a:off x="3328507" y="857594"/>
              <a:ext cx="347999" cy="201330"/>
              <a:chOff x="2574555" y="3959226"/>
              <a:chExt cx="3941661" cy="2280393"/>
            </a:xfrm>
            <a:grpFill/>
          </p:grpSpPr>
          <p:sp>
            <p:nvSpPr>
              <p:cNvPr id="104" name="Donut 81">
                <a:extLst>
                  <a:ext uri="{FF2B5EF4-FFF2-40B4-BE49-F238E27FC236}">
                    <a16:creationId xmlns:a16="http://schemas.microsoft.com/office/drawing/2014/main" id="{FADD289E-CDA6-429A-8B2E-C58D6B6770C6}"/>
                  </a:ext>
                </a:extLst>
              </p:cNvPr>
              <p:cNvSpPr/>
              <p:nvPr/>
            </p:nvSpPr>
            <p:spPr>
              <a:xfrm>
                <a:off x="262778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Donut 82">
                <a:extLst>
                  <a:ext uri="{FF2B5EF4-FFF2-40B4-BE49-F238E27FC236}">
                    <a16:creationId xmlns:a16="http://schemas.microsoft.com/office/drawing/2014/main" id="{565ECEC2-0F66-4B50-A494-46F7775F73EF}"/>
                  </a:ext>
                </a:extLst>
              </p:cNvPr>
              <p:cNvSpPr/>
              <p:nvPr/>
            </p:nvSpPr>
            <p:spPr>
              <a:xfrm>
                <a:off x="5868144" y="5591547"/>
                <a:ext cx="648072" cy="648072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ounded Rectangle 83">
                <a:extLst>
                  <a:ext uri="{FF2B5EF4-FFF2-40B4-BE49-F238E27FC236}">
                    <a16:creationId xmlns:a16="http://schemas.microsoft.com/office/drawing/2014/main" id="{2C440336-B5EF-48AD-8FA3-9CFC82725273}"/>
                  </a:ext>
                </a:extLst>
              </p:cNvPr>
              <p:cNvSpPr/>
              <p:nvPr/>
            </p:nvSpPr>
            <p:spPr>
              <a:xfrm>
                <a:off x="2883221" y="5472334"/>
                <a:ext cx="162018" cy="420204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Rounded Rectangle 84">
                <a:extLst>
                  <a:ext uri="{FF2B5EF4-FFF2-40B4-BE49-F238E27FC236}">
                    <a16:creationId xmlns:a16="http://schemas.microsoft.com/office/drawing/2014/main" id="{D979A794-68FB-4CF7-B0CB-7FA8A283F69F}"/>
                  </a:ext>
                </a:extLst>
              </p:cNvPr>
              <p:cNvSpPr/>
              <p:nvPr/>
            </p:nvSpPr>
            <p:spPr>
              <a:xfrm>
                <a:off x="6112101" y="5473128"/>
                <a:ext cx="162018" cy="398351"/>
              </a:xfrm>
              <a:prstGeom prst="roundRect">
                <a:avLst>
                  <a:gd name="adj" fmla="val 441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8" name="Rounded Rectangle 85">
                <a:extLst>
                  <a:ext uri="{FF2B5EF4-FFF2-40B4-BE49-F238E27FC236}">
                    <a16:creationId xmlns:a16="http://schemas.microsoft.com/office/drawing/2014/main" id="{E9F32A2C-85A0-4AC4-B1E6-0D98D0F97282}"/>
                  </a:ext>
                </a:extLst>
              </p:cNvPr>
              <p:cNvSpPr/>
              <p:nvPr/>
            </p:nvSpPr>
            <p:spPr>
              <a:xfrm rot="18199600">
                <a:off x="3368262" y="3899876"/>
                <a:ext cx="288032" cy="1875445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Rounded Rectangle 86">
                <a:extLst>
                  <a:ext uri="{FF2B5EF4-FFF2-40B4-BE49-F238E27FC236}">
                    <a16:creationId xmlns:a16="http://schemas.microsoft.com/office/drawing/2014/main" id="{B0C8B0CB-0F57-4602-931E-A115D2EB16F4}"/>
                  </a:ext>
                </a:extLst>
              </p:cNvPr>
              <p:cNvSpPr/>
              <p:nvPr/>
            </p:nvSpPr>
            <p:spPr>
              <a:xfrm>
                <a:off x="6156176" y="4765811"/>
                <a:ext cx="288032" cy="755600"/>
              </a:xfrm>
              <a:prstGeom prst="roundRect">
                <a:avLst>
                  <a:gd name="adj" fmla="val 3606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Rounded Rectangle 87">
                <a:extLst>
                  <a:ext uri="{FF2B5EF4-FFF2-40B4-BE49-F238E27FC236}">
                    <a16:creationId xmlns:a16="http://schemas.microsoft.com/office/drawing/2014/main" id="{E0A09336-26A9-4477-8709-5349BC795596}"/>
                  </a:ext>
                </a:extLst>
              </p:cNvPr>
              <p:cNvSpPr/>
              <p:nvPr/>
            </p:nvSpPr>
            <p:spPr>
              <a:xfrm>
                <a:off x="2699792" y="5161371"/>
                <a:ext cx="3744416" cy="360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Rounded Rectangle 16">
                <a:extLst>
                  <a:ext uri="{FF2B5EF4-FFF2-40B4-BE49-F238E27FC236}">
                    <a16:creationId xmlns:a16="http://schemas.microsoft.com/office/drawing/2014/main" id="{26728996-5A0F-49E2-A0A0-40A16F9FCF77}"/>
                  </a:ext>
                </a:extLst>
              </p:cNvPr>
              <p:cNvSpPr/>
              <p:nvPr/>
            </p:nvSpPr>
            <p:spPr>
              <a:xfrm>
                <a:off x="4294882" y="4509120"/>
                <a:ext cx="1801319" cy="552747"/>
              </a:xfrm>
              <a:custGeom>
                <a:avLst/>
                <a:gdLst/>
                <a:ahLst/>
                <a:cxnLst/>
                <a:rect l="l" t="t" r="r" b="b"/>
                <a:pathLst>
                  <a:path w="1467163" h="377555">
                    <a:moveTo>
                      <a:pt x="115742" y="0"/>
                    </a:moveTo>
                    <a:lnTo>
                      <a:pt x="1351421" y="0"/>
                    </a:lnTo>
                    <a:cubicBezTo>
                      <a:pt x="1415344" y="0"/>
                      <a:pt x="1467163" y="51819"/>
                      <a:pt x="1467163" y="115742"/>
                    </a:cubicBezTo>
                    <a:lnTo>
                      <a:pt x="1467163" y="377555"/>
                    </a:lnTo>
                    <a:lnTo>
                      <a:pt x="0" y="377555"/>
                    </a:lnTo>
                    <a:lnTo>
                      <a:pt x="0" y="115742"/>
                    </a:lnTo>
                    <a:cubicBezTo>
                      <a:pt x="0" y="51819"/>
                      <a:pt x="51819" y="0"/>
                      <a:pt x="1157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FC72D19-F544-4626-B1E5-A722F676A9CE}"/>
                  </a:ext>
                </a:extLst>
              </p:cNvPr>
              <p:cNvSpPr/>
              <p:nvPr/>
            </p:nvSpPr>
            <p:spPr>
              <a:xfrm>
                <a:off x="3110319" y="3959226"/>
                <a:ext cx="457200" cy="457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Rounded Rectangle 19">
                <a:extLst>
                  <a:ext uri="{FF2B5EF4-FFF2-40B4-BE49-F238E27FC236}">
                    <a16:creationId xmlns:a16="http://schemas.microsoft.com/office/drawing/2014/main" id="{C7A3968E-19BF-4932-93D9-FA5579389A2F}"/>
                  </a:ext>
                </a:extLst>
              </p:cNvPr>
              <p:cNvSpPr/>
              <p:nvPr/>
            </p:nvSpPr>
            <p:spPr>
              <a:xfrm rot="1961904">
                <a:off x="3453236" y="4426052"/>
                <a:ext cx="946970" cy="401316"/>
              </a:xfrm>
              <a:custGeom>
                <a:avLst/>
                <a:gdLst/>
                <a:ahLst/>
                <a:cxnLst/>
                <a:rect l="l" t="t" r="r" b="b"/>
                <a:pathLst>
                  <a:path w="946970" h="401316">
                    <a:moveTo>
                      <a:pt x="66114" y="94549"/>
                    </a:moveTo>
                    <a:cubicBezTo>
                      <a:pt x="80082" y="84288"/>
                      <a:pt x="96014" y="74649"/>
                      <a:pt x="113671" y="65740"/>
                    </a:cubicBezTo>
                    <a:cubicBezTo>
                      <a:pt x="137213" y="53862"/>
                      <a:pt x="163820" y="43284"/>
                      <a:pt x="192918" y="34269"/>
                    </a:cubicBezTo>
                    <a:cubicBezTo>
                      <a:pt x="262753" y="12633"/>
                      <a:pt x="346940" y="0"/>
                      <a:pt x="437561" y="0"/>
                    </a:cubicBezTo>
                    <a:lnTo>
                      <a:pt x="689345" y="0"/>
                    </a:lnTo>
                    <a:lnTo>
                      <a:pt x="946970" y="401316"/>
                    </a:lnTo>
                    <a:lnTo>
                      <a:pt x="437561" y="401315"/>
                    </a:lnTo>
                    <a:cubicBezTo>
                      <a:pt x="195904" y="401315"/>
                      <a:pt x="1" y="311478"/>
                      <a:pt x="0" y="200658"/>
                    </a:cubicBezTo>
                    <a:cubicBezTo>
                      <a:pt x="-1" y="161698"/>
                      <a:pt x="24212" y="125330"/>
                      <a:pt x="66114" y="945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AC2D3BD3-EA1B-4CFD-BA00-5EB7B614F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11" y="263026"/>
              <a:ext cx="223709" cy="305860"/>
            </a:xfrm>
            <a:custGeom>
              <a:avLst/>
              <a:gdLst>
                <a:gd name="T0" fmla="*/ 313 w 2568"/>
                <a:gd name="T1" fmla="*/ 3691 h 3758"/>
                <a:gd name="T2" fmla="*/ 788 w 2568"/>
                <a:gd name="T3" fmla="*/ 2204 h 3758"/>
                <a:gd name="T4" fmla="*/ 1180 w 2568"/>
                <a:gd name="T5" fmla="*/ 2733 h 3758"/>
                <a:gd name="T6" fmla="*/ 760 w 2568"/>
                <a:gd name="T7" fmla="*/ 3231 h 3758"/>
                <a:gd name="T8" fmla="*/ 486 w 2568"/>
                <a:gd name="T9" fmla="*/ 3544 h 3758"/>
                <a:gd name="T10" fmla="*/ 342 w 2568"/>
                <a:gd name="T11" fmla="*/ 3669 h 3758"/>
                <a:gd name="T12" fmla="*/ 295 w 2568"/>
                <a:gd name="T13" fmla="*/ 3657 h 3758"/>
                <a:gd name="T14" fmla="*/ 220 w 2568"/>
                <a:gd name="T15" fmla="*/ 3529 h 3758"/>
                <a:gd name="T16" fmla="*/ 126 w 2568"/>
                <a:gd name="T17" fmla="*/ 3349 h 3758"/>
                <a:gd name="T18" fmla="*/ 40 w 2568"/>
                <a:gd name="T19" fmla="*/ 3153 h 3758"/>
                <a:gd name="T20" fmla="*/ 0 w 2568"/>
                <a:gd name="T21" fmla="*/ 2980 h 3758"/>
                <a:gd name="T22" fmla="*/ 49 w 2568"/>
                <a:gd name="T23" fmla="*/ 2911 h 3758"/>
                <a:gd name="T24" fmla="*/ 144 w 2568"/>
                <a:gd name="T25" fmla="*/ 2806 h 3758"/>
                <a:gd name="T26" fmla="*/ 1244 w 2568"/>
                <a:gd name="T27" fmla="*/ 0 h 3758"/>
                <a:gd name="T28" fmla="*/ 1560 w 2568"/>
                <a:gd name="T29" fmla="*/ 51 h 3758"/>
                <a:gd name="T30" fmla="*/ 1791 w 2568"/>
                <a:gd name="T31" fmla="*/ 193 h 3758"/>
                <a:gd name="T32" fmla="*/ 1957 w 2568"/>
                <a:gd name="T33" fmla="*/ 398 h 3758"/>
                <a:gd name="T34" fmla="*/ 2077 w 2568"/>
                <a:gd name="T35" fmla="*/ 642 h 3758"/>
                <a:gd name="T36" fmla="*/ 2153 w 2568"/>
                <a:gd name="T37" fmla="*/ 858 h 3758"/>
                <a:gd name="T38" fmla="*/ 2180 w 2568"/>
                <a:gd name="T39" fmla="*/ 1082 h 3758"/>
                <a:gd name="T40" fmla="*/ 2073 w 2568"/>
                <a:gd name="T41" fmla="*/ 1427 h 3758"/>
                <a:gd name="T42" fmla="*/ 1937 w 2568"/>
                <a:gd name="T43" fmla="*/ 1682 h 3758"/>
                <a:gd name="T44" fmla="*/ 1844 w 2568"/>
                <a:gd name="T45" fmla="*/ 1817 h 3758"/>
                <a:gd name="T46" fmla="*/ 1539 w 2568"/>
                <a:gd name="T47" fmla="*/ 1055 h 3758"/>
                <a:gd name="T48" fmla="*/ 1639 w 2568"/>
                <a:gd name="T49" fmla="*/ 811 h 3758"/>
                <a:gd name="T50" fmla="*/ 1442 w 2568"/>
                <a:gd name="T51" fmla="*/ 627 h 3758"/>
                <a:gd name="T52" fmla="*/ 1180 w 2568"/>
                <a:gd name="T53" fmla="*/ 606 h 3758"/>
                <a:gd name="T54" fmla="*/ 1028 w 2568"/>
                <a:gd name="T55" fmla="*/ 667 h 3758"/>
                <a:gd name="T56" fmla="*/ 953 w 2568"/>
                <a:gd name="T57" fmla="*/ 742 h 3758"/>
                <a:gd name="T58" fmla="*/ 931 w 2568"/>
                <a:gd name="T59" fmla="*/ 818 h 3758"/>
                <a:gd name="T60" fmla="*/ 968 w 2568"/>
                <a:gd name="T61" fmla="*/ 909 h 3758"/>
                <a:gd name="T62" fmla="*/ 1153 w 2568"/>
                <a:gd name="T63" fmla="*/ 1213 h 3758"/>
                <a:gd name="T64" fmla="*/ 1486 w 2568"/>
                <a:gd name="T65" fmla="*/ 1644 h 3758"/>
                <a:gd name="T66" fmla="*/ 2184 w 2568"/>
                <a:gd name="T67" fmla="*/ 2517 h 3758"/>
                <a:gd name="T68" fmla="*/ 2566 w 2568"/>
                <a:gd name="T69" fmla="*/ 3055 h 3758"/>
                <a:gd name="T70" fmla="*/ 2540 w 2568"/>
                <a:gd name="T71" fmla="*/ 3186 h 3758"/>
                <a:gd name="T72" fmla="*/ 2489 w 2568"/>
                <a:gd name="T73" fmla="*/ 3382 h 3758"/>
                <a:gd name="T74" fmla="*/ 2411 w 2568"/>
                <a:gd name="T75" fmla="*/ 3615 h 3758"/>
                <a:gd name="T76" fmla="*/ 2320 w 2568"/>
                <a:gd name="T77" fmla="*/ 3753 h 3758"/>
                <a:gd name="T78" fmla="*/ 2222 w 2568"/>
                <a:gd name="T79" fmla="*/ 3722 h 3758"/>
                <a:gd name="T80" fmla="*/ 2137 w 2568"/>
                <a:gd name="T81" fmla="*/ 3622 h 3758"/>
                <a:gd name="T82" fmla="*/ 1829 w 2568"/>
                <a:gd name="T83" fmla="*/ 3253 h 3758"/>
                <a:gd name="T84" fmla="*/ 1304 w 2568"/>
                <a:gd name="T85" fmla="*/ 2600 h 3758"/>
                <a:gd name="T86" fmla="*/ 824 w 2568"/>
                <a:gd name="T87" fmla="*/ 1957 h 3758"/>
                <a:gd name="T88" fmla="*/ 533 w 2568"/>
                <a:gd name="T89" fmla="*/ 1477 h 3758"/>
                <a:gd name="T90" fmla="*/ 433 w 2568"/>
                <a:gd name="T91" fmla="*/ 1195 h 3758"/>
                <a:gd name="T92" fmla="*/ 429 w 2568"/>
                <a:gd name="T93" fmla="*/ 880 h 3758"/>
                <a:gd name="T94" fmla="*/ 559 w 2568"/>
                <a:gd name="T95" fmla="*/ 524 h 3758"/>
                <a:gd name="T96" fmla="*/ 762 w 2568"/>
                <a:gd name="T97" fmla="*/ 231 h 3758"/>
                <a:gd name="T98" fmla="*/ 1006 w 2568"/>
                <a:gd name="T99" fmla="*/ 55 h 3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8" h="3758">
                  <a:moveTo>
                    <a:pt x="313" y="3691"/>
                  </a:moveTo>
                  <a:lnTo>
                    <a:pt x="315" y="3695"/>
                  </a:lnTo>
                  <a:lnTo>
                    <a:pt x="311" y="3693"/>
                  </a:lnTo>
                  <a:lnTo>
                    <a:pt x="313" y="3691"/>
                  </a:lnTo>
                  <a:close/>
                  <a:moveTo>
                    <a:pt x="711" y="2122"/>
                  </a:moveTo>
                  <a:lnTo>
                    <a:pt x="739" y="2142"/>
                  </a:lnTo>
                  <a:lnTo>
                    <a:pt x="764" y="2169"/>
                  </a:lnTo>
                  <a:lnTo>
                    <a:pt x="788" y="2204"/>
                  </a:lnTo>
                  <a:lnTo>
                    <a:pt x="809" y="2238"/>
                  </a:lnTo>
                  <a:lnTo>
                    <a:pt x="829" y="2271"/>
                  </a:lnTo>
                  <a:lnTo>
                    <a:pt x="848" y="2300"/>
                  </a:lnTo>
                  <a:lnTo>
                    <a:pt x="1180" y="2733"/>
                  </a:lnTo>
                  <a:lnTo>
                    <a:pt x="1080" y="2862"/>
                  </a:lnTo>
                  <a:lnTo>
                    <a:pt x="977" y="2987"/>
                  </a:lnTo>
                  <a:lnTo>
                    <a:pt x="868" y="3109"/>
                  </a:lnTo>
                  <a:lnTo>
                    <a:pt x="760" y="3231"/>
                  </a:lnTo>
                  <a:lnTo>
                    <a:pt x="651" y="3353"/>
                  </a:lnTo>
                  <a:lnTo>
                    <a:pt x="548" y="3477"/>
                  </a:lnTo>
                  <a:lnTo>
                    <a:pt x="520" y="3509"/>
                  </a:lnTo>
                  <a:lnTo>
                    <a:pt x="486" y="3544"/>
                  </a:lnTo>
                  <a:lnTo>
                    <a:pt x="451" y="3578"/>
                  </a:lnTo>
                  <a:lnTo>
                    <a:pt x="413" y="3611"/>
                  </a:lnTo>
                  <a:lnTo>
                    <a:pt x="377" y="3642"/>
                  </a:lnTo>
                  <a:lnTo>
                    <a:pt x="342" y="3669"/>
                  </a:lnTo>
                  <a:lnTo>
                    <a:pt x="313" y="3691"/>
                  </a:lnTo>
                  <a:lnTo>
                    <a:pt x="311" y="3689"/>
                  </a:lnTo>
                  <a:lnTo>
                    <a:pt x="306" y="3677"/>
                  </a:lnTo>
                  <a:lnTo>
                    <a:pt x="295" y="3657"/>
                  </a:lnTo>
                  <a:lnTo>
                    <a:pt x="280" y="3631"/>
                  </a:lnTo>
                  <a:lnTo>
                    <a:pt x="262" y="3602"/>
                  </a:lnTo>
                  <a:lnTo>
                    <a:pt x="242" y="3567"/>
                  </a:lnTo>
                  <a:lnTo>
                    <a:pt x="220" y="3529"/>
                  </a:lnTo>
                  <a:lnTo>
                    <a:pt x="197" y="3487"/>
                  </a:lnTo>
                  <a:lnTo>
                    <a:pt x="173" y="3444"/>
                  </a:lnTo>
                  <a:lnTo>
                    <a:pt x="149" y="3397"/>
                  </a:lnTo>
                  <a:lnTo>
                    <a:pt x="126" y="3349"/>
                  </a:lnTo>
                  <a:lnTo>
                    <a:pt x="102" y="3300"/>
                  </a:lnTo>
                  <a:lnTo>
                    <a:pt x="79" y="3251"/>
                  </a:lnTo>
                  <a:lnTo>
                    <a:pt x="59" y="3202"/>
                  </a:lnTo>
                  <a:lnTo>
                    <a:pt x="40" y="3153"/>
                  </a:lnTo>
                  <a:lnTo>
                    <a:pt x="24" y="3107"/>
                  </a:lnTo>
                  <a:lnTo>
                    <a:pt x="13" y="3062"/>
                  </a:lnTo>
                  <a:lnTo>
                    <a:pt x="4" y="3020"/>
                  </a:lnTo>
                  <a:lnTo>
                    <a:pt x="0" y="2980"/>
                  </a:lnTo>
                  <a:lnTo>
                    <a:pt x="4" y="2971"/>
                  </a:lnTo>
                  <a:lnTo>
                    <a:pt x="13" y="2955"/>
                  </a:lnTo>
                  <a:lnTo>
                    <a:pt x="29" y="2935"/>
                  </a:lnTo>
                  <a:lnTo>
                    <a:pt x="49" y="2911"/>
                  </a:lnTo>
                  <a:lnTo>
                    <a:pt x="71" y="2886"/>
                  </a:lnTo>
                  <a:lnTo>
                    <a:pt x="97" y="2858"/>
                  </a:lnTo>
                  <a:lnTo>
                    <a:pt x="120" y="2833"/>
                  </a:lnTo>
                  <a:lnTo>
                    <a:pt x="144" y="2806"/>
                  </a:lnTo>
                  <a:lnTo>
                    <a:pt x="166" y="2782"/>
                  </a:lnTo>
                  <a:lnTo>
                    <a:pt x="184" y="2762"/>
                  </a:lnTo>
                  <a:lnTo>
                    <a:pt x="711" y="2122"/>
                  </a:lnTo>
                  <a:close/>
                  <a:moveTo>
                    <a:pt x="1244" y="0"/>
                  </a:moveTo>
                  <a:lnTo>
                    <a:pt x="1333" y="4"/>
                  </a:lnTo>
                  <a:lnTo>
                    <a:pt x="1415" y="13"/>
                  </a:lnTo>
                  <a:lnTo>
                    <a:pt x="1491" y="29"/>
                  </a:lnTo>
                  <a:lnTo>
                    <a:pt x="1560" y="51"/>
                  </a:lnTo>
                  <a:lnTo>
                    <a:pt x="1626" y="78"/>
                  </a:lnTo>
                  <a:lnTo>
                    <a:pt x="1686" y="111"/>
                  </a:lnTo>
                  <a:lnTo>
                    <a:pt x="1740" y="149"/>
                  </a:lnTo>
                  <a:lnTo>
                    <a:pt x="1791" y="193"/>
                  </a:lnTo>
                  <a:lnTo>
                    <a:pt x="1839" y="238"/>
                  </a:lnTo>
                  <a:lnTo>
                    <a:pt x="1880" y="289"/>
                  </a:lnTo>
                  <a:lnTo>
                    <a:pt x="1920" y="342"/>
                  </a:lnTo>
                  <a:lnTo>
                    <a:pt x="1957" y="398"/>
                  </a:lnTo>
                  <a:lnTo>
                    <a:pt x="1989" y="457"/>
                  </a:lnTo>
                  <a:lnTo>
                    <a:pt x="2020" y="517"/>
                  </a:lnTo>
                  <a:lnTo>
                    <a:pt x="2049" y="578"/>
                  </a:lnTo>
                  <a:lnTo>
                    <a:pt x="2077" y="642"/>
                  </a:lnTo>
                  <a:lnTo>
                    <a:pt x="2097" y="693"/>
                  </a:lnTo>
                  <a:lnTo>
                    <a:pt x="2117" y="746"/>
                  </a:lnTo>
                  <a:lnTo>
                    <a:pt x="2135" y="802"/>
                  </a:lnTo>
                  <a:lnTo>
                    <a:pt x="2153" y="858"/>
                  </a:lnTo>
                  <a:lnTo>
                    <a:pt x="2166" y="917"/>
                  </a:lnTo>
                  <a:lnTo>
                    <a:pt x="2177" y="973"/>
                  </a:lnTo>
                  <a:lnTo>
                    <a:pt x="2180" y="1029"/>
                  </a:lnTo>
                  <a:lnTo>
                    <a:pt x="2180" y="1082"/>
                  </a:lnTo>
                  <a:lnTo>
                    <a:pt x="2171" y="1133"/>
                  </a:lnTo>
                  <a:lnTo>
                    <a:pt x="2144" y="1238"/>
                  </a:lnTo>
                  <a:lnTo>
                    <a:pt x="2111" y="1335"/>
                  </a:lnTo>
                  <a:lnTo>
                    <a:pt x="2073" y="1427"/>
                  </a:lnTo>
                  <a:lnTo>
                    <a:pt x="2029" y="1515"/>
                  </a:lnTo>
                  <a:lnTo>
                    <a:pt x="1984" y="1597"/>
                  </a:lnTo>
                  <a:lnTo>
                    <a:pt x="1960" y="1640"/>
                  </a:lnTo>
                  <a:lnTo>
                    <a:pt x="1937" y="1682"/>
                  </a:lnTo>
                  <a:lnTo>
                    <a:pt x="1911" y="1724"/>
                  </a:lnTo>
                  <a:lnTo>
                    <a:pt x="1884" y="1769"/>
                  </a:lnTo>
                  <a:lnTo>
                    <a:pt x="1851" y="1817"/>
                  </a:lnTo>
                  <a:lnTo>
                    <a:pt x="1844" y="1817"/>
                  </a:lnTo>
                  <a:lnTo>
                    <a:pt x="1404" y="1240"/>
                  </a:lnTo>
                  <a:lnTo>
                    <a:pt x="1449" y="1182"/>
                  </a:lnTo>
                  <a:lnTo>
                    <a:pt x="1495" y="1120"/>
                  </a:lnTo>
                  <a:lnTo>
                    <a:pt x="1539" y="1055"/>
                  </a:lnTo>
                  <a:lnTo>
                    <a:pt x="1579" y="987"/>
                  </a:lnTo>
                  <a:lnTo>
                    <a:pt x="1611" y="917"/>
                  </a:lnTo>
                  <a:lnTo>
                    <a:pt x="1626" y="862"/>
                  </a:lnTo>
                  <a:lnTo>
                    <a:pt x="1639" y="811"/>
                  </a:lnTo>
                  <a:lnTo>
                    <a:pt x="1651" y="757"/>
                  </a:lnTo>
                  <a:lnTo>
                    <a:pt x="1582" y="702"/>
                  </a:lnTo>
                  <a:lnTo>
                    <a:pt x="1511" y="658"/>
                  </a:lnTo>
                  <a:lnTo>
                    <a:pt x="1442" y="627"/>
                  </a:lnTo>
                  <a:lnTo>
                    <a:pt x="1375" y="607"/>
                  </a:lnTo>
                  <a:lnTo>
                    <a:pt x="1308" y="597"/>
                  </a:lnTo>
                  <a:lnTo>
                    <a:pt x="1244" y="597"/>
                  </a:lnTo>
                  <a:lnTo>
                    <a:pt x="1180" y="606"/>
                  </a:lnTo>
                  <a:lnTo>
                    <a:pt x="1119" y="622"/>
                  </a:lnTo>
                  <a:lnTo>
                    <a:pt x="1060" y="646"/>
                  </a:lnTo>
                  <a:lnTo>
                    <a:pt x="1046" y="653"/>
                  </a:lnTo>
                  <a:lnTo>
                    <a:pt x="1028" y="667"/>
                  </a:lnTo>
                  <a:lnTo>
                    <a:pt x="1009" y="684"/>
                  </a:lnTo>
                  <a:lnTo>
                    <a:pt x="989" y="704"/>
                  </a:lnTo>
                  <a:lnTo>
                    <a:pt x="969" y="724"/>
                  </a:lnTo>
                  <a:lnTo>
                    <a:pt x="953" y="742"/>
                  </a:lnTo>
                  <a:lnTo>
                    <a:pt x="940" y="760"/>
                  </a:lnTo>
                  <a:lnTo>
                    <a:pt x="931" y="773"/>
                  </a:lnTo>
                  <a:lnTo>
                    <a:pt x="928" y="795"/>
                  </a:lnTo>
                  <a:lnTo>
                    <a:pt x="931" y="818"/>
                  </a:lnTo>
                  <a:lnTo>
                    <a:pt x="940" y="844"/>
                  </a:lnTo>
                  <a:lnTo>
                    <a:pt x="949" y="869"/>
                  </a:lnTo>
                  <a:lnTo>
                    <a:pt x="960" y="891"/>
                  </a:lnTo>
                  <a:lnTo>
                    <a:pt x="968" y="909"/>
                  </a:lnTo>
                  <a:lnTo>
                    <a:pt x="1004" y="989"/>
                  </a:lnTo>
                  <a:lnTo>
                    <a:pt x="1049" y="1067"/>
                  </a:lnTo>
                  <a:lnTo>
                    <a:pt x="1100" y="1142"/>
                  </a:lnTo>
                  <a:lnTo>
                    <a:pt x="1153" y="1213"/>
                  </a:lnTo>
                  <a:lnTo>
                    <a:pt x="1209" y="1284"/>
                  </a:lnTo>
                  <a:lnTo>
                    <a:pt x="1264" y="1353"/>
                  </a:lnTo>
                  <a:lnTo>
                    <a:pt x="1317" y="1422"/>
                  </a:lnTo>
                  <a:lnTo>
                    <a:pt x="1486" y="1644"/>
                  </a:lnTo>
                  <a:lnTo>
                    <a:pt x="1659" y="1864"/>
                  </a:lnTo>
                  <a:lnTo>
                    <a:pt x="1835" y="2080"/>
                  </a:lnTo>
                  <a:lnTo>
                    <a:pt x="2011" y="2298"/>
                  </a:lnTo>
                  <a:lnTo>
                    <a:pt x="2184" y="2517"/>
                  </a:lnTo>
                  <a:lnTo>
                    <a:pt x="2557" y="2966"/>
                  </a:lnTo>
                  <a:lnTo>
                    <a:pt x="2564" y="2991"/>
                  </a:lnTo>
                  <a:lnTo>
                    <a:pt x="2568" y="3020"/>
                  </a:lnTo>
                  <a:lnTo>
                    <a:pt x="2566" y="3055"/>
                  </a:lnTo>
                  <a:lnTo>
                    <a:pt x="2560" y="3089"/>
                  </a:lnTo>
                  <a:lnTo>
                    <a:pt x="2555" y="3126"/>
                  </a:lnTo>
                  <a:lnTo>
                    <a:pt x="2546" y="3157"/>
                  </a:lnTo>
                  <a:lnTo>
                    <a:pt x="2540" y="3186"/>
                  </a:lnTo>
                  <a:lnTo>
                    <a:pt x="2531" y="3224"/>
                  </a:lnTo>
                  <a:lnTo>
                    <a:pt x="2520" y="3271"/>
                  </a:lnTo>
                  <a:lnTo>
                    <a:pt x="2506" y="3324"/>
                  </a:lnTo>
                  <a:lnTo>
                    <a:pt x="2489" y="3382"/>
                  </a:lnTo>
                  <a:lnTo>
                    <a:pt x="2473" y="3442"/>
                  </a:lnTo>
                  <a:lnTo>
                    <a:pt x="2453" y="3502"/>
                  </a:lnTo>
                  <a:lnTo>
                    <a:pt x="2433" y="3560"/>
                  </a:lnTo>
                  <a:lnTo>
                    <a:pt x="2411" y="3615"/>
                  </a:lnTo>
                  <a:lnTo>
                    <a:pt x="2389" y="3664"/>
                  </a:lnTo>
                  <a:lnTo>
                    <a:pt x="2368" y="3704"/>
                  </a:lnTo>
                  <a:lnTo>
                    <a:pt x="2344" y="3735"/>
                  </a:lnTo>
                  <a:lnTo>
                    <a:pt x="2320" y="3753"/>
                  </a:lnTo>
                  <a:lnTo>
                    <a:pt x="2297" y="3758"/>
                  </a:lnTo>
                  <a:lnTo>
                    <a:pt x="2273" y="3753"/>
                  </a:lnTo>
                  <a:lnTo>
                    <a:pt x="2248" y="3740"/>
                  </a:lnTo>
                  <a:lnTo>
                    <a:pt x="2222" y="3722"/>
                  </a:lnTo>
                  <a:lnTo>
                    <a:pt x="2199" y="3698"/>
                  </a:lnTo>
                  <a:lnTo>
                    <a:pt x="2177" y="3673"/>
                  </a:lnTo>
                  <a:lnTo>
                    <a:pt x="2155" y="3647"/>
                  </a:lnTo>
                  <a:lnTo>
                    <a:pt x="2137" y="3622"/>
                  </a:lnTo>
                  <a:lnTo>
                    <a:pt x="2120" y="3602"/>
                  </a:lnTo>
                  <a:lnTo>
                    <a:pt x="2108" y="3586"/>
                  </a:lnTo>
                  <a:lnTo>
                    <a:pt x="1971" y="3418"/>
                  </a:lnTo>
                  <a:lnTo>
                    <a:pt x="1829" y="3253"/>
                  </a:lnTo>
                  <a:lnTo>
                    <a:pt x="1689" y="3086"/>
                  </a:lnTo>
                  <a:lnTo>
                    <a:pt x="1551" y="2917"/>
                  </a:lnTo>
                  <a:lnTo>
                    <a:pt x="1428" y="2758"/>
                  </a:lnTo>
                  <a:lnTo>
                    <a:pt x="1304" y="2600"/>
                  </a:lnTo>
                  <a:lnTo>
                    <a:pt x="1180" y="2444"/>
                  </a:lnTo>
                  <a:lnTo>
                    <a:pt x="1059" y="2284"/>
                  </a:lnTo>
                  <a:lnTo>
                    <a:pt x="940" y="2122"/>
                  </a:lnTo>
                  <a:lnTo>
                    <a:pt x="824" y="1957"/>
                  </a:lnTo>
                  <a:lnTo>
                    <a:pt x="711" y="1786"/>
                  </a:lnTo>
                  <a:lnTo>
                    <a:pt x="604" y="1609"/>
                  </a:lnTo>
                  <a:lnTo>
                    <a:pt x="568" y="1544"/>
                  </a:lnTo>
                  <a:lnTo>
                    <a:pt x="533" y="1477"/>
                  </a:lnTo>
                  <a:lnTo>
                    <a:pt x="500" y="1409"/>
                  </a:lnTo>
                  <a:lnTo>
                    <a:pt x="473" y="1340"/>
                  </a:lnTo>
                  <a:lnTo>
                    <a:pt x="451" y="1267"/>
                  </a:lnTo>
                  <a:lnTo>
                    <a:pt x="433" y="1195"/>
                  </a:lnTo>
                  <a:lnTo>
                    <a:pt x="422" y="1120"/>
                  </a:lnTo>
                  <a:lnTo>
                    <a:pt x="417" y="1042"/>
                  </a:lnTo>
                  <a:lnTo>
                    <a:pt x="419" y="962"/>
                  </a:lnTo>
                  <a:lnTo>
                    <a:pt x="429" y="880"/>
                  </a:lnTo>
                  <a:lnTo>
                    <a:pt x="448" y="795"/>
                  </a:lnTo>
                  <a:lnTo>
                    <a:pt x="477" y="706"/>
                  </a:lnTo>
                  <a:lnTo>
                    <a:pt x="513" y="613"/>
                  </a:lnTo>
                  <a:lnTo>
                    <a:pt x="559" y="524"/>
                  </a:lnTo>
                  <a:lnTo>
                    <a:pt x="608" y="440"/>
                  </a:lnTo>
                  <a:lnTo>
                    <a:pt x="660" y="360"/>
                  </a:lnTo>
                  <a:lnTo>
                    <a:pt x="717" y="286"/>
                  </a:lnTo>
                  <a:lnTo>
                    <a:pt x="762" y="231"/>
                  </a:lnTo>
                  <a:lnTo>
                    <a:pt x="815" y="180"/>
                  </a:lnTo>
                  <a:lnTo>
                    <a:pt x="873" y="133"/>
                  </a:lnTo>
                  <a:lnTo>
                    <a:pt x="937" y="91"/>
                  </a:lnTo>
                  <a:lnTo>
                    <a:pt x="1006" y="55"/>
                  </a:lnTo>
                  <a:lnTo>
                    <a:pt x="1080" y="29"/>
                  </a:lnTo>
                  <a:lnTo>
                    <a:pt x="12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910B4782-01FC-4490-9515-E82FE7717AE3}"/>
                </a:ext>
              </a:extLst>
            </p:cNvPr>
            <p:cNvSpPr/>
            <p:nvPr/>
          </p:nvSpPr>
          <p:spPr>
            <a:xfrm>
              <a:off x="4490582" y="1030315"/>
              <a:ext cx="296737" cy="296736"/>
            </a:xfrm>
            <a:custGeom>
              <a:avLst/>
              <a:gdLst/>
              <a:ahLst/>
              <a:cxnLst/>
              <a:rect l="l" t="t" r="r" b="b"/>
              <a:pathLst>
                <a:path w="3848188" h="3848188">
                  <a:moveTo>
                    <a:pt x="1531053" y="504131"/>
                  </a:moveTo>
                  <a:lnTo>
                    <a:pt x="1531053" y="1481511"/>
                  </a:lnTo>
                  <a:lnTo>
                    <a:pt x="553673" y="1481511"/>
                  </a:lnTo>
                  <a:lnTo>
                    <a:pt x="553673" y="2263055"/>
                  </a:lnTo>
                  <a:lnTo>
                    <a:pt x="1531053" y="2263055"/>
                  </a:lnTo>
                  <a:lnTo>
                    <a:pt x="1531053" y="3240435"/>
                  </a:lnTo>
                  <a:lnTo>
                    <a:pt x="2312597" y="3240435"/>
                  </a:lnTo>
                  <a:lnTo>
                    <a:pt x="2312597" y="2263055"/>
                  </a:lnTo>
                  <a:lnTo>
                    <a:pt x="3289977" y="2263055"/>
                  </a:lnTo>
                  <a:lnTo>
                    <a:pt x="3289977" y="1481511"/>
                  </a:lnTo>
                  <a:lnTo>
                    <a:pt x="2312597" y="1481511"/>
                  </a:lnTo>
                  <a:lnTo>
                    <a:pt x="2312597" y="504131"/>
                  </a:lnTo>
                  <a:close/>
                  <a:moveTo>
                    <a:pt x="1924094" y="0"/>
                  </a:moveTo>
                  <a:cubicBezTo>
                    <a:pt x="2986742" y="0"/>
                    <a:pt x="3848188" y="861446"/>
                    <a:pt x="3848188" y="1924094"/>
                  </a:cubicBezTo>
                  <a:cubicBezTo>
                    <a:pt x="3848188" y="2986742"/>
                    <a:pt x="2986742" y="3848188"/>
                    <a:pt x="1924094" y="3848188"/>
                  </a:cubicBezTo>
                  <a:cubicBezTo>
                    <a:pt x="861446" y="3848188"/>
                    <a:pt x="0" y="2986742"/>
                    <a:pt x="0" y="1924094"/>
                  </a:cubicBezTo>
                  <a:cubicBezTo>
                    <a:pt x="0" y="861446"/>
                    <a:pt x="861446" y="0"/>
                    <a:pt x="19240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Donut 3">
              <a:extLst>
                <a:ext uri="{FF2B5EF4-FFF2-40B4-BE49-F238E27FC236}">
                  <a16:creationId xmlns:a16="http://schemas.microsoft.com/office/drawing/2014/main" id="{129FE0EB-2AB9-4CBD-827F-B5DD2E078374}"/>
                </a:ext>
              </a:extLst>
            </p:cNvPr>
            <p:cNvSpPr/>
            <p:nvPr/>
          </p:nvSpPr>
          <p:spPr>
            <a:xfrm rot="2542585">
              <a:off x="4516666" y="365237"/>
              <a:ext cx="186287" cy="354842"/>
            </a:xfrm>
            <a:custGeom>
              <a:avLst/>
              <a:gdLst/>
              <a:ahLst/>
              <a:cxnLst/>
              <a:rect l="l" t="t" r="r" b="b"/>
              <a:pathLst>
                <a:path w="2073250" h="3949150">
                  <a:moveTo>
                    <a:pt x="1279271" y="2220875"/>
                  </a:moveTo>
                  <a:lnTo>
                    <a:pt x="1285176" y="2794045"/>
                  </a:lnTo>
                  <a:lnTo>
                    <a:pt x="1962603" y="2794045"/>
                  </a:lnTo>
                  <a:lnTo>
                    <a:pt x="1962603" y="3261227"/>
                  </a:lnTo>
                  <a:lnTo>
                    <a:pt x="1289989" y="3261228"/>
                  </a:lnTo>
                  <a:lnTo>
                    <a:pt x="1297029" y="3944670"/>
                  </a:lnTo>
                  <a:lnTo>
                    <a:pt x="795159" y="3949150"/>
                  </a:lnTo>
                  <a:lnTo>
                    <a:pt x="788072" y="3261227"/>
                  </a:lnTo>
                  <a:lnTo>
                    <a:pt x="110647" y="3261227"/>
                  </a:lnTo>
                  <a:lnTo>
                    <a:pt x="110647" y="2794045"/>
                  </a:lnTo>
                  <a:lnTo>
                    <a:pt x="783259" y="2794045"/>
                  </a:lnTo>
                  <a:lnTo>
                    <a:pt x="777401" y="2225354"/>
                  </a:lnTo>
                  <a:close/>
                  <a:moveTo>
                    <a:pt x="1036626" y="518312"/>
                  </a:moveTo>
                  <a:cubicBezTo>
                    <a:pt x="750370" y="518312"/>
                    <a:pt x="518313" y="753722"/>
                    <a:pt x="518313" y="1044116"/>
                  </a:cubicBezTo>
                  <a:cubicBezTo>
                    <a:pt x="518313" y="1334510"/>
                    <a:pt x="750370" y="1569920"/>
                    <a:pt x="1036626" y="1569920"/>
                  </a:cubicBezTo>
                  <a:cubicBezTo>
                    <a:pt x="1322882" y="1569920"/>
                    <a:pt x="1554939" y="1334510"/>
                    <a:pt x="1554939" y="1044116"/>
                  </a:cubicBezTo>
                  <a:cubicBezTo>
                    <a:pt x="1554939" y="753722"/>
                    <a:pt x="1322882" y="518312"/>
                    <a:pt x="1036626" y="518312"/>
                  </a:cubicBezTo>
                  <a:close/>
                  <a:moveTo>
                    <a:pt x="1036625" y="0"/>
                  </a:moveTo>
                  <a:cubicBezTo>
                    <a:pt x="1609137" y="0"/>
                    <a:pt x="2073250" y="467467"/>
                    <a:pt x="2073250" y="1044116"/>
                  </a:cubicBezTo>
                  <a:cubicBezTo>
                    <a:pt x="2073250" y="1620765"/>
                    <a:pt x="1609137" y="2088232"/>
                    <a:pt x="1036625" y="2088232"/>
                  </a:cubicBezTo>
                  <a:cubicBezTo>
                    <a:pt x="464113" y="2088232"/>
                    <a:pt x="0" y="1620765"/>
                    <a:pt x="0" y="1044116"/>
                  </a:cubicBezTo>
                  <a:cubicBezTo>
                    <a:pt x="0" y="467467"/>
                    <a:pt x="464113" y="0"/>
                    <a:pt x="10366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8A0B81A-35CD-4D9C-8347-00BF75F739AC}"/>
                </a:ext>
              </a:extLst>
            </p:cNvPr>
            <p:cNvGrpSpPr/>
            <p:nvPr/>
          </p:nvGrpSpPr>
          <p:grpSpPr>
            <a:xfrm>
              <a:off x="3783054" y="1518900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9" name="Freeform 18">
                <a:extLst>
                  <a:ext uri="{FF2B5EF4-FFF2-40B4-BE49-F238E27FC236}">
                    <a16:creationId xmlns:a16="http://schemas.microsoft.com/office/drawing/2014/main" id="{39247D1C-08F5-45DF-B3D3-A55801AC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0" name="Freeform 27">
                <a:extLst>
                  <a:ext uri="{FF2B5EF4-FFF2-40B4-BE49-F238E27FC236}">
                    <a16:creationId xmlns:a16="http://schemas.microsoft.com/office/drawing/2014/main" id="{CE9CF829-F567-46D8-B9EF-3249193E1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1" name="Freeform 45">
                <a:extLst>
                  <a:ext uri="{FF2B5EF4-FFF2-40B4-BE49-F238E27FC236}">
                    <a16:creationId xmlns:a16="http://schemas.microsoft.com/office/drawing/2014/main" id="{B67451BB-5981-4E59-8281-9E256544C1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09DA8786-5055-4671-A0FC-598D50E4E0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3" name="Freeform 54">
                <a:extLst>
                  <a:ext uri="{FF2B5EF4-FFF2-40B4-BE49-F238E27FC236}">
                    <a16:creationId xmlns:a16="http://schemas.microsoft.com/office/drawing/2014/main" id="{18661146-DB45-4087-B9BE-A33CA7819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EF5593A6-8F09-4B6E-BE80-D21110C0F421}"/>
                </a:ext>
              </a:extLst>
            </p:cNvPr>
            <p:cNvSpPr/>
            <p:nvPr/>
          </p:nvSpPr>
          <p:spPr>
            <a:xfrm>
              <a:off x="3485700" y="593822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Heart 3">
              <a:extLst>
                <a:ext uri="{FF2B5EF4-FFF2-40B4-BE49-F238E27FC236}">
                  <a16:creationId xmlns:a16="http://schemas.microsoft.com/office/drawing/2014/main" id="{167E0CEA-EEFF-4A6A-A19A-766EA594E0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107" y="324353"/>
              <a:ext cx="262046" cy="237147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19">
              <a:extLst>
                <a:ext uri="{FF2B5EF4-FFF2-40B4-BE49-F238E27FC236}">
                  <a16:creationId xmlns:a16="http://schemas.microsoft.com/office/drawing/2014/main" id="{1C44852C-9FF0-4597-8BD2-55801C76E5DD}"/>
                </a:ext>
              </a:extLst>
            </p:cNvPr>
            <p:cNvSpPr/>
            <p:nvPr/>
          </p:nvSpPr>
          <p:spPr>
            <a:xfrm rot="7840081">
              <a:off x="5210693" y="14748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64E3390A-4ADC-4775-872E-48485F561909}"/>
                </a:ext>
              </a:extLst>
            </p:cNvPr>
            <p:cNvSpPr/>
            <p:nvPr/>
          </p:nvSpPr>
          <p:spPr>
            <a:xfrm>
              <a:off x="4864288" y="443057"/>
              <a:ext cx="254332" cy="236887"/>
            </a:xfrm>
            <a:custGeom>
              <a:avLst/>
              <a:gdLst/>
              <a:ahLst/>
              <a:cxnLst/>
              <a:rect l="l" t="t" r="r" b="b"/>
              <a:pathLst>
                <a:path w="3990386" h="3716676">
                  <a:moveTo>
                    <a:pt x="815328" y="1024655"/>
                  </a:moveTo>
                  <a:lnTo>
                    <a:pt x="975083" y="1399035"/>
                  </a:lnTo>
                  <a:cubicBezTo>
                    <a:pt x="638627" y="1560898"/>
                    <a:pt x="407005" y="1905230"/>
                    <a:pt x="407005" y="2303661"/>
                  </a:cubicBezTo>
                  <a:cubicBezTo>
                    <a:pt x="407005" y="2859265"/>
                    <a:pt x="857411" y="3309671"/>
                    <a:pt x="1413015" y="3309671"/>
                  </a:cubicBezTo>
                  <a:cubicBezTo>
                    <a:pt x="1777624" y="3309671"/>
                    <a:pt x="2096929" y="3115704"/>
                    <a:pt x="2272372" y="2824721"/>
                  </a:cubicBezTo>
                  <a:lnTo>
                    <a:pt x="2725584" y="2824721"/>
                  </a:lnTo>
                  <a:cubicBezTo>
                    <a:pt x="2519172" y="3347435"/>
                    <a:pt x="2009214" y="3716676"/>
                    <a:pt x="1413015" y="3716676"/>
                  </a:cubicBezTo>
                  <a:cubicBezTo>
                    <a:pt x="632628" y="3716676"/>
                    <a:pt x="0" y="3084048"/>
                    <a:pt x="0" y="2303661"/>
                  </a:cubicBezTo>
                  <a:cubicBezTo>
                    <a:pt x="0" y="1737153"/>
                    <a:pt x="333381" y="1248511"/>
                    <a:pt x="815328" y="1024655"/>
                  </a:cubicBezTo>
                  <a:close/>
                  <a:moveTo>
                    <a:pt x="502561" y="298804"/>
                  </a:moveTo>
                  <a:lnTo>
                    <a:pt x="1108331" y="298804"/>
                  </a:lnTo>
                  <a:cubicBezTo>
                    <a:pt x="1136581" y="298804"/>
                    <a:pt x="1160045" y="319300"/>
                    <a:pt x="1163560" y="346422"/>
                  </a:cubicBezTo>
                  <a:cubicBezTo>
                    <a:pt x="1171623" y="350536"/>
                    <a:pt x="1176285" y="357879"/>
                    <a:pt x="1179664" y="366134"/>
                  </a:cubicBezTo>
                  <a:lnTo>
                    <a:pt x="1939668" y="2222669"/>
                  </a:lnTo>
                  <a:lnTo>
                    <a:pt x="3154304" y="2222669"/>
                  </a:lnTo>
                  <a:cubicBezTo>
                    <a:pt x="3181037" y="2222669"/>
                    <a:pt x="3204555" y="2236435"/>
                    <a:pt x="3216981" y="2258032"/>
                  </a:cubicBezTo>
                  <a:cubicBezTo>
                    <a:pt x="3225669" y="2266039"/>
                    <a:pt x="3231809" y="2276658"/>
                    <a:pt x="3235199" y="2288786"/>
                  </a:cubicBezTo>
                  <a:lnTo>
                    <a:pt x="3393107" y="2853741"/>
                  </a:lnTo>
                  <a:lnTo>
                    <a:pt x="3952285" y="2853741"/>
                  </a:lnTo>
                  <a:cubicBezTo>
                    <a:pt x="3973328" y="2853741"/>
                    <a:pt x="3990386" y="2870799"/>
                    <a:pt x="3990386" y="2891842"/>
                  </a:cubicBezTo>
                  <a:lnTo>
                    <a:pt x="3990386" y="3044241"/>
                  </a:lnTo>
                  <a:cubicBezTo>
                    <a:pt x="3990386" y="3065284"/>
                    <a:pt x="3973328" y="3082342"/>
                    <a:pt x="3952285" y="3082342"/>
                  </a:cubicBezTo>
                  <a:lnTo>
                    <a:pt x="3061939" y="3082342"/>
                  </a:lnTo>
                  <a:lnTo>
                    <a:pt x="3049108" y="3077027"/>
                  </a:lnTo>
                  <a:cubicBezTo>
                    <a:pt x="3012205" y="3083408"/>
                    <a:pt x="2976158" y="3060440"/>
                    <a:pt x="2965797" y="3023373"/>
                  </a:cubicBezTo>
                  <a:lnTo>
                    <a:pt x="2869786" y="2679869"/>
                  </a:lnTo>
                  <a:lnTo>
                    <a:pt x="1692884" y="2679869"/>
                  </a:lnTo>
                  <a:cubicBezTo>
                    <a:pt x="1669732" y="2679869"/>
                    <a:pt x="1648992" y="2669544"/>
                    <a:pt x="1635703" y="2652658"/>
                  </a:cubicBezTo>
                  <a:cubicBezTo>
                    <a:pt x="1623506" y="2645708"/>
                    <a:pt x="1614192" y="2634403"/>
                    <a:pt x="1608508" y="2620517"/>
                  </a:cubicBezTo>
                  <a:lnTo>
                    <a:pt x="798458" y="641730"/>
                  </a:lnTo>
                  <a:lnTo>
                    <a:pt x="502561" y="641730"/>
                  </a:lnTo>
                  <a:cubicBezTo>
                    <a:pt x="470995" y="641730"/>
                    <a:pt x="445406" y="616141"/>
                    <a:pt x="445406" y="584575"/>
                  </a:cubicBezTo>
                  <a:lnTo>
                    <a:pt x="445406" y="355959"/>
                  </a:lnTo>
                  <a:cubicBezTo>
                    <a:pt x="445406" y="324393"/>
                    <a:pt x="470995" y="298804"/>
                    <a:pt x="502561" y="298804"/>
                  </a:cubicBezTo>
                  <a:close/>
                  <a:moveTo>
                    <a:pt x="1644556" y="0"/>
                  </a:moveTo>
                  <a:cubicBezTo>
                    <a:pt x="1843401" y="0"/>
                    <a:pt x="2004596" y="161195"/>
                    <a:pt x="2004596" y="360040"/>
                  </a:cubicBezTo>
                  <a:cubicBezTo>
                    <a:pt x="2004596" y="473964"/>
                    <a:pt x="1951684" y="575530"/>
                    <a:pt x="1868092" y="640247"/>
                  </a:cubicBezTo>
                  <a:lnTo>
                    <a:pt x="1878646" y="636314"/>
                  </a:lnTo>
                  <a:cubicBezTo>
                    <a:pt x="1967954" y="603039"/>
                    <a:pt x="2067327" y="648462"/>
                    <a:pt x="2100603" y="737770"/>
                  </a:cubicBezTo>
                  <a:lnTo>
                    <a:pt x="2442797" y="1656185"/>
                  </a:lnTo>
                  <a:lnTo>
                    <a:pt x="3426891" y="1656185"/>
                  </a:lnTo>
                  <a:cubicBezTo>
                    <a:pt x="3470661" y="1656185"/>
                    <a:pt x="3509987" y="1675215"/>
                    <a:pt x="3536031" y="1706361"/>
                  </a:cubicBezTo>
                  <a:cubicBezTo>
                    <a:pt x="3559761" y="1719045"/>
                    <a:pt x="3578086" y="1741351"/>
                    <a:pt x="3585374" y="1769449"/>
                  </a:cubicBezTo>
                  <a:lnTo>
                    <a:pt x="3754795" y="2422620"/>
                  </a:lnTo>
                  <a:lnTo>
                    <a:pt x="3892220" y="2422620"/>
                  </a:lnTo>
                  <a:cubicBezTo>
                    <a:pt x="3946434" y="2422620"/>
                    <a:pt x="3990384" y="2466570"/>
                    <a:pt x="3990384" y="2520784"/>
                  </a:cubicBezTo>
                  <a:lnTo>
                    <a:pt x="3990384" y="2652151"/>
                  </a:lnTo>
                  <a:cubicBezTo>
                    <a:pt x="3990384" y="2706365"/>
                    <a:pt x="3946434" y="2750315"/>
                    <a:pt x="3892220" y="2750315"/>
                  </a:cubicBezTo>
                  <a:lnTo>
                    <a:pt x="3636525" y="2750315"/>
                  </a:lnTo>
                  <a:lnTo>
                    <a:pt x="3609239" y="2744806"/>
                  </a:lnTo>
                  <a:lnTo>
                    <a:pt x="3593280" y="2748946"/>
                  </a:lnTo>
                  <a:cubicBezTo>
                    <a:pt x="3538803" y="2763076"/>
                    <a:pt x="3483185" y="2730369"/>
                    <a:pt x="3469055" y="2675892"/>
                  </a:cubicBezTo>
                  <a:lnTo>
                    <a:pt x="3332515" y="2149490"/>
                  </a:lnTo>
                  <a:lnTo>
                    <a:pt x="2128309" y="2149490"/>
                  </a:lnTo>
                  <a:cubicBezTo>
                    <a:pt x="2066906" y="2149490"/>
                    <a:pt x="2014250" y="2112039"/>
                    <a:pt x="1992038" y="2058691"/>
                  </a:cubicBezTo>
                  <a:cubicBezTo>
                    <a:pt x="1977002" y="2042985"/>
                    <a:pt x="1965065" y="2023929"/>
                    <a:pt x="1957006" y="2002298"/>
                  </a:cubicBezTo>
                  <a:lnTo>
                    <a:pt x="1560791" y="938900"/>
                  </a:lnTo>
                  <a:cubicBezTo>
                    <a:pt x="1527867" y="850534"/>
                    <a:pt x="1571988" y="752315"/>
                    <a:pt x="1659645" y="718559"/>
                  </a:cubicBezTo>
                  <a:cubicBezTo>
                    <a:pt x="1654675" y="719975"/>
                    <a:pt x="1649628" y="720080"/>
                    <a:pt x="1644556" y="720080"/>
                  </a:cubicBezTo>
                  <a:cubicBezTo>
                    <a:pt x="1445711" y="720080"/>
                    <a:pt x="1284516" y="558885"/>
                    <a:pt x="1284516" y="360040"/>
                  </a:cubicBezTo>
                  <a:cubicBezTo>
                    <a:pt x="1284516" y="161195"/>
                    <a:pt x="1445711" y="0"/>
                    <a:pt x="164455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BF795900-5699-420B-8153-5C145E5B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094" y="1043782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9317581A-FE2F-4ED7-A5DF-1A78B14A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187" y="519003"/>
              <a:ext cx="267185" cy="286545"/>
            </a:xfrm>
            <a:custGeom>
              <a:avLst/>
              <a:gdLst>
                <a:gd name="T0" fmla="*/ 2709 w 3381"/>
                <a:gd name="T1" fmla="*/ 9 h 3626"/>
                <a:gd name="T2" fmla="*/ 2780 w 3381"/>
                <a:gd name="T3" fmla="*/ 57 h 3626"/>
                <a:gd name="T4" fmla="*/ 2814 w 3381"/>
                <a:gd name="T5" fmla="*/ 138 h 3626"/>
                <a:gd name="T6" fmla="*/ 2832 w 3381"/>
                <a:gd name="T7" fmla="*/ 249 h 3626"/>
                <a:gd name="T8" fmla="*/ 2923 w 3381"/>
                <a:gd name="T9" fmla="*/ 282 h 3626"/>
                <a:gd name="T10" fmla="*/ 3009 w 3381"/>
                <a:gd name="T11" fmla="*/ 238 h 3626"/>
                <a:gd name="T12" fmla="*/ 3100 w 3381"/>
                <a:gd name="T13" fmla="*/ 184 h 3626"/>
                <a:gd name="T14" fmla="*/ 3218 w 3381"/>
                <a:gd name="T15" fmla="*/ 189 h 3626"/>
                <a:gd name="T16" fmla="*/ 3314 w 3381"/>
                <a:gd name="T17" fmla="*/ 255 h 3626"/>
                <a:gd name="T18" fmla="*/ 3372 w 3381"/>
                <a:gd name="T19" fmla="*/ 366 h 3626"/>
                <a:gd name="T20" fmla="*/ 3372 w 3381"/>
                <a:gd name="T21" fmla="*/ 526 h 3626"/>
                <a:gd name="T22" fmla="*/ 3320 w 3381"/>
                <a:gd name="T23" fmla="*/ 624 h 3626"/>
                <a:gd name="T24" fmla="*/ 3223 w 3381"/>
                <a:gd name="T25" fmla="*/ 680 h 3626"/>
                <a:gd name="T26" fmla="*/ 3112 w 3381"/>
                <a:gd name="T27" fmla="*/ 689 h 3626"/>
                <a:gd name="T28" fmla="*/ 3012 w 3381"/>
                <a:gd name="T29" fmla="*/ 644 h 3626"/>
                <a:gd name="T30" fmla="*/ 2901 w 3381"/>
                <a:gd name="T31" fmla="*/ 575 h 3626"/>
                <a:gd name="T32" fmla="*/ 2730 w 3381"/>
                <a:gd name="T33" fmla="*/ 607 h 3626"/>
                <a:gd name="T34" fmla="*/ 2589 w 3381"/>
                <a:gd name="T35" fmla="*/ 695 h 3626"/>
                <a:gd name="T36" fmla="*/ 2472 w 3381"/>
                <a:gd name="T37" fmla="*/ 815 h 3626"/>
                <a:gd name="T38" fmla="*/ 2372 w 3381"/>
                <a:gd name="T39" fmla="*/ 949 h 3626"/>
                <a:gd name="T40" fmla="*/ 2285 w 3381"/>
                <a:gd name="T41" fmla="*/ 1073 h 3626"/>
                <a:gd name="T42" fmla="*/ 1645 w 3381"/>
                <a:gd name="T43" fmla="*/ 1931 h 3626"/>
                <a:gd name="T44" fmla="*/ 1012 w 3381"/>
                <a:gd name="T45" fmla="*/ 2853 h 3626"/>
                <a:gd name="T46" fmla="*/ 887 w 3381"/>
                <a:gd name="T47" fmla="*/ 3053 h 3626"/>
                <a:gd name="T48" fmla="*/ 820 w 3381"/>
                <a:gd name="T49" fmla="*/ 3224 h 3626"/>
                <a:gd name="T50" fmla="*/ 829 w 3381"/>
                <a:gd name="T51" fmla="*/ 3295 h 3626"/>
                <a:gd name="T52" fmla="*/ 847 w 3381"/>
                <a:gd name="T53" fmla="*/ 3364 h 3626"/>
                <a:gd name="T54" fmla="*/ 841 w 3381"/>
                <a:gd name="T55" fmla="*/ 3444 h 3626"/>
                <a:gd name="T56" fmla="*/ 789 w 3381"/>
                <a:gd name="T57" fmla="*/ 3533 h 3626"/>
                <a:gd name="T58" fmla="*/ 694 w 3381"/>
                <a:gd name="T59" fmla="*/ 3593 h 3626"/>
                <a:gd name="T60" fmla="*/ 576 w 3381"/>
                <a:gd name="T61" fmla="*/ 3624 h 3626"/>
                <a:gd name="T62" fmla="*/ 467 w 3381"/>
                <a:gd name="T63" fmla="*/ 3615 h 3626"/>
                <a:gd name="T64" fmla="*/ 392 w 3381"/>
                <a:gd name="T65" fmla="*/ 3560 h 3626"/>
                <a:gd name="T66" fmla="*/ 358 w 3381"/>
                <a:gd name="T67" fmla="*/ 3446 h 3626"/>
                <a:gd name="T68" fmla="*/ 361 w 3381"/>
                <a:gd name="T69" fmla="*/ 3351 h 3626"/>
                <a:gd name="T70" fmla="*/ 349 w 3381"/>
                <a:gd name="T71" fmla="*/ 3262 h 3626"/>
                <a:gd name="T72" fmla="*/ 301 w 3381"/>
                <a:gd name="T73" fmla="*/ 3200 h 3626"/>
                <a:gd name="T74" fmla="*/ 225 w 3381"/>
                <a:gd name="T75" fmla="*/ 3153 h 3626"/>
                <a:gd name="T76" fmla="*/ 140 w 3381"/>
                <a:gd name="T77" fmla="*/ 3111 h 3626"/>
                <a:gd name="T78" fmla="*/ 61 w 3381"/>
                <a:gd name="T79" fmla="*/ 3060 h 3626"/>
                <a:gd name="T80" fmla="*/ 10 w 3381"/>
                <a:gd name="T81" fmla="*/ 2991 h 3626"/>
                <a:gd name="T82" fmla="*/ 1 w 3381"/>
                <a:gd name="T83" fmla="*/ 2895 h 3626"/>
                <a:gd name="T84" fmla="*/ 49 w 3381"/>
                <a:gd name="T85" fmla="*/ 2775 h 3626"/>
                <a:gd name="T86" fmla="*/ 134 w 3381"/>
                <a:gd name="T87" fmla="*/ 2713 h 3626"/>
                <a:gd name="T88" fmla="*/ 247 w 3381"/>
                <a:gd name="T89" fmla="*/ 2689 h 3626"/>
                <a:gd name="T90" fmla="*/ 372 w 3381"/>
                <a:gd name="T91" fmla="*/ 2671 h 3626"/>
                <a:gd name="T92" fmla="*/ 527 w 3381"/>
                <a:gd name="T93" fmla="*/ 2609 h 3626"/>
                <a:gd name="T94" fmla="*/ 701 w 3381"/>
                <a:gd name="T95" fmla="*/ 2484 h 3626"/>
                <a:gd name="T96" fmla="*/ 869 w 3381"/>
                <a:gd name="T97" fmla="*/ 2346 h 3626"/>
                <a:gd name="T98" fmla="*/ 1074 w 3381"/>
                <a:gd name="T99" fmla="*/ 2142 h 3626"/>
                <a:gd name="T100" fmla="*/ 1252 w 3381"/>
                <a:gd name="T101" fmla="*/ 1913 h 3626"/>
                <a:gd name="T102" fmla="*/ 1534 w 3381"/>
                <a:gd name="T103" fmla="*/ 1549 h 3626"/>
                <a:gd name="T104" fmla="*/ 1736 w 3381"/>
                <a:gd name="T105" fmla="*/ 1289 h 3626"/>
                <a:gd name="T106" fmla="*/ 1909 w 3381"/>
                <a:gd name="T107" fmla="*/ 1093 h 3626"/>
                <a:gd name="T108" fmla="*/ 2423 w 3381"/>
                <a:gd name="T109" fmla="*/ 349 h 3626"/>
                <a:gd name="T110" fmla="*/ 2432 w 3381"/>
                <a:gd name="T111" fmla="*/ 280 h 3626"/>
                <a:gd name="T112" fmla="*/ 2420 w 3381"/>
                <a:gd name="T113" fmla="*/ 207 h 3626"/>
                <a:gd name="T114" fmla="*/ 2425 w 3381"/>
                <a:gd name="T115" fmla="*/ 131 h 3626"/>
                <a:gd name="T116" fmla="*/ 2489 w 3381"/>
                <a:gd name="T117" fmla="*/ 57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1" h="3626">
                  <a:moveTo>
                    <a:pt x="2629" y="0"/>
                  </a:moveTo>
                  <a:lnTo>
                    <a:pt x="2672" y="2"/>
                  </a:lnTo>
                  <a:lnTo>
                    <a:pt x="2709" y="9"/>
                  </a:lnTo>
                  <a:lnTo>
                    <a:pt x="2738" y="20"/>
                  </a:lnTo>
                  <a:lnTo>
                    <a:pt x="2761" y="37"/>
                  </a:lnTo>
                  <a:lnTo>
                    <a:pt x="2780" y="57"/>
                  </a:lnTo>
                  <a:lnTo>
                    <a:pt x="2794" y="80"/>
                  </a:lnTo>
                  <a:lnTo>
                    <a:pt x="2805" y="107"/>
                  </a:lnTo>
                  <a:lnTo>
                    <a:pt x="2814" y="138"/>
                  </a:lnTo>
                  <a:lnTo>
                    <a:pt x="2821" y="173"/>
                  </a:lnTo>
                  <a:lnTo>
                    <a:pt x="2827" y="209"/>
                  </a:lnTo>
                  <a:lnTo>
                    <a:pt x="2832" y="249"/>
                  </a:lnTo>
                  <a:lnTo>
                    <a:pt x="2860" y="266"/>
                  </a:lnTo>
                  <a:lnTo>
                    <a:pt x="2890" y="278"/>
                  </a:lnTo>
                  <a:lnTo>
                    <a:pt x="2923" y="282"/>
                  </a:lnTo>
                  <a:lnTo>
                    <a:pt x="2958" y="278"/>
                  </a:lnTo>
                  <a:lnTo>
                    <a:pt x="2992" y="266"/>
                  </a:lnTo>
                  <a:lnTo>
                    <a:pt x="3009" y="238"/>
                  </a:lnTo>
                  <a:lnTo>
                    <a:pt x="3034" y="215"/>
                  </a:lnTo>
                  <a:lnTo>
                    <a:pt x="3063" y="197"/>
                  </a:lnTo>
                  <a:lnTo>
                    <a:pt x="3100" y="184"/>
                  </a:lnTo>
                  <a:lnTo>
                    <a:pt x="3138" y="177"/>
                  </a:lnTo>
                  <a:lnTo>
                    <a:pt x="3178" y="178"/>
                  </a:lnTo>
                  <a:lnTo>
                    <a:pt x="3218" y="189"/>
                  </a:lnTo>
                  <a:lnTo>
                    <a:pt x="3252" y="206"/>
                  </a:lnTo>
                  <a:lnTo>
                    <a:pt x="3285" y="227"/>
                  </a:lnTo>
                  <a:lnTo>
                    <a:pt x="3314" y="255"/>
                  </a:lnTo>
                  <a:lnTo>
                    <a:pt x="3338" y="287"/>
                  </a:lnTo>
                  <a:lnTo>
                    <a:pt x="3358" y="324"/>
                  </a:lnTo>
                  <a:lnTo>
                    <a:pt x="3372" y="366"/>
                  </a:lnTo>
                  <a:lnTo>
                    <a:pt x="3380" y="415"/>
                  </a:lnTo>
                  <a:lnTo>
                    <a:pt x="3381" y="467"/>
                  </a:lnTo>
                  <a:lnTo>
                    <a:pt x="3372" y="526"/>
                  </a:lnTo>
                  <a:lnTo>
                    <a:pt x="3361" y="562"/>
                  </a:lnTo>
                  <a:lnTo>
                    <a:pt x="3343" y="597"/>
                  </a:lnTo>
                  <a:lnTo>
                    <a:pt x="3320" y="624"/>
                  </a:lnTo>
                  <a:lnTo>
                    <a:pt x="3290" y="647"/>
                  </a:lnTo>
                  <a:lnTo>
                    <a:pt x="3260" y="667"/>
                  </a:lnTo>
                  <a:lnTo>
                    <a:pt x="3223" y="680"/>
                  </a:lnTo>
                  <a:lnTo>
                    <a:pt x="3187" y="689"/>
                  </a:lnTo>
                  <a:lnTo>
                    <a:pt x="3149" y="693"/>
                  </a:lnTo>
                  <a:lnTo>
                    <a:pt x="3112" y="689"/>
                  </a:lnTo>
                  <a:lnTo>
                    <a:pt x="3076" y="680"/>
                  </a:lnTo>
                  <a:lnTo>
                    <a:pt x="3043" y="666"/>
                  </a:lnTo>
                  <a:lnTo>
                    <a:pt x="3012" y="644"/>
                  </a:lnTo>
                  <a:lnTo>
                    <a:pt x="2987" y="617"/>
                  </a:lnTo>
                  <a:lnTo>
                    <a:pt x="2965" y="582"/>
                  </a:lnTo>
                  <a:lnTo>
                    <a:pt x="2901" y="575"/>
                  </a:lnTo>
                  <a:lnTo>
                    <a:pt x="2840" y="578"/>
                  </a:lnTo>
                  <a:lnTo>
                    <a:pt x="2783" y="589"/>
                  </a:lnTo>
                  <a:lnTo>
                    <a:pt x="2730" y="607"/>
                  </a:lnTo>
                  <a:lnTo>
                    <a:pt x="2680" y="631"/>
                  </a:lnTo>
                  <a:lnTo>
                    <a:pt x="2632" y="660"/>
                  </a:lnTo>
                  <a:lnTo>
                    <a:pt x="2589" y="695"/>
                  </a:lnTo>
                  <a:lnTo>
                    <a:pt x="2547" y="731"/>
                  </a:lnTo>
                  <a:lnTo>
                    <a:pt x="2509" y="773"/>
                  </a:lnTo>
                  <a:lnTo>
                    <a:pt x="2472" y="815"/>
                  </a:lnTo>
                  <a:lnTo>
                    <a:pt x="2438" y="858"/>
                  </a:lnTo>
                  <a:lnTo>
                    <a:pt x="2403" y="904"/>
                  </a:lnTo>
                  <a:lnTo>
                    <a:pt x="2372" y="949"/>
                  </a:lnTo>
                  <a:lnTo>
                    <a:pt x="2341" y="993"/>
                  </a:lnTo>
                  <a:lnTo>
                    <a:pt x="2312" y="1035"/>
                  </a:lnTo>
                  <a:lnTo>
                    <a:pt x="2285" y="1073"/>
                  </a:lnTo>
                  <a:lnTo>
                    <a:pt x="2078" y="1326"/>
                  </a:lnTo>
                  <a:lnTo>
                    <a:pt x="1861" y="1627"/>
                  </a:lnTo>
                  <a:lnTo>
                    <a:pt x="1645" y="1931"/>
                  </a:lnTo>
                  <a:lnTo>
                    <a:pt x="1430" y="2235"/>
                  </a:lnTo>
                  <a:lnTo>
                    <a:pt x="1220" y="2542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47" y="1791"/>
                  </a:lnTo>
                  <a:lnTo>
                    <a:pt x="1440" y="1671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78" y="1355"/>
                  </a:lnTo>
                  <a:lnTo>
                    <a:pt x="1736" y="1289"/>
                  </a:lnTo>
                  <a:lnTo>
                    <a:pt x="1796" y="1226"/>
                  </a:lnTo>
                  <a:lnTo>
                    <a:pt x="1854" y="1160"/>
                  </a:lnTo>
                  <a:lnTo>
                    <a:pt x="1909" y="1093"/>
                  </a:lnTo>
                  <a:lnTo>
                    <a:pt x="2201" y="689"/>
                  </a:lnTo>
                  <a:lnTo>
                    <a:pt x="2409" y="369"/>
                  </a:lnTo>
                  <a:lnTo>
                    <a:pt x="2423" y="349"/>
                  </a:lnTo>
                  <a:lnTo>
                    <a:pt x="2430" y="327"/>
                  </a:lnTo>
                  <a:lnTo>
                    <a:pt x="2432" y="304"/>
                  </a:lnTo>
                  <a:lnTo>
                    <a:pt x="2432" y="280"/>
                  </a:lnTo>
                  <a:lnTo>
                    <a:pt x="2429" y="257"/>
                  </a:lnTo>
                  <a:lnTo>
                    <a:pt x="2423" y="231"/>
                  </a:lnTo>
                  <a:lnTo>
                    <a:pt x="2420" y="207"/>
                  </a:lnTo>
                  <a:lnTo>
                    <a:pt x="2416" y="182"/>
                  </a:lnTo>
                  <a:lnTo>
                    <a:pt x="2418" y="157"/>
                  </a:lnTo>
                  <a:lnTo>
                    <a:pt x="2425" y="131"/>
                  </a:lnTo>
                  <a:lnTo>
                    <a:pt x="2438" y="106"/>
                  </a:lnTo>
                  <a:lnTo>
                    <a:pt x="2458" y="82"/>
                  </a:lnTo>
                  <a:lnTo>
                    <a:pt x="2489" y="57"/>
                  </a:lnTo>
                  <a:lnTo>
                    <a:pt x="2529" y="33"/>
                  </a:lnTo>
                  <a:lnTo>
                    <a:pt x="26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9" name="Oval 7">
              <a:extLst>
                <a:ext uri="{FF2B5EF4-FFF2-40B4-BE49-F238E27FC236}">
                  <a16:creationId xmlns:a16="http://schemas.microsoft.com/office/drawing/2014/main" id="{29664B63-09B9-421A-B63A-3B19FF44CED1}"/>
                </a:ext>
              </a:extLst>
            </p:cNvPr>
            <p:cNvSpPr/>
            <p:nvPr/>
          </p:nvSpPr>
          <p:spPr>
            <a:xfrm>
              <a:off x="5235611" y="1064229"/>
              <a:ext cx="251451" cy="251451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Chord 1">
              <a:extLst>
                <a:ext uri="{FF2B5EF4-FFF2-40B4-BE49-F238E27FC236}">
                  <a16:creationId xmlns:a16="http://schemas.microsoft.com/office/drawing/2014/main" id="{61FD7A6D-B3B9-481F-A989-A366A6F0C873}"/>
                </a:ext>
              </a:extLst>
            </p:cNvPr>
            <p:cNvSpPr/>
            <p:nvPr/>
          </p:nvSpPr>
          <p:spPr>
            <a:xfrm rot="16200000">
              <a:off x="5434155" y="1230709"/>
              <a:ext cx="272228" cy="272559"/>
            </a:xfrm>
            <a:custGeom>
              <a:avLst/>
              <a:gdLst/>
              <a:ahLst/>
              <a:cxnLst/>
              <a:rect l="l" t="t" r="r" b="b"/>
              <a:pathLst>
                <a:path w="3967137" h="3971952">
                  <a:moveTo>
                    <a:pt x="261389" y="1091292"/>
                  </a:moveTo>
                  <a:lnTo>
                    <a:pt x="261389" y="2844253"/>
                  </a:lnTo>
                  <a:cubicBezTo>
                    <a:pt x="261389" y="2868314"/>
                    <a:pt x="241884" y="2887819"/>
                    <a:pt x="217823" y="2887819"/>
                  </a:cubicBezTo>
                  <a:lnTo>
                    <a:pt x="43566" y="2887819"/>
                  </a:lnTo>
                  <a:cubicBezTo>
                    <a:pt x="19505" y="2887819"/>
                    <a:pt x="0" y="2868314"/>
                    <a:pt x="0" y="2844253"/>
                  </a:cubicBezTo>
                  <a:lnTo>
                    <a:pt x="0" y="1091292"/>
                  </a:lnTo>
                  <a:cubicBezTo>
                    <a:pt x="0" y="1067231"/>
                    <a:pt x="19505" y="1047726"/>
                    <a:pt x="43566" y="1047726"/>
                  </a:cubicBezTo>
                  <a:lnTo>
                    <a:pt x="217823" y="1047726"/>
                  </a:lnTo>
                  <a:cubicBezTo>
                    <a:pt x="241884" y="1047726"/>
                    <a:pt x="261389" y="1067231"/>
                    <a:pt x="261389" y="1091292"/>
                  </a:cubicBezTo>
                  <a:close/>
                  <a:moveTo>
                    <a:pt x="1777362" y="1774668"/>
                  </a:moveTo>
                  <a:lnTo>
                    <a:pt x="1417254" y="1774668"/>
                  </a:lnTo>
                  <a:lnTo>
                    <a:pt x="1417254" y="1414560"/>
                  </a:lnTo>
                  <a:lnTo>
                    <a:pt x="1031046" y="1414560"/>
                  </a:lnTo>
                  <a:lnTo>
                    <a:pt x="1031046" y="1774668"/>
                  </a:lnTo>
                  <a:lnTo>
                    <a:pt x="670938" y="1774668"/>
                  </a:lnTo>
                  <a:lnTo>
                    <a:pt x="670938" y="2160876"/>
                  </a:lnTo>
                  <a:lnTo>
                    <a:pt x="1031046" y="2160876"/>
                  </a:lnTo>
                  <a:lnTo>
                    <a:pt x="1031046" y="2520984"/>
                  </a:lnTo>
                  <a:lnTo>
                    <a:pt x="1417254" y="2520984"/>
                  </a:lnTo>
                  <a:lnTo>
                    <a:pt x="1417254" y="2160876"/>
                  </a:lnTo>
                  <a:lnTo>
                    <a:pt x="1777362" y="2160876"/>
                  </a:lnTo>
                  <a:close/>
                  <a:moveTo>
                    <a:pt x="2067493" y="3788343"/>
                  </a:moveTo>
                  <a:cubicBezTo>
                    <a:pt x="1411863" y="3859754"/>
                    <a:pt x="774928" y="3530250"/>
                    <a:pt x="425251" y="2938765"/>
                  </a:cubicBezTo>
                  <a:lnTo>
                    <a:pt x="380806" y="2850254"/>
                  </a:lnTo>
                  <a:lnTo>
                    <a:pt x="380806" y="1084978"/>
                  </a:lnTo>
                  <a:cubicBezTo>
                    <a:pt x="391288" y="1056225"/>
                    <a:pt x="405914" y="1029780"/>
                    <a:pt x="421215" y="1003639"/>
                  </a:cubicBezTo>
                  <a:cubicBezTo>
                    <a:pt x="768423" y="410526"/>
                    <a:pt x="1403978" y="78047"/>
                    <a:pt x="2059899" y="146393"/>
                  </a:cubicBezTo>
                  <a:close/>
                  <a:moveTo>
                    <a:pt x="2442453" y="43566"/>
                  </a:moveTo>
                  <a:lnTo>
                    <a:pt x="2442453" y="3916873"/>
                  </a:lnTo>
                  <a:cubicBezTo>
                    <a:pt x="2442453" y="3940934"/>
                    <a:pt x="2422948" y="3960439"/>
                    <a:pt x="2398887" y="3960439"/>
                  </a:cubicBezTo>
                  <a:lnTo>
                    <a:pt x="2224630" y="3960439"/>
                  </a:lnTo>
                  <a:cubicBezTo>
                    <a:pt x="2200569" y="3960439"/>
                    <a:pt x="2181064" y="3940934"/>
                    <a:pt x="2181064" y="3916873"/>
                  </a:cubicBezTo>
                  <a:lnTo>
                    <a:pt x="2181064" y="43566"/>
                  </a:lnTo>
                  <a:cubicBezTo>
                    <a:pt x="2181064" y="19505"/>
                    <a:pt x="2200569" y="0"/>
                    <a:pt x="2224630" y="0"/>
                  </a:cubicBezTo>
                  <a:lnTo>
                    <a:pt x="2398887" y="0"/>
                  </a:lnTo>
                  <a:cubicBezTo>
                    <a:pt x="2422948" y="0"/>
                    <a:pt x="2442453" y="19505"/>
                    <a:pt x="2442453" y="43566"/>
                  </a:cubicBezTo>
                  <a:close/>
                  <a:moveTo>
                    <a:pt x="3576812" y="3233512"/>
                  </a:moveTo>
                  <a:cubicBezTo>
                    <a:pt x="3575162" y="3242191"/>
                    <a:pt x="3571784" y="3250690"/>
                    <a:pt x="3566575" y="3258503"/>
                  </a:cubicBezTo>
                  <a:lnTo>
                    <a:pt x="3324309" y="3621901"/>
                  </a:lnTo>
                  <a:cubicBezTo>
                    <a:pt x="3303474" y="3653154"/>
                    <a:pt x="3261248" y="3661599"/>
                    <a:pt x="3229996" y="3640764"/>
                  </a:cubicBezTo>
                  <a:lnTo>
                    <a:pt x="2586977" y="3212084"/>
                  </a:lnTo>
                  <a:lnTo>
                    <a:pt x="2586977" y="2523698"/>
                  </a:lnTo>
                  <a:lnTo>
                    <a:pt x="3547712" y="3164190"/>
                  </a:lnTo>
                  <a:cubicBezTo>
                    <a:pt x="3571151" y="3179816"/>
                    <a:pt x="3581762" y="3207474"/>
                    <a:pt x="3576812" y="3233512"/>
                  </a:cubicBezTo>
                  <a:close/>
                  <a:moveTo>
                    <a:pt x="3966131" y="3317297"/>
                  </a:moveTo>
                  <a:cubicBezTo>
                    <a:pt x="3968508" y="3328190"/>
                    <a:pt x="3966729" y="3339990"/>
                    <a:pt x="3960231" y="3350115"/>
                  </a:cubicBezTo>
                  <a:lnTo>
                    <a:pt x="3574032" y="3951911"/>
                  </a:lnTo>
                  <a:cubicBezTo>
                    <a:pt x="3561037" y="3972161"/>
                    <a:pt x="3534087" y="3978041"/>
                    <a:pt x="3513837" y="3965046"/>
                  </a:cubicBezTo>
                  <a:lnTo>
                    <a:pt x="3367182" y="3870931"/>
                  </a:lnTo>
                  <a:cubicBezTo>
                    <a:pt x="3346932" y="3857936"/>
                    <a:pt x="3341051" y="3830986"/>
                    <a:pt x="3354046" y="3810736"/>
                  </a:cubicBezTo>
                  <a:lnTo>
                    <a:pt x="3740245" y="3208940"/>
                  </a:lnTo>
                  <a:cubicBezTo>
                    <a:pt x="3753241" y="3188690"/>
                    <a:pt x="3780191" y="3182809"/>
                    <a:pt x="3800440" y="3195805"/>
                  </a:cubicBezTo>
                  <a:lnTo>
                    <a:pt x="3947096" y="3289920"/>
                  </a:lnTo>
                  <a:cubicBezTo>
                    <a:pt x="3957221" y="3296417"/>
                    <a:pt x="3963753" y="3306404"/>
                    <a:pt x="3966131" y="33172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 Same Side Corner Rectangle 5">
              <a:extLst>
                <a:ext uri="{FF2B5EF4-FFF2-40B4-BE49-F238E27FC236}">
                  <a16:creationId xmlns:a16="http://schemas.microsoft.com/office/drawing/2014/main" id="{862B80CD-0DAD-4A16-98FF-73F104E772D7}"/>
                </a:ext>
              </a:extLst>
            </p:cNvPr>
            <p:cNvSpPr/>
            <p:nvPr/>
          </p:nvSpPr>
          <p:spPr>
            <a:xfrm>
              <a:off x="3262532" y="335827"/>
              <a:ext cx="305482" cy="214459"/>
            </a:xfrm>
            <a:custGeom>
              <a:avLst/>
              <a:gdLst/>
              <a:ahLst/>
              <a:cxnLst/>
              <a:rect l="l" t="t" r="r" b="b"/>
              <a:pathLst>
                <a:path w="3934890" h="3325069">
                  <a:moveTo>
                    <a:pt x="3256955" y="2654903"/>
                  </a:moveTo>
                  <a:cubicBezTo>
                    <a:pt x="3442016" y="2654903"/>
                    <a:pt x="3592038" y="2804925"/>
                    <a:pt x="3592038" y="2989986"/>
                  </a:cubicBezTo>
                  <a:cubicBezTo>
                    <a:pt x="3592038" y="3175047"/>
                    <a:pt x="3442016" y="3325069"/>
                    <a:pt x="3256955" y="3325069"/>
                  </a:cubicBezTo>
                  <a:cubicBezTo>
                    <a:pt x="3071894" y="3325069"/>
                    <a:pt x="2921872" y="3175047"/>
                    <a:pt x="2921872" y="2989986"/>
                  </a:cubicBezTo>
                  <a:cubicBezTo>
                    <a:pt x="2921872" y="2804925"/>
                    <a:pt x="3071894" y="2654903"/>
                    <a:pt x="3256955" y="2654903"/>
                  </a:cubicBezTo>
                  <a:close/>
                  <a:moveTo>
                    <a:pt x="1163958" y="2654903"/>
                  </a:moveTo>
                  <a:cubicBezTo>
                    <a:pt x="1349019" y="2654903"/>
                    <a:pt x="1499041" y="2804925"/>
                    <a:pt x="1499041" y="2989986"/>
                  </a:cubicBezTo>
                  <a:cubicBezTo>
                    <a:pt x="1499041" y="3175047"/>
                    <a:pt x="1349019" y="3325069"/>
                    <a:pt x="1163958" y="3325069"/>
                  </a:cubicBezTo>
                  <a:cubicBezTo>
                    <a:pt x="978897" y="3325069"/>
                    <a:pt x="828875" y="3175047"/>
                    <a:pt x="828875" y="2989986"/>
                  </a:cubicBezTo>
                  <a:cubicBezTo>
                    <a:pt x="828875" y="2804925"/>
                    <a:pt x="978897" y="2654903"/>
                    <a:pt x="1163958" y="2654903"/>
                  </a:cubicBezTo>
                  <a:close/>
                  <a:moveTo>
                    <a:pt x="76162" y="2262658"/>
                  </a:moveTo>
                  <a:lnTo>
                    <a:pt x="3934890" y="2262658"/>
                  </a:lnTo>
                  <a:lnTo>
                    <a:pt x="3934890" y="2865907"/>
                  </a:lnTo>
                  <a:lnTo>
                    <a:pt x="3688794" y="2865907"/>
                  </a:lnTo>
                  <a:cubicBezTo>
                    <a:pt x="3630311" y="2683593"/>
                    <a:pt x="3458928" y="2552630"/>
                    <a:pt x="3256956" y="2552630"/>
                  </a:cubicBezTo>
                  <a:cubicBezTo>
                    <a:pt x="3054984" y="2552630"/>
                    <a:pt x="2883601" y="2683593"/>
                    <a:pt x="2825119" y="2865907"/>
                  </a:cubicBezTo>
                  <a:lnTo>
                    <a:pt x="1595797" y="2865907"/>
                  </a:lnTo>
                  <a:cubicBezTo>
                    <a:pt x="1537314" y="2683593"/>
                    <a:pt x="1365931" y="2552630"/>
                    <a:pt x="1163959" y="2552630"/>
                  </a:cubicBezTo>
                  <a:cubicBezTo>
                    <a:pt x="952624" y="2552630"/>
                    <a:pt x="774779" y="2696018"/>
                    <a:pt x="724237" y="2891307"/>
                  </a:cubicBezTo>
                  <a:lnTo>
                    <a:pt x="398213" y="2891307"/>
                  </a:lnTo>
                  <a:cubicBezTo>
                    <a:pt x="178286" y="2891307"/>
                    <a:pt x="0" y="2713021"/>
                    <a:pt x="0" y="2493094"/>
                  </a:cubicBezTo>
                  <a:lnTo>
                    <a:pt x="0" y="2267371"/>
                  </a:lnTo>
                  <a:lnTo>
                    <a:pt x="76162" y="2267371"/>
                  </a:lnTo>
                  <a:close/>
                  <a:moveTo>
                    <a:pt x="940438" y="986308"/>
                  </a:moveTo>
                  <a:cubicBezTo>
                    <a:pt x="831368" y="986308"/>
                    <a:pt x="742949" y="1041027"/>
                    <a:pt x="742949" y="1108525"/>
                  </a:cubicBezTo>
                  <a:lnTo>
                    <a:pt x="742949" y="1420858"/>
                  </a:lnTo>
                  <a:lnTo>
                    <a:pt x="1337996" y="1420858"/>
                  </a:lnTo>
                  <a:lnTo>
                    <a:pt x="1337996" y="986308"/>
                  </a:lnTo>
                  <a:close/>
                  <a:moveTo>
                    <a:pt x="2566126" y="947333"/>
                  </a:moveTo>
                  <a:cubicBezTo>
                    <a:pt x="2490968" y="947333"/>
                    <a:pt x="2430039" y="1008262"/>
                    <a:pt x="2430039" y="1083421"/>
                  </a:cubicBezTo>
                  <a:lnTo>
                    <a:pt x="2430039" y="1283715"/>
                  </a:lnTo>
                  <a:lnTo>
                    <a:pt x="2240561" y="1283715"/>
                  </a:lnTo>
                  <a:cubicBezTo>
                    <a:pt x="2165402" y="1283715"/>
                    <a:pt x="2104473" y="1344644"/>
                    <a:pt x="2104473" y="1419803"/>
                  </a:cubicBezTo>
                  <a:lnTo>
                    <a:pt x="2104473" y="1443548"/>
                  </a:lnTo>
                  <a:cubicBezTo>
                    <a:pt x="2104473" y="1518707"/>
                    <a:pt x="2165402" y="1579635"/>
                    <a:pt x="2240561" y="1579635"/>
                  </a:cubicBezTo>
                  <a:lnTo>
                    <a:pt x="2430039" y="1579635"/>
                  </a:lnTo>
                  <a:lnTo>
                    <a:pt x="2430039" y="1758296"/>
                  </a:lnTo>
                  <a:cubicBezTo>
                    <a:pt x="2430039" y="1833454"/>
                    <a:pt x="2490968" y="1894383"/>
                    <a:pt x="2566126" y="1894383"/>
                  </a:cubicBezTo>
                  <a:lnTo>
                    <a:pt x="2589871" y="1894383"/>
                  </a:lnTo>
                  <a:cubicBezTo>
                    <a:pt x="2665030" y="1894383"/>
                    <a:pt x="2725959" y="1833454"/>
                    <a:pt x="2725959" y="1758296"/>
                  </a:cubicBezTo>
                  <a:lnTo>
                    <a:pt x="2725959" y="1579635"/>
                  </a:lnTo>
                  <a:lnTo>
                    <a:pt x="2915437" y="1579635"/>
                  </a:lnTo>
                  <a:cubicBezTo>
                    <a:pt x="2990595" y="1579635"/>
                    <a:pt x="3051524" y="1518707"/>
                    <a:pt x="3051524" y="1443548"/>
                  </a:cubicBezTo>
                  <a:lnTo>
                    <a:pt x="3051524" y="1419803"/>
                  </a:lnTo>
                  <a:cubicBezTo>
                    <a:pt x="3051524" y="1344644"/>
                    <a:pt x="2990595" y="1283715"/>
                    <a:pt x="2915437" y="1283715"/>
                  </a:cubicBezTo>
                  <a:lnTo>
                    <a:pt x="2725959" y="1283715"/>
                  </a:lnTo>
                  <a:lnTo>
                    <a:pt x="2725959" y="1083421"/>
                  </a:lnTo>
                  <a:cubicBezTo>
                    <a:pt x="2725959" y="1008262"/>
                    <a:pt x="2665030" y="947333"/>
                    <a:pt x="2589871" y="947333"/>
                  </a:cubicBezTo>
                  <a:close/>
                  <a:moveTo>
                    <a:pt x="2175584" y="448446"/>
                  </a:moveTo>
                  <a:lnTo>
                    <a:pt x="2342436" y="448446"/>
                  </a:lnTo>
                  <a:cubicBezTo>
                    <a:pt x="2365949" y="448446"/>
                    <a:pt x="2385010" y="467507"/>
                    <a:pt x="2385010" y="491020"/>
                  </a:cubicBezTo>
                  <a:lnTo>
                    <a:pt x="2385010" y="513872"/>
                  </a:lnTo>
                  <a:cubicBezTo>
                    <a:pt x="2385010" y="537385"/>
                    <a:pt x="2365949" y="556446"/>
                    <a:pt x="2342436" y="556446"/>
                  </a:cubicBezTo>
                  <a:lnTo>
                    <a:pt x="2175584" y="556446"/>
                  </a:lnTo>
                  <a:cubicBezTo>
                    <a:pt x="2152071" y="556446"/>
                    <a:pt x="2133010" y="537385"/>
                    <a:pt x="2133010" y="513872"/>
                  </a:cubicBezTo>
                  <a:lnTo>
                    <a:pt x="2133010" y="491020"/>
                  </a:lnTo>
                  <a:cubicBezTo>
                    <a:pt x="2133010" y="467507"/>
                    <a:pt x="2152071" y="448446"/>
                    <a:pt x="2175584" y="448446"/>
                  </a:cubicBezTo>
                  <a:close/>
                  <a:moveTo>
                    <a:pt x="1313354" y="439278"/>
                  </a:moveTo>
                  <a:lnTo>
                    <a:pt x="1480043" y="446666"/>
                  </a:lnTo>
                  <a:cubicBezTo>
                    <a:pt x="1503533" y="447707"/>
                    <a:pt x="1521731" y="467594"/>
                    <a:pt x="1520690" y="491084"/>
                  </a:cubicBezTo>
                  <a:lnTo>
                    <a:pt x="1519678" y="513913"/>
                  </a:lnTo>
                  <a:cubicBezTo>
                    <a:pt x="1518636" y="537403"/>
                    <a:pt x="1498750" y="555601"/>
                    <a:pt x="1475260" y="554560"/>
                  </a:cubicBezTo>
                  <a:lnTo>
                    <a:pt x="1308572" y="547172"/>
                  </a:lnTo>
                  <a:cubicBezTo>
                    <a:pt x="1285082" y="546130"/>
                    <a:pt x="1266884" y="526244"/>
                    <a:pt x="1267925" y="502754"/>
                  </a:cubicBezTo>
                  <a:lnTo>
                    <a:pt x="1268937" y="479925"/>
                  </a:lnTo>
                  <a:cubicBezTo>
                    <a:pt x="1269978" y="456435"/>
                    <a:pt x="1289864" y="438236"/>
                    <a:pt x="1313354" y="439278"/>
                  </a:cubicBezTo>
                  <a:close/>
                  <a:moveTo>
                    <a:pt x="1782480" y="391192"/>
                  </a:moveTo>
                  <a:lnTo>
                    <a:pt x="1854488" y="391192"/>
                  </a:lnTo>
                  <a:cubicBezTo>
                    <a:pt x="1947917" y="391192"/>
                    <a:pt x="2023656" y="466931"/>
                    <a:pt x="2023656" y="560360"/>
                  </a:cubicBezTo>
                  <a:lnTo>
                    <a:pt x="2023656" y="721195"/>
                  </a:lnTo>
                  <a:lnTo>
                    <a:pt x="3934890" y="721195"/>
                  </a:lnTo>
                  <a:lnTo>
                    <a:pt x="3934890" y="2109731"/>
                  </a:lnTo>
                  <a:lnTo>
                    <a:pt x="14197" y="2109731"/>
                  </a:lnTo>
                  <a:lnTo>
                    <a:pt x="14197" y="2114574"/>
                  </a:lnTo>
                  <a:lnTo>
                    <a:pt x="0" y="2114574"/>
                  </a:lnTo>
                  <a:lnTo>
                    <a:pt x="0" y="1828455"/>
                  </a:lnTo>
                  <a:cubicBezTo>
                    <a:pt x="0" y="1608528"/>
                    <a:pt x="178286" y="1430242"/>
                    <a:pt x="398213" y="1430242"/>
                  </a:cubicBezTo>
                  <a:lnTo>
                    <a:pt x="519518" y="1430242"/>
                  </a:lnTo>
                  <a:lnTo>
                    <a:pt x="519518" y="977203"/>
                  </a:lnTo>
                  <a:cubicBezTo>
                    <a:pt x="519518" y="876538"/>
                    <a:pt x="601123" y="794933"/>
                    <a:pt x="701788" y="794933"/>
                  </a:cubicBezTo>
                  <a:lnTo>
                    <a:pt x="1349377" y="794933"/>
                  </a:lnTo>
                  <a:lnTo>
                    <a:pt x="1349377" y="721195"/>
                  </a:lnTo>
                  <a:lnTo>
                    <a:pt x="1613312" y="721195"/>
                  </a:lnTo>
                  <a:lnTo>
                    <a:pt x="1613312" y="560360"/>
                  </a:lnTo>
                  <a:cubicBezTo>
                    <a:pt x="1613312" y="466931"/>
                    <a:pt x="1689051" y="391192"/>
                    <a:pt x="1782480" y="391192"/>
                  </a:cubicBezTo>
                  <a:close/>
                  <a:moveTo>
                    <a:pt x="2217013" y="121841"/>
                  </a:moveTo>
                  <a:cubicBezTo>
                    <a:pt x="2228118" y="123263"/>
                    <a:pt x="2238680" y="128922"/>
                    <a:pt x="2246068" y="138480"/>
                  </a:cubicBezTo>
                  <a:lnTo>
                    <a:pt x="2260428" y="157060"/>
                  </a:lnTo>
                  <a:cubicBezTo>
                    <a:pt x="2275203" y="176176"/>
                    <a:pt x="2271684" y="203650"/>
                    <a:pt x="2252568" y="218425"/>
                  </a:cubicBezTo>
                  <a:lnTo>
                    <a:pt x="2122407" y="319028"/>
                  </a:lnTo>
                  <a:cubicBezTo>
                    <a:pt x="2103291" y="333803"/>
                    <a:pt x="2075817" y="330283"/>
                    <a:pt x="2061042" y="311168"/>
                  </a:cubicBezTo>
                  <a:lnTo>
                    <a:pt x="2046682" y="292588"/>
                  </a:lnTo>
                  <a:cubicBezTo>
                    <a:pt x="2031907" y="273472"/>
                    <a:pt x="2035426" y="245997"/>
                    <a:pt x="2054542" y="231223"/>
                  </a:cubicBezTo>
                  <a:lnTo>
                    <a:pt x="2184703" y="130620"/>
                  </a:lnTo>
                  <a:cubicBezTo>
                    <a:pt x="2194261" y="123232"/>
                    <a:pt x="2205908" y="120418"/>
                    <a:pt x="2217013" y="121841"/>
                  </a:cubicBezTo>
                  <a:close/>
                  <a:moveTo>
                    <a:pt x="1478016" y="112448"/>
                  </a:moveTo>
                  <a:cubicBezTo>
                    <a:pt x="1488894" y="113071"/>
                    <a:pt x="1499534" y="117844"/>
                    <a:pt x="1507358" y="126619"/>
                  </a:cubicBezTo>
                  <a:lnTo>
                    <a:pt x="1618401" y="251155"/>
                  </a:lnTo>
                  <a:cubicBezTo>
                    <a:pt x="1634050" y="268704"/>
                    <a:pt x="1632508" y="295617"/>
                    <a:pt x="1614958" y="311265"/>
                  </a:cubicBezTo>
                  <a:lnTo>
                    <a:pt x="1597902" y="326473"/>
                  </a:lnTo>
                  <a:cubicBezTo>
                    <a:pt x="1580352" y="342122"/>
                    <a:pt x="1553440" y="340580"/>
                    <a:pt x="1537792" y="323030"/>
                  </a:cubicBezTo>
                  <a:lnTo>
                    <a:pt x="1426749" y="198495"/>
                  </a:lnTo>
                  <a:cubicBezTo>
                    <a:pt x="1411101" y="180945"/>
                    <a:pt x="1412642" y="154033"/>
                    <a:pt x="1430192" y="138385"/>
                  </a:cubicBezTo>
                  <a:lnTo>
                    <a:pt x="1447248" y="123176"/>
                  </a:lnTo>
                  <a:cubicBezTo>
                    <a:pt x="1456023" y="115352"/>
                    <a:pt x="1467139" y="111825"/>
                    <a:pt x="1478016" y="112448"/>
                  </a:cubicBezTo>
                  <a:close/>
                  <a:moveTo>
                    <a:pt x="1837237" y="58"/>
                  </a:moveTo>
                  <a:lnTo>
                    <a:pt x="1861379" y="1283"/>
                  </a:lnTo>
                  <a:cubicBezTo>
                    <a:pt x="1886217" y="2543"/>
                    <a:pt x="1905332" y="23700"/>
                    <a:pt x="1904072" y="48538"/>
                  </a:cubicBezTo>
                  <a:lnTo>
                    <a:pt x="1895868" y="210266"/>
                  </a:lnTo>
                  <a:cubicBezTo>
                    <a:pt x="1894608" y="235105"/>
                    <a:pt x="1873451" y="254219"/>
                    <a:pt x="1848613" y="252959"/>
                  </a:cubicBezTo>
                  <a:lnTo>
                    <a:pt x="1824471" y="251735"/>
                  </a:lnTo>
                  <a:cubicBezTo>
                    <a:pt x="1799633" y="250475"/>
                    <a:pt x="1780518" y="229317"/>
                    <a:pt x="1781778" y="204479"/>
                  </a:cubicBezTo>
                  <a:lnTo>
                    <a:pt x="1789981" y="42751"/>
                  </a:lnTo>
                  <a:cubicBezTo>
                    <a:pt x="1791241" y="17913"/>
                    <a:pt x="1812399" y="-1201"/>
                    <a:pt x="1837237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Parallelogram 8">
              <a:extLst>
                <a:ext uri="{FF2B5EF4-FFF2-40B4-BE49-F238E27FC236}">
                  <a16:creationId xmlns:a16="http://schemas.microsoft.com/office/drawing/2014/main" id="{29C7349D-3DF5-4396-8A71-A073040AAEED}"/>
                </a:ext>
              </a:extLst>
            </p:cNvPr>
            <p:cNvSpPr/>
            <p:nvPr/>
          </p:nvSpPr>
          <p:spPr>
            <a:xfrm>
              <a:off x="4863131" y="1826407"/>
              <a:ext cx="330566" cy="201637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7CDDD1EB-FF7C-45FB-94B8-81D15122F022}"/>
                </a:ext>
              </a:extLst>
            </p:cNvPr>
            <p:cNvSpPr>
              <a:spLocks noEditPoints="1"/>
            </p:cNvSpPr>
            <p:nvPr/>
          </p:nvSpPr>
          <p:spPr bwMode="auto">
            <a:xfrm rot="21253676">
              <a:off x="3149259" y="539297"/>
              <a:ext cx="226547" cy="281295"/>
            </a:xfrm>
            <a:custGeom>
              <a:avLst/>
              <a:gdLst>
                <a:gd name="T0" fmla="*/ 284 w 1949"/>
                <a:gd name="T1" fmla="*/ 218 h 2420"/>
                <a:gd name="T2" fmla="*/ 313 w 1949"/>
                <a:gd name="T3" fmla="*/ 242 h 2420"/>
                <a:gd name="T4" fmla="*/ 313 w 1949"/>
                <a:gd name="T5" fmla="*/ 258 h 2420"/>
                <a:gd name="T6" fmla="*/ 171 w 1949"/>
                <a:gd name="T7" fmla="*/ 423 h 2420"/>
                <a:gd name="T8" fmla="*/ 362 w 1949"/>
                <a:gd name="T9" fmla="*/ 309 h 2420"/>
                <a:gd name="T10" fmla="*/ 398 w 1949"/>
                <a:gd name="T11" fmla="*/ 349 h 2420"/>
                <a:gd name="T12" fmla="*/ 286 w 1949"/>
                <a:gd name="T13" fmla="*/ 469 h 2420"/>
                <a:gd name="T14" fmla="*/ 262 w 1949"/>
                <a:gd name="T15" fmla="*/ 531 h 2420"/>
                <a:gd name="T16" fmla="*/ 273 w 1949"/>
                <a:gd name="T17" fmla="*/ 532 h 2420"/>
                <a:gd name="T18" fmla="*/ 482 w 1949"/>
                <a:gd name="T19" fmla="*/ 438 h 2420"/>
                <a:gd name="T20" fmla="*/ 337 w 1949"/>
                <a:gd name="T21" fmla="*/ 616 h 2420"/>
                <a:gd name="T22" fmla="*/ 351 w 1949"/>
                <a:gd name="T23" fmla="*/ 629 h 2420"/>
                <a:gd name="T24" fmla="*/ 449 w 1949"/>
                <a:gd name="T25" fmla="*/ 560 h 2420"/>
                <a:gd name="T26" fmla="*/ 533 w 1949"/>
                <a:gd name="T27" fmla="*/ 516 h 2420"/>
                <a:gd name="T28" fmla="*/ 546 w 1949"/>
                <a:gd name="T29" fmla="*/ 565 h 2420"/>
                <a:gd name="T30" fmla="*/ 469 w 1949"/>
                <a:gd name="T31" fmla="*/ 642 h 2420"/>
                <a:gd name="T32" fmla="*/ 422 w 1949"/>
                <a:gd name="T33" fmla="*/ 712 h 2420"/>
                <a:gd name="T34" fmla="*/ 606 w 1949"/>
                <a:gd name="T35" fmla="*/ 598 h 2420"/>
                <a:gd name="T36" fmla="*/ 626 w 1949"/>
                <a:gd name="T37" fmla="*/ 598 h 2420"/>
                <a:gd name="T38" fmla="*/ 646 w 1949"/>
                <a:gd name="T39" fmla="*/ 614 h 2420"/>
                <a:gd name="T40" fmla="*/ 653 w 1949"/>
                <a:gd name="T41" fmla="*/ 638 h 2420"/>
                <a:gd name="T42" fmla="*/ 609 w 1949"/>
                <a:gd name="T43" fmla="*/ 702 h 2420"/>
                <a:gd name="T44" fmla="*/ 506 w 1949"/>
                <a:gd name="T45" fmla="*/ 791 h 2420"/>
                <a:gd name="T46" fmla="*/ 633 w 1949"/>
                <a:gd name="T47" fmla="*/ 872 h 2420"/>
                <a:gd name="T48" fmla="*/ 1162 w 1949"/>
                <a:gd name="T49" fmla="*/ 1307 h 2420"/>
                <a:gd name="T50" fmla="*/ 1709 w 1949"/>
                <a:gd name="T51" fmla="*/ 1996 h 2420"/>
                <a:gd name="T52" fmla="*/ 1944 w 1949"/>
                <a:gd name="T53" fmla="*/ 2387 h 2420"/>
                <a:gd name="T54" fmla="*/ 1884 w 1949"/>
                <a:gd name="T55" fmla="*/ 2420 h 2420"/>
                <a:gd name="T56" fmla="*/ 1515 w 1949"/>
                <a:gd name="T57" fmla="*/ 1932 h 2420"/>
                <a:gd name="T58" fmla="*/ 1037 w 1949"/>
                <a:gd name="T59" fmla="*/ 1343 h 2420"/>
                <a:gd name="T60" fmla="*/ 617 w 1949"/>
                <a:gd name="T61" fmla="*/ 1000 h 2420"/>
                <a:gd name="T62" fmla="*/ 391 w 1949"/>
                <a:gd name="T63" fmla="*/ 863 h 2420"/>
                <a:gd name="T64" fmla="*/ 257 w 1949"/>
                <a:gd name="T65" fmla="*/ 707 h 2420"/>
                <a:gd name="T66" fmla="*/ 118 w 1949"/>
                <a:gd name="T67" fmla="*/ 552 h 2420"/>
                <a:gd name="T68" fmla="*/ 20 w 1949"/>
                <a:gd name="T69" fmla="*/ 447 h 2420"/>
                <a:gd name="T70" fmla="*/ 7 w 1949"/>
                <a:gd name="T71" fmla="*/ 371 h 2420"/>
                <a:gd name="T72" fmla="*/ 75 w 1949"/>
                <a:gd name="T73" fmla="*/ 327 h 2420"/>
                <a:gd name="T74" fmla="*/ 115 w 1949"/>
                <a:gd name="T75" fmla="*/ 338 h 2420"/>
                <a:gd name="T76" fmla="*/ 555 w 1949"/>
                <a:gd name="T77" fmla="*/ 3 h 2420"/>
                <a:gd name="T78" fmla="*/ 529 w 1949"/>
                <a:gd name="T79" fmla="*/ 36 h 2420"/>
                <a:gd name="T80" fmla="*/ 560 w 1949"/>
                <a:gd name="T81" fmla="*/ 132 h 2420"/>
                <a:gd name="T82" fmla="*/ 660 w 1949"/>
                <a:gd name="T83" fmla="*/ 220 h 2420"/>
                <a:gd name="T84" fmla="*/ 780 w 1949"/>
                <a:gd name="T85" fmla="*/ 300 h 2420"/>
                <a:gd name="T86" fmla="*/ 855 w 1949"/>
                <a:gd name="T87" fmla="*/ 411 h 2420"/>
                <a:gd name="T88" fmla="*/ 822 w 1949"/>
                <a:gd name="T89" fmla="*/ 540 h 2420"/>
                <a:gd name="T90" fmla="*/ 709 w 1949"/>
                <a:gd name="T91" fmla="*/ 560 h 2420"/>
                <a:gd name="T92" fmla="*/ 597 w 1949"/>
                <a:gd name="T93" fmla="*/ 483 h 2420"/>
                <a:gd name="T94" fmla="*/ 462 w 1949"/>
                <a:gd name="T95" fmla="*/ 349 h 2420"/>
                <a:gd name="T96" fmla="*/ 360 w 1949"/>
                <a:gd name="T97" fmla="*/ 194 h 2420"/>
                <a:gd name="T98" fmla="*/ 358 w 1949"/>
                <a:gd name="T99" fmla="*/ 87 h 2420"/>
                <a:gd name="T100" fmla="*/ 427 w 1949"/>
                <a:gd name="T101" fmla="*/ 14 h 2420"/>
                <a:gd name="T102" fmla="*/ 533 w 1949"/>
                <a:gd name="T103" fmla="*/ 0 h 2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49" h="2420">
                  <a:moveTo>
                    <a:pt x="262" y="214"/>
                  </a:moveTo>
                  <a:lnTo>
                    <a:pt x="267" y="214"/>
                  </a:lnTo>
                  <a:lnTo>
                    <a:pt x="277" y="216"/>
                  </a:lnTo>
                  <a:lnTo>
                    <a:pt x="284" y="218"/>
                  </a:lnTo>
                  <a:lnTo>
                    <a:pt x="289" y="218"/>
                  </a:lnTo>
                  <a:lnTo>
                    <a:pt x="302" y="225"/>
                  </a:lnTo>
                  <a:lnTo>
                    <a:pt x="309" y="234"/>
                  </a:lnTo>
                  <a:lnTo>
                    <a:pt x="313" y="242"/>
                  </a:lnTo>
                  <a:lnTo>
                    <a:pt x="315" y="247"/>
                  </a:lnTo>
                  <a:lnTo>
                    <a:pt x="315" y="251"/>
                  </a:lnTo>
                  <a:lnTo>
                    <a:pt x="315" y="252"/>
                  </a:lnTo>
                  <a:lnTo>
                    <a:pt x="313" y="258"/>
                  </a:lnTo>
                  <a:lnTo>
                    <a:pt x="311" y="263"/>
                  </a:lnTo>
                  <a:lnTo>
                    <a:pt x="309" y="271"/>
                  </a:lnTo>
                  <a:lnTo>
                    <a:pt x="166" y="405"/>
                  </a:lnTo>
                  <a:lnTo>
                    <a:pt x="171" y="423"/>
                  </a:lnTo>
                  <a:lnTo>
                    <a:pt x="180" y="434"/>
                  </a:lnTo>
                  <a:lnTo>
                    <a:pt x="198" y="438"/>
                  </a:lnTo>
                  <a:lnTo>
                    <a:pt x="349" y="311"/>
                  </a:lnTo>
                  <a:lnTo>
                    <a:pt x="362" y="309"/>
                  </a:lnTo>
                  <a:lnTo>
                    <a:pt x="375" y="314"/>
                  </a:lnTo>
                  <a:lnTo>
                    <a:pt x="386" y="322"/>
                  </a:lnTo>
                  <a:lnTo>
                    <a:pt x="395" y="336"/>
                  </a:lnTo>
                  <a:lnTo>
                    <a:pt x="398" y="349"/>
                  </a:lnTo>
                  <a:lnTo>
                    <a:pt x="398" y="362"/>
                  </a:lnTo>
                  <a:lnTo>
                    <a:pt x="362" y="400"/>
                  </a:lnTo>
                  <a:lnTo>
                    <a:pt x="324" y="434"/>
                  </a:lnTo>
                  <a:lnTo>
                    <a:pt x="286" y="469"/>
                  </a:lnTo>
                  <a:lnTo>
                    <a:pt x="249" y="507"/>
                  </a:lnTo>
                  <a:lnTo>
                    <a:pt x="255" y="525"/>
                  </a:lnTo>
                  <a:lnTo>
                    <a:pt x="258" y="529"/>
                  </a:lnTo>
                  <a:lnTo>
                    <a:pt x="262" y="531"/>
                  </a:lnTo>
                  <a:lnTo>
                    <a:pt x="264" y="532"/>
                  </a:lnTo>
                  <a:lnTo>
                    <a:pt x="267" y="534"/>
                  </a:lnTo>
                  <a:lnTo>
                    <a:pt x="269" y="534"/>
                  </a:lnTo>
                  <a:lnTo>
                    <a:pt x="273" y="532"/>
                  </a:lnTo>
                  <a:lnTo>
                    <a:pt x="278" y="531"/>
                  </a:lnTo>
                  <a:lnTo>
                    <a:pt x="438" y="405"/>
                  </a:lnTo>
                  <a:lnTo>
                    <a:pt x="469" y="418"/>
                  </a:lnTo>
                  <a:lnTo>
                    <a:pt x="482" y="438"/>
                  </a:lnTo>
                  <a:lnTo>
                    <a:pt x="482" y="465"/>
                  </a:lnTo>
                  <a:lnTo>
                    <a:pt x="335" y="602"/>
                  </a:lnTo>
                  <a:lnTo>
                    <a:pt x="335" y="611"/>
                  </a:lnTo>
                  <a:lnTo>
                    <a:pt x="337" y="616"/>
                  </a:lnTo>
                  <a:lnTo>
                    <a:pt x="338" y="622"/>
                  </a:lnTo>
                  <a:lnTo>
                    <a:pt x="342" y="623"/>
                  </a:lnTo>
                  <a:lnTo>
                    <a:pt x="347" y="625"/>
                  </a:lnTo>
                  <a:lnTo>
                    <a:pt x="351" y="629"/>
                  </a:lnTo>
                  <a:lnTo>
                    <a:pt x="358" y="631"/>
                  </a:lnTo>
                  <a:lnTo>
                    <a:pt x="387" y="612"/>
                  </a:lnTo>
                  <a:lnTo>
                    <a:pt x="417" y="587"/>
                  </a:lnTo>
                  <a:lnTo>
                    <a:pt x="449" y="560"/>
                  </a:lnTo>
                  <a:lnTo>
                    <a:pt x="480" y="532"/>
                  </a:lnTo>
                  <a:lnTo>
                    <a:pt x="515" y="511"/>
                  </a:lnTo>
                  <a:lnTo>
                    <a:pt x="524" y="512"/>
                  </a:lnTo>
                  <a:lnTo>
                    <a:pt x="533" y="516"/>
                  </a:lnTo>
                  <a:lnTo>
                    <a:pt x="542" y="522"/>
                  </a:lnTo>
                  <a:lnTo>
                    <a:pt x="549" y="534"/>
                  </a:lnTo>
                  <a:lnTo>
                    <a:pt x="553" y="549"/>
                  </a:lnTo>
                  <a:lnTo>
                    <a:pt x="546" y="565"/>
                  </a:lnTo>
                  <a:lnTo>
                    <a:pt x="531" y="583"/>
                  </a:lnTo>
                  <a:lnTo>
                    <a:pt x="513" y="602"/>
                  </a:lnTo>
                  <a:lnTo>
                    <a:pt x="491" y="622"/>
                  </a:lnTo>
                  <a:lnTo>
                    <a:pt x="469" y="642"/>
                  </a:lnTo>
                  <a:lnTo>
                    <a:pt x="447" y="660"/>
                  </a:lnTo>
                  <a:lnTo>
                    <a:pt x="429" y="680"/>
                  </a:lnTo>
                  <a:lnTo>
                    <a:pt x="418" y="698"/>
                  </a:lnTo>
                  <a:lnTo>
                    <a:pt x="422" y="712"/>
                  </a:lnTo>
                  <a:lnTo>
                    <a:pt x="427" y="722"/>
                  </a:lnTo>
                  <a:lnTo>
                    <a:pt x="437" y="727"/>
                  </a:lnTo>
                  <a:lnTo>
                    <a:pt x="449" y="727"/>
                  </a:lnTo>
                  <a:lnTo>
                    <a:pt x="606" y="598"/>
                  </a:lnTo>
                  <a:lnTo>
                    <a:pt x="611" y="598"/>
                  </a:lnTo>
                  <a:lnTo>
                    <a:pt x="617" y="598"/>
                  </a:lnTo>
                  <a:lnTo>
                    <a:pt x="622" y="598"/>
                  </a:lnTo>
                  <a:lnTo>
                    <a:pt x="626" y="598"/>
                  </a:lnTo>
                  <a:lnTo>
                    <a:pt x="633" y="602"/>
                  </a:lnTo>
                  <a:lnTo>
                    <a:pt x="638" y="605"/>
                  </a:lnTo>
                  <a:lnTo>
                    <a:pt x="642" y="609"/>
                  </a:lnTo>
                  <a:lnTo>
                    <a:pt x="646" y="614"/>
                  </a:lnTo>
                  <a:lnTo>
                    <a:pt x="649" y="620"/>
                  </a:lnTo>
                  <a:lnTo>
                    <a:pt x="655" y="625"/>
                  </a:lnTo>
                  <a:lnTo>
                    <a:pt x="653" y="631"/>
                  </a:lnTo>
                  <a:lnTo>
                    <a:pt x="653" y="638"/>
                  </a:lnTo>
                  <a:lnTo>
                    <a:pt x="651" y="645"/>
                  </a:lnTo>
                  <a:lnTo>
                    <a:pt x="649" y="651"/>
                  </a:lnTo>
                  <a:lnTo>
                    <a:pt x="633" y="678"/>
                  </a:lnTo>
                  <a:lnTo>
                    <a:pt x="609" y="702"/>
                  </a:lnTo>
                  <a:lnTo>
                    <a:pt x="582" y="723"/>
                  </a:lnTo>
                  <a:lnTo>
                    <a:pt x="555" y="743"/>
                  </a:lnTo>
                  <a:lnTo>
                    <a:pt x="527" y="765"/>
                  </a:lnTo>
                  <a:lnTo>
                    <a:pt x="506" y="791"/>
                  </a:lnTo>
                  <a:lnTo>
                    <a:pt x="506" y="803"/>
                  </a:lnTo>
                  <a:lnTo>
                    <a:pt x="511" y="814"/>
                  </a:lnTo>
                  <a:lnTo>
                    <a:pt x="522" y="822"/>
                  </a:lnTo>
                  <a:lnTo>
                    <a:pt x="633" y="872"/>
                  </a:lnTo>
                  <a:lnTo>
                    <a:pt x="746" y="927"/>
                  </a:lnTo>
                  <a:lnTo>
                    <a:pt x="862" y="987"/>
                  </a:lnTo>
                  <a:lnTo>
                    <a:pt x="1013" y="1143"/>
                  </a:lnTo>
                  <a:lnTo>
                    <a:pt x="1162" y="1307"/>
                  </a:lnTo>
                  <a:lnTo>
                    <a:pt x="1306" y="1476"/>
                  </a:lnTo>
                  <a:lnTo>
                    <a:pt x="1446" y="1649"/>
                  </a:lnTo>
                  <a:lnTo>
                    <a:pt x="1580" y="1823"/>
                  </a:lnTo>
                  <a:lnTo>
                    <a:pt x="1709" y="1996"/>
                  </a:lnTo>
                  <a:lnTo>
                    <a:pt x="1833" y="2169"/>
                  </a:lnTo>
                  <a:lnTo>
                    <a:pt x="1949" y="2338"/>
                  </a:lnTo>
                  <a:lnTo>
                    <a:pt x="1949" y="2367"/>
                  </a:lnTo>
                  <a:lnTo>
                    <a:pt x="1944" y="2387"/>
                  </a:lnTo>
                  <a:lnTo>
                    <a:pt x="1931" y="2403"/>
                  </a:lnTo>
                  <a:lnTo>
                    <a:pt x="1915" y="2414"/>
                  </a:lnTo>
                  <a:lnTo>
                    <a:pt x="1898" y="2420"/>
                  </a:lnTo>
                  <a:lnTo>
                    <a:pt x="1884" y="2420"/>
                  </a:lnTo>
                  <a:lnTo>
                    <a:pt x="1866" y="2418"/>
                  </a:lnTo>
                  <a:lnTo>
                    <a:pt x="1747" y="2252"/>
                  </a:lnTo>
                  <a:lnTo>
                    <a:pt x="1629" y="2091"/>
                  </a:lnTo>
                  <a:lnTo>
                    <a:pt x="1515" y="1932"/>
                  </a:lnTo>
                  <a:lnTo>
                    <a:pt x="1398" y="1778"/>
                  </a:lnTo>
                  <a:lnTo>
                    <a:pt x="1280" y="1629"/>
                  </a:lnTo>
                  <a:lnTo>
                    <a:pt x="1160" y="1483"/>
                  </a:lnTo>
                  <a:lnTo>
                    <a:pt x="1037" y="1343"/>
                  </a:lnTo>
                  <a:lnTo>
                    <a:pt x="906" y="1207"/>
                  </a:lnTo>
                  <a:lnTo>
                    <a:pt x="769" y="1078"/>
                  </a:lnTo>
                  <a:lnTo>
                    <a:pt x="693" y="1038"/>
                  </a:lnTo>
                  <a:lnTo>
                    <a:pt x="617" y="1000"/>
                  </a:lnTo>
                  <a:lnTo>
                    <a:pt x="535" y="963"/>
                  </a:lnTo>
                  <a:lnTo>
                    <a:pt x="446" y="927"/>
                  </a:lnTo>
                  <a:lnTo>
                    <a:pt x="420" y="896"/>
                  </a:lnTo>
                  <a:lnTo>
                    <a:pt x="391" y="863"/>
                  </a:lnTo>
                  <a:lnTo>
                    <a:pt x="360" y="827"/>
                  </a:lnTo>
                  <a:lnTo>
                    <a:pt x="327" y="789"/>
                  </a:lnTo>
                  <a:lnTo>
                    <a:pt x="291" y="749"/>
                  </a:lnTo>
                  <a:lnTo>
                    <a:pt x="257" y="707"/>
                  </a:lnTo>
                  <a:lnTo>
                    <a:pt x="220" y="667"/>
                  </a:lnTo>
                  <a:lnTo>
                    <a:pt x="184" y="627"/>
                  </a:lnTo>
                  <a:lnTo>
                    <a:pt x="151" y="589"/>
                  </a:lnTo>
                  <a:lnTo>
                    <a:pt x="118" y="552"/>
                  </a:lnTo>
                  <a:lnTo>
                    <a:pt x="87" y="520"/>
                  </a:lnTo>
                  <a:lnTo>
                    <a:pt x="62" y="491"/>
                  </a:lnTo>
                  <a:lnTo>
                    <a:pt x="38" y="465"/>
                  </a:lnTo>
                  <a:lnTo>
                    <a:pt x="20" y="447"/>
                  </a:lnTo>
                  <a:lnTo>
                    <a:pt x="6" y="434"/>
                  </a:lnTo>
                  <a:lnTo>
                    <a:pt x="0" y="414"/>
                  </a:lnTo>
                  <a:lnTo>
                    <a:pt x="0" y="392"/>
                  </a:lnTo>
                  <a:lnTo>
                    <a:pt x="7" y="371"/>
                  </a:lnTo>
                  <a:lnTo>
                    <a:pt x="26" y="347"/>
                  </a:lnTo>
                  <a:lnTo>
                    <a:pt x="47" y="334"/>
                  </a:lnTo>
                  <a:lnTo>
                    <a:pt x="62" y="329"/>
                  </a:lnTo>
                  <a:lnTo>
                    <a:pt x="75" y="327"/>
                  </a:lnTo>
                  <a:lnTo>
                    <a:pt x="86" y="329"/>
                  </a:lnTo>
                  <a:lnTo>
                    <a:pt x="95" y="332"/>
                  </a:lnTo>
                  <a:lnTo>
                    <a:pt x="104" y="336"/>
                  </a:lnTo>
                  <a:lnTo>
                    <a:pt x="115" y="338"/>
                  </a:lnTo>
                  <a:lnTo>
                    <a:pt x="262" y="214"/>
                  </a:lnTo>
                  <a:close/>
                  <a:moveTo>
                    <a:pt x="533" y="0"/>
                  </a:moveTo>
                  <a:lnTo>
                    <a:pt x="546" y="2"/>
                  </a:lnTo>
                  <a:lnTo>
                    <a:pt x="555" y="3"/>
                  </a:lnTo>
                  <a:lnTo>
                    <a:pt x="558" y="7"/>
                  </a:lnTo>
                  <a:lnTo>
                    <a:pt x="544" y="12"/>
                  </a:lnTo>
                  <a:lnTo>
                    <a:pt x="535" y="22"/>
                  </a:lnTo>
                  <a:lnTo>
                    <a:pt x="529" y="36"/>
                  </a:lnTo>
                  <a:lnTo>
                    <a:pt x="529" y="54"/>
                  </a:lnTo>
                  <a:lnTo>
                    <a:pt x="535" y="78"/>
                  </a:lnTo>
                  <a:lnTo>
                    <a:pt x="546" y="105"/>
                  </a:lnTo>
                  <a:lnTo>
                    <a:pt x="560" y="132"/>
                  </a:lnTo>
                  <a:lnTo>
                    <a:pt x="580" y="158"/>
                  </a:lnTo>
                  <a:lnTo>
                    <a:pt x="604" y="180"/>
                  </a:lnTo>
                  <a:lnTo>
                    <a:pt x="631" y="200"/>
                  </a:lnTo>
                  <a:lnTo>
                    <a:pt x="660" y="220"/>
                  </a:lnTo>
                  <a:lnTo>
                    <a:pt x="691" y="238"/>
                  </a:lnTo>
                  <a:lnTo>
                    <a:pt x="722" y="258"/>
                  </a:lnTo>
                  <a:lnTo>
                    <a:pt x="751" y="278"/>
                  </a:lnTo>
                  <a:lnTo>
                    <a:pt x="780" y="300"/>
                  </a:lnTo>
                  <a:lnTo>
                    <a:pt x="804" y="323"/>
                  </a:lnTo>
                  <a:lnTo>
                    <a:pt x="826" y="349"/>
                  </a:lnTo>
                  <a:lnTo>
                    <a:pt x="842" y="378"/>
                  </a:lnTo>
                  <a:lnTo>
                    <a:pt x="855" y="411"/>
                  </a:lnTo>
                  <a:lnTo>
                    <a:pt x="858" y="447"/>
                  </a:lnTo>
                  <a:lnTo>
                    <a:pt x="855" y="489"/>
                  </a:lnTo>
                  <a:lnTo>
                    <a:pt x="844" y="516"/>
                  </a:lnTo>
                  <a:lnTo>
                    <a:pt x="822" y="540"/>
                  </a:lnTo>
                  <a:lnTo>
                    <a:pt x="795" y="556"/>
                  </a:lnTo>
                  <a:lnTo>
                    <a:pt x="762" y="565"/>
                  </a:lnTo>
                  <a:lnTo>
                    <a:pt x="727" y="565"/>
                  </a:lnTo>
                  <a:lnTo>
                    <a:pt x="709" y="560"/>
                  </a:lnTo>
                  <a:lnTo>
                    <a:pt x="686" y="549"/>
                  </a:lnTo>
                  <a:lnTo>
                    <a:pt x="660" y="532"/>
                  </a:lnTo>
                  <a:lnTo>
                    <a:pt x="629" y="511"/>
                  </a:lnTo>
                  <a:lnTo>
                    <a:pt x="597" y="483"/>
                  </a:lnTo>
                  <a:lnTo>
                    <a:pt x="564" y="454"/>
                  </a:lnTo>
                  <a:lnTo>
                    <a:pt x="529" y="422"/>
                  </a:lnTo>
                  <a:lnTo>
                    <a:pt x="495" y="385"/>
                  </a:lnTo>
                  <a:lnTo>
                    <a:pt x="462" y="349"/>
                  </a:lnTo>
                  <a:lnTo>
                    <a:pt x="431" y="311"/>
                  </a:lnTo>
                  <a:lnTo>
                    <a:pt x="404" y="271"/>
                  </a:lnTo>
                  <a:lnTo>
                    <a:pt x="380" y="232"/>
                  </a:lnTo>
                  <a:lnTo>
                    <a:pt x="360" y="194"/>
                  </a:lnTo>
                  <a:lnTo>
                    <a:pt x="353" y="171"/>
                  </a:lnTo>
                  <a:lnTo>
                    <a:pt x="349" y="143"/>
                  </a:lnTo>
                  <a:lnTo>
                    <a:pt x="351" y="114"/>
                  </a:lnTo>
                  <a:lnTo>
                    <a:pt x="358" y="87"/>
                  </a:lnTo>
                  <a:lnTo>
                    <a:pt x="369" y="62"/>
                  </a:lnTo>
                  <a:lnTo>
                    <a:pt x="386" y="42"/>
                  </a:lnTo>
                  <a:lnTo>
                    <a:pt x="406" y="27"/>
                  </a:lnTo>
                  <a:lnTo>
                    <a:pt x="427" y="14"/>
                  </a:lnTo>
                  <a:lnTo>
                    <a:pt x="457" y="5"/>
                  </a:lnTo>
                  <a:lnTo>
                    <a:pt x="487" y="0"/>
                  </a:lnTo>
                  <a:lnTo>
                    <a:pt x="518" y="2"/>
                  </a:lnTo>
                  <a:lnTo>
                    <a:pt x="5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582DF6D3-EB9A-4699-99BE-8F1F5DDD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96" y="464392"/>
              <a:ext cx="272557" cy="272111"/>
            </a:xfrm>
            <a:custGeom>
              <a:avLst/>
              <a:gdLst/>
              <a:ahLst/>
              <a:cxnLst/>
              <a:rect l="l" t="t" r="r" b="b"/>
              <a:pathLst>
                <a:path w="3788345" h="3782142">
                  <a:moveTo>
                    <a:pt x="3559909" y="1946081"/>
                  </a:moveTo>
                  <a:lnTo>
                    <a:pt x="3571003" y="1946081"/>
                  </a:lnTo>
                  <a:lnTo>
                    <a:pt x="3598234" y="1951628"/>
                  </a:lnTo>
                  <a:lnTo>
                    <a:pt x="3623952" y="1957680"/>
                  </a:lnTo>
                  <a:lnTo>
                    <a:pt x="3648661" y="1965244"/>
                  </a:lnTo>
                  <a:lnTo>
                    <a:pt x="3671858" y="1975329"/>
                  </a:lnTo>
                  <a:lnTo>
                    <a:pt x="3692029" y="1986927"/>
                  </a:lnTo>
                  <a:lnTo>
                    <a:pt x="3710183" y="2001047"/>
                  </a:lnTo>
                  <a:lnTo>
                    <a:pt x="3725815" y="2018192"/>
                  </a:lnTo>
                  <a:lnTo>
                    <a:pt x="3746995" y="2049457"/>
                  </a:lnTo>
                  <a:lnTo>
                    <a:pt x="3763636" y="2082739"/>
                  </a:lnTo>
                  <a:lnTo>
                    <a:pt x="3775234" y="2116526"/>
                  </a:lnTo>
                  <a:lnTo>
                    <a:pt x="3783807" y="2151321"/>
                  </a:lnTo>
                  <a:lnTo>
                    <a:pt x="3787337" y="2187124"/>
                  </a:lnTo>
                  <a:lnTo>
                    <a:pt x="3788345" y="2223936"/>
                  </a:lnTo>
                  <a:lnTo>
                    <a:pt x="3785320" y="2259235"/>
                  </a:lnTo>
                  <a:lnTo>
                    <a:pt x="3779772" y="2296047"/>
                  </a:lnTo>
                  <a:lnTo>
                    <a:pt x="3772713" y="2331851"/>
                  </a:lnTo>
                  <a:lnTo>
                    <a:pt x="3762627" y="2367654"/>
                  </a:lnTo>
                  <a:lnTo>
                    <a:pt x="3750525" y="2402449"/>
                  </a:lnTo>
                  <a:lnTo>
                    <a:pt x="3736909" y="2436235"/>
                  </a:lnTo>
                  <a:lnTo>
                    <a:pt x="3722285" y="2468509"/>
                  </a:lnTo>
                  <a:lnTo>
                    <a:pt x="3706653" y="2499774"/>
                  </a:lnTo>
                  <a:lnTo>
                    <a:pt x="3691020" y="2529022"/>
                  </a:lnTo>
                  <a:lnTo>
                    <a:pt x="3674379" y="2555748"/>
                  </a:lnTo>
                  <a:lnTo>
                    <a:pt x="3657234" y="2580458"/>
                  </a:lnTo>
                  <a:lnTo>
                    <a:pt x="3641602" y="2603150"/>
                  </a:lnTo>
                  <a:lnTo>
                    <a:pt x="3617396" y="2630885"/>
                  </a:lnTo>
                  <a:lnTo>
                    <a:pt x="3591174" y="2657612"/>
                  </a:lnTo>
                  <a:lnTo>
                    <a:pt x="3560918" y="2682321"/>
                  </a:lnTo>
                  <a:lnTo>
                    <a:pt x="3527636" y="2704005"/>
                  </a:lnTo>
                  <a:lnTo>
                    <a:pt x="3491832" y="2723167"/>
                  </a:lnTo>
                  <a:lnTo>
                    <a:pt x="3454516" y="2738800"/>
                  </a:lnTo>
                  <a:lnTo>
                    <a:pt x="3415183" y="2750902"/>
                  </a:lnTo>
                  <a:lnTo>
                    <a:pt x="3395012" y="2753424"/>
                  </a:lnTo>
                  <a:lnTo>
                    <a:pt x="3373832" y="2754432"/>
                  </a:lnTo>
                  <a:lnTo>
                    <a:pt x="3352653" y="2754432"/>
                  </a:lnTo>
                  <a:lnTo>
                    <a:pt x="3329960" y="2752919"/>
                  </a:lnTo>
                  <a:lnTo>
                    <a:pt x="3307772" y="2751911"/>
                  </a:lnTo>
                  <a:lnTo>
                    <a:pt x="3284576" y="2750902"/>
                  </a:lnTo>
                  <a:lnTo>
                    <a:pt x="3263900" y="2751911"/>
                  </a:lnTo>
                  <a:lnTo>
                    <a:pt x="3242721" y="2754432"/>
                  </a:lnTo>
                  <a:lnTo>
                    <a:pt x="3223559" y="2759979"/>
                  </a:lnTo>
                  <a:lnTo>
                    <a:pt x="3204900" y="2768552"/>
                  </a:lnTo>
                  <a:lnTo>
                    <a:pt x="3189268" y="2781159"/>
                  </a:lnTo>
                  <a:lnTo>
                    <a:pt x="3172123" y="2800321"/>
                  </a:lnTo>
                  <a:lnTo>
                    <a:pt x="3156490" y="2823518"/>
                  </a:lnTo>
                  <a:lnTo>
                    <a:pt x="3142875" y="2847219"/>
                  </a:lnTo>
                  <a:lnTo>
                    <a:pt x="3129764" y="2870919"/>
                  </a:lnTo>
                  <a:lnTo>
                    <a:pt x="3117157" y="2895629"/>
                  </a:lnTo>
                  <a:lnTo>
                    <a:pt x="3097994" y="2927902"/>
                  </a:lnTo>
                  <a:lnTo>
                    <a:pt x="3078328" y="2961689"/>
                  </a:lnTo>
                  <a:lnTo>
                    <a:pt x="3058157" y="2995475"/>
                  </a:lnTo>
                  <a:lnTo>
                    <a:pt x="3037482" y="3028757"/>
                  </a:lnTo>
                  <a:lnTo>
                    <a:pt x="3015294" y="3061535"/>
                  </a:lnTo>
                  <a:lnTo>
                    <a:pt x="2991593" y="3092800"/>
                  </a:lnTo>
                  <a:lnTo>
                    <a:pt x="2966883" y="3122048"/>
                  </a:lnTo>
                  <a:lnTo>
                    <a:pt x="2940157" y="3147766"/>
                  </a:lnTo>
                  <a:lnTo>
                    <a:pt x="2910909" y="3169954"/>
                  </a:lnTo>
                  <a:lnTo>
                    <a:pt x="2867541" y="3196680"/>
                  </a:lnTo>
                  <a:lnTo>
                    <a:pt x="2820140" y="3221390"/>
                  </a:lnTo>
                  <a:lnTo>
                    <a:pt x="2768704" y="3241561"/>
                  </a:lnTo>
                  <a:lnTo>
                    <a:pt x="2715251" y="3257193"/>
                  </a:lnTo>
                  <a:lnTo>
                    <a:pt x="2688020" y="3261732"/>
                  </a:lnTo>
                  <a:lnTo>
                    <a:pt x="2659276" y="3266270"/>
                  </a:lnTo>
                  <a:lnTo>
                    <a:pt x="2630028" y="3268791"/>
                  </a:lnTo>
                  <a:lnTo>
                    <a:pt x="2600781" y="3272826"/>
                  </a:lnTo>
                  <a:lnTo>
                    <a:pt x="2572541" y="3276356"/>
                  </a:lnTo>
                  <a:lnTo>
                    <a:pt x="2544806" y="3280894"/>
                  </a:lnTo>
                  <a:lnTo>
                    <a:pt x="2518080" y="3287450"/>
                  </a:lnTo>
                  <a:lnTo>
                    <a:pt x="2493370" y="3295518"/>
                  </a:lnTo>
                  <a:lnTo>
                    <a:pt x="2470678" y="3306612"/>
                  </a:lnTo>
                  <a:lnTo>
                    <a:pt x="2451516" y="3321236"/>
                  </a:lnTo>
                  <a:lnTo>
                    <a:pt x="2434875" y="3339390"/>
                  </a:lnTo>
                  <a:lnTo>
                    <a:pt x="2421259" y="3359561"/>
                  </a:lnTo>
                  <a:lnTo>
                    <a:pt x="2411174" y="3382757"/>
                  </a:lnTo>
                  <a:lnTo>
                    <a:pt x="2402097" y="3407467"/>
                  </a:lnTo>
                  <a:lnTo>
                    <a:pt x="2394533" y="3433185"/>
                  </a:lnTo>
                  <a:lnTo>
                    <a:pt x="2386464" y="3460416"/>
                  </a:lnTo>
                  <a:lnTo>
                    <a:pt x="2377892" y="3489159"/>
                  </a:lnTo>
                  <a:lnTo>
                    <a:pt x="2370832" y="3517398"/>
                  </a:lnTo>
                  <a:lnTo>
                    <a:pt x="2362259" y="3545638"/>
                  </a:lnTo>
                  <a:lnTo>
                    <a:pt x="2354191" y="3574381"/>
                  </a:lnTo>
                  <a:lnTo>
                    <a:pt x="2344105" y="3602621"/>
                  </a:lnTo>
                  <a:lnTo>
                    <a:pt x="2334020" y="3630356"/>
                  </a:lnTo>
                  <a:lnTo>
                    <a:pt x="2322926" y="3656074"/>
                  </a:lnTo>
                  <a:lnTo>
                    <a:pt x="2310319" y="3680783"/>
                  </a:lnTo>
                  <a:lnTo>
                    <a:pt x="2295695" y="3702467"/>
                  </a:lnTo>
                  <a:lnTo>
                    <a:pt x="2279054" y="3723646"/>
                  </a:lnTo>
                  <a:lnTo>
                    <a:pt x="2259892" y="3741800"/>
                  </a:lnTo>
                  <a:lnTo>
                    <a:pt x="2238712" y="3756929"/>
                  </a:lnTo>
                  <a:lnTo>
                    <a:pt x="2215011" y="3769535"/>
                  </a:lnTo>
                  <a:lnTo>
                    <a:pt x="2190806" y="3777099"/>
                  </a:lnTo>
                  <a:lnTo>
                    <a:pt x="2165088" y="3780629"/>
                  </a:lnTo>
                  <a:lnTo>
                    <a:pt x="2138866" y="3782142"/>
                  </a:lnTo>
                  <a:lnTo>
                    <a:pt x="2111131" y="3781638"/>
                  </a:lnTo>
                  <a:lnTo>
                    <a:pt x="2082892" y="3779621"/>
                  </a:lnTo>
                  <a:lnTo>
                    <a:pt x="2054148" y="3776091"/>
                  </a:lnTo>
                  <a:lnTo>
                    <a:pt x="2025909" y="3772057"/>
                  </a:lnTo>
                  <a:lnTo>
                    <a:pt x="1997669" y="3768527"/>
                  </a:lnTo>
                  <a:lnTo>
                    <a:pt x="1970943" y="3766005"/>
                  </a:lnTo>
                  <a:lnTo>
                    <a:pt x="1944216" y="3764997"/>
                  </a:lnTo>
                  <a:lnTo>
                    <a:pt x="1947242" y="3756929"/>
                  </a:lnTo>
                  <a:lnTo>
                    <a:pt x="1975481" y="3756929"/>
                  </a:lnTo>
                  <a:lnTo>
                    <a:pt x="2005738" y="3756929"/>
                  </a:lnTo>
                  <a:lnTo>
                    <a:pt x="2037003" y="3755920"/>
                  </a:lnTo>
                  <a:lnTo>
                    <a:pt x="2067259" y="3753903"/>
                  </a:lnTo>
                  <a:lnTo>
                    <a:pt x="2097515" y="3751382"/>
                  </a:lnTo>
                  <a:lnTo>
                    <a:pt x="2125755" y="3747347"/>
                  </a:lnTo>
                  <a:lnTo>
                    <a:pt x="2152481" y="3741800"/>
                  </a:lnTo>
                  <a:lnTo>
                    <a:pt x="2177191" y="3733732"/>
                  </a:lnTo>
                  <a:lnTo>
                    <a:pt x="2199379" y="3724655"/>
                  </a:lnTo>
                  <a:lnTo>
                    <a:pt x="2216524" y="3712552"/>
                  </a:lnTo>
                  <a:lnTo>
                    <a:pt x="2230644" y="3697928"/>
                  </a:lnTo>
                  <a:lnTo>
                    <a:pt x="2242242" y="3680783"/>
                  </a:lnTo>
                  <a:lnTo>
                    <a:pt x="2253336" y="3658595"/>
                  </a:lnTo>
                  <a:lnTo>
                    <a:pt x="2262413" y="3633886"/>
                  </a:lnTo>
                  <a:lnTo>
                    <a:pt x="2270986" y="3605646"/>
                  </a:lnTo>
                  <a:lnTo>
                    <a:pt x="2278045" y="3575894"/>
                  </a:lnTo>
                  <a:lnTo>
                    <a:pt x="2284601" y="3545134"/>
                  </a:lnTo>
                  <a:lnTo>
                    <a:pt x="2291157" y="3512860"/>
                  </a:lnTo>
                  <a:lnTo>
                    <a:pt x="2297208" y="3479578"/>
                  </a:lnTo>
                  <a:lnTo>
                    <a:pt x="2303763" y="3447809"/>
                  </a:lnTo>
                  <a:lnTo>
                    <a:pt x="2310319" y="3414527"/>
                  </a:lnTo>
                  <a:lnTo>
                    <a:pt x="2317379" y="3383766"/>
                  </a:lnTo>
                  <a:lnTo>
                    <a:pt x="2324943" y="3353509"/>
                  </a:lnTo>
                  <a:lnTo>
                    <a:pt x="2333011" y="3325774"/>
                  </a:lnTo>
                  <a:lnTo>
                    <a:pt x="2343097" y="3300056"/>
                  </a:lnTo>
                  <a:lnTo>
                    <a:pt x="2354191" y="3277868"/>
                  </a:lnTo>
                  <a:lnTo>
                    <a:pt x="2366293" y="3258706"/>
                  </a:lnTo>
                  <a:lnTo>
                    <a:pt x="2385456" y="3238535"/>
                  </a:lnTo>
                  <a:lnTo>
                    <a:pt x="2406635" y="3221390"/>
                  </a:lnTo>
                  <a:lnTo>
                    <a:pt x="2430336" y="3206766"/>
                  </a:lnTo>
                  <a:lnTo>
                    <a:pt x="2456054" y="3193655"/>
                  </a:lnTo>
                  <a:lnTo>
                    <a:pt x="2483285" y="3183569"/>
                  </a:lnTo>
                  <a:lnTo>
                    <a:pt x="2512028" y="3174492"/>
                  </a:lnTo>
                  <a:lnTo>
                    <a:pt x="2542285" y="3166928"/>
                  </a:lnTo>
                  <a:lnTo>
                    <a:pt x="2573550" y="3159868"/>
                  </a:lnTo>
                  <a:lnTo>
                    <a:pt x="2604311" y="3152304"/>
                  </a:lnTo>
                  <a:lnTo>
                    <a:pt x="2635575" y="3146253"/>
                  </a:lnTo>
                  <a:lnTo>
                    <a:pt x="2667849" y="3138689"/>
                  </a:lnTo>
                  <a:lnTo>
                    <a:pt x="2699114" y="3130620"/>
                  </a:lnTo>
                  <a:lnTo>
                    <a:pt x="2729370" y="3121543"/>
                  </a:lnTo>
                  <a:lnTo>
                    <a:pt x="2758618" y="3111458"/>
                  </a:lnTo>
                  <a:lnTo>
                    <a:pt x="2786858" y="3098347"/>
                  </a:lnTo>
                  <a:lnTo>
                    <a:pt x="2813584" y="3083723"/>
                  </a:lnTo>
                  <a:lnTo>
                    <a:pt x="2838294" y="3065569"/>
                  </a:lnTo>
                  <a:lnTo>
                    <a:pt x="2860482" y="3045398"/>
                  </a:lnTo>
                  <a:lnTo>
                    <a:pt x="2880653" y="3020689"/>
                  </a:lnTo>
                  <a:lnTo>
                    <a:pt x="2906370" y="2980851"/>
                  </a:lnTo>
                  <a:lnTo>
                    <a:pt x="2929063" y="2938996"/>
                  </a:lnTo>
                  <a:lnTo>
                    <a:pt x="2950242" y="2894620"/>
                  </a:lnTo>
                  <a:lnTo>
                    <a:pt x="2970413" y="2849236"/>
                  </a:lnTo>
                  <a:lnTo>
                    <a:pt x="2988567" y="2803347"/>
                  </a:lnTo>
                  <a:lnTo>
                    <a:pt x="3007225" y="2756449"/>
                  </a:lnTo>
                  <a:lnTo>
                    <a:pt x="3026388" y="2709552"/>
                  </a:lnTo>
                  <a:lnTo>
                    <a:pt x="3032439" y="2692911"/>
                  </a:lnTo>
                  <a:lnTo>
                    <a:pt x="3041012" y="2673748"/>
                  </a:lnTo>
                  <a:lnTo>
                    <a:pt x="3048071" y="2652569"/>
                  </a:lnTo>
                  <a:lnTo>
                    <a:pt x="3053618" y="2629877"/>
                  </a:lnTo>
                  <a:lnTo>
                    <a:pt x="3055635" y="2606176"/>
                  </a:lnTo>
                  <a:lnTo>
                    <a:pt x="3053618" y="2582979"/>
                  </a:lnTo>
                  <a:lnTo>
                    <a:pt x="3052106" y="2576928"/>
                  </a:lnTo>
                  <a:lnTo>
                    <a:pt x="3048071" y="2566842"/>
                  </a:lnTo>
                  <a:lnTo>
                    <a:pt x="3042524" y="2553731"/>
                  </a:lnTo>
                  <a:lnTo>
                    <a:pt x="3036473" y="2537090"/>
                  </a:lnTo>
                  <a:lnTo>
                    <a:pt x="3028909" y="2517928"/>
                  </a:lnTo>
                  <a:lnTo>
                    <a:pt x="3022353" y="2494227"/>
                  </a:lnTo>
                  <a:lnTo>
                    <a:pt x="3017815" y="2467500"/>
                  </a:lnTo>
                  <a:lnTo>
                    <a:pt x="3013276" y="2438252"/>
                  </a:lnTo>
                  <a:lnTo>
                    <a:pt x="3014285" y="2441782"/>
                  </a:lnTo>
                  <a:lnTo>
                    <a:pt x="3015294" y="2441782"/>
                  </a:lnTo>
                  <a:lnTo>
                    <a:pt x="3015294" y="2437244"/>
                  </a:lnTo>
                  <a:lnTo>
                    <a:pt x="3015294" y="2430184"/>
                  </a:lnTo>
                  <a:lnTo>
                    <a:pt x="3016302" y="2419090"/>
                  </a:lnTo>
                  <a:lnTo>
                    <a:pt x="3017311" y="2404466"/>
                  </a:lnTo>
                  <a:lnTo>
                    <a:pt x="3018823" y="2387825"/>
                  </a:lnTo>
                  <a:lnTo>
                    <a:pt x="3021849" y="2368663"/>
                  </a:lnTo>
                  <a:lnTo>
                    <a:pt x="3026388" y="2346475"/>
                  </a:lnTo>
                  <a:lnTo>
                    <a:pt x="3032439" y="2323782"/>
                  </a:lnTo>
                  <a:lnTo>
                    <a:pt x="3040003" y="2299073"/>
                  </a:lnTo>
                  <a:lnTo>
                    <a:pt x="3050088" y="2272346"/>
                  </a:lnTo>
                  <a:lnTo>
                    <a:pt x="3062191" y="2244611"/>
                  </a:lnTo>
                  <a:lnTo>
                    <a:pt x="3076815" y="2217381"/>
                  </a:lnTo>
                  <a:lnTo>
                    <a:pt x="3093960" y="2188637"/>
                  </a:lnTo>
                  <a:lnTo>
                    <a:pt x="3114131" y="2160398"/>
                  </a:lnTo>
                  <a:lnTo>
                    <a:pt x="3138336" y="2132158"/>
                  </a:lnTo>
                  <a:lnTo>
                    <a:pt x="3165567" y="2104423"/>
                  </a:lnTo>
                  <a:lnTo>
                    <a:pt x="3195824" y="2077192"/>
                  </a:lnTo>
                  <a:lnTo>
                    <a:pt x="3231627" y="2051474"/>
                  </a:lnTo>
                  <a:lnTo>
                    <a:pt x="3269952" y="2026765"/>
                  </a:lnTo>
                  <a:lnTo>
                    <a:pt x="3314328" y="2003568"/>
                  </a:lnTo>
                  <a:lnTo>
                    <a:pt x="3426781" y="1959697"/>
                  </a:lnTo>
                  <a:lnTo>
                    <a:pt x="3438883" y="1957680"/>
                  </a:lnTo>
                  <a:lnTo>
                    <a:pt x="3453507" y="1956167"/>
                  </a:lnTo>
                  <a:lnTo>
                    <a:pt x="3471157" y="1954150"/>
                  </a:lnTo>
                  <a:lnTo>
                    <a:pt x="3490319" y="1951628"/>
                  </a:lnTo>
                  <a:lnTo>
                    <a:pt x="3509482" y="1949611"/>
                  </a:lnTo>
                  <a:lnTo>
                    <a:pt x="3528644" y="1947594"/>
                  </a:lnTo>
                  <a:lnTo>
                    <a:pt x="3546294" y="1946586"/>
                  </a:lnTo>
                  <a:close/>
                  <a:moveTo>
                    <a:pt x="3271797" y="76200"/>
                  </a:moveTo>
                  <a:lnTo>
                    <a:pt x="3292421" y="76200"/>
                  </a:lnTo>
                  <a:lnTo>
                    <a:pt x="3343044" y="86512"/>
                  </a:lnTo>
                  <a:lnTo>
                    <a:pt x="3390855" y="97762"/>
                  </a:lnTo>
                  <a:lnTo>
                    <a:pt x="3436791" y="111824"/>
                  </a:lnTo>
                  <a:lnTo>
                    <a:pt x="3479914" y="130573"/>
                  </a:lnTo>
                  <a:lnTo>
                    <a:pt x="3517412" y="152135"/>
                  </a:lnTo>
                  <a:lnTo>
                    <a:pt x="3551161" y="178384"/>
                  </a:lnTo>
                  <a:lnTo>
                    <a:pt x="3580223" y="210257"/>
                  </a:lnTo>
                  <a:lnTo>
                    <a:pt x="3619596" y="268380"/>
                  </a:lnTo>
                  <a:lnTo>
                    <a:pt x="3650532" y="330253"/>
                  </a:lnTo>
                  <a:lnTo>
                    <a:pt x="3672094" y="393063"/>
                  </a:lnTo>
                  <a:lnTo>
                    <a:pt x="3688031" y="457748"/>
                  </a:lnTo>
                  <a:lnTo>
                    <a:pt x="3694593" y="524308"/>
                  </a:lnTo>
                  <a:lnTo>
                    <a:pt x="3696468" y="592743"/>
                  </a:lnTo>
                  <a:lnTo>
                    <a:pt x="3690843" y="658365"/>
                  </a:lnTo>
                  <a:lnTo>
                    <a:pt x="3680531" y="726800"/>
                  </a:lnTo>
                  <a:lnTo>
                    <a:pt x="3667407" y="793360"/>
                  </a:lnTo>
                  <a:lnTo>
                    <a:pt x="3648657" y="859920"/>
                  </a:lnTo>
                  <a:lnTo>
                    <a:pt x="3626158" y="924605"/>
                  </a:lnTo>
                  <a:lnTo>
                    <a:pt x="3600847" y="987415"/>
                  </a:lnTo>
                  <a:lnTo>
                    <a:pt x="3573660" y="1047413"/>
                  </a:lnTo>
                  <a:lnTo>
                    <a:pt x="3544599" y="1105535"/>
                  </a:lnTo>
                  <a:lnTo>
                    <a:pt x="3515538" y="1159908"/>
                  </a:lnTo>
                  <a:lnTo>
                    <a:pt x="3484601" y="1209594"/>
                  </a:lnTo>
                  <a:lnTo>
                    <a:pt x="3452727" y="1255530"/>
                  </a:lnTo>
                  <a:lnTo>
                    <a:pt x="3423666" y="1297716"/>
                  </a:lnTo>
                  <a:lnTo>
                    <a:pt x="3378668" y="1349276"/>
                  </a:lnTo>
                  <a:lnTo>
                    <a:pt x="3329920" y="1398962"/>
                  </a:lnTo>
                  <a:lnTo>
                    <a:pt x="3273672" y="1444897"/>
                  </a:lnTo>
                  <a:lnTo>
                    <a:pt x="3211799" y="1485208"/>
                  </a:lnTo>
                  <a:lnTo>
                    <a:pt x="3145239" y="1520832"/>
                  </a:lnTo>
                  <a:lnTo>
                    <a:pt x="3075867" y="1549893"/>
                  </a:lnTo>
                  <a:lnTo>
                    <a:pt x="3002745" y="1572393"/>
                  </a:lnTo>
                  <a:lnTo>
                    <a:pt x="2965246" y="1577080"/>
                  </a:lnTo>
                  <a:lnTo>
                    <a:pt x="2925873" y="1578955"/>
                  </a:lnTo>
                  <a:lnTo>
                    <a:pt x="2886499" y="1578955"/>
                  </a:lnTo>
                  <a:lnTo>
                    <a:pt x="2844313" y="1576142"/>
                  </a:lnTo>
                  <a:lnTo>
                    <a:pt x="2803065" y="1574267"/>
                  </a:lnTo>
                  <a:lnTo>
                    <a:pt x="2759942" y="1572393"/>
                  </a:lnTo>
                  <a:lnTo>
                    <a:pt x="2721506" y="1574267"/>
                  </a:lnTo>
                  <a:lnTo>
                    <a:pt x="2682132" y="1578955"/>
                  </a:lnTo>
                  <a:lnTo>
                    <a:pt x="2646509" y="1589267"/>
                  </a:lnTo>
                  <a:lnTo>
                    <a:pt x="2611822" y="1605204"/>
                  </a:lnTo>
                  <a:lnTo>
                    <a:pt x="2582761" y="1628640"/>
                  </a:lnTo>
                  <a:lnTo>
                    <a:pt x="2550887" y="1664264"/>
                  </a:lnTo>
                  <a:lnTo>
                    <a:pt x="2521826" y="1707387"/>
                  </a:lnTo>
                  <a:lnTo>
                    <a:pt x="2496514" y="1751448"/>
                  </a:lnTo>
                  <a:lnTo>
                    <a:pt x="2472140" y="1795509"/>
                  </a:lnTo>
                  <a:lnTo>
                    <a:pt x="2448704" y="1841445"/>
                  </a:lnTo>
                  <a:lnTo>
                    <a:pt x="2413080" y="1901442"/>
                  </a:lnTo>
                  <a:lnTo>
                    <a:pt x="2376519" y="1964252"/>
                  </a:lnTo>
                  <a:lnTo>
                    <a:pt x="2339021" y="2027062"/>
                  </a:lnTo>
                  <a:lnTo>
                    <a:pt x="2300585" y="2088935"/>
                  </a:lnTo>
                  <a:lnTo>
                    <a:pt x="2259336" y="2149870"/>
                  </a:lnTo>
                  <a:lnTo>
                    <a:pt x="2215275" y="2207993"/>
                  </a:lnTo>
                  <a:lnTo>
                    <a:pt x="2169340" y="2262366"/>
                  </a:lnTo>
                  <a:lnTo>
                    <a:pt x="2119654" y="2310177"/>
                  </a:lnTo>
                  <a:lnTo>
                    <a:pt x="2065281" y="2351425"/>
                  </a:lnTo>
                  <a:lnTo>
                    <a:pt x="1984659" y="2401111"/>
                  </a:lnTo>
                  <a:lnTo>
                    <a:pt x="1896538" y="2447046"/>
                  </a:lnTo>
                  <a:lnTo>
                    <a:pt x="1800916" y="2484545"/>
                  </a:lnTo>
                  <a:lnTo>
                    <a:pt x="1701545" y="2513606"/>
                  </a:lnTo>
                  <a:lnTo>
                    <a:pt x="1650922" y="2522043"/>
                  </a:lnTo>
                  <a:lnTo>
                    <a:pt x="1597487" y="2530481"/>
                  </a:lnTo>
                  <a:lnTo>
                    <a:pt x="1543114" y="2535168"/>
                  </a:lnTo>
                  <a:lnTo>
                    <a:pt x="1488741" y="2542668"/>
                  </a:lnTo>
                  <a:lnTo>
                    <a:pt x="1436243" y="2549230"/>
                  </a:lnTo>
                  <a:lnTo>
                    <a:pt x="1384683" y="2557667"/>
                  </a:lnTo>
                  <a:lnTo>
                    <a:pt x="1334997" y="2569854"/>
                  </a:lnTo>
                  <a:lnTo>
                    <a:pt x="1289061" y="2584853"/>
                  </a:lnTo>
                  <a:lnTo>
                    <a:pt x="1246875" y="2605478"/>
                  </a:lnTo>
                  <a:lnTo>
                    <a:pt x="1211252" y="2632664"/>
                  </a:lnTo>
                  <a:lnTo>
                    <a:pt x="1180315" y="2666413"/>
                  </a:lnTo>
                  <a:lnTo>
                    <a:pt x="1155004" y="2703911"/>
                  </a:lnTo>
                  <a:lnTo>
                    <a:pt x="1136255" y="2747035"/>
                  </a:lnTo>
                  <a:lnTo>
                    <a:pt x="1119380" y="2792970"/>
                  </a:lnTo>
                  <a:lnTo>
                    <a:pt x="1105318" y="2840781"/>
                  </a:lnTo>
                  <a:lnTo>
                    <a:pt x="1090319" y="2891404"/>
                  </a:lnTo>
                  <a:lnTo>
                    <a:pt x="1074382" y="2944840"/>
                  </a:lnTo>
                  <a:lnTo>
                    <a:pt x="1061257" y="2997338"/>
                  </a:lnTo>
                  <a:lnTo>
                    <a:pt x="1045321" y="3049836"/>
                  </a:lnTo>
                  <a:lnTo>
                    <a:pt x="1030321" y="3103271"/>
                  </a:lnTo>
                  <a:lnTo>
                    <a:pt x="1011572" y="3155769"/>
                  </a:lnTo>
                  <a:lnTo>
                    <a:pt x="992823" y="3207329"/>
                  </a:lnTo>
                  <a:lnTo>
                    <a:pt x="972198" y="3255140"/>
                  </a:lnTo>
                  <a:lnTo>
                    <a:pt x="948762" y="3301076"/>
                  </a:lnTo>
                  <a:lnTo>
                    <a:pt x="921575" y="3341387"/>
                  </a:lnTo>
                  <a:lnTo>
                    <a:pt x="890639" y="3380760"/>
                  </a:lnTo>
                  <a:lnTo>
                    <a:pt x="855015" y="3414509"/>
                  </a:lnTo>
                  <a:lnTo>
                    <a:pt x="815642" y="3442633"/>
                  </a:lnTo>
                  <a:lnTo>
                    <a:pt x="771581" y="3466069"/>
                  </a:lnTo>
                  <a:lnTo>
                    <a:pt x="726583" y="3480131"/>
                  </a:lnTo>
                  <a:lnTo>
                    <a:pt x="678772" y="3486694"/>
                  </a:lnTo>
                  <a:lnTo>
                    <a:pt x="630024" y="3489506"/>
                  </a:lnTo>
                  <a:lnTo>
                    <a:pt x="578464" y="3488569"/>
                  </a:lnTo>
                  <a:lnTo>
                    <a:pt x="525966" y="3484819"/>
                  </a:lnTo>
                  <a:lnTo>
                    <a:pt x="472530" y="3478256"/>
                  </a:lnTo>
                  <a:lnTo>
                    <a:pt x="420032" y="3470757"/>
                  </a:lnTo>
                  <a:lnTo>
                    <a:pt x="367534" y="3464195"/>
                  </a:lnTo>
                  <a:lnTo>
                    <a:pt x="317849" y="3459507"/>
                  </a:lnTo>
                  <a:lnTo>
                    <a:pt x="268163" y="3457632"/>
                  </a:lnTo>
                  <a:lnTo>
                    <a:pt x="273788" y="3442633"/>
                  </a:lnTo>
                  <a:lnTo>
                    <a:pt x="326286" y="3442633"/>
                  </a:lnTo>
                  <a:lnTo>
                    <a:pt x="382534" y="3442633"/>
                  </a:lnTo>
                  <a:lnTo>
                    <a:pt x="440656" y="3440758"/>
                  </a:lnTo>
                  <a:lnTo>
                    <a:pt x="496904" y="3437008"/>
                  </a:lnTo>
                  <a:lnTo>
                    <a:pt x="553152" y="3432321"/>
                  </a:lnTo>
                  <a:lnTo>
                    <a:pt x="605650" y="3424821"/>
                  </a:lnTo>
                  <a:lnTo>
                    <a:pt x="655336" y="3414509"/>
                  </a:lnTo>
                  <a:lnTo>
                    <a:pt x="701271" y="3399510"/>
                  </a:lnTo>
                  <a:lnTo>
                    <a:pt x="742520" y="3382635"/>
                  </a:lnTo>
                  <a:lnTo>
                    <a:pt x="774394" y="3360136"/>
                  </a:lnTo>
                  <a:lnTo>
                    <a:pt x="800643" y="3332950"/>
                  </a:lnTo>
                  <a:lnTo>
                    <a:pt x="822204" y="3301076"/>
                  </a:lnTo>
                  <a:lnTo>
                    <a:pt x="842828" y="3259827"/>
                  </a:lnTo>
                  <a:lnTo>
                    <a:pt x="859703" y="3213892"/>
                  </a:lnTo>
                  <a:lnTo>
                    <a:pt x="875640" y="3161394"/>
                  </a:lnTo>
                  <a:lnTo>
                    <a:pt x="888764" y="3106083"/>
                  </a:lnTo>
                  <a:lnTo>
                    <a:pt x="900951" y="3048898"/>
                  </a:lnTo>
                  <a:lnTo>
                    <a:pt x="913138" y="2988900"/>
                  </a:lnTo>
                  <a:lnTo>
                    <a:pt x="924388" y="2927028"/>
                  </a:lnTo>
                  <a:lnTo>
                    <a:pt x="936575" y="2867968"/>
                  </a:lnTo>
                  <a:lnTo>
                    <a:pt x="948762" y="2806095"/>
                  </a:lnTo>
                  <a:lnTo>
                    <a:pt x="961886" y="2748910"/>
                  </a:lnTo>
                  <a:lnTo>
                    <a:pt x="975948" y="2692662"/>
                  </a:lnTo>
                  <a:lnTo>
                    <a:pt x="990948" y="2641101"/>
                  </a:lnTo>
                  <a:lnTo>
                    <a:pt x="1009697" y="2593291"/>
                  </a:lnTo>
                  <a:lnTo>
                    <a:pt x="1030321" y="2552042"/>
                  </a:lnTo>
                  <a:lnTo>
                    <a:pt x="1052820" y="2516419"/>
                  </a:lnTo>
                  <a:lnTo>
                    <a:pt x="1088444" y="2478920"/>
                  </a:lnTo>
                  <a:lnTo>
                    <a:pt x="1127817" y="2447046"/>
                  </a:lnTo>
                  <a:lnTo>
                    <a:pt x="1171878" y="2419860"/>
                  </a:lnTo>
                  <a:lnTo>
                    <a:pt x="1219689" y="2395486"/>
                  </a:lnTo>
                  <a:lnTo>
                    <a:pt x="1270312" y="2376736"/>
                  </a:lnTo>
                  <a:lnTo>
                    <a:pt x="1323747" y="2359862"/>
                  </a:lnTo>
                  <a:lnTo>
                    <a:pt x="1379995" y="2345800"/>
                  </a:lnTo>
                  <a:lnTo>
                    <a:pt x="1438118" y="2332676"/>
                  </a:lnTo>
                  <a:lnTo>
                    <a:pt x="1495303" y="2318614"/>
                  </a:lnTo>
                  <a:lnTo>
                    <a:pt x="1553426" y="2307364"/>
                  </a:lnTo>
                  <a:lnTo>
                    <a:pt x="1613424" y="2293302"/>
                  </a:lnTo>
                  <a:lnTo>
                    <a:pt x="1671546" y="2278303"/>
                  </a:lnTo>
                  <a:lnTo>
                    <a:pt x="1727794" y="2261428"/>
                  </a:lnTo>
                  <a:lnTo>
                    <a:pt x="1782167" y="2242679"/>
                  </a:lnTo>
                  <a:lnTo>
                    <a:pt x="1834665" y="2218305"/>
                  </a:lnTo>
                  <a:lnTo>
                    <a:pt x="1884351" y="2191119"/>
                  </a:lnTo>
                  <a:lnTo>
                    <a:pt x="1930286" y="2157370"/>
                  </a:lnTo>
                  <a:lnTo>
                    <a:pt x="1971535" y="2119871"/>
                  </a:lnTo>
                  <a:lnTo>
                    <a:pt x="2009033" y="2073936"/>
                  </a:lnTo>
                  <a:lnTo>
                    <a:pt x="2056844" y="1999876"/>
                  </a:lnTo>
                  <a:lnTo>
                    <a:pt x="2099030" y="1922067"/>
                  </a:lnTo>
                  <a:lnTo>
                    <a:pt x="2138403" y="1839570"/>
                  </a:lnTo>
                  <a:lnTo>
                    <a:pt x="2175902" y="1755198"/>
                  </a:lnTo>
                  <a:lnTo>
                    <a:pt x="2209651" y="1669889"/>
                  </a:lnTo>
                  <a:lnTo>
                    <a:pt x="2244337" y="1582705"/>
                  </a:lnTo>
                  <a:lnTo>
                    <a:pt x="2279960" y="1495520"/>
                  </a:lnTo>
                  <a:lnTo>
                    <a:pt x="2291210" y="1464584"/>
                  </a:lnTo>
                  <a:lnTo>
                    <a:pt x="2307147" y="1428961"/>
                  </a:lnTo>
                  <a:lnTo>
                    <a:pt x="2320271" y="1389587"/>
                  </a:lnTo>
                  <a:lnTo>
                    <a:pt x="2330583" y="1347401"/>
                  </a:lnTo>
                  <a:lnTo>
                    <a:pt x="2334333" y="1303340"/>
                  </a:lnTo>
                  <a:lnTo>
                    <a:pt x="2330583" y="1260217"/>
                  </a:lnTo>
                  <a:lnTo>
                    <a:pt x="2327771" y="1248967"/>
                  </a:lnTo>
                  <a:lnTo>
                    <a:pt x="2320271" y="1230218"/>
                  </a:lnTo>
                  <a:lnTo>
                    <a:pt x="2309959" y="1205844"/>
                  </a:lnTo>
                  <a:lnTo>
                    <a:pt x="2298710" y="1174908"/>
                  </a:lnTo>
                  <a:lnTo>
                    <a:pt x="2284648" y="1139284"/>
                  </a:lnTo>
                  <a:lnTo>
                    <a:pt x="2272461" y="1095223"/>
                  </a:lnTo>
                  <a:lnTo>
                    <a:pt x="2264024" y="1045538"/>
                  </a:lnTo>
                  <a:lnTo>
                    <a:pt x="2255586" y="991165"/>
                  </a:lnTo>
                  <a:lnTo>
                    <a:pt x="2257461" y="997727"/>
                  </a:lnTo>
                  <a:lnTo>
                    <a:pt x="2259336" y="997727"/>
                  </a:lnTo>
                  <a:lnTo>
                    <a:pt x="2259336" y="989290"/>
                  </a:lnTo>
                  <a:lnTo>
                    <a:pt x="2259336" y="976165"/>
                  </a:lnTo>
                  <a:lnTo>
                    <a:pt x="2261211" y="955541"/>
                  </a:lnTo>
                  <a:lnTo>
                    <a:pt x="2263086" y="928355"/>
                  </a:lnTo>
                  <a:lnTo>
                    <a:pt x="2265898" y="897419"/>
                  </a:lnTo>
                  <a:lnTo>
                    <a:pt x="2271523" y="861795"/>
                  </a:lnTo>
                  <a:lnTo>
                    <a:pt x="2279960" y="820546"/>
                  </a:lnTo>
                  <a:lnTo>
                    <a:pt x="2291210" y="778361"/>
                  </a:lnTo>
                  <a:lnTo>
                    <a:pt x="2305272" y="732425"/>
                  </a:lnTo>
                  <a:lnTo>
                    <a:pt x="2324021" y="682739"/>
                  </a:lnTo>
                  <a:lnTo>
                    <a:pt x="2346520" y="631179"/>
                  </a:lnTo>
                  <a:lnTo>
                    <a:pt x="2373707" y="580556"/>
                  </a:lnTo>
                  <a:lnTo>
                    <a:pt x="2405580" y="527120"/>
                  </a:lnTo>
                  <a:lnTo>
                    <a:pt x="2443079" y="474622"/>
                  </a:lnTo>
                  <a:lnTo>
                    <a:pt x="2488077" y="422124"/>
                  </a:lnTo>
                  <a:lnTo>
                    <a:pt x="2538700" y="370564"/>
                  </a:lnTo>
                  <a:lnTo>
                    <a:pt x="2594948" y="319941"/>
                  </a:lnTo>
                  <a:lnTo>
                    <a:pt x="2661508" y="272130"/>
                  </a:lnTo>
                  <a:lnTo>
                    <a:pt x="2732755" y="226194"/>
                  </a:lnTo>
                  <a:lnTo>
                    <a:pt x="2815252" y="183071"/>
                  </a:lnTo>
                  <a:lnTo>
                    <a:pt x="3024307" y="101512"/>
                  </a:lnTo>
                  <a:lnTo>
                    <a:pt x="3046806" y="97762"/>
                  </a:lnTo>
                  <a:lnTo>
                    <a:pt x="3073992" y="94949"/>
                  </a:lnTo>
                  <a:lnTo>
                    <a:pt x="3106803" y="91200"/>
                  </a:lnTo>
                  <a:lnTo>
                    <a:pt x="3142427" y="86512"/>
                  </a:lnTo>
                  <a:lnTo>
                    <a:pt x="3178051" y="82762"/>
                  </a:lnTo>
                  <a:lnTo>
                    <a:pt x="3213674" y="79013"/>
                  </a:lnTo>
                  <a:lnTo>
                    <a:pt x="3246485" y="77138"/>
                  </a:lnTo>
                  <a:close/>
                  <a:moveTo>
                    <a:pt x="1863056" y="0"/>
                  </a:moveTo>
                  <a:lnTo>
                    <a:pt x="1875848" y="0"/>
                  </a:lnTo>
                  <a:lnTo>
                    <a:pt x="1907248" y="6396"/>
                  </a:lnTo>
                  <a:lnTo>
                    <a:pt x="1936903" y="13374"/>
                  </a:lnTo>
                  <a:lnTo>
                    <a:pt x="1965396" y="22096"/>
                  </a:lnTo>
                  <a:lnTo>
                    <a:pt x="1992144" y="33726"/>
                  </a:lnTo>
                  <a:lnTo>
                    <a:pt x="2015403" y="47100"/>
                  </a:lnTo>
                  <a:lnTo>
                    <a:pt x="2036336" y="63381"/>
                  </a:lnTo>
                  <a:lnTo>
                    <a:pt x="2054362" y="83152"/>
                  </a:lnTo>
                  <a:lnTo>
                    <a:pt x="2078784" y="119203"/>
                  </a:lnTo>
                  <a:lnTo>
                    <a:pt x="2097973" y="157581"/>
                  </a:lnTo>
                  <a:lnTo>
                    <a:pt x="2111347" y="196540"/>
                  </a:lnTo>
                  <a:lnTo>
                    <a:pt x="2121232" y="236662"/>
                  </a:lnTo>
                  <a:lnTo>
                    <a:pt x="2125302" y="277947"/>
                  </a:lnTo>
                  <a:lnTo>
                    <a:pt x="2126465" y="320395"/>
                  </a:lnTo>
                  <a:lnTo>
                    <a:pt x="2122976" y="361098"/>
                  </a:lnTo>
                  <a:lnTo>
                    <a:pt x="2116580" y="403546"/>
                  </a:lnTo>
                  <a:lnTo>
                    <a:pt x="2108439" y="444831"/>
                  </a:lnTo>
                  <a:lnTo>
                    <a:pt x="2096810" y="486116"/>
                  </a:lnTo>
                  <a:lnTo>
                    <a:pt x="2082854" y="526238"/>
                  </a:lnTo>
                  <a:lnTo>
                    <a:pt x="2067154" y="565197"/>
                  </a:lnTo>
                  <a:lnTo>
                    <a:pt x="2050291" y="602412"/>
                  </a:lnTo>
                  <a:lnTo>
                    <a:pt x="2032266" y="638463"/>
                  </a:lnTo>
                  <a:lnTo>
                    <a:pt x="2014240" y="672189"/>
                  </a:lnTo>
                  <a:lnTo>
                    <a:pt x="1995051" y="703007"/>
                  </a:lnTo>
                  <a:lnTo>
                    <a:pt x="1975281" y="731500"/>
                  </a:lnTo>
                  <a:lnTo>
                    <a:pt x="1957255" y="757666"/>
                  </a:lnTo>
                  <a:lnTo>
                    <a:pt x="1929344" y="789647"/>
                  </a:lnTo>
                  <a:lnTo>
                    <a:pt x="1899107" y="820466"/>
                  </a:lnTo>
                  <a:lnTo>
                    <a:pt x="1864219" y="848958"/>
                  </a:lnTo>
                  <a:lnTo>
                    <a:pt x="1825841" y="873962"/>
                  </a:lnTo>
                  <a:lnTo>
                    <a:pt x="1784556" y="896058"/>
                  </a:lnTo>
                  <a:lnTo>
                    <a:pt x="1741527" y="914084"/>
                  </a:lnTo>
                  <a:lnTo>
                    <a:pt x="1696171" y="928039"/>
                  </a:lnTo>
                  <a:lnTo>
                    <a:pt x="1672912" y="930947"/>
                  </a:lnTo>
                  <a:lnTo>
                    <a:pt x="1648490" y="932110"/>
                  </a:lnTo>
                  <a:lnTo>
                    <a:pt x="1624068" y="932110"/>
                  </a:lnTo>
                  <a:lnTo>
                    <a:pt x="1597902" y="930365"/>
                  </a:lnTo>
                  <a:lnTo>
                    <a:pt x="1572317" y="929202"/>
                  </a:lnTo>
                  <a:lnTo>
                    <a:pt x="1545569" y="928039"/>
                  </a:lnTo>
                  <a:lnTo>
                    <a:pt x="1521728" y="929202"/>
                  </a:lnTo>
                  <a:lnTo>
                    <a:pt x="1497306" y="932110"/>
                  </a:lnTo>
                  <a:lnTo>
                    <a:pt x="1475210" y="938506"/>
                  </a:lnTo>
                  <a:lnTo>
                    <a:pt x="1453695" y="948391"/>
                  </a:lnTo>
                  <a:lnTo>
                    <a:pt x="1435669" y="962928"/>
                  </a:lnTo>
                  <a:lnTo>
                    <a:pt x="1415899" y="985024"/>
                  </a:lnTo>
                  <a:lnTo>
                    <a:pt x="1397873" y="1011772"/>
                  </a:lnTo>
                  <a:lnTo>
                    <a:pt x="1382173" y="1039102"/>
                  </a:lnTo>
                  <a:lnTo>
                    <a:pt x="1367055" y="1066431"/>
                  </a:lnTo>
                  <a:lnTo>
                    <a:pt x="1352518" y="1094924"/>
                  </a:lnTo>
                  <a:lnTo>
                    <a:pt x="1330422" y="1132138"/>
                  </a:lnTo>
                  <a:lnTo>
                    <a:pt x="1307744" y="1171097"/>
                  </a:lnTo>
                  <a:lnTo>
                    <a:pt x="1284485" y="1210056"/>
                  </a:lnTo>
                  <a:lnTo>
                    <a:pt x="1260644" y="1248434"/>
                  </a:lnTo>
                  <a:lnTo>
                    <a:pt x="1235059" y="1286230"/>
                  </a:lnTo>
                  <a:lnTo>
                    <a:pt x="1207730" y="1322281"/>
                  </a:lnTo>
                  <a:lnTo>
                    <a:pt x="1179238" y="1356007"/>
                  </a:lnTo>
                  <a:lnTo>
                    <a:pt x="1148419" y="1385663"/>
                  </a:lnTo>
                  <a:lnTo>
                    <a:pt x="1114693" y="1411248"/>
                  </a:lnTo>
                  <a:lnTo>
                    <a:pt x="1064686" y="1442066"/>
                  </a:lnTo>
                  <a:lnTo>
                    <a:pt x="1010027" y="1470558"/>
                  </a:lnTo>
                  <a:lnTo>
                    <a:pt x="950717" y="1493818"/>
                  </a:lnTo>
                  <a:lnTo>
                    <a:pt x="889080" y="1511843"/>
                  </a:lnTo>
                  <a:lnTo>
                    <a:pt x="857680" y="1517077"/>
                  </a:lnTo>
                  <a:lnTo>
                    <a:pt x="824536" y="1522310"/>
                  </a:lnTo>
                  <a:lnTo>
                    <a:pt x="790810" y="1525217"/>
                  </a:lnTo>
                  <a:lnTo>
                    <a:pt x="757084" y="1529869"/>
                  </a:lnTo>
                  <a:lnTo>
                    <a:pt x="724522" y="1533940"/>
                  </a:lnTo>
                  <a:lnTo>
                    <a:pt x="692540" y="1539173"/>
                  </a:lnTo>
                  <a:lnTo>
                    <a:pt x="661722" y="1546732"/>
                  </a:lnTo>
                  <a:lnTo>
                    <a:pt x="633230" y="1556036"/>
                  </a:lnTo>
                  <a:lnTo>
                    <a:pt x="607063" y="1568828"/>
                  </a:lnTo>
                  <a:lnTo>
                    <a:pt x="584967" y="1585691"/>
                  </a:lnTo>
                  <a:lnTo>
                    <a:pt x="565778" y="1606624"/>
                  </a:lnTo>
                  <a:lnTo>
                    <a:pt x="550078" y="1629883"/>
                  </a:lnTo>
                  <a:lnTo>
                    <a:pt x="538449" y="1656631"/>
                  </a:lnTo>
                  <a:lnTo>
                    <a:pt x="527982" y="1685124"/>
                  </a:lnTo>
                  <a:lnTo>
                    <a:pt x="519260" y="1714779"/>
                  </a:lnTo>
                  <a:lnTo>
                    <a:pt x="509956" y="1746179"/>
                  </a:lnTo>
                  <a:lnTo>
                    <a:pt x="500071" y="1779323"/>
                  </a:lnTo>
                  <a:lnTo>
                    <a:pt x="491931" y="1811886"/>
                  </a:lnTo>
                  <a:lnTo>
                    <a:pt x="482045" y="1844449"/>
                  </a:lnTo>
                  <a:lnTo>
                    <a:pt x="472742" y="1877593"/>
                  </a:lnTo>
                  <a:lnTo>
                    <a:pt x="461112" y="1910156"/>
                  </a:lnTo>
                  <a:lnTo>
                    <a:pt x="449483" y="1942137"/>
                  </a:lnTo>
                  <a:lnTo>
                    <a:pt x="436690" y="1971793"/>
                  </a:lnTo>
                  <a:lnTo>
                    <a:pt x="422153" y="2000285"/>
                  </a:lnTo>
                  <a:lnTo>
                    <a:pt x="405290" y="2025289"/>
                  </a:lnTo>
                  <a:lnTo>
                    <a:pt x="386102" y="2049711"/>
                  </a:lnTo>
                  <a:lnTo>
                    <a:pt x="364005" y="2070644"/>
                  </a:lnTo>
                  <a:lnTo>
                    <a:pt x="339583" y="2088088"/>
                  </a:lnTo>
                  <a:lnTo>
                    <a:pt x="312254" y="2102625"/>
                  </a:lnTo>
                  <a:lnTo>
                    <a:pt x="284343" y="2111347"/>
                  </a:lnTo>
                  <a:lnTo>
                    <a:pt x="254687" y="2115418"/>
                  </a:lnTo>
                  <a:lnTo>
                    <a:pt x="224450" y="2117162"/>
                  </a:lnTo>
                  <a:lnTo>
                    <a:pt x="192469" y="2116581"/>
                  </a:lnTo>
                  <a:lnTo>
                    <a:pt x="159906" y="2114255"/>
                  </a:lnTo>
                  <a:lnTo>
                    <a:pt x="126762" y="2110184"/>
                  </a:lnTo>
                  <a:lnTo>
                    <a:pt x="94199" y="2105533"/>
                  </a:lnTo>
                  <a:lnTo>
                    <a:pt x="61637" y="2101462"/>
                  </a:lnTo>
                  <a:lnTo>
                    <a:pt x="30818" y="2098555"/>
                  </a:lnTo>
                  <a:lnTo>
                    <a:pt x="0" y="2097392"/>
                  </a:lnTo>
                  <a:lnTo>
                    <a:pt x="3489" y="2088088"/>
                  </a:lnTo>
                  <a:lnTo>
                    <a:pt x="36052" y="2088088"/>
                  </a:lnTo>
                  <a:lnTo>
                    <a:pt x="70940" y="2088088"/>
                  </a:lnTo>
                  <a:lnTo>
                    <a:pt x="106992" y="2086925"/>
                  </a:lnTo>
                  <a:lnTo>
                    <a:pt x="141880" y="2084599"/>
                  </a:lnTo>
                  <a:lnTo>
                    <a:pt x="176769" y="2081692"/>
                  </a:lnTo>
                  <a:lnTo>
                    <a:pt x="209332" y="2077040"/>
                  </a:lnTo>
                  <a:lnTo>
                    <a:pt x="240150" y="2070644"/>
                  </a:lnTo>
                  <a:lnTo>
                    <a:pt x="268643" y="2061340"/>
                  </a:lnTo>
                  <a:lnTo>
                    <a:pt x="294228" y="2050874"/>
                  </a:lnTo>
                  <a:lnTo>
                    <a:pt x="313998" y="2036918"/>
                  </a:lnTo>
                  <a:lnTo>
                    <a:pt x="330280" y="2020055"/>
                  </a:lnTo>
                  <a:lnTo>
                    <a:pt x="343654" y="2000285"/>
                  </a:lnTo>
                  <a:lnTo>
                    <a:pt x="356446" y="1974700"/>
                  </a:lnTo>
                  <a:lnTo>
                    <a:pt x="366913" y="1946208"/>
                  </a:lnTo>
                  <a:lnTo>
                    <a:pt x="376798" y="1913645"/>
                  </a:lnTo>
                  <a:lnTo>
                    <a:pt x="384939" y="1879338"/>
                  </a:lnTo>
                  <a:lnTo>
                    <a:pt x="392498" y="1843867"/>
                  </a:lnTo>
                  <a:lnTo>
                    <a:pt x="400057" y="1806653"/>
                  </a:lnTo>
                  <a:lnTo>
                    <a:pt x="407035" y="1768275"/>
                  </a:lnTo>
                  <a:lnTo>
                    <a:pt x="414594" y="1731642"/>
                  </a:lnTo>
                  <a:lnTo>
                    <a:pt x="422153" y="1693265"/>
                  </a:lnTo>
                  <a:lnTo>
                    <a:pt x="430294" y="1657794"/>
                  </a:lnTo>
                  <a:lnTo>
                    <a:pt x="439016" y="1622906"/>
                  </a:lnTo>
                  <a:lnTo>
                    <a:pt x="448320" y="1590924"/>
                  </a:lnTo>
                  <a:lnTo>
                    <a:pt x="459949" y="1561269"/>
                  </a:lnTo>
                  <a:lnTo>
                    <a:pt x="472742" y="1535684"/>
                  </a:lnTo>
                  <a:lnTo>
                    <a:pt x="486697" y="1513588"/>
                  </a:lnTo>
                  <a:lnTo>
                    <a:pt x="508793" y="1490329"/>
                  </a:lnTo>
                  <a:lnTo>
                    <a:pt x="533215" y="1470558"/>
                  </a:lnTo>
                  <a:lnTo>
                    <a:pt x="560545" y="1453696"/>
                  </a:lnTo>
                  <a:lnTo>
                    <a:pt x="590200" y="1438577"/>
                  </a:lnTo>
                  <a:lnTo>
                    <a:pt x="621600" y="1426948"/>
                  </a:lnTo>
                  <a:lnTo>
                    <a:pt x="654744" y="1416481"/>
                  </a:lnTo>
                  <a:lnTo>
                    <a:pt x="689633" y="1407759"/>
                  </a:lnTo>
                  <a:lnTo>
                    <a:pt x="725685" y="1399618"/>
                  </a:lnTo>
                  <a:lnTo>
                    <a:pt x="761155" y="1390896"/>
                  </a:lnTo>
                  <a:lnTo>
                    <a:pt x="797206" y="1383918"/>
                  </a:lnTo>
                  <a:lnTo>
                    <a:pt x="834421" y="1375196"/>
                  </a:lnTo>
                  <a:lnTo>
                    <a:pt x="870473" y="1365892"/>
                  </a:lnTo>
                  <a:lnTo>
                    <a:pt x="905361" y="1355426"/>
                  </a:lnTo>
                  <a:lnTo>
                    <a:pt x="939087" y="1343796"/>
                  </a:lnTo>
                  <a:lnTo>
                    <a:pt x="971650" y="1328678"/>
                  </a:lnTo>
                  <a:lnTo>
                    <a:pt x="1002468" y="1311815"/>
                  </a:lnTo>
                  <a:lnTo>
                    <a:pt x="1030961" y="1290882"/>
                  </a:lnTo>
                  <a:lnTo>
                    <a:pt x="1056546" y="1267623"/>
                  </a:lnTo>
                  <a:lnTo>
                    <a:pt x="1079805" y="1239130"/>
                  </a:lnTo>
                  <a:lnTo>
                    <a:pt x="1109460" y="1193193"/>
                  </a:lnTo>
                  <a:lnTo>
                    <a:pt x="1135627" y="1144931"/>
                  </a:lnTo>
                  <a:lnTo>
                    <a:pt x="1160049" y="1093761"/>
                  </a:lnTo>
                  <a:lnTo>
                    <a:pt x="1183308" y="1041428"/>
                  </a:lnTo>
                  <a:lnTo>
                    <a:pt x="1204241" y="988513"/>
                  </a:lnTo>
                  <a:lnTo>
                    <a:pt x="1225756" y="934436"/>
                  </a:lnTo>
                  <a:lnTo>
                    <a:pt x="1247852" y="880358"/>
                  </a:lnTo>
                  <a:lnTo>
                    <a:pt x="1254830" y="861169"/>
                  </a:lnTo>
                  <a:lnTo>
                    <a:pt x="1264715" y="839073"/>
                  </a:lnTo>
                  <a:lnTo>
                    <a:pt x="1272855" y="814651"/>
                  </a:lnTo>
                  <a:lnTo>
                    <a:pt x="1279252" y="788485"/>
                  </a:lnTo>
                  <a:lnTo>
                    <a:pt x="1281578" y="761155"/>
                  </a:lnTo>
                  <a:lnTo>
                    <a:pt x="1279252" y="734407"/>
                  </a:lnTo>
                  <a:lnTo>
                    <a:pt x="1277507" y="727429"/>
                  </a:lnTo>
                  <a:lnTo>
                    <a:pt x="1272855" y="715800"/>
                  </a:lnTo>
                  <a:lnTo>
                    <a:pt x="1266459" y="700681"/>
                  </a:lnTo>
                  <a:lnTo>
                    <a:pt x="1259481" y="681493"/>
                  </a:lnTo>
                  <a:lnTo>
                    <a:pt x="1250759" y="659396"/>
                  </a:lnTo>
                  <a:lnTo>
                    <a:pt x="1243200" y="632067"/>
                  </a:lnTo>
                  <a:lnTo>
                    <a:pt x="1237967" y="601249"/>
                  </a:lnTo>
                  <a:lnTo>
                    <a:pt x="1232733" y="567523"/>
                  </a:lnTo>
                  <a:lnTo>
                    <a:pt x="1233896" y="571593"/>
                  </a:lnTo>
                  <a:lnTo>
                    <a:pt x="1235059" y="571593"/>
                  </a:lnTo>
                  <a:lnTo>
                    <a:pt x="1235059" y="566360"/>
                  </a:lnTo>
                  <a:lnTo>
                    <a:pt x="1235059" y="558219"/>
                  </a:lnTo>
                  <a:lnTo>
                    <a:pt x="1236222" y="545427"/>
                  </a:lnTo>
                  <a:lnTo>
                    <a:pt x="1237385" y="528564"/>
                  </a:lnTo>
                  <a:lnTo>
                    <a:pt x="1239130" y="509375"/>
                  </a:lnTo>
                  <a:lnTo>
                    <a:pt x="1242619" y="487279"/>
                  </a:lnTo>
                  <a:lnTo>
                    <a:pt x="1247852" y="461694"/>
                  </a:lnTo>
                  <a:lnTo>
                    <a:pt x="1254830" y="435527"/>
                  </a:lnTo>
                  <a:lnTo>
                    <a:pt x="1263552" y="407035"/>
                  </a:lnTo>
                  <a:lnTo>
                    <a:pt x="1275181" y="376217"/>
                  </a:lnTo>
                  <a:lnTo>
                    <a:pt x="1289137" y="344235"/>
                  </a:lnTo>
                  <a:lnTo>
                    <a:pt x="1306000" y="312835"/>
                  </a:lnTo>
                  <a:lnTo>
                    <a:pt x="1325770" y="279691"/>
                  </a:lnTo>
                  <a:lnTo>
                    <a:pt x="1349029" y="247128"/>
                  </a:lnTo>
                  <a:lnTo>
                    <a:pt x="1376940" y="214566"/>
                  </a:lnTo>
                  <a:lnTo>
                    <a:pt x="1408340" y="182584"/>
                  </a:lnTo>
                  <a:lnTo>
                    <a:pt x="1443228" y="151184"/>
                  </a:lnTo>
                  <a:lnTo>
                    <a:pt x="1484513" y="121529"/>
                  </a:lnTo>
                  <a:lnTo>
                    <a:pt x="1528706" y="93037"/>
                  </a:lnTo>
                  <a:lnTo>
                    <a:pt x="1579876" y="66288"/>
                  </a:lnTo>
                  <a:lnTo>
                    <a:pt x="1709545" y="15700"/>
                  </a:lnTo>
                  <a:lnTo>
                    <a:pt x="1723501" y="13374"/>
                  </a:lnTo>
                  <a:lnTo>
                    <a:pt x="1740364" y="11629"/>
                  </a:lnTo>
                  <a:lnTo>
                    <a:pt x="1760715" y="9304"/>
                  </a:lnTo>
                  <a:lnTo>
                    <a:pt x="1782812" y="6396"/>
                  </a:lnTo>
                  <a:lnTo>
                    <a:pt x="1804908" y="4070"/>
                  </a:lnTo>
                  <a:lnTo>
                    <a:pt x="1827004" y="1744"/>
                  </a:lnTo>
                  <a:lnTo>
                    <a:pt x="1847356" y="5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5" name="Oval 12287">
              <a:extLst>
                <a:ext uri="{FF2B5EF4-FFF2-40B4-BE49-F238E27FC236}">
                  <a16:creationId xmlns:a16="http://schemas.microsoft.com/office/drawing/2014/main" id="{F834D082-1635-45E3-9A6E-E35325D1E66C}"/>
                </a:ext>
              </a:extLst>
            </p:cNvPr>
            <p:cNvSpPr/>
            <p:nvPr/>
          </p:nvSpPr>
          <p:spPr>
            <a:xfrm>
              <a:off x="3843077" y="415956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69BB92E4-90ED-4BFD-AB58-779C7C0D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312" y="708937"/>
              <a:ext cx="277876" cy="316802"/>
            </a:xfrm>
            <a:custGeom>
              <a:avLst/>
              <a:gdLst>
                <a:gd name="T0" fmla="*/ 1764 w 2942"/>
                <a:gd name="T1" fmla="*/ 10 h 3247"/>
                <a:gd name="T2" fmla="*/ 2091 w 2942"/>
                <a:gd name="T3" fmla="*/ 74 h 3247"/>
                <a:gd name="T4" fmla="*/ 2365 w 2942"/>
                <a:gd name="T5" fmla="*/ 192 h 3247"/>
                <a:gd name="T6" fmla="*/ 2591 w 2942"/>
                <a:gd name="T7" fmla="*/ 361 h 3247"/>
                <a:gd name="T8" fmla="*/ 2765 w 2942"/>
                <a:gd name="T9" fmla="*/ 576 h 3247"/>
                <a:gd name="T10" fmla="*/ 2873 w 2942"/>
                <a:gd name="T11" fmla="*/ 798 h 3247"/>
                <a:gd name="T12" fmla="*/ 2933 w 2942"/>
                <a:gd name="T13" fmla="*/ 1060 h 3247"/>
                <a:gd name="T14" fmla="*/ 2936 w 2942"/>
                <a:gd name="T15" fmla="*/ 1345 h 3247"/>
                <a:gd name="T16" fmla="*/ 2873 w 2942"/>
                <a:gd name="T17" fmla="*/ 1607 h 3247"/>
                <a:gd name="T18" fmla="*/ 2753 w 2942"/>
                <a:gd name="T19" fmla="*/ 1812 h 3247"/>
                <a:gd name="T20" fmla="*/ 2611 w 2942"/>
                <a:gd name="T21" fmla="*/ 1998 h 3247"/>
                <a:gd name="T22" fmla="*/ 2509 w 2942"/>
                <a:gd name="T23" fmla="*/ 2167 h 3247"/>
                <a:gd name="T24" fmla="*/ 2471 w 2942"/>
                <a:gd name="T25" fmla="*/ 2323 h 3247"/>
                <a:gd name="T26" fmla="*/ 2485 w 2942"/>
                <a:gd name="T27" fmla="*/ 2452 h 3247"/>
                <a:gd name="T28" fmla="*/ 2522 w 2942"/>
                <a:gd name="T29" fmla="*/ 2603 h 3247"/>
                <a:gd name="T30" fmla="*/ 2562 w 2942"/>
                <a:gd name="T31" fmla="*/ 2729 h 3247"/>
                <a:gd name="T32" fmla="*/ 2604 w 2942"/>
                <a:gd name="T33" fmla="*/ 2845 h 3247"/>
                <a:gd name="T34" fmla="*/ 2654 w 2942"/>
                <a:gd name="T35" fmla="*/ 3007 h 3247"/>
                <a:gd name="T36" fmla="*/ 2336 w 2942"/>
                <a:gd name="T37" fmla="*/ 3154 h 3247"/>
                <a:gd name="T38" fmla="*/ 1874 w 2942"/>
                <a:gd name="T39" fmla="*/ 3240 h 3247"/>
                <a:gd name="T40" fmla="*/ 1449 w 2942"/>
                <a:gd name="T41" fmla="*/ 3232 h 3247"/>
                <a:gd name="T42" fmla="*/ 1300 w 2942"/>
                <a:gd name="T43" fmla="*/ 3138 h 3247"/>
                <a:gd name="T44" fmla="*/ 1274 w 2942"/>
                <a:gd name="T45" fmla="*/ 2990 h 3247"/>
                <a:gd name="T46" fmla="*/ 1240 w 2942"/>
                <a:gd name="T47" fmla="*/ 2832 h 3247"/>
                <a:gd name="T48" fmla="*/ 1194 w 2942"/>
                <a:gd name="T49" fmla="*/ 2703 h 3247"/>
                <a:gd name="T50" fmla="*/ 1134 w 2942"/>
                <a:gd name="T51" fmla="*/ 2647 h 3247"/>
                <a:gd name="T52" fmla="*/ 1051 w 2942"/>
                <a:gd name="T53" fmla="*/ 2649 h 3247"/>
                <a:gd name="T54" fmla="*/ 974 w 2942"/>
                <a:gd name="T55" fmla="*/ 2670 h 3247"/>
                <a:gd name="T56" fmla="*/ 864 w 2942"/>
                <a:gd name="T57" fmla="*/ 2703 h 3247"/>
                <a:gd name="T58" fmla="*/ 693 w 2942"/>
                <a:gd name="T59" fmla="*/ 2727 h 3247"/>
                <a:gd name="T60" fmla="*/ 525 w 2942"/>
                <a:gd name="T61" fmla="*/ 2716 h 3247"/>
                <a:gd name="T62" fmla="*/ 438 w 2942"/>
                <a:gd name="T63" fmla="*/ 2681 h 3247"/>
                <a:gd name="T64" fmla="*/ 367 w 2942"/>
                <a:gd name="T65" fmla="*/ 2618 h 3247"/>
                <a:gd name="T66" fmla="*/ 338 w 2942"/>
                <a:gd name="T67" fmla="*/ 2520 h 3247"/>
                <a:gd name="T68" fmla="*/ 354 w 2942"/>
                <a:gd name="T69" fmla="*/ 2421 h 3247"/>
                <a:gd name="T70" fmla="*/ 365 w 2942"/>
                <a:gd name="T71" fmla="*/ 2325 h 3247"/>
                <a:gd name="T72" fmla="*/ 331 w 2942"/>
                <a:gd name="T73" fmla="*/ 2265 h 3247"/>
                <a:gd name="T74" fmla="*/ 278 w 2942"/>
                <a:gd name="T75" fmla="*/ 2232 h 3247"/>
                <a:gd name="T76" fmla="*/ 249 w 2942"/>
                <a:gd name="T77" fmla="*/ 2180 h 3247"/>
                <a:gd name="T78" fmla="*/ 267 w 2942"/>
                <a:gd name="T79" fmla="*/ 2125 h 3247"/>
                <a:gd name="T80" fmla="*/ 224 w 2942"/>
                <a:gd name="T81" fmla="*/ 2069 h 3247"/>
                <a:gd name="T82" fmla="*/ 214 w 2942"/>
                <a:gd name="T83" fmla="*/ 2007 h 3247"/>
                <a:gd name="T84" fmla="*/ 245 w 2942"/>
                <a:gd name="T85" fmla="*/ 1941 h 3247"/>
                <a:gd name="T86" fmla="*/ 273 w 2942"/>
                <a:gd name="T87" fmla="*/ 1872 h 3247"/>
                <a:gd name="T88" fmla="*/ 194 w 2942"/>
                <a:gd name="T89" fmla="*/ 1827 h 3247"/>
                <a:gd name="T90" fmla="*/ 96 w 2942"/>
                <a:gd name="T91" fmla="*/ 1794 h 3247"/>
                <a:gd name="T92" fmla="*/ 18 w 2942"/>
                <a:gd name="T93" fmla="*/ 1747 h 3247"/>
                <a:gd name="T94" fmla="*/ 4 w 2942"/>
                <a:gd name="T95" fmla="*/ 1674 h 3247"/>
                <a:gd name="T96" fmla="*/ 44 w 2942"/>
                <a:gd name="T97" fmla="*/ 1616 h 3247"/>
                <a:gd name="T98" fmla="*/ 111 w 2942"/>
                <a:gd name="T99" fmla="*/ 1545 h 3247"/>
                <a:gd name="T100" fmla="*/ 229 w 2942"/>
                <a:gd name="T101" fmla="*/ 1421 h 3247"/>
                <a:gd name="T102" fmla="*/ 325 w 2942"/>
                <a:gd name="T103" fmla="*/ 1276 h 3247"/>
                <a:gd name="T104" fmla="*/ 345 w 2942"/>
                <a:gd name="T105" fmla="*/ 1143 h 3247"/>
                <a:gd name="T106" fmla="*/ 344 w 2942"/>
                <a:gd name="T107" fmla="*/ 992 h 3247"/>
                <a:gd name="T108" fmla="*/ 440 w 2942"/>
                <a:gd name="T109" fmla="*/ 621 h 3247"/>
                <a:gd name="T110" fmla="*/ 587 w 2942"/>
                <a:gd name="T111" fmla="*/ 401 h 3247"/>
                <a:gd name="T112" fmla="*/ 789 w 2942"/>
                <a:gd name="T113" fmla="*/ 227 h 3247"/>
                <a:gd name="T114" fmla="*/ 1031 w 2942"/>
                <a:gd name="T115" fmla="*/ 103 h 3247"/>
                <a:gd name="T116" fmla="*/ 1516 w 2942"/>
                <a:gd name="T117" fmla="*/ 0 h 3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42" h="3247">
                  <a:moveTo>
                    <a:pt x="1516" y="0"/>
                  </a:moveTo>
                  <a:lnTo>
                    <a:pt x="1644" y="1"/>
                  </a:lnTo>
                  <a:lnTo>
                    <a:pt x="1764" y="10"/>
                  </a:lnTo>
                  <a:lnTo>
                    <a:pt x="1878" y="25"/>
                  </a:lnTo>
                  <a:lnTo>
                    <a:pt x="1987" y="47"/>
                  </a:lnTo>
                  <a:lnTo>
                    <a:pt x="2091" y="74"/>
                  </a:lnTo>
                  <a:lnTo>
                    <a:pt x="2187" y="109"/>
                  </a:lnTo>
                  <a:lnTo>
                    <a:pt x="2280" y="147"/>
                  </a:lnTo>
                  <a:lnTo>
                    <a:pt x="2365" y="192"/>
                  </a:lnTo>
                  <a:lnTo>
                    <a:pt x="2445" y="243"/>
                  </a:lnTo>
                  <a:lnTo>
                    <a:pt x="2522" y="300"/>
                  </a:lnTo>
                  <a:lnTo>
                    <a:pt x="2591" y="361"/>
                  </a:lnTo>
                  <a:lnTo>
                    <a:pt x="2654" y="429"/>
                  </a:lnTo>
                  <a:lnTo>
                    <a:pt x="2713" y="500"/>
                  </a:lnTo>
                  <a:lnTo>
                    <a:pt x="2765" y="576"/>
                  </a:lnTo>
                  <a:lnTo>
                    <a:pt x="2813" y="656"/>
                  </a:lnTo>
                  <a:lnTo>
                    <a:pt x="2845" y="723"/>
                  </a:lnTo>
                  <a:lnTo>
                    <a:pt x="2873" y="798"/>
                  </a:lnTo>
                  <a:lnTo>
                    <a:pt x="2898" y="880"/>
                  </a:lnTo>
                  <a:lnTo>
                    <a:pt x="2918" y="969"/>
                  </a:lnTo>
                  <a:lnTo>
                    <a:pt x="2933" y="1060"/>
                  </a:lnTo>
                  <a:lnTo>
                    <a:pt x="2940" y="1154"/>
                  </a:lnTo>
                  <a:lnTo>
                    <a:pt x="2942" y="1250"/>
                  </a:lnTo>
                  <a:lnTo>
                    <a:pt x="2936" y="1345"/>
                  </a:lnTo>
                  <a:lnTo>
                    <a:pt x="2924" y="1438"/>
                  </a:lnTo>
                  <a:lnTo>
                    <a:pt x="2902" y="1529"/>
                  </a:lnTo>
                  <a:lnTo>
                    <a:pt x="2873" y="1607"/>
                  </a:lnTo>
                  <a:lnTo>
                    <a:pt x="2838" y="1680"/>
                  </a:lnTo>
                  <a:lnTo>
                    <a:pt x="2796" y="1747"/>
                  </a:lnTo>
                  <a:lnTo>
                    <a:pt x="2753" y="1812"/>
                  </a:lnTo>
                  <a:lnTo>
                    <a:pt x="2705" y="1876"/>
                  </a:lnTo>
                  <a:lnTo>
                    <a:pt x="2658" y="1936"/>
                  </a:lnTo>
                  <a:lnTo>
                    <a:pt x="2611" y="1998"/>
                  </a:lnTo>
                  <a:lnTo>
                    <a:pt x="2565" y="2060"/>
                  </a:lnTo>
                  <a:lnTo>
                    <a:pt x="2534" y="2110"/>
                  </a:lnTo>
                  <a:lnTo>
                    <a:pt x="2509" y="2167"/>
                  </a:lnTo>
                  <a:lnTo>
                    <a:pt x="2489" y="2227"/>
                  </a:lnTo>
                  <a:lnTo>
                    <a:pt x="2473" y="2292"/>
                  </a:lnTo>
                  <a:lnTo>
                    <a:pt x="2471" y="2323"/>
                  </a:lnTo>
                  <a:lnTo>
                    <a:pt x="2473" y="2360"/>
                  </a:lnTo>
                  <a:lnTo>
                    <a:pt x="2478" y="2405"/>
                  </a:lnTo>
                  <a:lnTo>
                    <a:pt x="2485" y="2452"/>
                  </a:lnTo>
                  <a:lnTo>
                    <a:pt x="2496" y="2503"/>
                  </a:lnTo>
                  <a:lnTo>
                    <a:pt x="2509" y="2554"/>
                  </a:lnTo>
                  <a:lnTo>
                    <a:pt x="2522" y="2603"/>
                  </a:lnTo>
                  <a:lnTo>
                    <a:pt x="2536" y="2650"/>
                  </a:lnTo>
                  <a:lnTo>
                    <a:pt x="2549" y="2692"/>
                  </a:lnTo>
                  <a:lnTo>
                    <a:pt x="2562" y="2729"/>
                  </a:lnTo>
                  <a:lnTo>
                    <a:pt x="2573" y="2756"/>
                  </a:lnTo>
                  <a:lnTo>
                    <a:pt x="2589" y="2796"/>
                  </a:lnTo>
                  <a:lnTo>
                    <a:pt x="2604" y="2845"/>
                  </a:lnTo>
                  <a:lnTo>
                    <a:pt x="2620" y="2900"/>
                  </a:lnTo>
                  <a:lnTo>
                    <a:pt x="2636" y="2956"/>
                  </a:lnTo>
                  <a:lnTo>
                    <a:pt x="2654" y="3007"/>
                  </a:lnTo>
                  <a:lnTo>
                    <a:pt x="2673" y="3052"/>
                  </a:lnTo>
                  <a:lnTo>
                    <a:pt x="2502" y="3107"/>
                  </a:lnTo>
                  <a:lnTo>
                    <a:pt x="2336" y="3154"/>
                  </a:lnTo>
                  <a:lnTo>
                    <a:pt x="2178" y="3192"/>
                  </a:lnTo>
                  <a:lnTo>
                    <a:pt x="2024" y="3220"/>
                  </a:lnTo>
                  <a:lnTo>
                    <a:pt x="1874" y="3240"/>
                  </a:lnTo>
                  <a:lnTo>
                    <a:pt x="1729" y="3247"/>
                  </a:lnTo>
                  <a:lnTo>
                    <a:pt x="1587" y="3245"/>
                  </a:lnTo>
                  <a:lnTo>
                    <a:pt x="1449" y="3232"/>
                  </a:lnTo>
                  <a:lnTo>
                    <a:pt x="1313" y="3209"/>
                  </a:lnTo>
                  <a:lnTo>
                    <a:pt x="1307" y="3176"/>
                  </a:lnTo>
                  <a:lnTo>
                    <a:pt x="1300" y="3138"/>
                  </a:lnTo>
                  <a:lnTo>
                    <a:pt x="1291" y="3092"/>
                  </a:lnTo>
                  <a:lnTo>
                    <a:pt x="1284" y="3043"/>
                  </a:lnTo>
                  <a:lnTo>
                    <a:pt x="1274" y="2990"/>
                  </a:lnTo>
                  <a:lnTo>
                    <a:pt x="1264" y="2936"/>
                  </a:lnTo>
                  <a:lnTo>
                    <a:pt x="1253" y="2883"/>
                  </a:lnTo>
                  <a:lnTo>
                    <a:pt x="1240" y="2832"/>
                  </a:lnTo>
                  <a:lnTo>
                    <a:pt x="1227" y="2783"/>
                  </a:lnTo>
                  <a:lnTo>
                    <a:pt x="1211" y="2740"/>
                  </a:lnTo>
                  <a:lnTo>
                    <a:pt x="1194" y="2703"/>
                  </a:lnTo>
                  <a:lnTo>
                    <a:pt x="1176" y="2674"/>
                  </a:lnTo>
                  <a:lnTo>
                    <a:pt x="1156" y="2656"/>
                  </a:lnTo>
                  <a:lnTo>
                    <a:pt x="1134" y="2647"/>
                  </a:lnTo>
                  <a:lnTo>
                    <a:pt x="1109" y="2643"/>
                  </a:lnTo>
                  <a:lnTo>
                    <a:pt x="1080" y="2645"/>
                  </a:lnTo>
                  <a:lnTo>
                    <a:pt x="1051" y="2649"/>
                  </a:lnTo>
                  <a:lnTo>
                    <a:pt x="1024" y="2656"/>
                  </a:lnTo>
                  <a:lnTo>
                    <a:pt x="998" y="2663"/>
                  </a:lnTo>
                  <a:lnTo>
                    <a:pt x="974" y="2670"/>
                  </a:lnTo>
                  <a:lnTo>
                    <a:pt x="956" y="2676"/>
                  </a:lnTo>
                  <a:lnTo>
                    <a:pt x="913" y="2690"/>
                  </a:lnTo>
                  <a:lnTo>
                    <a:pt x="864" y="2703"/>
                  </a:lnTo>
                  <a:lnTo>
                    <a:pt x="809" y="2714"/>
                  </a:lnTo>
                  <a:lnTo>
                    <a:pt x="751" y="2721"/>
                  </a:lnTo>
                  <a:lnTo>
                    <a:pt x="693" y="2727"/>
                  </a:lnTo>
                  <a:lnTo>
                    <a:pt x="634" y="2729"/>
                  </a:lnTo>
                  <a:lnTo>
                    <a:pt x="578" y="2725"/>
                  </a:lnTo>
                  <a:lnTo>
                    <a:pt x="525" y="2716"/>
                  </a:lnTo>
                  <a:lnTo>
                    <a:pt x="496" y="2709"/>
                  </a:lnTo>
                  <a:lnTo>
                    <a:pt x="467" y="2696"/>
                  </a:lnTo>
                  <a:lnTo>
                    <a:pt x="438" y="2681"/>
                  </a:lnTo>
                  <a:lnTo>
                    <a:pt x="413" y="2663"/>
                  </a:lnTo>
                  <a:lnTo>
                    <a:pt x="387" y="2641"/>
                  </a:lnTo>
                  <a:lnTo>
                    <a:pt x="367" y="2618"/>
                  </a:lnTo>
                  <a:lnTo>
                    <a:pt x="353" y="2589"/>
                  </a:lnTo>
                  <a:lnTo>
                    <a:pt x="342" y="2556"/>
                  </a:lnTo>
                  <a:lnTo>
                    <a:pt x="338" y="2520"/>
                  </a:lnTo>
                  <a:lnTo>
                    <a:pt x="342" y="2480"/>
                  </a:lnTo>
                  <a:lnTo>
                    <a:pt x="347" y="2452"/>
                  </a:lnTo>
                  <a:lnTo>
                    <a:pt x="354" y="2421"/>
                  </a:lnTo>
                  <a:lnTo>
                    <a:pt x="362" y="2389"/>
                  </a:lnTo>
                  <a:lnTo>
                    <a:pt x="365" y="2358"/>
                  </a:lnTo>
                  <a:lnTo>
                    <a:pt x="365" y="2325"/>
                  </a:lnTo>
                  <a:lnTo>
                    <a:pt x="356" y="2296"/>
                  </a:lnTo>
                  <a:lnTo>
                    <a:pt x="347" y="2280"/>
                  </a:lnTo>
                  <a:lnTo>
                    <a:pt x="331" y="2265"/>
                  </a:lnTo>
                  <a:lnTo>
                    <a:pt x="314" y="2254"/>
                  </a:lnTo>
                  <a:lnTo>
                    <a:pt x="296" y="2245"/>
                  </a:lnTo>
                  <a:lnTo>
                    <a:pt x="278" y="2232"/>
                  </a:lnTo>
                  <a:lnTo>
                    <a:pt x="264" y="2218"/>
                  </a:lnTo>
                  <a:lnTo>
                    <a:pt x="253" y="2200"/>
                  </a:lnTo>
                  <a:lnTo>
                    <a:pt x="249" y="2180"/>
                  </a:lnTo>
                  <a:lnTo>
                    <a:pt x="251" y="2160"/>
                  </a:lnTo>
                  <a:lnTo>
                    <a:pt x="258" y="2141"/>
                  </a:lnTo>
                  <a:lnTo>
                    <a:pt x="267" y="2125"/>
                  </a:lnTo>
                  <a:lnTo>
                    <a:pt x="273" y="2109"/>
                  </a:lnTo>
                  <a:lnTo>
                    <a:pt x="244" y="2089"/>
                  </a:lnTo>
                  <a:lnTo>
                    <a:pt x="224" y="2069"/>
                  </a:lnTo>
                  <a:lnTo>
                    <a:pt x="213" y="2049"/>
                  </a:lnTo>
                  <a:lnTo>
                    <a:pt x="211" y="2027"/>
                  </a:lnTo>
                  <a:lnTo>
                    <a:pt x="214" y="2007"/>
                  </a:lnTo>
                  <a:lnTo>
                    <a:pt x="222" y="1985"/>
                  </a:lnTo>
                  <a:lnTo>
                    <a:pt x="233" y="1963"/>
                  </a:lnTo>
                  <a:lnTo>
                    <a:pt x="245" y="1941"/>
                  </a:lnTo>
                  <a:lnTo>
                    <a:pt x="256" y="1918"/>
                  </a:lnTo>
                  <a:lnTo>
                    <a:pt x="267" y="1896"/>
                  </a:lnTo>
                  <a:lnTo>
                    <a:pt x="273" y="1872"/>
                  </a:lnTo>
                  <a:lnTo>
                    <a:pt x="253" y="1854"/>
                  </a:lnTo>
                  <a:lnTo>
                    <a:pt x="225" y="1840"/>
                  </a:lnTo>
                  <a:lnTo>
                    <a:pt x="194" y="1827"/>
                  </a:lnTo>
                  <a:lnTo>
                    <a:pt x="162" y="1816"/>
                  </a:lnTo>
                  <a:lnTo>
                    <a:pt x="129" y="1805"/>
                  </a:lnTo>
                  <a:lnTo>
                    <a:pt x="96" y="1794"/>
                  </a:lnTo>
                  <a:lnTo>
                    <a:pt x="65" y="1781"/>
                  </a:lnTo>
                  <a:lnTo>
                    <a:pt x="40" y="1767"/>
                  </a:lnTo>
                  <a:lnTo>
                    <a:pt x="18" y="1747"/>
                  </a:lnTo>
                  <a:lnTo>
                    <a:pt x="5" y="1723"/>
                  </a:lnTo>
                  <a:lnTo>
                    <a:pt x="0" y="1698"/>
                  </a:lnTo>
                  <a:lnTo>
                    <a:pt x="4" y="1674"/>
                  </a:lnTo>
                  <a:lnTo>
                    <a:pt x="13" y="1652"/>
                  </a:lnTo>
                  <a:lnTo>
                    <a:pt x="27" y="1634"/>
                  </a:lnTo>
                  <a:lnTo>
                    <a:pt x="44" y="1616"/>
                  </a:lnTo>
                  <a:lnTo>
                    <a:pt x="60" y="1601"/>
                  </a:lnTo>
                  <a:lnTo>
                    <a:pt x="73" y="1589"/>
                  </a:lnTo>
                  <a:lnTo>
                    <a:pt x="111" y="1545"/>
                  </a:lnTo>
                  <a:lnTo>
                    <a:pt x="151" y="1505"/>
                  </a:lnTo>
                  <a:lnTo>
                    <a:pt x="191" y="1465"/>
                  </a:lnTo>
                  <a:lnTo>
                    <a:pt x="229" y="1421"/>
                  </a:lnTo>
                  <a:lnTo>
                    <a:pt x="265" y="1378"/>
                  </a:lnTo>
                  <a:lnTo>
                    <a:pt x="298" y="1329"/>
                  </a:lnTo>
                  <a:lnTo>
                    <a:pt x="325" y="1276"/>
                  </a:lnTo>
                  <a:lnTo>
                    <a:pt x="340" y="1232"/>
                  </a:lnTo>
                  <a:lnTo>
                    <a:pt x="345" y="1189"/>
                  </a:lnTo>
                  <a:lnTo>
                    <a:pt x="345" y="1143"/>
                  </a:lnTo>
                  <a:lnTo>
                    <a:pt x="344" y="1094"/>
                  </a:lnTo>
                  <a:lnTo>
                    <a:pt x="342" y="1045"/>
                  </a:lnTo>
                  <a:lnTo>
                    <a:pt x="344" y="992"/>
                  </a:lnTo>
                  <a:lnTo>
                    <a:pt x="349" y="936"/>
                  </a:lnTo>
                  <a:lnTo>
                    <a:pt x="405" y="705"/>
                  </a:lnTo>
                  <a:lnTo>
                    <a:pt x="440" y="621"/>
                  </a:lnTo>
                  <a:lnTo>
                    <a:pt x="482" y="543"/>
                  </a:lnTo>
                  <a:lnTo>
                    <a:pt x="531" y="470"/>
                  </a:lnTo>
                  <a:lnTo>
                    <a:pt x="587" y="401"/>
                  </a:lnTo>
                  <a:lnTo>
                    <a:pt x="649" y="338"/>
                  </a:lnTo>
                  <a:lnTo>
                    <a:pt x="716" y="280"/>
                  </a:lnTo>
                  <a:lnTo>
                    <a:pt x="789" y="227"/>
                  </a:lnTo>
                  <a:lnTo>
                    <a:pt x="865" y="180"/>
                  </a:lnTo>
                  <a:lnTo>
                    <a:pt x="947" y="138"/>
                  </a:lnTo>
                  <a:lnTo>
                    <a:pt x="1031" y="103"/>
                  </a:lnTo>
                  <a:lnTo>
                    <a:pt x="1116" y="72"/>
                  </a:lnTo>
                  <a:lnTo>
                    <a:pt x="1402" y="9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52065CAB-75BC-40D2-A68B-35021869F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92" y="48540"/>
              <a:ext cx="213534" cy="300406"/>
            </a:xfrm>
            <a:custGeom>
              <a:avLst/>
              <a:gdLst>
                <a:gd name="T0" fmla="*/ 2311 w 2753"/>
                <a:gd name="T1" fmla="*/ 580 h 3873"/>
                <a:gd name="T2" fmla="*/ 2433 w 2753"/>
                <a:gd name="T3" fmla="*/ 735 h 3873"/>
                <a:gd name="T4" fmla="*/ 2415 w 2753"/>
                <a:gd name="T5" fmla="*/ 948 h 3873"/>
                <a:gd name="T6" fmla="*/ 2253 w 2753"/>
                <a:gd name="T7" fmla="*/ 1073 h 3873"/>
                <a:gd name="T8" fmla="*/ 2037 w 2753"/>
                <a:gd name="T9" fmla="*/ 1138 h 3873"/>
                <a:gd name="T10" fmla="*/ 1946 w 2753"/>
                <a:gd name="T11" fmla="*/ 1260 h 3873"/>
                <a:gd name="T12" fmla="*/ 2039 w 2753"/>
                <a:gd name="T13" fmla="*/ 1346 h 3873"/>
                <a:gd name="T14" fmla="*/ 2400 w 2753"/>
                <a:gd name="T15" fmla="*/ 1671 h 3873"/>
                <a:gd name="T16" fmla="*/ 2649 w 2753"/>
                <a:gd name="T17" fmla="*/ 2118 h 3873"/>
                <a:gd name="T18" fmla="*/ 2746 w 2753"/>
                <a:gd name="T19" fmla="*/ 2586 h 3873"/>
                <a:gd name="T20" fmla="*/ 2739 w 2753"/>
                <a:gd name="T21" fmla="*/ 3028 h 3873"/>
                <a:gd name="T22" fmla="*/ 2671 w 2753"/>
                <a:gd name="T23" fmla="*/ 3397 h 3873"/>
                <a:gd name="T24" fmla="*/ 2597 w 2753"/>
                <a:gd name="T25" fmla="*/ 3648 h 3873"/>
                <a:gd name="T26" fmla="*/ 2533 w 2753"/>
                <a:gd name="T27" fmla="*/ 3764 h 3873"/>
                <a:gd name="T28" fmla="*/ 2319 w 2753"/>
                <a:gd name="T29" fmla="*/ 3855 h 3873"/>
                <a:gd name="T30" fmla="*/ 1959 w 2753"/>
                <a:gd name="T31" fmla="*/ 3868 h 3873"/>
                <a:gd name="T32" fmla="*/ 1531 w 2753"/>
                <a:gd name="T33" fmla="*/ 3768 h 3873"/>
                <a:gd name="T34" fmla="*/ 1146 w 2753"/>
                <a:gd name="T35" fmla="*/ 3597 h 3873"/>
                <a:gd name="T36" fmla="*/ 846 w 2753"/>
                <a:gd name="T37" fmla="*/ 3420 h 3873"/>
                <a:gd name="T38" fmla="*/ 669 w 2753"/>
                <a:gd name="T39" fmla="*/ 3297 h 3873"/>
                <a:gd name="T40" fmla="*/ 562 w 2753"/>
                <a:gd name="T41" fmla="*/ 3206 h 3873"/>
                <a:gd name="T42" fmla="*/ 189 w 2753"/>
                <a:gd name="T43" fmla="*/ 2718 h 3873"/>
                <a:gd name="T44" fmla="*/ 0 w 2753"/>
                <a:gd name="T45" fmla="*/ 2148 h 3873"/>
                <a:gd name="T46" fmla="*/ 79 w 2753"/>
                <a:gd name="T47" fmla="*/ 1729 h 3873"/>
                <a:gd name="T48" fmla="*/ 217 w 2753"/>
                <a:gd name="T49" fmla="*/ 1491 h 3873"/>
                <a:gd name="T50" fmla="*/ 319 w 2753"/>
                <a:gd name="T51" fmla="*/ 1380 h 3873"/>
                <a:gd name="T52" fmla="*/ 368 w 2753"/>
                <a:gd name="T53" fmla="*/ 1135 h 3873"/>
                <a:gd name="T54" fmla="*/ 353 w 2753"/>
                <a:gd name="T55" fmla="*/ 831 h 3873"/>
                <a:gd name="T56" fmla="*/ 384 w 2753"/>
                <a:gd name="T57" fmla="*/ 675 h 3873"/>
                <a:gd name="T58" fmla="*/ 559 w 2753"/>
                <a:gd name="T59" fmla="*/ 591 h 3873"/>
                <a:gd name="T60" fmla="*/ 699 w 2753"/>
                <a:gd name="T61" fmla="*/ 664 h 3873"/>
                <a:gd name="T62" fmla="*/ 769 w 2753"/>
                <a:gd name="T63" fmla="*/ 866 h 3873"/>
                <a:gd name="T64" fmla="*/ 791 w 2753"/>
                <a:gd name="T65" fmla="*/ 1115 h 3873"/>
                <a:gd name="T66" fmla="*/ 1008 w 2753"/>
                <a:gd name="T67" fmla="*/ 1053 h 3873"/>
                <a:gd name="T68" fmla="*/ 1433 w 2753"/>
                <a:gd name="T69" fmla="*/ 700 h 3873"/>
                <a:gd name="T70" fmla="*/ 1737 w 2753"/>
                <a:gd name="T71" fmla="*/ 600 h 3873"/>
                <a:gd name="T72" fmla="*/ 2062 w 2753"/>
                <a:gd name="T73" fmla="*/ 557 h 3873"/>
                <a:gd name="T74" fmla="*/ 1277 w 2753"/>
                <a:gd name="T75" fmla="*/ 18 h 3873"/>
                <a:gd name="T76" fmla="*/ 1315 w 2753"/>
                <a:gd name="T77" fmla="*/ 111 h 3873"/>
                <a:gd name="T78" fmla="*/ 1329 w 2753"/>
                <a:gd name="T79" fmla="*/ 229 h 3873"/>
                <a:gd name="T80" fmla="*/ 1389 w 2753"/>
                <a:gd name="T81" fmla="*/ 278 h 3873"/>
                <a:gd name="T82" fmla="*/ 1471 w 2753"/>
                <a:gd name="T83" fmla="*/ 138 h 3873"/>
                <a:gd name="T84" fmla="*/ 1600 w 2753"/>
                <a:gd name="T85" fmla="*/ 22 h 3873"/>
                <a:gd name="T86" fmla="*/ 1671 w 2753"/>
                <a:gd name="T87" fmla="*/ 108 h 3873"/>
                <a:gd name="T88" fmla="*/ 1649 w 2753"/>
                <a:gd name="T89" fmla="*/ 249 h 3873"/>
                <a:gd name="T90" fmla="*/ 1666 w 2753"/>
                <a:gd name="T91" fmla="*/ 408 h 3873"/>
                <a:gd name="T92" fmla="*/ 1775 w 2753"/>
                <a:gd name="T93" fmla="*/ 511 h 3873"/>
                <a:gd name="T94" fmla="*/ 1529 w 2753"/>
                <a:gd name="T95" fmla="*/ 580 h 3873"/>
                <a:gd name="T96" fmla="*/ 1239 w 2753"/>
                <a:gd name="T97" fmla="*/ 735 h 3873"/>
                <a:gd name="T98" fmla="*/ 995 w 2753"/>
                <a:gd name="T99" fmla="*/ 958 h 3873"/>
                <a:gd name="T100" fmla="*/ 871 w 2753"/>
                <a:gd name="T101" fmla="*/ 1124 h 3873"/>
                <a:gd name="T102" fmla="*/ 855 w 2753"/>
                <a:gd name="T103" fmla="*/ 1100 h 3873"/>
                <a:gd name="T104" fmla="*/ 826 w 2753"/>
                <a:gd name="T105" fmla="*/ 798 h 3873"/>
                <a:gd name="T106" fmla="*/ 837 w 2753"/>
                <a:gd name="T107" fmla="*/ 658 h 3873"/>
                <a:gd name="T108" fmla="*/ 897 w 2753"/>
                <a:gd name="T109" fmla="*/ 555 h 3873"/>
                <a:gd name="T110" fmla="*/ 704 w 2753"/>
                <a:gd name="T111" fmla="*/ 437 h 3873"/>
                <a:gd name="T112" fmla="*/ 609 w 2753"/>
                <a:gd name="T113" fmla="*/ 320 h 3873"/>
                <a:gd name="T114" fmla="*/ 691 w 2753"/>
                <a:gd name="T115" fmla="*/ 206 h 3873"/>
                <a:gd name="T116" fmla="*/ 886 w 2753"/>
                <a:gd name="T117" fmla="*/ 251 h 3873"/>
                <a:gd name="T118" fmla="*/ 1144 w 2753"/>
                <a:gd name="T119" fmla="*/ 375 h 3873"/>
                <a:gd name="T120" fmla="*/ 1115 w 2753"/>
                <a:gd name="T121" fmla="*/ 189 h 3873"/>
                <a:gd name="T122" fmla="*/ 1120 w 2753"/>
                <a:gd name="T123" fmla="*/ 38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53" h="3873">
                  <a:moveTo>
                    <a:pt x="2122" y="555"/>
                  </a:moveTo>
                  <a:lnTo>
                    <a:pt x="2180" y="557"/>
                  </a:lnTo>
                  <a:lnTo>
                    <a:pt x="2231" y="560"/>
                  </a:lnTo>
                  <a:lnTo>
                    <a:pt x="2275" y="568"/>
                  </a:lnTo>
                  <a:lnTo>
                    <a:pt x="2311" y="580"/>
                  </a:lnTo>
                  <a:lnTo>
                    <a:pt x="2346" y="598"/>
                  </a:lnTo>
                  <a:lnTo>
                    <a:pt x="2375" y="626"/>
                  </a:lnTo>
                  <a:lnTo>
                    <a:pt x="2399" y="658"/>
                  </a:lnTo>
                  <a:lnTo>
                    <a:pt x="2419" y="695"/>
                  </a:lnTo>
                  <a:lnTo>
                    <a:pt x="2433" y="735"/>
                  </a:lnTo>
                  <a:lnTo>
                    <a:pt x="2442" y="777"/>
                  </a:lnTo>
                  <a:lnTo>
                    <a:pt x="2444" y="820"/>
                  </a:lnTo>
                  <a:lnTo>
                    <a:pt x="2440" y="864"/>
                  </a:lnTo>
                  <a:lnTo>
                    <a:pt x="2431" y="908"/>
                  </a:lnTo>
                  <a:lnTo>
                    <a:pt x="2415" y="948"/>
                  </a:lnTo>
                  <a:lnTo>
                    <a:pt x="2391" y="984"/>
                  </a:lnTo>
                  <a:lnTo>
                    <a:pt x="2364" y="1013"/>
                  </a:lnTo>
                  <a:lnTo>
                    <a:pt x="2331" y="1037"/>
                  </a:lnTo>
                  <a:lnTo>
                    <a:pt x="2293" y="1057"/>
                  </a:lnTo>
                  <a:lnTo>
                    <a:pt x="2253" y="1073"/>
                  </a:lnTo>
                  <a:lnTo>
                    <a:pt x="2211" y="1086"/>
                  </a:lnTo>
                  <a:lnTo>
                    <a:pt x="2166" y="1098"/>
                  </a:lnTo>
                  <a:lnTo>
                    <a:pt x="2122" y="1111"/>
                  </a:lnTo>
                  <a:lnTo>
                    <a:pt x="2079" y="1124"/>
                  </a:lnTo>
                  <a:lnTo>
                    <a:pt x="2037" y="1138"/>
                  </a:lnTo>
                  <a:lnTo>
                    <a:pt x="1999" y="1157"/>
                  </a:lnTo>
                  <a:lnTo>
                    <a:pt x="1962" y="1178"/>
                  </a:lnTo>
                  <a:lnTo>
                    <a:pt x="1931" y="1204"/>
                  </a:lnTo>
                  <a:lnTo>
                    <a:pt x="1935" y="1235"/>
                  </a:lnTo>
                  <a:lnTo>
                    <a:pt x="1946" y="1260"/>
                  </a:lnTo>
                  <a:lnTo>
                    <a:pt x="1959" y="1282"/>
                  </a:lnTo>
                  <a:lnTo>
                    <a:pt x="1977" y="1302"/>
                  </a:lnTo>
                  <a:lnTo>
                    <a:pt x="1997" y="1318"/>
                  </a:lnTo>
                  <a:lnTo>
                    <a:pt x="2019" y="1333"/>
                  </a:lnTo>
                  <a:lnTo>
                    <a:pt x="2039" y="1346"/>
                  </a:lnTo>
                  <a:lnTo>
                    <a:pt x="2060" y="1360"/>
                  </a:lnTo>
                  <a:lnTo>
                    <a:pt x="2159" y="1433"/>
                  </a:lnTo>
                  <a:lnTo>
                    <a:pt x="2248" y="1509"/>
                  </a:lnTo>
                  <a:lnTo>
                    <a:pt x="2328" y="1588"/>
                  </a:lnTo>
                  <a:lnTo>
                    <a:pt x="2400" y="1671"/>
                  </a:lnTo>
                  <a:lnTo>
                    <a:pt x="2464" y="1757"/>
                  </a:lnTo>
                  <a:lnTo>
                    <a:pt x="2522" y="1844"/>
                  </a:lnTo>
                  <a:lnTo>
                    <a:pt x="2571" y="1933"/>
                  </a:lnTo>
                  <a:lnTo>
                    <a:pt x="2613" y="2026"/>
                  </a:lnTo>
                  <a:lnTo>
                    <a:pt x="2649" y="2118"/>
                  </a:lnTo>
                  <a:lnTo>
                    <a:pt x="2679" y="2211"/>
                  </a:lnTo>
                  <a:lnTo>
                    <a:pt x="2704" y="2304"/>
                  </a:lnTo>
                  <a:lnTo>
                    <a:pt x="2722" y="2398"/>
                  </a:lnTo>
                  <a:lnTo>
                    <a:pt x="2737" y="2493"/>
                  </a:lnTo>
                  <a:lnTo>
                    <a:pt x="2746" y="2586"/>
                  </a:lnTo>
                  <a:lnTo>
                    <a:pt x="2751" y="2677"/>
                  </a:lnTo>
                  <a:lnTo>
                    <a:pt x="2753" y="2768"/>
                  </a:lnTo>
                  <a:lnTo>
                    <a:pt x="2751" y="2857"/>
                  </a:lnTo>
                  <a:lnTo>
                    <a:pt x="2746" y="2942"/>
                  </a:lnTo>
                  <a:lnTo>
                    <a:pt x="2739" y="3028"/>
                  </a:lnTo>
                  <a:lnTo>
                    <a:pt x="2728" y="3108"/>
                  </a:lnTo>
                  <a:lnTo>
                    <a:pt x="2715" y="3186"/>
                  </a:lnTo>
                  <a:lnTo>
                    <a:pt x="2702" y="3260"/>
                  </a:lnTo>
                  <a:lnTo>
                    <a:pt x="2688" y="3331"/>
                  </a:lnTo>
                  <a:lnTo>
                    <a:pt x="2671" y="3397"/>
                  </a:lnTo>
                  <a:lnTo>
                    <a:pt x="2657" y="3458"/>
                  </a:lnTo>
                  <a:lnTo>
                    <a:pt x="2640" y="3515"/>
                  </a:lnTo>
                  <a:lnTo>
                    <a:pt x="2624" y="3564"/>
                  </a:lnTo>
                  <a:lnTo>
                    <a:pt x="2609" y="3609"/>
                  </a:lnTo>
                  <a:lnTo>
                    <a:pt x="2597" y="3648"/>
                  </a:lnTo>
                  <a:lnTo>
                    <a:pt x="2584" y="3680"/>
                  </a:lnTo>
                  <a:lnTo>
                    <a:pt x="2573" y="3704"/>
                  </a:lnTo>
                  <a:lnTo>
                    <a:pt x="2566" y="3722"/>
                  </a:lnTo>
                  <a:lnTo>
                    <a:pt x="2560" y="3733"/>
                  </a:lnTo>
                  <a:lnTo>
                    <a:pt x="2533" y="3764"/>
                  </a:lnTo>
                  <a:lnTo>
                    <a:pt x="2499" y="3789"/>
                  </a:lnTo>
                  <a:lnTo>
                    <a:pt x="2459" y="3811"/>
                  </a:lnTo>
                  <a:lnTo>
                    <a:pt x="2415" y="3829"/>
                  </a:lnTo>
                  <a:lnTo>
                    <a:pt x="2368" y="3844"/>
                  </a:lnTo>
                  <a:lnTo>
                    <a:pt x="2319" y="3855"/>
                  </a:lnTo>
                  <a:lnTo>
                    <a:pt x="2269" y="3862"/>
                  </a:lnTo>
                  <a:lnTo>
                    <a:pt x="2220" y="3868"/>
                  </a:lnTo>
                  <a:lnTo>
                    <a:pt x="2133" y="3873"/>
                  </a:lnTo>
                  <a:lnTo>
                    <a:pt x="2046" y="3873"/>
                  </a:lnTo>
                  <a:lnTo>
                    <a:pt x="1959" y="3868"/>
                  </a:lnTo>
                  <a:lnTo>
                    <a:pt x="1871" y="3855"/>
                  </a:lnTo>
                  <a:lnTo>
                    <a:pt x="1784" y="3838"/>
                  </a:lnTo>
                  <a:lnTo>
                    <a:pt x="1699" y="3818"/>
                  </a:lnTo>
                  <a:lnTo>
                    <a:pt x="1613" y="3795"/>
                  </a:lnTo>
                  <a:lnTo>
                    <a:pt x="1531" y="3768"/>
                  </a:lnTo>
                  <a:lnTo>
                    <a:pt x="1449" y="3737"/>
                  </a:lnTo>
                  <a:lnTo>
                    <a:pt x="1369" y="3704"/>
                  </a:lnTo>
                  <a:lnTo>
                    <a:pt x="1293" y="3669"/>
                  </a:lnTo>
                  <a:lnTo>
                    <a:pt x="1219" y="3635"/>
                  </a:lnTo>
                  <a:lnTo>
                    <a:pt x="1146" y="3597"/>
                  </a:lnTo>
                  <a:lnTo>
                    <a:pt x="1079" y="3560"/>
                  </a:lnTo>
                  <a:lnTo>
                    <a:pt x="1015" y="3524"/>
                  </a:lnTo>
                  <a:lnTo>
                    <a:pt x="953" y="3488"/>
                  </a:lnTo>
                  <a:lnTo>
                    <a:pt x="899" y="3453"/>
                  </a:lnTo>
                  <a:lnTo>
                    <a:pt x="846" y="3420"/>
                  </a:lnTo>
                  <a:lnTo>
                    <a:pt x="800" y="3389"/>
                  </a:lnTo>
                  <a:lnTo>
                    <a:pt x="759" y="3360"/>
                  </a:lnTo>
                  <a:lnTo>
                    <a:pt x="722" y="3335"/>
                  </a:lnTo>
                  <a:lnTo>
                    <a:pt x="693" y="3313"/>
                  </a:lnTo>
                  <a:lnTo>
                    <a:pt x="669" y="3297"/>
                  </a:lnTo>
                  <a:lnTo>
                    <a:pt x="653" y="3284"/>
                  </a:lnTo>
                  <a:lnTo>
                    <a:pt x="642" y="3275"/>
                  </a:lnTo>
                  <a:lnTo>
                    <a:pt x="640" y="3273"/>
                  </a:lnTo>
                  <a:lnTo>
                    <a:pt x="644" y="3277"/>
                  </a:lnTo>
                  <a:lnTo>
                    <a:pt x="562" y="3206"/>
                  </a:lnTo>
                  <a:lnTo>
                    <a:pt x="482" y="3124"/>
                  </a:lnTo>
                  <a:lnTo>
                    <a:pt x="402" y="3033"/>
                  </a:lnTo>
                  <a:lnTo>
                    <a:pt x="326" y="2935"/>
                  </a:lnTo>
                  <a:lnTo>
                    <a:pt x="255" y="2829"/>
                  </a:lnTo>
                  <a:lnTo>
                    <a:pt x="189" y="2718"/>
                  </a:lnTo>
                  <a:lnTo>
                    <a:pt x="131" y="2604"/>
                  </a:lnTo>
                  <a:lnTo>
                    <a:pt x="82" y="2484"/>
                  </a:lnTo>
                  <a:lnTo>
                    <a:pt x="40" y="2362"/>
                  </a:lnTo>
                  <a:lnTo>
                    <a:pt x="11" y="2240"/>
                  </a:lnTo>
                  <a:lnTo>
                    <a:pt x="0" y="2148"/>
                  </a:lnTo>
                  <a:lnTo>
                    <a:pt x="0" y="2057"/>
                  </a:lnTo>
                  <a:lnTo>
                    <a:pt x="9" y="1969"/>
                  </a:lnTo>
                  <a:lnTo>
                    <a:pt x="26" y="1886"/>
                  </a:lnTo>
                  <a:lnTo>
                    <a:pt x="51" y="1804"/>
                  </a:lnTo>
                  <a:lnTo>
                    <a:pt x="79" y="1729"/>
                  </a:lnTo>
                  <a:lnTo>
                    <a:pt x="111" y="1658"/>
                  </a:lnTo>
                  <a:lnTo>
                    <a:pt x="146" y="1595"/>
                  </a:lnTo>
                  <a:lnTo>
                    <a:pt x="180" y="1537"/>
                  </a:lnTo>
                  <a:lnTo>
                    <a:pt x="197" y="1513"/>
                  </a:lnTo>
                  <a:lnTo>
                    <a:pt x="217" y="1491"/>
                  </a:lnTo>
                  <a:lnTo>
                    <a:pt x="237" y="1471"/>
                  </a:lnTo>
                  <a:lnTo>
                    <a:pt x="259" y="1451"/>
                  </a:lnTo>
                  <a:lnTo>
                    <a:pt x="279" y="1429"/>
                  </a:lnTo>
                  <a:lnTo>
                    <a:pt x="300" y="1406"/>
                  </a:lnTo>
                  <a:lnTo>
                    <a:pt x="319" y="1380"/>
                  </a:lnTo>
                  <a:lnTo>
                    <a:pt x="335" y="1349"/>
                  </a:lnTo>
                  <a:lnTo>
                    <a:pt x="349" y="1313"/>
                  </a:lnTo>
                  <a:lnTo>
                    <a:pt x="359" y="1269"/>
                  </a:lnTo>
                  <a:lnTo>
                    <a:pt x="364" y="1220"/>
                  </a:lnTo>
                  <a:lnTo>
                    <a:pt x="368" y="1135"/>
                  </a:lnTo>
                  <a:lnTo>
                    <a:pt x="366" y="1058"/>
                  </a:lnTo>
                  <a:lnTo>
                    <a:pt x="364" y="989"/>
                  </a:lnTo>
                  <a:lnTo>
                    <a:pt x="360" y="929"/>
                  </a:lnTo>
                  <a:lnTo>
                    <a:pt x="357" y="877"/>
                  </a:lnTo>
                  <a:lnTo>
                    <a:pt x="353" y="831"/>
                  </a:lnTo>
                  <a:lnTo>
                    <a:pt x="353" y="789"/>
                  </a:lnTo>
                  <a:lnTo>
                    <a:pt x="355" y="755"/>
                  </a:lnTo>
                  <a:lnTo>
                    <a:pt x="359" y="724"/>
                  </a:lnTo>
                  <a:lnTo>
                    <a:pt x="369" y="698"/>
                  </a:lnTo>
                  <a:lnTo>
                    <a:pt x="384" y="675"/>
                  </a:lnTo>
                  <a:lnTo>
                    <a:pt x="406" y="653"/>
                  </a:lnTo>
                  <a:lnTo>
                    <a:pt x="435" y="635"/>
                  </a:lnTo>
                  <a:lnTo>
                    <a:pt x="473" y="617"/>
                  </a:lnTo>
                  <a:lnTo>
                    <a:pt x="520" y="600"/>
                  </a:lnTo>
                  <a:lnTo>
                    <a:pt x="559" y="591"/>
                  </a:lnTo>
                  <a:lnTo>
                    <a:pt x="593" y="591"/>
                  </a:lnTo>
                  <a:lnTo>
                    <a:pt x="624" y="598"/>
                  </a:lnTo>
                  <a:lnTo>
                    <a:pt x="651" y="615"/>
                  </a:lnTo>
                  <a:lnTo>
                    <a:pt x="677" y="635"/>
                  </a:lnTo>
                  <a:lnTo>
                    <a:pt x="699" y="664"/>
                  </a:lnTo>
                  <a:lnTo>
                    <a:pt x="717" y="697"/>
                  </a:lnTo>
                  <a:lnTo>
                    <a:pt x="733" y="733"/>
                  </a:lnTo>
                  <a:lnTo>
                    <a:pt x="748" y="775"/>
                  </a:lnTo>
                  <a:lnTo>
                    <a:pt x="760" y="818"/>
                  </a:lnTo>
                  <a:lnTo>
                    <a:pt x="769" y="866"/>
                  </a:lnTo>
                  <a:lnTo>
                    <a:pt x="777" y="915"/>
                  </a:lnTo>
                  <a:lnTo>
                    <a:pt x="782" y="964"/>
                  </a:lnTo>
                  <a:lnTo>
                    <a:pt x="788" y="1015"/>
                  </a:lnTo>
                  <a:lnTo>
                    <a:pt x="789" y="1066"/>
                  </a:lnTo>
                  <a:lnTo>
                    <a:pt x="791" y="1115"/>
                  </a:lnTo>
                  <a:lnTo>
                    <a:pt x="791" y="1164"/>
                  </a:lnTo>
                  <a:lnTo>
                    <a:pt x="791" y="1420"/>
                  </a:lnTo>
                  <a:lnTo>
                    <a:pt x="884" y="1224"/>
                  </a:lnTo>
                  <a:lnTo>
                    <a:pt x="942" y="1137"/>
                  </a:lnTo>
                  <a:lnTo>
                    <a:pt x="1008" y="1053"/>
                  </a:lnTo>
                  <a:lnTo>
                    <a:pt x="1080" y="969"/>
                  </a:lnTo>
                  <a:lnTo>
                    <a:pt x="1160" y="893"/>
                  </a:lnTo>
                  <a:lnTo>
                    <a:pt x="1248" y="820"/>
                  </a:lnTo>
                  <a:lnTo>
                    <a:pt x="1339" y="757"/>
                  </a:lnTo>
                  <a:lnTo>
                    <a:pt x="1433" y="700"/>
                  </a:lnTo>
                  <a:lnTo>
                    <a:pt x="1531" y="657"/>
                  </a:lnTo>
                  <a:lnTo>
                    <a:pt x="1573" y="642"/>
                  </a:lnTo>
                  <a:lnTo>
                    <a:pt x="1622" y="628"/>
                  </a:lnTo>
                  <a:lnTo>
                    <a:pt x="1679" y="613"/>
                  </a:lnTo>
                  <a:lnTo>
                    <a:pt x="1737" y="600"/>
                  </a:lnTo>
                  <a:lnTo>
                    <a:pt x="1800" y="588"/>
                  </a:lnTo>
                  <a:lnTo>
                    <a:pt x="1866" y="577"/>
                  </a:lnTo>
                  <a:lnTo>
                    <a:pt x="1931" y="568"/>
                  </a:lnTo>
                  <a:lnTo>
                    <a:pt x="1999" y="562"/>
                  </a:lnTo>
                  <a:lnTo>
                    <a:pt x="2062" y="557"/>
                  </a:lnTo>
                  <a:lnTo>
                    <a:pt x="2122" y="555"/>
                  </a:lnTo>
                  <a:close/>
                  <a:moveTo>
                    <a:pt x="1200" y="0"/>
                  </a:moveTo>
                  <a:lnTo>
                    <a:pt x="1231" y="2"/>
                  </a:lnTo>
                  <a:lnTo>
                    <a:pt x="1257" y="8"/>
                  </a:lnTo>
                  <a:lnTo>
                    <a:pt x="1277" y="18"/>
                  </a:lnTo>
                  <a:lnTo>
                    <a:pt x="1291" y="31"/>
                  </a:lnTo>
                  <a:lnTo>
                    <a:pt x="1300" y="48"/>
                  </a:lnTo>
                  <a:lnTo>
                    <a:pt x="1308" y="68"/>
                  </a:lnTo>
                  <a:lnTo>
                    <a:pt x="1311" y="89"/>
                  </a:lnTo>
                  <a:lnTo>
                    <a:pt x="1315" y="111"/>
                  </a:lnTo>
                  <a:lnTo>
                    <a:pt x="1315" y="137"/>
                  </a:lnTo>
                  <a:lnTo>
                    <a:pt x="1317" y="160"/>
                  </a:lnTo>
                  <a:lnTo>
                    <a:pt x="1320" y="186"/>
                  </a:lnTo>
                  <a:lnTo>
                    <a:pt x="1324" y="208"/>
                  </a:lnTo>
                  <a:lnTo>
                    <a:pt x="1329" y="229"/>
                  </a:lnTo>
                  <a:lnTo>
                    <a:pt x="1339" y="249"/>
                  </a:lnTo>
                  <a:lnTo>
                    <a:pt x="1349" y="266"/>
                  </a:lnTo>
                  <a:lnTo>
                    <a:pt x="1364" y="278"/>
                  </a:lnTo>
                  <a:lnTo>
                    <a:pt x="1375" y="278"/>
                  </a:lnTo>
                  <a:lnTo>
                    <a:pt x="1389" y="278"/>
                  </a:lnTo>
                  <a:lnTo>
                    <a:pt x="1400" y="280"/>
                  </a:lnTo>
                  <a:lnTo>
                    <a:pt x="1420" y="246"/>
                  </a:lnTo>
                  <a:lnTo>
                    <a:pt x="1439" y="209"/>
                  </a:lnTo>
                  <a:lnTo>
                    <a:pt x="1455" y="173"/>
                  </a:lnTo>
                  <a:lnTo>
                    <a:pt x="1471" y="138"/>
                  </a:lnTo>
                  <a:lnTo>
                    <a:pt x="1489" y="104"/>
                  </a:lnTo>
                  <a:lnTo>
                    <a:pt x="1511" y="71"/>
                  </a:lnTo>
                  <a:lnTo>
                    <a:pt x="1537" y="42"/>
                  </a:lnTo>
                  <a:lnTo>
                    <a:pt x="1568" y="18"/>
                  </a:lnTo>
                  <a:lnTo>
                    <a:pt x="1600" y="22"/>
                  </a:lnTo>
                  <a:lnTo>
                    <a:pt x="1626" y="29"/>
                  </a:lnTo>
                  <a:lnTo>
                    <a:pt x="1646" y="44"/>
                  </a:lnTo>
                  <a:lnTo>
                    <a:pt x="1659" y="62"/>
                  </a:lnTo>
                  <a:lnTo>
                    <a:pt x="1668" y="82"/>
                  </a:lnTo>
                  <a:lnTo>
                    <a:pt x="1671" y="108"/>
                  </a:lnTo>
                  <a:lnTo>
                    <a:pt x="1673" y="133"/>
                  </a:lnTo>
                  <a:lnTo>
                    <a:pt x="1669" y="162"/>
                  </a:lnTo>
                  <a:lnTo>
                    <a:pt x="1664" y="191"/>
                  </a:lnTo>
                  <a:lnTo>
                    <a:pt x="1657" y="220"/>
                  </a:lnTo>
                  <a:lnTo>
                    <a:pt x="1649" y="249"/>
                  </a:lnTo>
                  <a:lnTo>
                    <a:pt x="1640" y="278"/>
                  </a:lnTo>
                  <a:lnTo>
                    <a:pt x="1633" y="304"/>
                  </a:lnTo>
                  <a:lnTo>
                    <a:pt x="1626" y="329"/>
                  </a:lnTo>
                  <a:lnTo>
                    <a:pt x="1620" y="349"/>
                  </a:lnTo>
                  <a:lnTo>
                    <a:pt x="1666" y="408"/>
                  </a:lnTo>
                  <a:lnTo>
                    <a:pt x="1717" y="458"/>
                  </a:lnTo>
                  <a:lnTo>
                    <a:pt x="1771" y="502"/>
                  </a:lnTo>
                  <a:lnTo>
                    <a:pt x="1773" y="504"/>
                  </a:lnTo>
                  <a:lnTo>
                    <a:pt x="1773" y="508"/>
                  </a:lnTo>
                  <a:lnTo>
                    <a:pt x="1775" y="511"/>
                  </a:lnTo>
                  <a:lnTo>
                    <a:pt x="1775" y="515"/>
                  </a:lnTo>
                  <a:lnTo>
                    <a:pt x="1777" y="517"/>
                  </a:lnTo>
                  <a:lnTo>
                    <a:pt x="1686" y="535"/>
                  </a:lnTo>
                  <a:lnTo>
                    <a:pt x="1604" y="557"/>
                  </a:lnTo>
                  <a:lnTo>
                    <a:pt x="1529" y="580"/>
                  </a:lnTo>
                  <a:lnTo>
                    <a:pt x="1462" y="606"/>
                  </a:lnTo>
                  <a:lnTo>
                    <a:pt x="1400" y="635"/>
                  </a:lnTo>
                  <a:lnTo>
                    <a:pt x="1342" y="666"/>
                  </a:lnTo>
                  <a:lnTo>
                    <a:pt x="1289" y="700"/>
                  </a:lnTo>
                  <a:lnTo>
                    <a:pt x="1239" y="735"/>
                  </a:lnTo>
                  <a:lnTo>
                    <a:pt x="1189" y="773"/>
                  </a:lnTo>
                  <a:lnTo>
                    <a:pt x="1140" y="813"/>
                  </a:lnTo>
                  <a:lnTo>
                    <a:pt x="1091" y="857"/>
                  </a:lnTo>
                  <a:lnTo>
                    <a:pt x="1039" y="908"/>
                  </a:lnTo>
                  <a:lnTo>
                    <a:pt x="995" y="958"/>
                  </a:lnTo>
                  <a:lnTo>
                    <a:pt x="955" y="1009"/>
                  </a:lnTo>
                  <a:lnTo>
                    <a:pt x="919" y="1060"/>
                  </a:lnTo>
                  <a:lnTo>
                    <a:pt x="880" y="1111"/>
                  </a:lnTo>
                  <a:lnTo>
                    <a:pt x="877" y="1115"/>
                  </a:lnTo>
                  <a:lnTo>
                    <a:pt x="871" y="1124"/>
                  </a:lnTo>
                  <a:lnTo>
                    <a:pt x="866" y="1135"/>
                  </a:lnTo>
                  <a:lnTo>
                    <a:pt x="860" y="1146"/>
                  </a:lnTo>
                  <a:lnTo>
                    <a:pt x="855" y="1153"/>
                  </a:lnTo>
                  <a:lnTo>
                    <a:pt x="851" y="1157"/>
                  </a:lnTo>
                  <a:lnTo>
                    <a:pt x="855" y="1100"/>
                  </a:lnTo>
                  <a:lnTo>
                    <a:pt x="855" y="1038"/>
                  </a:lnTo>
                  <a:lnTo>
                    <a:pt x="851" y="977"/>
                  </a:lnTo>
                  <a:lnTo>
                    <a:pt x="844" y="913"/>
                  </a:lnTo>
                  <a:lnTo>
                    <a:pt x="835" y="853"/>
                  </a:lnTo>
                  <a:lnTo>
                    <a:pt x="826" y="798"/>
                  </a:lnTo>
                  <a:lnTo>
                    <a:pt x="813" y="751"/>
                  </a:lnTo>
                  <a:lnTo>
                    <a:pt x="800" y="713"/>
                  </a:lnTo>
                  <a:lnTo>
                    <a:pt x="809" y="698"/>
                  </a:lnTo>
                  <a:lnTo>
                    <a:pt x="822" y="678"/>
                  </a:lnTo>
                  <a:lnTo>
                    <a:pt x="837" y="658"/>
                  </a:lnTo>
                  <a:lnTo>
                    <a:pt x="853" y="637"/>
                  </a:lnTo>
                  <a:lnTo>
                    <a:pt x="869" y="615"/>
                  </a:lnTo>
                  <a:lnTo>
                    <a:pt x="882" y="593"/>
                  </a:lnTo>
                  <a:lnTo>
                    <a:pt x="891" y="573"/>
                  </a:lnTo>
                  <a:lnTo>
                    <a:pt x="897" y="555"/>
                  </a:lnTo>
                  <a:lnTo>
                    <a:pt x="897" y="540"/>
                  </a:lnTo>
                  <a:lnTo>
                    <a:pt x="840" y="511"/>
                  </a:lnTo>
                  <a:lnTo>
                    <a:pt x="788" y="484"/>
                  </a:lnTo>
                  <a:lnTo>
                    <a:pt x="742" y="460"/>
                  </a:lnTo>
                  <a:lnTo>
                    <a:pt x="704" y="437"/>
                  </a:lnTo>
                  <a:lnTo>
                    <a:pt x="669" y="415"/>
                  </a:lnTo>
                  <a:lnTo>
                    <a:pt x="644" y="393"/>
                  </a:lnTo>
                  <a:lnTo>
                    <a:pt x="624" y="371"/>
                  </a:lnTo>
                  <a:lnTo>
                    <a:pt x="613" y="348"/>
                  </a:lnTo>
                  <a:lnTo>
                    <a:pt x="609" y="320"/>
                  </a:lnTo>
                  <a:lnTo>
                    <a:pt x="615" y="291"/>
                  </a:lnTo>
                  <a:lnTo>
                    <a:pt x="628" y="258"/>
                  </a:lnTo>
                  <a:lnTo>
                    <a:pt x="646" y="233"/>
                  </a:lnTo>
                  <a:lnTo>
                    <a:pt x="666" y="215"/>
                  </a:lnTo>
                  <a:lnTo>
                    <a:pt x="691" y="206"/>
                  </a:lnTo>
                  <a:lnTo>
                    <a:pt x="720" y="202"/>
                  </a:lnTo>
                  <a:lnTo>
                    <a:pt x="755" y="206"/>
                  </a:lnTo>
                  <a:lnTo>
                    <a:pt x="793" y="215"/>
                  </a:lnTo>
                  <a:lnTo>
                    <a:pt x="837" y="231"/>
                  </a:lnTo>
                  <a:lnTo>
                    <a:pt x="886" y="251"/>
                  </a:lnTo>
                  <a:lnTo>
                    <a:pt x="940" y="277"/>
                  </a:lnTo>
                  <a:lnTo>
                    <a:pt x="1000" y="308"/>
                  </a:lnTo>
                  <a:lnTo>
                    <a:pt x="1066" y="340"/>
                  </a:lnTo>
                  <a:lnTo>
                    <a:pt x="1137" y="378"/>
                  </a:lnTo>
                  <a:lnTo>
                    <a:pt x="1144" y="375"/>
                  </a:lnTo>
                  <a:lnTo>
                    <a:pt x="1142" y="338"/>
                  </a:lnTo>
                  <a:lnTo>
                    <a:pt x="1137" y="302"/>
                  </a:lnTo>
                  <a:lnTo>
                    <a:pt x="1129" y="264"/>
                  </a:lnTo>
                  <a:lnTo>
                    <a:pt x="1122" y="228"/>
                  </a:lnTo>
                  <a:lnTo>
                    <a:pt x="1115" y="189"/>
                  </a:lnTo>
                  <a:lnTo>
                    <a:pt x="1109" y="155"/>
                  </a:lnTo>
                  <a:lnTo>
                    <a:pt x="1106" y="120"/>
                  </a:lnTo>
                  <a:lnTo>
                    <a:pt x="1106" y="89"/>
                  </a:lnTo>
                  <a:lnTo>
                    <a:pt x="1111" y="62"/>
                  </a:lnTo>
                  <a:lnTo>
                    <a:pt x="1120" y="38"/>
                  </a:lnTo>
                  <a:lnTo>
                    <a:pt x="1137" y="18"/>
                  </a:lnTo>
                  <a:lnTo>
                    <a:pt x="1160" y="4"/>
                  </a:lnTo>
                  <a:lnTo>
                    <a:pt x="12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991EF8DE-B88E-4041-A9F2-DDB30F4A3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3258" y="43425"/>
              <a:ext cx="273901" cy="333043"/>
            </a:xfrm>
            <a:custGeom>
              <a:avLst/>
              <a:gdLst>
                <a:gd name="T0" fmla="*/ 1033 w 2487"/>
                <a:gd name="T1" fmla="*/ 2647 h 3024"/>
                <a:gd name="T2" fmla="*/ 1169 w 2487"/>
                <a:gd name="T3" fmla="*/ 2318 h 3024"/>
                <a:gd name="T4" fmla="*/ 1260 w 2487"/>
                <a:gd name="T5" fmla="*/ 2242 h 3024"/>
                <a:gd name="T6" fmla="*/ 1367 w 2487"/>
                <a:gd name="T7" fmla="*/ 2700 h 3024"/>
                <a:gd name="T8" fmla="*/ 1462 w 2487"/>
                <a:gd name="T9" fmla="*/ 2265 h 3024"/>
                <a:gd name="T10" fmla="*/ 1118 w 2487"/>
                <a:gd name="T11" fmla="*/ 1982 h 3024"/>
                <a:gd name="T12" fmla="*/ 1140 w 2487"/>
                <a:gd name="T13" fmla="*/ 2189 h 3024"/>
                <a:gd name="T14" fmla="*/ 1475 w 2487"/>
                <a:gd name="T15" fmla="*/ 2080 h 3024"/>
                <a:gd name="T16" fmla="*/ 1698 w 2487"/>
                <a:gd name="T17" fmla="*/ 1654 h 3024"/>
                <a:gd name="T18" fmla="*/ 1509 w 2487"/>
                <a:gd name="T19" fmla="*/ 1891 h 3024"/>
                <a:gd name="T20" fmla="*/ 1675 w 2487"/>
                <a:gd name="T21" fmla="*/ 1876 h 3024"/>
                <a:gd name="T22" fmla="*/ 1787 w 2487"/>
                <a:gd name="T23" fmla="*/ 1649 h 3024"/>
                <a:gd name="T24" fmla="*/ 1784 w 2487"/>
                <a:gd name="T25" fmla="*/ 1573 h 3024"/>
                <a:gd name="T26" fmla="*/ 1896 w 2487"/>
                <a:gd name="T27" fmla="*/ 1634 h 3024"/>
                <a:gd name="T28" fmla="*/ 1971 w 2487"/>
                <a:gd name="T29" fmla="*/ 1433 h 3024"/>
                <a:gd name="T30" fmla="*/ 1380 w 2487"/>
                <a:gd name="T31" fmla="*/ 1365 h 3024"/>
                <a:gd name="T32" fmla="*/ 1335 w 2487"/>
                <a:gd name="T33" fmla="*/ 1805 h 3024"/>
                <a:gd name="T34" fmla="*/ 1289 w 2487"/>
                <a:gd name="T35" fmla="*/ 1393 h 3024"/>
                <a:gd name="T36" fmla="*/ 1171 w 2487"/>
                <a:gd name="T37" fmla="*/ 1469 h 3024"/>
                <a:gd name="T38" fmla="*/ 1149 w 2487"/>
                <a:gd name="T39" fmla="*/ 1791 h 3024"/>
                <a:gd name="T40" fmla="*/ 1038 w 2487"/>
                <a:gd name="T41" fmla="*/ 1416 h 3024"/>
                <a:gd name="T42" fmla="*/ 1033 w 2487"/>
                <a:gd name="T43" fmla="*/ 1638 h 3024"/>
                <a:gd name="T44" fmla="*/ 1047 w 2487"/>
                <a:gd name="T45" fmla="*/ 1831 h 3024"/>
                <a:gd name="T46" fmla="*/ 904 w 2487"/>
                <a:gd name="T47" fmla="*/ 1505 h 3024"/>
                <a:gd name="T48" fmla="*/ 945 w 2487"/>
                <a:gd name="T49" fmla="*/ 1756 h 3024"/>
                <a:gd name="T50" fmla="*/ 1316 w 2487"/>
                <a:gd name="T51" fmla="*/ 1891 h 3024"/>
                <a:gd name="T52" fmla="*/ 1480 w 2487"/>
                <a:gd name="T53" fmla="*/ 1520 h 3024"/>
                <a:gd name="T54" fmla="*/ 622 w 2487"/>
                <a:gd name="T55" fmla="*/ 1271 h 3024"/>
                <a:gd name="T56" fmla="*/ 831 w 2487"/>
                <a:gd name="T57" fmla="*/ 1405 h 3024"/>
                <a:gd name="T58" fmla="*/ 1925 w 2487"/>
                <a:gd name="T59" fmla="*/ 1156 h 3024"/>
                <a:gd name="T60" fmla="*/ 1987 w 2487"/>
                <a:gd name="T61" fmla="*/ 1218 h 3024"/>
                <a:gd name="T62" fmla="*/ 878 w 2487"/>
                <a:gd name="T63" fmla="*/ 1165 h 3024"/>
                <a:gd name="T64" fmla="*/ 929 w 2487"/>
                <a:gd name="T65" fmla="*/ 1384 h 3024"/>
                <a:gd name="T66" fmla="*/ 989 w 2487"/>
                <a:gd name="T67" fmla="*/ 1282 h 3024"/>
                <a:gd name="T68" fmla="*/ 913 w 2487"/>
                <a:gd name="T69" fmla="*/ 1064 h 3024"/>
                <a:gd name="T70" fmla="*/ 593 w 2487"/>
                <a:gd name="T71" fmla="*/ 1220 h 3024"/>
                <a:gd name="T72" fmla="*/ 1429 w 2487"/>
                <a:gd name="T73" fmla="*/ 976 h 3024"/>
                <a:gd name="T74" fmla="*/ 1387 w 2487"/>
                <a:gd name="T75" fmla="*/ 1276 h 3024"/>
                <a:gd name="T76" fmla="*/ 1518 w 2487"/>
                <a:gd name="T77" fmla="*/ 1231 h 3024"/>
                <a:gd name="T78" fmla="*/ 1556 w 2487"/>
                <a:gd name="T79" fmla="*/ 1002 h 3024"/>
                <a:gd name="T80" fmla="*/ 1142 w 2487"/>
                <a:gd name="T81" fmla="*/ 1094 h 3024"/>
                <a:gd name="T82" fmla="*/ 1165 w 2487"/>
                <a:gd name="T83" fmla="*/ 1298 h 3024"/>
                <a:gd name="T84" fmla="*/ 1222 w 2487"/>
                <a:gd name="T85" fmla="*/ 1136 h 3024"/>
                <a:gd name="T86" fmla="*/ 489 w 2487"/>
                <a:gd name="T87" fmla="*/ 916 h 3024"/>
                <a:gd name="T88" fmla="*/ 540 w 2487"/>
                <a:gd name="T89" fmla="*/ 902 h 3024"/>
                <a:gd name="T90" fmla="*/ 798 w 2487"/>
                <a:gd name="T91" fmla="*/ 938 h 3024"/>
                <a:gd name="T92" fmla="*/ 855 w 2487"/>
                <a:gd name="T93" fmla="*/ 927 h 3024"/>
                <a:gd name="T94" fmla="*/ 1491 w 2487"/>
                <a:gd name="T95" fmla="*/ 751 h 3024"/>
                <a:gd name="T96" fmla="*/ 1533 w 2487"/>
                <a:gd name="T97" fmla="*/ 840 h 3024"/>
                <a:gd name="T98" fmla="*/ 1125 w 2487"/>
                <a:gd name="T99" fmla="*/ 814 h 3024"/>
                <a:gd name="T100" fmla="*/ 1222 w 2487"/>
                <a:gd name="T101" fmla="*/ 898 h 3024"/>
                <a:gd name="T102" fmla="*/ 762 w 2487"/>
                <a:gd name="T103" fmla="*/ 596 h 3024"/>
                <a:gd name="T104" fmla="*/ 825 w 2487"/>
                <a:gd name="T105" fmla="*/ 734 h 3024"/>
                <a:gd name="T106" fmla="*/ 775 w 2487"/>
                <a:gd name="T107" fmla="*/ 604 h 3024"/>
                <a:gd name="T108" fmla="*/ 1475 w 2487"/>
                <a:gd name="T109" fmla="*/ 596 h 3024"/>
                <a:gd name="T110" fmla="*/ 1535 w 2487"/>
                <a:gd name="T111" fmla="*/ 433 h 3024"/>
                <a:gd name="T112" fmla="*/ 1120 w 2487"/>
                <a:gd name="T113" fmla="*/ 604 h 3024"/>
                <a:gd name="T114" fmla="*/ 2304 w 2487"/>
                <a:gd name="T115" fmla="*/ 173 h 3024"/>
                <a:gd name="T116" fmla="*/ 167 w 2487"/>
                <a:gd name="T117" fmla="*/ 2829 h 3024"/>
                <a:gd name="T118" fmla="*/ 95 w 2487"/>
                <a:gd name="T119" fmla="*/ 2914 h 3024"/>
                <a:gd name="T120" fmla="*/ 2367 w 2487"/>
                <a:gd name="T121" fmla="*/ 93 h 3024"/>
                <a:gd name="T122" fmla="*/ 2464 w 2487"/>
                <a:gd name="T123" fmla="*/ 3022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87" h="3024">
                  <a:moveTo>
                    <a:pt x="1073" y="2245"/>
                  </a:moveTo>
                  <a:lnTo>
                    <a:pt x="1058" y="2260"/>
                  </a:lnTo>
                  <a:lnTo>
                    <a:pt x="1047" y="2285"/>
                  </a:lnTo>
                  <a:lnTo>
                    <a:pt x="1038" y="2316"/>
                  </a:lnTo>
                  <a:lnTo>
                    <a:pt x="1031" y="2353"/>
                  </a:lnTo>
                  <a:lnTo>
                    <a:pt x="1027" y="2394"/>
                  </a:lnTo>
                  <a:lnTo>
                    <a:pt x="1025" y="2438"/>
                  </a:lnTo>
                  <a:lnTo>
                    <a:pt x="1025" y="2484"/>
                  </a:lnTo>
                  <a:lnTo>
                    <a:pt x="1025" y="2527"/>
                  </a:lnTo>
                  <a:lnTo>
                    <a:pt x="1027" y="2571"/>
                  </a:lnTo>
                  <a:lnTo>
                    <a:pt x="1031" y="2611"/>
                  </a:lnTo>
                  <a:lnTo>
                    <a:pt x="1033" y="2647"/>
                  </a:lnTo>
                  <a:lnTo>
                    <a:pt x="1035" y="2676"/>
                  </a:lnTo>
                  <a:lnTo>
                    <a:pt x="1036" y="2698"/>
                  </a:lnTo>
                  <a:lnTo>
                    <a:pt x="1149" y="2702"/>
                  </a:lnTo>
                  <a:lnTo>
                    <a:pt x="1153" y="2671"/>
                  </a:lnTo>
                  <a:lnTo>
                    <a:pt x="1160" y="2634"/>
                  </a:lnTo>
                  <a:lnTo>
                    <a:pt x="1165" y="2593"/>
                  </a:lnTo>
                  <a:lnTo>
                    <a:pt x="1171" y="2547"/>
                  </a:lnTo>
                  <a:lnTo>
                    <a:pt x="1175" y="2500"/>
                  </a:lnTo>
                  <a:lnTo>
                    <a:pt x="1176" y="2451"/>
                  </a:lnTo>
                  <a:lnTo>
                    <a:pt x="1178" y="2404"/>
                  </a:lnTo>
                  <a:lnTo>
                    <a:pt x="1175" y="2360"/>
                  </a:lnTo>
                  <a:lnTo>
                    <a:pt x="1169" y="2318"/>
                  </a:lnTo>
                  <a:lnTo>
                    <a:pt x="1160" y="2284"/>
                  </a:lnTo>
                  <a:lnTo>
                    <a:pt x="1147" y="2256"/>
                  </a:lnTo>
                  <a:lnTo>
                    <a:pt x="1131" y="2253"/>
                  </a:lnTo>
                  <a:lnTo>
                    <a:pt x="1115" y="2249"/>
                  </a:lnTo>
                  <a:lnTo>
                    <a:pt x="1096" y="2245"/>
                  </a:lnTo>
                  <a:lnTo>
                    <a:pt x="1073" y="2245"/>
                  </a:lnTo>
                  <a:close/>
                  <a:moveTo>
                    <a:pt x="1398" y="2191"/>
                  </a:moveTo>
                  <a:lnTo>
                    <a:pt x="1371" y="2202"/>
                  </a:lnTo>
                  <a:lnTo>
                    <a:pt x="1342" y="2211"/>
                  </a:lnTo>
                  <a:lnTo>
                    <a:pt x="1313" y="2220"/>
                  </a:lnTo>
                  <a:lnTo>
                    <a:pt x="1285" y="2229"/>
                  </a:lnTo>
                  <a:lnTo>
                    <a:pt x="1260" y="2242"/>
                  </a:lnTo>
                  <a:lnTo>
                    <a:pt x="1240" y="2260"/>
                  </a:lnTo>
                  <a:lnTo>
                    <a:pt x="1235" y="2298"/>
                  </a:lnTo>
                  <a:lnTo>
                    <a:pt x="1236" y="2338"/>
                  </a:lnTo>
                  <a:lnTo>
                    <a:pt x="1242" y="2382"/>
                  </a:lnTo>
                  <a:lnTo>
                    <a:pt x="1253" y="2427"/>
                  </a:lnTo>
                  <a:lnTo>
                    <a:pt x="1267" y="2473"/>
                  </a:lnTo>
                  <a:lnTo>
                    <a:pt x="1285" y="2518"/>
                  </a:lnTo>
                  <a:lnTo>
                    <a:pt x="1302" y="2562"/>
                  </a:lnTo>
                  <a:lnTo>
                    <a:pt x="1322" y="2604"/>
                  </a:lnTo>
                  <a:lnTo>
                    <a:pt x="1338" y="2640"/>
                  </a:lnTo>
                  <a:lnTo>
                    <a:pt x="1355" y="2673"/>
                  </a:lnTo>
                  <a:lnTo>
                    <a:pt x="1367" y="2700"/>
                  </a:lnTo>
                  <a:lnTo>
                    <a:pt x="1467" y="2689"/>
                  </a:lnTo>
                  <a:lnTo>
                    <a:pt x="1469" y="2678"/>
                  </a:lnTo>
                  <a:lnTo>
                    <a:pt x="1471" y="2656"/>
                  </a:lnTo>
                  <a:lnTo>
                    <a:pt x="1471" y="2625"/>
                  </a:lnTo>
                  <a:lnTo>
                    <a:pt x="1473" y="2587"/>
                  </a:lnTo>
                  <a:lnTo>
                    <a:pt x="1473" y="2544"/>
                  </a:lnTo>
                  <a:lnTo>
                    <a:pt x="1473" y="2496"/>
                  </a:lnTo>
                  <a:lnTo>
                    <a:pt x="1471" y="2447"/>
                  </a:lnTo>
                  <a:lnTo>
                    <a:pt x="1471" y="2396"/>
                  </a:lnTo>
                  <a:lnTo>
                    <a:pt x="1469" y="2349"/>
                  </a:lnTo>
                  <a:lnTo>
                    <a:pt x="1465" y="2305"/>
                  </a:lnTo>
                  <a:lnTo>
                    <a:pt x="1462" y="2265"/>
                  </a:lnTo>
                  <a:lnTo>
                    <a:pt x="1458" y="2234"/>
                  </a:lnTo>
                  <a:lnTo>
                    <a:pt x="1453" y="2213"/>
                  </a:lnTo>
                  <a:lnTo>
                    <a:pt x="1447" y="2202"/>
                  </a:lnTo>
                  <a:lnTo>
                    <a:pt x="1435" y="2194"/>
                  </a:lnTo>
                  <a:lnTo>
                    <a:pt x="1418" y="2191"/>
                  </a:lnTo>
                  <a:lnTo>
                    <a:pt x="1398" y="2191"/>
                  </a:lnTo>
                  <a:close/>
                  <a:moveTo>
                    <a:pt x="1282" y="1953"/>
                  </a:moveTo>
                  <a:lnTo>
                    <a:pt x="1231" y="1954"/>
                  </a:lnTo>
                  <a:lnTo>
                    <a:pt x="1205" y="1960"/>
                  </a:lnTo>
                  <a:lnTo>
                    <a:pt x="1176" y="1965"/>
                  </a:lnTo>
                  <a:lnTo>
                    <a:pt x="1147" y="1973"/>
                  </a:lnTo>
                  <a:lnTo>
                    <a:pt x="1118" y="1982"/>
                  </a:lnTo>
                  <a:lnTo>
                    <a:pt x="1089" y="1993"/>
                  </a:lnTo>
                  <a:lnTo>
                    <a:pt x="1064" y="2005"/>
                  </a:lnTo>
                  <a:lnTo>
                    <a:pt x="1040" y="2020"/>
                  </a:lnTo>
                  <a:lnTo>
                    <a:pt x="1020" y="2040"/>
                  </a:lnTo>
                  <a:lnTo>
                    <a:pt x="1005" y="2062"/>
                  </a:lnTo>
                  <a:lnTo>
                    <a:pt x="995" y="2089"/>
                  </a:lnTo>
                  <a:lnTo>
                    <a:pt x="993" y="2120"/>
                  </a:lnTo>
                  <a:lnTo>
                    <a:pt x="1011" y="2144"/>
                  </a:lnTo>
                  <a:lnTo>
                    <a:pt x="1036" y="2162"/>
                  </a:lnTo>
                  <a:lnTo>
                    <a:pt x="1067" y="2174"/>
                  </a:lnTo>
                  <a:lnTo>
                    <a:pt x="1102" y="2184"/>
                  </a:lnTo>
                  <a:lnTo>
                    <a:pt x="1140" y="2189"/>
                  </a:lnTo>
                  <a:lnTo>
                    <a:pt x="1180" y="2189"/>
                  </a:lnTo>
                  <a:lnTo>
                    <a:pt x="1220" y="2187"/>
                  </a:lnTo>
                  <a:lnTo>
                    <a:pt x="1262" y="2182"/>
                  </a:lnTo>
                  <a:lnTo>
                    <a:pt x="1302" y="2174"/>
                  </a:lnTo>
                  <a:lnTo>
                    <a:pt x="1338" y="2165"/>
                  </a:lnTo>
                  <a:lnTo>
                    <a:pt x="1371" y="2153"/>
                  </a:lnTo>
                  <a:lnTo>
                    <a:pt x="1400" y="2140"/>
                  </a:lnTo>
                  <a:lnTo>
                    <a:pt x="1415" y="2133"/>
                  </a:lnTo>
                  <a:lnTo>
                    <a:pt x="1431" y="2122"/>
                  </a:lnTo>
                  <a:lnTo>
                    <a:pt x="1447" y="2111"/>
                  </a:lnTo>
                  <a:lnTo>
                    <a:pt x="1462" y="2096"/>
                  </a:lnTo>
                  <a:lnTo>
                    <a:pt x="1475" y="2080"/>
                  </a:lnTo>
                  <a:lnTo>
                    <a:pt x="1480" y="2064"/>
                  </a:lnTo>
                  <a:lnTo>
                    <a:pt x="1480" y="2045"/>
                  </a:lnTo>
                  <a:lnTo>
                    <a:pt x="1473" y="2024"/>
                  </a:lnTo>
                  <a:lnTo>
                    <a:pt x="1456" y="2002"/>
                  </a:lnTo>
                  <a:lnTo>
                    <a:pt x="1433" y="1982"/>
                  </a:lnTo>
                  <a:lnTo>
                    <a:pt x="1404" y="1969"/>
                  </a:lnTo>
                  <a:lnTo>
                    <a:pt x="1369" y="1958"/>
                  </a:lnTo>
                  <a:lnTo>
                    <a:pt x="1327" y="1953"/>
                  </a:lnTo>
                  <a:lnTo>
                    <a:pt x="1282" y="1953"/>
                  </a:lnTo>
                  <a:close/>
                  <a:moveTo>
                    <a:pt x="1727" y="1634"/>
                  </a:moveTo>
                  <a:lnTo>
                    <a:pt x="1711" y="1642"/>
                  </a:lnTo>
                  <a:lnTo>
                    <a:pt x="1698" y="1654"/>
                  </a:lnTo>
                  <a:lnTo>
                    <a:pt x="1693" y="1669"/>
                  </a:lnTo>
                  <a:lnTo>
                    <a:pt x="1695" y="1685"/>
                  </a:lnTo>
                  <a:lnTo>
                    <a:pt x="1696" y="1702"/>
                  </a:lnTo>
                  <a:lnTo>
                    <a:pt x="1693" y="1722"/>
                  </a:lnTo>
                  <a:lnTo>
                    <a:pt x="1680" y="1747"/>
                  </a:lnTo>
                  <a:lnTo>
                    <a:pt x="1662" y="1774"/>
                  </a:lnTo>
                  <a:lnTo>
                    <a:pt x="1636" y="1802"/>
                  </a:lnTo>
                  <a:lnTo>
                    <a:pt x="1605" y="1829"/>
                  </a:lnTo>
                  <a:lnTo>
                    <a:pt x="1575" y="1853"/>
                  </a:lnTo>
                  <a:lnTo>
                    <a:pt x="1544" y="1869"/>
                  </a:lnTo>
                  <a:lnTo>
                    <a:pt x="1515" y="1880"/>
                  </a:lnTo>
                  <a:lnTo>
                    <a:pt x="1509" y="1891"/>
                  </a:lnTo>
                  <a:lnTo>
                    <a:pt x="1505" y="1900"/>
                  </a:lnTo>
                  <a:lnTo>
                    <a:pt x="1504" y="1909"/>
                  </a:lnTo>
                  <a:lnTo>
                    <a:pt x="1507" y="1922"/>
                  </a:lnTo>
                  <a:lnTo>
                    <a:pt x="1524" y="1949"/>
                  </a:lnTo>
                  <a:lnTo>
                    <a:pt x="1549" y="1971"/>
                  </a:lnTo>
                  <a:lnTo>
                    <a:pt x="1580" y="1985"/>
                  </a:lnTo>
                  <a:lnTo>
                    <a:pt x="1616" y="1989"/>
                  </a:lnTo>
                  <a:lnTo>
                    <a:pt x="1629" y="1971"/>
                  </a:lnTo>
                  <a:lnTo>
                    <a:pt x="1635" y="1953"/>
                  </a:lnTo>
                  <a:lnTo>
                    <a:pt x="1638" y="1933"/>
                  </a:lnTo>
                  <a:lnTo>
                    <a:pt x="1647" y="1911"/>
                  </a:lnTo>
                  <a:lnTo>
                    <a:pt x="1675" y="1876"/>
                  </a:lnTo>
                  <a:lnTo>
                    <a:pt x="1698" y="1844"/>
                  </a:lnTo>
                  <a:lnTo>
                    <a:pt x="1722" y="1811"/>
                  </a:lnTo>
                  <a:lnTo>
                    <a:pt x="1749" y="1776"/>
                  </a:lnTo>
                  <a:lnTo>
                    <a:pt x="1765" y="1764"/>
                  </a:lnTo>
                  <a:lnTo>
                    <a:pt x="1784" y="1754"/>
                  </a:lnTo>
                  <a:lnTo>
                    <a:pt x="1804" y="1747"/>
                  </a:lnTo>
                  <a:lnTo>
                    <a:pt x="1822" y="1738"/>
                  </a:lnTo>
                  <a:lnTo>
                    <a:pt x="1838" y="1725"/>
                  </a:lnTo>
                  <a:lnTo>
                    <a:pt x="1842" y="1707"/>
                  </a:lnTo>
                  <a:lnTo>
                    <a:pt x="1829" y="1684"/>
                  </a:lnTo>
                  <a:lnTo>
                    <a:pt x="1811" y="1665"/>
                  </a:lnTo>
                  <a:lnTo>
                    <a:pt x="1787" y="1649"/>
                  </a:lnTo>
                  <a:lnTo>
                    <a:pt x="1760" y="1638"/>
                  </a:lnTo>
                  <a:lnTo>
                    <a:pt x="1727" y="1634"/>
                  </a:lnTo>
                  <a:close/>
                  <a:moveTo>
                    <a:pt x="1887" y="1344"/>
                  </a:moveTo>
                  <a:lnTo>
                    <a:pt x="1869" y="1358"/>
                  </a:lnTo>
                  <a:lnTo>
                    <a:pt x="1860" y="1373"/>
                  </a:lnTo>
                  <a:lnTo>
                    <a:pt x="1860" y="1387"/>
                  </a:lnTo>
                  <a:lnTo>
                    <a:pt x="1867" y="1405"/>
                  </a:lnTo>
                  <a:lnTo>
                    <a:pt x="1880" y="1424"/>
                  </a:lnTo>
                  <a:lnTo>
                    <a:pt x="1825" y="1549"/>
                  </a:lnTo>
                  <a:lnTo>
                    <a:pt x="1815" y="1558"/>
                  </a:lnTo>
                  <a:lnTo>
                    <a:pt x="1798" y="1565"/>
                  </a:lnTo>
                  <a:lnTo>
                    <a:pt x="1784" y="1573"/>
                  </a:lnTo>
                  <a:lnTo>
                    <a:pt x="1771" y="1584"/>
                  </a:lnTo>
                  <a:lnTo>
                    <a:pt x="1765" y="1594"/>
                  </a:lnTo>
                  <a:lnTo>
                    <a:pt x="1780" y="1609"/>
                  </a:lnTo>
                  <a:lnTo>
                    <a:pt x="1798" y="1622"/>
                  </a:lnTo>
                  <a:lnTo>
                    <a:pt x="1820" y="1633"/>
                  </a:lnTo>
                  <a:lnTo>
                    <a:pt x="1842" y="1642"/>
                  </a:lnTo>
                  <a:lnTo>
                    <a:pt x="1867" y="1644"/>
                  </a:lnTo>
                  <a:lnTo>
                    <a:pt x="1891" y="1638"/>
                  </a:lnTo>
                  <a:lnTo>
                    <a:pt x="1893" y="1636"/>
                  </a:lnTo>
                  <a:lnTo>
                    <a:pt x="1895" y="1634"/>
                  </a:lnTo>
                  <a:lnTo>
                    <a:pt x="1895" y="1634"/>
                  </a:lnTo>
                  <a:lnTo>
                    <a:pt x="1896" y="1634"/>
                  </a:lnTo>
                  <a:lnTo>
                    <a:pt x="1896" y="1634"/>
                  </a:lnTo>
                  <a:lnTo>
                    <a:pt x="1896" y="1633"/>
                  </a:lnTo>
                  <a:lnTo>
                    <a:pt x="1898" y="1629"/>
                  </a:lnTo>
                  <a:lnTo>
                    <a:pt x="1902" y="1613"/>
                  </a:lnTo>
                  <a:lnTo>
                    <a:pt x="1900" y="1598"/>
                  </a:lnTo>
                  <a:lnTo>
                    <a:pt x="1896" y="1585"/>
                  </a:lnTo>
                  <a:lnTo>
                    <a:pt x="1893" y="1571"/>
                  </a:lnTo>
                  <a:lnTo>
                    <a:pt x="1893" y="1556"/>
                  </a:lnTo>
                  <a:lnTo>
                    <a:pt x="1933" y="1462"/>
                  </a:lnTo>
                  <a:lnTo>
                    <a:pt x="1944" y="1449"/>
                  </a:lnTo>
                  <a:lnTo>
                    <a:pt x="1956" y="1440"/>
                  </a:lnTo>
                  <a:lnTo>
                    <a:pt x="1971" y="1433"/>
                  </a:lnTo>
                  <a:lnTo>
                    <a:pt x="1985" y="1425"/>
                  </a:lnTo>
                  <a:lnTo>
                    <a:pt x="1998" y="1414"/>
                  </a:lnTo>
                  <a:lnTo>
                    <a:pt x="2007" y="1400"/>
                  </a:lnTo>
                  <a:lnTo>
                    <a:pt x="2013" y="1387"/>
                  </a:lnTo>
                  <a:lnTo>
                    <a:pt x="1991" y="1371"/>
                  </a:lnTo>
                  <a:lnTo>
                    <a:pt x="1971" y="1360"/>
                  </a:lnTo>
                  <a:lnTo>
                    <a:pt x="1947" y="1351"/>
                  </a:lnTo>
                  <a:lnTo>
                    <a:pt x="1918" y="1345"/>
                  </a:lnTo>
                  <a:lnTo>
                    <a:pt x="1887" y="1344"/>
                  </a:lnTo>
                  <a:close/>
                  <a:moveTo>
                    <a:pt x="1435" y="1336"/>
                  </a:moveTo>
                  <a:lnTo>
                    <a:pt x="1396" y="1353"/>
                  </a:lnTo>
                  <a:lnTo>
                    <a:pt x="1380" y="1365"/>
                  </a:lnTo>
                  <a:lnTo>
                    <a:pt x="1369" y="1384"/>
                  </a:lnTo>
                  <a:lnTo>
                    <a:pt x="1365" y="1407"/>
                  </a:lnTo>
                  <a:lnTo>
                    <a:pt x="1369" y="1434"/>
                  </a:lnTo>
                  <a:lnTo>
                    <a:pt x="1380" y="1484"/>
                  </a:lnTo>
                  <a:lnTo>
                    <a:pt x="1385" y="1527"/>
                  </a:lnTo>
                  <a:lnTo>
                    <a:pt x="1385" y="1567"/>
                  </a:lnTo>
                  <a:lnTo>
                    <a:pt x="1382" y="1605"/>
                  </a:lnTo>
                  <a:lnTo>
                    <a:pt x="1375" y="1644"/>
                  </a:lnTo>
                  <a:lnTo>
                    <a:pt x="1365" y="1680"/>
                  </a:lnTo>
                  <a:lnTo>
                    <a:pt x="1356" y="1720"/>
                  </a:lnTo>
                  <a:lnTo>
                    <a:pt x="1345" y="1762"/>
                  </a:lnTo>
                  <a:lnTo>
                    <a:pt x="1335" y="1805"/>
                  </a:lnTo>
                  <a:lnTo>
                    <a:pt x="1315" y="1818"/>
                  </a:lnTo>
                  <a:lnTo>
                    <a:pt x="1289" y="1784"/>
                  </a:lnTo>
                  <a:lnTo>
                    <a:pt x="1275" y="1747"/>
                  </a:lnTo>
                  <a:lnTo>
                    <a:pt x="1265" y="1709"/>
                  </a:lnTo>
                  <a:lnTo>
                    <a:pt x="1264" y="1669"/>
                  </a:lnTo>
                  <a:lnTo>
                    <a:pt x="1265" y="1627"/>
                  </a:lnTo>
                  <a:lnTo>
                    <a:pt x="1271" y="1585"/>
                  </a:lnTo>
                  <a:lnTo>
                    <a:pt x="1276" y="1544"/>
                  </a:lnTo>
                  <a:lnTo>
                    <a:pt x="1284" y="1504"/>
                  </a:lnTo>
                  <a:lnTo>
                    <a:pt x="1289" y="1465"/>
                  </a:lnTo>
                  <a:lnTo>
                    <a:pt x="1291" y="1427"/>
                  </a:lnTo>
                  <a:lnTo>
                    <a:pt x="1289" y="1393"/>
                  </a:lnTo>
                  <a:lnTo>
                    <a:pt x="1282" y="1360"/>
                  </a:lnTo>
                  <a:lnTo>
                    <a:pt x="1264" y="1351"/>
                  </a:lnTo>
                  <a:lnTo>
                    <a:pt x="1240" y="1345"/>
                  </a:lnTo>
                  <a:lnTo>
                    <a:pt x="1216" y="1344"/>
                  </a:lnTo>
                  <a:lnTo>
                    <a:pt x="1191" y="1347"/>
                  </a:lnTo>
                  <a:lnTo>
                    <a:pt x="1169" y="1356"/>
                  </a:lnTo>
                  <a:lnTo>
                    <a:pt x="1149" y="1371"/>
                  </a:lnTo>
                  <a:lnTo>
                    <a:pt x="1135" y="1391"/>
                  </a:lnTo>
                  <a:lnTo>
                    <a:pt x="1138" y="1418"/>
                  </a:lnTo>
                  <a:lnTo>
                    <a:pt x="1147" y="1440"/>
                  </a:lnTo>
                  <a:lnTo>
                    <a:pt x="1158" y="1454"/>
                  </a:lnTo>
                  <a:lnTo>
                    <a:pt x="1171" y="1469"/>
                  </a:lnTo>
                  <a:lnTo>
                    <a:pt x="1184" y="1484"/>
                  </a:lnTo>
                  <a:lnTo>
                    <a:pt x="1193" y="1502"/>
                  </a:lnTo>
                  <a:lnTo>
                    <a:pt x="1204" y="1534"/>
                  </a:lnTo>
                  <a:lnTo>
                    <a:pt x="1211" y="1574"/>
                  </a:lnTo>
                  <a:lnTo>
                    <a:pt x="1213" y="1616"/>
                  </a:lnTo>
                  <a:lnTo>
                    <a:pt x="1211" y="1660"/>
                  </a:lnTo>
                  <a:lnTo>
                    <a:pt x="1207" y="1704"/>
                  </a:lnTo>
                  <a:lnTo>
                    <a:pt x="1202" y="1744"/>
                  </a:lnTo>
                  <a:lnTo>
                    <a:pt x="1195" y="1780"/>
                  </a:lnTo>
                  <a:lnTo>
                    <a:pt x="1185" y="1809"/>
                  </a:lnTo>
                  <a:lnTo>
                    <a:pt x="1178" y="1813"/>
                  </a:lnTo>
                  <a:lnTo>
                    <a:pt x="1149" y="1791"/>
                  </a:lnTo>
                  <a:lnTo>
                    <a:pt x="1127" y="1764"/>
                  </a:lnTo>
                  <a:lnTo>
                    <a:pt x="1111" y="1734"/>
                  </a:lnTo>
                  <a:lnTo>
                    <a:pt x="1102" y="1700"/>
                  </a:lnTo>
                  <a:lnTo>
                    <a:pt x="1095" y="1665"/>
                  </a:lnTo>
                  <a:lnTo>
                    <a:pt x="1091" y="1627"/>
                  </a:lnTo>
                  <a:lnTo>
                    <a:pt x="1089" y="1587"/>
                  </a:lnTo>
                  <a:lnTo>
                    <a:pt x="1087" y="1547"/>
                  </a:lnTo>
                  <a:lnTo>
                    <a:pt x="1085" y="1507"/>
                  </a:lnTo>
                  <a:lnTo>
                    <a:pt x="1082" y="1467"/>
                  </a:lnTo>
                  <a:lnTo>
                    <a:pt x="1075" y="1427"/>
                  </a:lnTo>
                  <a:lnTo>
                    <a:pt x="1058" y="1420"/>
                  </a:lnTo>
                  <a:lnTo>
                    <a:pt x="1038" y="1416"/>
                  </a:lnTo>
                  <a:lnTo>
                    <a:pt x="1015" y="1420"/>
                  </a:lnTo>
                  <a:lnTo>
                    <a:pt x="991" y="1425"/>
                  </a:lnTo>
                  <a:lnTo>
                    <a:pt x="969" y="1434"/>
                  </a:lnTo>
                  <a:lnTo>
                    <a:pt x="953" y="1444"/>
                  </a:lnTo>
                  <a:lnTo>
                    <a:pt x="947" y="1453"/>
                  </a:lnTo>
                  <a:lnTo>
                    <a:pt x="947" y="1469"/>
                  </a:lnTo>
                  <a:lnTo>
                    <a:pt x="955" y="1491"/>
                  </a:lnTo>
                  <a:lnTo>
                    <a:pt x="965" y="1514"/>
                  </a:lnTo>
                  <a:lnTo>
                    <a:pt x="980" y="1544"/>
                  </a:lnTo>
                  <a:lnTo>
                    <a:pt x="998" y="1573"/>
                  </a:lnTo>
                  <a:lnTo>
                    <a:pt x="1016" y="1605"/>
                  </a:lnTo>
                  <a:lnTo>
                    <a:pt x="1033" y="1638"/>
                  </a:lnTo>
                  <a:lnTo>
                    <a:pt x="1049" y="1673"/>
                  </a:lnTo>
                  <a:lnTo>
                    <a:pt x="1062" y="1705"/>
                  </a:lnTo>
                  <a:lnTo>
                    <a:pt x="1071" y="1738"/>
                  </a:lnTo>
                  <a:lnTo>
                    <a:pt x="1075" y="1769"/>
                  </a:lnTo>
                  <a:lnTo>
                    <a:pt x="1073" y="1796"/>
                  </a:lnTo>
                  <a:lnTo>
                    <a:pt x="1062" y="1822"/>
                  </a:lnTo>
                  <a:lnTo>
                    <a:pt x="1058" y="1825"/>
                  </a:lnTo>
                  <a:lnTo>
                    <a:pt x="1056" y="1827"/>
                  </a:lnTo>
                  <a:lnTo>
                    <a:pt x="1055" y="1829"/>
                  </a:lnTo>
                  <a:lnTo>
                    <a:pt x="1053" y="1829"/>
                  </a:lnTo>
                  <a:lnTo>
                    <a:pt x="1051" y="1831"/>
                  </a:lnTo>
                  <a:lnTo>
                    <a:pt x="1047" y="1831"/>
                  </a:lnTo>
                  <a:lnTo>
                    <a:pt x="1042" y="1833"/>
                  </a:lnTo>
                  <a:lnTo>
                    <a:pt x="1015" y="1814"/>
                  </a:lnTo>
                  <a:lnTo>
                    <a:pt x="995" y="1791"/>
                  </a:lnTo>
                  <a:lnTo>
                    <a:pt x="980" y="1764"/>
                  </a:lnTo>
                  <a:lnTo>
                    <a:pt x="969" y="1733"/>
                  </a:lnTo>
                  <a:lnTo>
                    <a:pt x="960" y="1700"/>
                  </a:lnTo>
                  <a:lnTo>
                    <a:pt x="953" y="1665"/>
                  </a:lnTo>
                  <a:lnTo>
                    <a:pt x="947" y="1631"/>
                  </a:lnTo>
                  <a:lnTo>
                    <a:pt x="940" y="1596"/>
                  </a:lnTo>
                  <a:lnTo>
                    <a:pt x="931" y="1564"/>
                  </a:lnTo>
                  <a:lnTo>
                    <a:pt x="920" y="1533"/>
                  </a:lnTo>
                  <a:lnTo>
                    <a:pt x="904" y="1505"/>
                  </a:lnTo>
                  <a:lnTo>
                    <a:pt x="871" y="1500"/>
                  </a:lnTo>
                  <a:lnTo>
                    <a:pt x="840" y="1502"/>
                  </a:lnTo>
                  <a:lnTo>
                    <a:pt x="807" y="1505"/>
                  </a:lnTo>
                  <a:lnTo>
                    <a:pt x="798" y="1527"/>
                  </a:lnTo>
                  <a:lnTo>
                    <a:pt x="800" y="1549"/>
                  </a:lnTo>
                  <a:lnTo>
                    <a:pt x="807" y="1569"/>
                  </a:lnTo>
                  <a:lnTo>
                    <a:pt x="822" y="1587"/>
                  </a:lnTo>
                  <a:lnTo>
                    <a:pt x="849" y="1618"/>
                  </a:lnTo>
                  <a:lnTo>
                    <a:pt x="876" y="1649"/>
                  </a:lnTo>
                  <a:lnTo>
                    <a:pt x="902" y="1680"/>
                  </a:lnTo>
                  <a:lnTo>
                    <a:pt x="925" y="1716"/>
                  </a:lnTo>
                  <a:lnTo>
                    <a:pt x="945" y="1756"/>
                  </a:lnTo>
                  <a:lnTo>
                    <a:pt x="985" y="1920"/>
                  </a:lnTo>
                  <a:lnTo>
                    <a:pt x="989" y="1925"/>
                  </a:lnTo>
                  <a:lnTo>
                    <a:pt x="995" y="1929"/>
                  </a:lnTo>
                  <a:lnTo>
                    <a:pt x="1000" y="1933"/>
                  </a:lnTo>
                  <a:lnTo>
                    <a:pt x="1005" y="1934"/>
                  </a:lnTo>
                  <a:lnTo>
                    <a:pt x="1013" y="1938"/>
                  </a:lnTo>
                  <a:lnTo>
                    <a:pt x="1064" y="1925"/>
                  </a:lnTo>
                  <a:lnTo>
                    <a:pt x="1115" y="1913"/>
                  </a:lnTo>
                  <a:lnTo>
                    <a:pt x="1169" y="1900"/>
                  </a:lnTo>
                  <a:lnTo>
                    <a:pt x="1216" y="1894"/>
                  </a:lnTo>
                  <a:lnTo>
                    <a:pt x="1267" y="1893"/>
                  </a:lnTo>
                  <a:lnTo>
                    <a:pt x="1316" y="1891"/>
                  </a:lnTo>
                  <a:lnTo>
                    <a:pt x="1365" y="1889"/>
                  </a:lnTo>
                  <a:lnTo>
                    <a:pt x="1409" y="1884"/>
                  </a:lnTo>
                  <a:lnTo>
                    <a:pt x="1451" y="1874"/>
                  </a:lnTo>
                  <a:lnTo>
                    <a:pt x="1453" y="1836"/>
                  </a:lnTo>
                  <a:lnTo>
                    <a:pt x="1451" y="1796"/>
                  </a:lnTo>
                  <a:lnTo>
                    <a:pt x="1444" y="1754"/>
                  </a:lnTo>
                  <a:lnTo>
                    <a:pt x="1438" y="1709"/>
                  </a:lnTo>
                  <a:lnTo>
                    <a:pt x="1438" y="1662"/>
                  </a:lnTo>
                  <a:lnTo>
                    <a:pt x="1444" y="1611"/>
                  </a:lnTo>
                  <a:lnTo>
                    <a:pt x="1453" y="1582"/>
                  </a:lnTo>
                  <a:lnTo>
                    <a:pt x="1465" y="1551"/>
                  </a:lnTo>
                  <a:lnTo>
                    <a:pt x="1480" y="1520"/>
                  </a:lnTo>
                  <a:lnTo>
                    <a:pt x="1495" y="1487"/>
                  </a:lnTo>
                  <a:lnTo>
                    <a:pt x="1507" y="1456"/>
                  </a:lnTo>
                  <a:lnTo>
                    <a:pt x="1516" y="1424"/>
                  </a:lnTo>
                  <a:lnTo>
                    <a:pt x="1522" y="1393"/>
                  </a:lnTo>
                  <a:lnTo>
                    <a:pt x="1518" y="1364"/>
                  </a:lnTo>
                  <a:lnTo>
                    <a:pt x="1505" y="1344"/>
                  </a:lnTo>
                  <a:lnTo>
                    <a:pt x="1435" y="1336"/>
                  </a:lnTo>
                  <a:close/>
                  <a:moveTo>
                    <a:pt x="695" y="1220"/>
                  </a:moveTo>
                  <a:lnTo>
                    <a:pt x="675" y="1233"/>
                  </a:lnTo>
                  <a:lnTo>
                    <a:pt x="655" y="1244"/>
                  </a:lnTo>
                  <a:lnTo>
                    <a:pt x="638" y="1256"/>
                  </a:lnTo>
                  <a:lnTo>
                    <a:pt x="622" y="1271"/>
                  </a:lnTo>
                  <a:lnTo>
                    <a:pt x="611" y="1293"/>
                  </a:lnTo>
                  <a:lnTo>
                    <a:pt x="689" y="1353"/>
                  </a:lnTo>
                  <a:lnTo>
                    <a:pt x="745" y="1420"/>
                  </a:lnTo>
                  <a:lnTo>
                    <a:pt x="740" y="1478"/>
                  </a:lnTo>
                  <a:lnTo>
                    <a:pt x="762" y="1485"/>
                  </a:lnTo>
                  <a:lnTo>
                    <a:pt x="785" y="1484"/>
                  </a:lnTo>
                  <a:lnTo>
                    <a:pt x="807" y="1474"/>
                  </a:lnTo>
                  <a:lnTo>
                    <a:pt x="827" y="1462"/>
                  </a:lnTo>
                  <a:lnTo>
                    <a:pt x="844" y="1444"/>
                  </a:lnTo>
                  <a:lnTo>
                    <a:pt x="856" y="1427"/>
                  </a:lnTo>
                  <a:lnTo>
                    <a:pt x="844" y="1413"/>
                  </a:lnTo>
                  <a:lnTo>
                    <a:pt x="831" y="1405"/>
                  </a:lnTo>
                  <a:lnTo>
                    <a:pt x="816" y="1398"/>
                  </a:lnTo>
                  <a:lnTo>
                    <a:pt x="800" y="1393"/>
                  </a:lnTo>
                  <a:lnTo>
                    <a:pt x="784" y="1384"/>
                  </a:lnTo>
                  <a:lnTo>
                    <a:pt x="765" y="1365"/>
                  </a:lnTo>
                  <a:lnTo>
                    <a:pt x="751" y="1342"/>
                  </a:lnTo>
                  <a:lnTo>
                    <a:pt x="742" y="1316"/>
                  </a:lnTo>
                  <a:lnTo>
                    <a:pt x="736" y="1287"/>
                  </a:lnTo>
                  <a:lnTo>
                    <a:pt x="731" y="1258"/>
                  </a:lnTo>
                  <a:lnTo>
                    <a:pt x="725" y="1233"/>
                  </a:lnTo>
                  <a:lnTo>
                    <a:pt x="695" y="1220"/>
                  </a:lnTo>
                  <a:close/>
                  <a:moveTo>
                    <a:pt x="1940" y="1136"/>
                  </a:moveTo>
                  <a:lnTo>
                    <a:pt x="1925" y="1156"/>
                  </a:lnTo>
                  <a:lnTo>
                    <a:pt x="1915" y="1184"/>
                  </a:lnTo>
                  <a:lnTo>
                    <a:pt x="1909" y="1214"/>
                  </a:lnTo>
                  <a:lnTo>
                    <a:pt x="1905" y="1244"/>
                  </a:lnTo>
                  <a:lnTo>
                    <a:pt x="1904" y="1274"/>
                  </a:lnTo>
                  <a:lnTo>
                    <a:pt x="1905" y="1300"/>
                  </a:lnTo>
                  <a:lnTo>
                    <a:pt x="1925" y="1316"/>
                  </a:lnTo>
                  <a:lnTo>
                    <a:pt x="1964" y="1316"/>
                  </a:lnTo>
                  <a:lnTo>
                    <a:pt x="1978" y="1304"/>
                  </a:lnTo>
                  <a:lnTo>
                    <a:pt x="1987" y="1285"/>
                  </a:lnTo>
                  <a:lnTo>
                    <a:pt x="1991" y="1265"/>
                  </a:lnTo>
                  <a:lnTo>
                    <a:pt x="1991" y="1242"/>
                  </a:lnTo>
                  <a:lnTo>
                    <a:pt x="1987" y="1218"/>
                  </a:lnTo>
                  <a:lnTo>
                    <a:pt x="1984" y="1194"/>
                  </a:lnTo>
                  <a:lnTo>
                    <a:pt x="1978" y="1173"/>
                  </a:lnTo>
                  <a:lnTo>
                    <a:pt x="1973" y="1153"/>
                  </a:lnTo>
                  <a:lnTo>
                    <a:pt x="1940" y="1136"/>
                  </a:lnTo>
                  <a:close/>
                  <a:moveTo>
                    <a:pt x="887" y="1062"/>
                  </a:moveTo>
                  <a:lnTo>
                    <a:pt x="865" y="1078"/>
                  </a:lnTo>
                  <a:lnTo>
                    <a:pt x="853" y="1094"/>
                  </a:lnTo>
                  <a:lnTo>
                    <a:pt x="847" y="1109"/>
                  </a:lnTo>
                  <a:lnTo>
                    <a:pt x="849" y="1122"/>
                  </a:lnTo>
                  <a:lnTo>
                    <a:pt x="856" y="1136"/>
                  </a:lnTo>
                  <a:lnTo>
                    <a:pt x="865" y="1151"/>
                  </a:lnTo>
                  <a:lnTo>
                    <a:pt x="878" y="1165"/>
                  </a:lnTo>
                  <a:lnTo>
                    <a:pt x="893" y="1182"/>
                  </a:lnTo>
                  <a:lnTo>
                    <a:pt x="905" y="1200"/>
                  </a:lnTo>
                  <a:lnTo>
                    <a:pt x="916" y="1220"/>
                  </a:lnTo>
                  <a:lnTo>
                    <a:pt x="925" y="1240"/>
                  </a:lnTo>
                  <a:lnTo>
                    <a:pt x="927" y="1267"/>
                  </a:lnTo>
                  <a:lnTo>
                    <a:pt x="925" y="1293"/>
                  </a:lnTo>
                  <a:lnTo>
                    <a:pt x="920" y="1316"/>
                  </a:lnTo>
                  <a:lnTo>
                    <a:pt x="916" y="1338"/>
                  </a:lnTo>
                  <a:lnTo>
                    <a:pt x="916" y="1358"/>
                  </a:lnTo>
                  <a:lnTo>
                    <a:pt x="922" y="1376"/>
                  </a:lnTo>
                  <a:lnTo>
                    <a:pt x="925" y="1380"/>
                  </a:lnTo>
                  <a:lnTo>
                    <a:pt x="929" y="1384"/>
                  </a:lnTo>
                  <a:lnTo>
                    <a:pt x="933" y="1387"/>
                  </a:lnTo>
                  <a:lnTo>
                    <a:pt x="936" y="1389"/>
                  </a:lnTo>
                  <a:lnTo>
                    <a:pt x="940" y="1389"/>
                  </a:lnTo>
                  <a:lnTo>
                    <a:pt x="947" y="1391"/>
                  </a:lnTo>
                  <a:lnTo>
                    <a:pt x="971" y="1393"/>
                  </a:lnTo>
                  <a:lnTo>
                    <a:pt x="993" y="1387"/>
                  </a:lnTo>
                  <a:lnTo>
                    <a:pt x="1011" y="1374"/>
                  </a:lnTo>
                  <a:lnTo>
                    <a:pt x="1025" y="1358"/>
                  </a:lnTo>
                  <a:lnTo>
                    <a:pt x="1036" y="1340"/>
                  </a:lnTo>
                  <a:lnTo>
                    <a:pt x="1020" y="1318"/>
                  </a:lnTo>
                  <a:lnTo>
                    <a:pt x="1005" y="1300"/>
                  </a:lnTo>
                  <a:lnTo>
                    <a:pt x="989" y="1282"/>
                  </a:lnTo>
                  <a:lnTo>
                    <a:pt x="976" y="1260"/>
                  </a:lnTo>
                  <a:lnTo>
                    <a:pt x="964" y="1236"/>
                  </a:lnTo>
                  <a:lnTo>
                    <a:pt x="955" y="1204"/>
                  </a:lnTo>
                  <a:lnTo>
                    <a:pt x="951" y="1180"/>
                  </a:lnTo>
                  <a:lnTo>
                    <a:pt x="955" y="1158"/>
                  </a:lnTo>
                  <a:lnTo>
                    <a:pt x="958" y="1140"/>
                  </a:lnTo>
                  <a:lnTo>
                    <a:pt x="964" y="1122"/>
                  </a:lnTo>
                  <a:lnTo>
                    <a:pt x="965" y="1105"/>
                  </a:lnTo>
                  <a:lnTo>
                    <a:pt x="960" y="1087"/>
                  </a:lnTo>
                  <a:lnTo>
                    <a:pt x="949" y="1074"/>
                  </a:lnTo>
                  <a:lnTo>
                    <a:pt x="933" y="1065"/>
                  </a:lnTo>
                  <a:lnTo>
                    <a:pt x="913" y="1064"/>
                  </a:lnTo>
                  <a:lnTo>
                    <a:pt x="887" y="1062"/>
                  </a:lnTo>
                  <a:close/>
                  <a:moveTo>
                    <a:pt x="560" y="1009"/>
                  </a:moveTo>
                  <a:lnTo>
                    <a:pt x="544" y="1018"/>
                  </a:lnTo>
                  <a:lnTo>
                    <a:pt x="529" y="1027"/>
                  </a:lnTo>
                  <a:lnTo>
                    <a:pt x="516" y="1036"/>
                  </a:lnTo>
                  <a:lnTo>
                    <a:pt x="505" y="1051"/>
                  </a:lnTo>
                  <a:lnTo>
                    <a:pt x="591" y="1156"/>
                  </a:lnTo>
                  <a:lnTo>
                    <a:pt x="593" y="1171"/>
                  </a:lnTo>
                  <a:lnTo>
                    <a:pt x="593" y="1184"/>
                  </a:lnTo>
                  <a:lnTo>
                    <a:pt x="591" y="1196"/>
                  </a:lnTo>
                  <a:lnTo>
                    <a:pt x="589" y="1207"/>
                  </a:lnTo>
                  <a:lnTo>
                    <a:pt x="593" y="1220"/>
                  </a:lnTo>
                  <a:lnTo>
                    <a:pt x="656" y="1204"/>
                  </a:lnTo>
                  <a:lnTo>
                    <a:pt x="673" y="1173"/>
                  </a:lnTo>
                  <a:lnTo>
                    <a:pt x="647" y="1154"/>
                  </a:lnTo>
                  <a:lnTo>
                    <a:pt x="627" y="1136"/>
                  </a:lnTo>
                  <a:lnTo>
                    <a:pt x="615" y="1114"/>
                  </a:lnTo>
                  <a:lnTo>
                    <a:pt x="605" y="1091"/>
                  </a:lnTo>
                  <a:lnTo>
                    <a:pt x="600" y="1060"/>
                  </a:lnTo>
                  <a:lnTo>
                    <a:pt x="598" y="1022"/>
                  </a:lnTo>
                  <a:lnTo>
                    <a:pt x="585" y="1014"/>
                  </a:lnTo>
                  <a:lnTo>
                    <a:pt x="560" y="1009"/>
                  </a:lnTo>
                  <a:close/>
                  <a:moveTo>
                    <a:pt x="1445" y="969"/>
                  </a:moveTo>
                  <a:lnTo>
                    <a:pt x="1429" y="976"/>
                  </a:lnTo>
                  <a:lnTo>
                    <a:pt x="1416" y="980"/>
                  </a:lnTo>
                  <a:lnTo>
                    <a:pt x="1416" y="1016"/>
                  </a:lnTo>
                  <a:lnTo>
                    <a:pt x="1420" y="1045"/>
                  </a:lnTo>
                  <a:lnTo>
                    <a:pt x="1424" y="1073"/>
                  </a:lnTo>
                  <a:lnTo>
                    <a:pt x="1427" y="1096"/>
                  </a:lnTo>
                  <a:lnTo>
                    <a:pt x="1429" y="1118"/>
                  </a:lnTo>
                  <a:lnTo>
                    <a:pt x="1429" y="1142"/>
                  </a:lnTo>
                  <a:lnTo>
                    <a:pt x="1425" y="1165"/>
                  </a:lnTo>
                  <a:lnTo>
                    <a:pt x="1418" y="1191"/>
                  </a:lnTo>
                  <a:lnTo>
                    <a:pt x="1405" y="1220"/>
                  </a:lnTo>
                  <a:lnTo>
                    <a:pt x="1387" y="1253"/>
                  </a:lnTo>
                  <a:lnTo>
                    <a:pt x="1387" y="1276"/>
                  </a:lnTo>
                  <a:lnTo>
                    <a:pt x="1398" y="1285"/>
                  </a:lnTo>
                  <a:lnTo>
                    <a:pt x="1415" y="1294"/>
                  </a:lnTo>
                  <a:lnTo>
                    <a:pt x="1435" y="1302"/>
                  </a:lnTo>
                  <a:lnTo>
                    <a:pt x="1458" y="1305"/>
                  </a:lnTo>
                  <a:lnTo>
                    <a:pt x="1482" y="1309"/>
                  </a:lnTo>
                  <a:lnTo>
                    <a:pt x="1504" y="1309"/>
                  </a:lnTo>
                  <a:lnTo>
                    <a:pt x="1520" y="1305"/>
                  </a:lnTo>
                  <a:lnTo>
                    <a:pt x="1533" y="1296"/>
                  </a:lnTo>
                  <a:lnTo>
                    <a:pt x="1536" y="1282"/>
                  </a:lnTo>
                  <a:lnTo>
                    <a:pt x="1535" y="1265"/>
                  </a:lnTo>
                  <a:lnTo>
                    <a:pt x="1527" y="1249"/>
                  </a:lnTo>
                  <a:lnTo>
                    <a:pt x="1518" y="1231"/>
                  </a:lnTo>
                  <a:lnTo>
                    <a:pt x="1509" y="1213"/>
                  </a:lnTo>
                  <a:lnTo>
                    <a:pt x="1502" y="1196"/>
                  </a:lnTo>
                  <a:lnTo>
                    <a:pt x="1498" y="1180"/>
                  </a:lnTo>
                  <a:lnTo>
                    <a:pt x="1502" y="1160"/>
                  </a:lnTo>
                  <a:lnTo>
                    <a:pt x="1509" y="1136"/>
                  </a:lnTo>
                  <a:lnTo>
                    <a:pt x="1518" y="1111"/>
                  </a:lnTo>
                  <a:lnTo>
                    <a:pt x="1527" y="1087"/>
                  </a:lnTo>
                  <a:lnTo>
                    <a:pt x="1536" y="1062"/>
                  </a:lnTo>
                  <a:lnTo>
                    <a:pt x="1545" y="1040"/>
                  </a:lnTo>
                  <a:lnTo>
                    <a:pt x="1553" y="1022"/>
                  </a:lnTo>
                  <a:lnTo>
                    <a:pt x="1556" y="1009"/>
                  </a:lnTo>
                  <a:lnTo>
                    <a:pt x="1556" y="1002"/>
                  </a:lnTo>
                  <a:lnTo>
                    <a:pt x="1544" y="987"/>
                  </a:lnTo>
                  <a:lnTo>
                    <a:pt x="1524" y="978"/>
                  </a:lnTo>
                  <a:lnTo>
                    <a:pt x="1498" y="973"/>
                  </a:lnTo>
                  <a:lnTo>
                    <a:pt x="1471" y="971"/>
                  </a:lnTo>
                  <a:lnTo>
                    <a:pt x="1445" y="969"/>
                  </a:lnTo>
                  <a:close/>
                  <a:moveTo>
                    <a:pt x="1178" y="964"/>
                  </a:moveTo>
                  <a:lnTo>
                    <a:pt x="1127" y="976"/>
                  </a:lnTo>
                  <a:lnTo>
                    <a:pt x="1122" y="993"/>
                  </a:lnTo>
                  <a:lnTo>
                    <a:pt x="1122" y="1014"/>
                  </a:lnTo>
                  <a:lnTo>
                    <a:pt x="1125" y="1040"/>
                  </a:lnTo>
                  <a:lnTo>
                    <a:pt x="1133" y="1067"/>
                  </a:lnTo>
                  <a:lnTo>
                    <a:pt x="1142" y="1094"/>
                  </a:lnTo>
                  <a:lnTo>
                    <a:pt x="1149" y="1124"/>
                  </a:lnTo>
                  <a:lnTo>
                    <a:pt x="1156" y="1151"/>
                  </a:lnTo>
                  <a:lnTo>
                    <a:pt x="1162" y="1178"/>
                  </a:lnTo>
                  <a:lnTo>
                    <a:pt x="1162" y="1200"/>
                  </a:lnTo>
                  <a:lnTo>
                    <a:pt x="1160" y="1216"/>
                  </a:lnTo>
                  <a:lnTo>
                    <a:pt x="1153" y="1229"/>
                  </a:lnTo>
                  <a:lnTo>
                    <a:pt x="1144" y="1240"/>
                  </a:lnTo>
                  <a:lnTo>
                    <a:pt x="1135" y="1251"/>
                  </a:lnTo>
                  <a:lnTo>
                    <a:pt x="1127" y="1264"/>
                  </a:lnTo>
                  <a:lnTo>
                    <a:pt x="1125" y="1284"/>
                  </a:lnTo>
                  <a:lnTo>
                    <a:pt x="1144" y="1293"/>
                  </a:lnTo>
                  <a:lnTo>
                    <a:pt x="1165" y="1298"/>
                  </a:lnTo>
                  <a:lnTo>
                    <a:pt x="1191" y="1302"/>
                  </a:lnTo>
                  <a:lnTo>
                    <a:pt x="1216" y="1304"/>
                  </a:lnTo>
                  <a:lnTo>
                    <a:pt x="1240" y="1300"/>
                  </a:lnTo>
                  <a:lnTo>
                    <a:pt x="1260" y="1293"/>
                  </a:lnTo>
                  <a:lnTo>
                    <a:pt x="1273" y="1284"/>
                  </a:lnTo>
                  <a:lnTo>
                    <a:pt x="1269" y="1260"/>
                  </a:lnTo>
                  <a:lnTo>
                    <a:pt x="1262" y="1242"/>
                  </a:lnTo>
                  <a:lnTo>
                    <a:pt x="1253" y="1224"/>
                  </a:lnTo>
                  <a:lnTo>
                    <a:pt x="1242" y="1207"/>
                  </a:lnTo>
                  <a:lnTo>
                    <a:pt x="1233" y="1189"/>
                  </a:lnTo>
                  <a:lnTo>
                    <a:pt x="1227" y="1167"/>
                  </a:lnTo>
                  <a:lnTo>
                    <a:pt x="1222" y="1136"/>
                  </a:lnTo>
                  <a:lnTo>
                    <a:pt x="1224" y="1107"/>
                  </a:lnTo>
                  <a:lnTo>
                    <a:pt x="1229" y="1082"/>
                  </a:lnTo>
                  <a:lnTo>
                    <a:pt x="1238" y="1058"/>
                  </a:lnTo>
                  <a:lnTo>
                    <a:pt x="1247" y="1036"/>
                  </a:lnTo>
                  <a:lnTo>
                    <a:pt x="1258" y="1014"/>
                  </a:lnTo>
                  <a:lnTo>
                    <a:pt x="1265" y="993"/>
                  </a:lnTo>
                  <a:lnTo>
                    <a:pt x="1260" y="985"/>
                  </a:lnTo>
                  <a:lnTo>
                    <a:pt x="1178" y="964"/>
                  </a:lnTo>
                  <a:close/>
                  <a:moveTo>
                    <a:pt x="493" y="804"/>
                  </a:moveTo>
                  <a:lnTo>
                    <a:pt x="480" y="820"/>
                  </a:lnTo>
                  <a:lnTo>
                    <a:pt x="491" y="902"/>
                  </a:lnTo>
                  <a:lnTo>
                    <a:pt x="489" y="916"/>
                  </a:lnTo>
                  <a:lnTo>
                    <a:pt x="484" y="927"/>
                  </a:lnTo>
                  <a:lnTo>
                    <a:pt x="480" y="940"/>
                  </a:lnTo>
                  <a:lnTo>
                    <a:pt x="480" y="956"/>
                  </a:lnTo>
                  <a:lnTo>
                    <a:pt x="507" y="967"/>
                  </a:lnTo>
                  <a:lnTo>
                    <a:pt x="533" y="969"/>
                  </a:lnTo>
                  <a:lnTo>
                    <a:pt x="564" y="964"/>
                  </a:lnTo>
                  <a:lnTo>
                    <a:pt x="575" y="947"/>
                  </a:lnTo>
                  <a:lnTo>
                    <a:pt x="569" y="934"/>
                  </a:lnTo>
                  <a:lnTo>
                    <a:pt x="562" y="925"/>
                  </a:lnTo>
                  <a:lnTo>
                    <a:pt x="555" y="918"/>
                  </a:lnTo>
                  <a:lnTo>
                    <a:pt x="545" y="911"/>
                  </a:lnTo>
                  <a:lnTo>
                    <a:pt x="540" y="902"/>
                  </a:lnTo>
                  <a:lnTo>
                    <a:pt x="527" y="811"/>
                  </a:lnTo>
                  <a:lnTo>
                    <a:pt x="518" y="807"/>
                  </a:lnTo>
                  <a:lnTo>
                    <a:pt x="507" y="804"/>
                  </a:lnTo>
                  <a:lnTo>
                    <a:pt x="493" y="804"/>
                  </a:lnTo>
                  <a:close/>
                  <a:moveTo>
                    <a:pt x="822" y="798"/>
                  </a:moveTo>
                  <a:lnTo>
                    <a:pt x="765" y="814"/>
                  </a:lnTo>
                  <a:lnTo>
                    <a:pt x="758" y="820"/>
                  </a:lnTo>
                  <a:lnTo>
                    <a:pt x="764" y="847"/>
                  </a:lnTo>
                  <a:lnTo>
                    <a:pt x="773" y="871"/>
                  </a:lnTo>
                  <a:lnTo>
                    <a:pt x="782" y="894"/>
                  </a:lnTo>
                  <a:lnTo>
                    <a:pt x="791" y="916"/>
                  </a:lnTo>
                  <a:lnTo>
                    <a:pt x="798" y="938"/>
                  </a:lnTo>
                  <a:lnTo>
                    <a:pt x="804" y="962"/>
                  </a:lnTo>
                  <a:lnTo>
                    <a:pt x="804" y="987"/>
                  </a:lnTo>
                  <a:lnTo>
                    <a:pt x="796" y="1018"/>
                  </a:lnTo>
                  <a:lnTo>
                    <a:pt x="796" y="1022"/>
                  </a:lnTo>
                  <a:lnTo>
                    <a:pt x="824" y="1029"/>
                  </a:lnTo>
                  <a:lnTo>
                    <a:pt x="849" y="1025"/>
                  </a:lnTo>
                  <a:lnTo>
                    <a:pt x="875" y="1016"/>
                  </a:lnTo>
                  <a:lnTo>
                    <a:pt x="895" y="1005"/>
                  </a:lnTo>
                  <a:lnTo>
                    <a:pt x="895" y="998"/>
                  </a:lnTo>
                  <a:lnTo>
                    <a:pt x="876" y="971"/>
                  </a:lnTo>
                  <a:lnTo>
                    <a:pt x="864" y="949"/>
                  </a:lnTo>
                  <a:lnTo>
                    <a:pt x="855" y="927"/>
                  </a:lnTo>
                  <a:lnTo>
                    <a:pt x="851" y="905"/>
                  </a:lnTo>
                  <a:lnTo>
                    <a:pt x="851" y="880"/>
                  </a:lnTo>
                  <a:lnTo>
                    <a:pt x="851" y="849"/>
                  </a:lnTo>
                  <a:lnTo>
                    <a:pt x="853" y="811"/>
                  </a:lnTo>
                  <a:lnTo>
                    <a:pt x="822" y="798"/>
                  </a:lnTo>
                  <a:close/>
                  <a:moveTo>
                    <a:pt x="1515" y="644"/>
                  </a:moveTo>
                  <a:lnTo>
                    <a:pt x="1480" y="651"/>
                  </a:lnTo>
                  <a:lnTo>
                    <a:pt x="1475" y="669"/>
                  </a:lnTo>
                  <a:lnTo>
                    <a:pt x="1475" y="682"/>
                  </a:lnTo>
                  <a:lnTo>
                    <a:pt x="1478" y="696"/>
                  </a:lnTo>
                  <a:lnTo>
                    <a:pt x="1484" y="711"/>
                  </a:lnTo>
                  <a:lnTo>
                    <a:pt x="1491" y="751"/>
                  </a:lnTo>
                  <a:lnTo>
                    <a:pt x="1491" y="787"/>
                  </a:lnTo>
                  <a:lnTo>
                    <a:pt x="1485" y="822"/>
                  </a:lnTo>
                  <a:lnTo>
                    <a:pt x="1476" y="853"/>
                  </a:lnTo>
                  <a:lnTo>
                    <a:pt x="1462" y="880"/>
                  </a:lnTo>
                  <a:lnTo>
                    <a:pt x="1445" y="907"/>
                  </a:lnTo>
                  <a:lnTo>
                    <a:pt x="1445" y="927"/>
                  </a:lnTo>
                  <a:lnTo>
                    <a:pt x="1465" y="936"/>
                  </a:lnTo>
                  <a:lnTo>
                    <a:pt x="1489" y="942"/>
                  </a:lnTo>
                  <a:lnTo>
                    <a:pt x="1515" y="944"/>
                  </a:lnTo>
                  <a:lnTo>
                    <a:pt x="1540" y="940"/>
                  </a:lnTo>
                  <a:lnTo>
                    <a:pt x="1562" y="927"/>
                  </a:lnTo>
                  <a:lnTo>
                    <a:pt x="1533" y="840"/>
                  </a:lnTo>
                  <a:lnTo>
                    <a:pt x="1533" y="809"/>
                  </a:lnTo>
                  <a:lnTo>
                    <a:pt x="1538" y="778"/>
                  </a:lnTo>
                  <a:lnTo>
                    <a:pt x="1551" y="751"/>
                  </a:lnTo>
                  <a:lnTo>
                    <a:pt x="1564" y="724"/>
                  </a:lnTo>
                  <a:lnTo>
                    <a:pt x="1576" y="696"/>
                  </a:lnTo>
                  <a:lnTo>
                    <a:pt x="1587" y="673"/>
                  </a:lnTo>
                  <a:lnTo>
                    <a:pt x="1580" y="656"/>
                  </a:lnTo>
                  <a:lnTo>
                    <a:pt x="1515" y="644"/>
                  </a:lnTo>
                  <a:close/>
                  <a:moveTo>
                    <a:pt x="1107" y="622"/>
                  </a:moveTo>
                  <a:lnTo>
                    <a:pt x="1091" y="625"/>
                  </a:lnTo>
                  <a:lnTo>
                    <a:pt x="1064" y="656"/>
                  </a:lnTo>
                  <a:lnTo>
                    <a:pt x="1125" y="814"/>
                  </a:lnTo>
                  <a:lnTo>
                    <a:pt x="1129" y="840"/>
                  </a:lnTo>
                  <a:lnTo>
                    <a:pt x="1127" y="860"/>
                  </a:lnTo>
                  <a:lnTo>
                    <a:pt x="1122" y="874"/>
                  </a:lnTo>
                  <a:lnTo>
                    <a:pt x="1118" y="891"/>
                  </a:lnTo>
                  <a:lnTo>
                    <a:pt x="1116" y="907"/>
                  </a:lnTo>
                  <a:lnTo>
                    <a:pt x="1118" y="927"/>
                  </a:lnTo>
                  <a:lnTo>
                    <a:pt x="1142" y="927"/>
                  </a:lnTo>
                  <a:lnTo>
                    <a:pt x="1162" y="924"/>
                  </a:lnTo>
                  <a:lnTo>
                    <a:pt x="1180" y="920"/>
                  </a:lnTo>
                  <a:lnTo>
                    <a:pt x="1196" y="913"/>
                  </a:lnTo>
                  <a:lnTo>
                    <a:pt x="1218" y="907"/>
                  </a:lnTo>
                  <a:lnTo>
                    <a:pt x="1222" y="898"/>
                  </a:lnTo>
                  <a:lnTo>
                    <a:pt x="1225" y="887"/>
                  </a:lnTo>
                  <a:lnTo>
                    <a:pt x="1225" y="873"/>
                  </a:lnTo>
                  <a:lnTo>
                    <a:pt x="1202" y="842"/>
                  </a:lnTo>
                  <a:lnTo>
                    <a:pt x="1185" y="813"/>
                  </a:lnTo>
                  <a:lnTo>
                    <a:pt x="1175" y="784"/>
                  </a:lnTo>
                  <a:lnTo>
                    <a:pt x="1169" y="754"/>
                  </a:lnTo>
                  <a:lnTo>
                    <a:pt x="1169" y="722"/>
                  </a:lnTo>
                  <a:lnTo>
                    <a:pt x="1173" y="685"/>
                  </a:lnTo>
                  <a:lnTo>
                    <a:pt x="1182" y="644"/>
                  </a:lnTo>
                  <a:lnTo>
                    <a:pt x="1160" y="625"/>
                  </a:lnTo>
                  <a:lnTo>
                    <a:pt x="1107" y="622"/>
                  </a:lnTo>
                  <a:close/>
                  <a:moveTo>
                    <a:pt x="762" y="596"/>
                  </a:moveTo>
                  <a:lnTo>
                    <a:pt x="751" y="611"/>
                  </a:lnTo>
                  <a:lnTo>
                    <a:pt x="744" y="633"/>
                  </a:lnTo>
                  <a:lnTo>
                    <a:pt x="738" y="658"/>
                  </a:lnTo>
                  <a:lnTo>
                    <a:pt x="735" y="689"/>
                  </a:lnTo>
                  <a:lnTo>
                    <a:pt x="733" y="718"/>
                  </a:lnTo>
                  <a:lnTo>
                    <a:pt x="735" y="744"/>
                  </a:lnTo>
                  <a:lnTo>
                    <a:pt x="738" y="765"/>
                  </a:lnTo>
                  <a:lnTo>
                    <a:pt x="767" y="769"/>
                  </a:lnTo>
                  <a:lnTo>
                    <a:pt x="793" y="769"/>
                  </a:lnTo>
                  <a:lnTo>
                    <a:pt x="822" y="765"/>
                  </a:lnTo>
                  <a:lnTo>
                    <a:pt x="831" y="753"/>
                  </a:lnTo>
                  <a:lnTo>
                    <a:pt x="825" y="734"/>
                  </a:lnTo>
                  <a:lnTo>
                    <a:pt x="818" y="724"/>
                  </a:lnTo>
                  <a:lnTo>
                    <a:pt x="809" y="716"/>
                  </a:lnTo>
                  <a:lnTo>
                    <a:pt x="802" y="709"/>
                  </a:lnTo>
                  <a:lnTo>
                    <a:pt x="795" y="698"/>
                  </a:lnTo>
                  <a:lnTo>
                    <a:pt x="789" y="680"/>
                  </a:lnTo>
                  <a:lnTo>
                    <a:pt x="791" y="664"/>
                  </a:lnTo>
                  <a:lnTo>
                    <a:pt x="791" y="647"/>
                  </a:lnTo>
                  <a:lnTo>
                    <a:pt x="791" y="631"/>
                  </a:lnTo>
                  <a:lnTo>
                    <a:pt x="784" y="613"/>
                  </a:lnTo>
                  <a:lnTo>
                    <a:pt x="780" y="609"/>
                  </a:lnTo>
                  <a:lnTo>
                    <a:pt x="778" y="605"/>
                  </a:lnTo>
                  <a:lnTo>
                    <a:pt x="775" y="604"/>
                  </a:lnTo>
                  <a:lnTo>
                    <a:pt x="771" y="600"/>
                  </a:lnTo>
                  <a:lnTo>
                    <a:pt x="767" y="598"/>
                  </a:lnTo>
                  <a:lnTo>
                    <a:pt x="762" y="596"/>
                  </a:lnTo>
                  <a:close/>
                  <a:moveTo>
                    <a:pt x="1535" y="433"/>
                  </a:moveTo>
                  <a:lnTo>
                    <a:pt x="1524" y="447"/>
                  </a:lnTo>
                  <a:lnTo>
                    <a:pt x="1520" y="462"/>
                  </a:lnTo>
                  <a:lnTo>
                    <a:pt x="1518" y="476"/>
                  </a:lnTo>
                  <a:lnTo>
                    <a:pt x="1518" y="493"/>
                  </a:lnTo>
                  <a:lnTo>
                    <a:pt x="1516" y="511"/>
                  </a:lnTo>
                  <a:lnTo>
                    <a:pt x="1511" y="533"/>
                  </a:lnTo>
                  <a:lnTo>
                    <a:pt x="1476" y="574"/>
                  </a:lnTo>
                  <a:lnTo>
                    <a:pt x="1475" y="596"/>
                  </a:lnTo>
                  <a:lnTo>
                    <a:pt x="1500" y="607"/>
                  </a:lnTo>
                  <a:lnTo>
                    <a:pt x="1531" y="613"/>
                  </a:lnTo>
                  <a:lnTo>
                    <a:pt x="1564" y="609"/>
                  </a:lnTo>
                  <a:lnTo>
                    <a:pt x="1571" y="609"/>
                  </a:lnTo>
                  <a:lnTo>
                    <a:pt x="1578" y="593"/>
                  </a:lnTo>
                  <a:lnTo>
                    <a:pt x="1580" y="582"/>
                  </a:lnTo>
                  <a:lnTo>
                    <a:pt x="1576" y="573"/>
                  </a:lnTo>
                  <a:lnTo>
                    <a:pt x="1571" y="564"/>
                  </a:lnTo>
                  <a:lnTo>
                    <a:pt x="1564" y="554"/>
                  </a:lnTo>
                  <a:lnTo>
                    <a:pt x="1560" y="540"/>
                  </a:lnTo>
                  <a:lnTo>
                    <a:pt x="1569" y="447"/>
                  </a:lnTo>
                  <a:lnTo>
                    <a:pt x="1535" y="433"/>
                  </a:lnTo>
                  <a:close/>
                  <a:moveTo>
                    <a:pt x="1089" y="416"/>
                  </a:moveTo>
                  <a:lnTo>
                    <a:pt x="1080" y="420"/>
                  </a:lnTo>
                  <a:lnTo>
                    <a:pt x="1071" y="442"/>
                  </a:lnTo>
                  <a:lnTo>
                    <a:pt x="1067" y="465"/>
                  </a:lnTo>
                  <a:lnTo>
                    <a:pt x="1067" y="493"/>
                  </a:lnTo>
                  <a:lnTo>
                    <a:pt x="1065" y="518"/>
                  </a:lnTo>
                  <a:lnTo>
                    <a:pt x="1064" y="544"/>
                  </a:lnTo>
                  <a:lnTo>
                    <a:pt x="1058" y="567"/>
                  </a:lnTo>
                  <a:lnTo>
                    <a:pt x="1069" y="584"/>
                  </a:lnTo>
                  <a:lnTo>
                    <a:pt x="1082" y="596"/>
                  </a:lnTo>
                  <a:lnTo>
                    <a:pt x="1100" y="604"/>
                  </a:lnTo>
                  <a:lnTo>
                    <a:pt x="1120" y="604"/>
                  </a:lnTo>
                  <a:lnTo>
                    <a:pt x="1142" y="596"/>
                  </a:lnTo>
                  <a:lnTo>
                    <a:pt x="1149" y="593"/>
                  </a:lnTo>
                  <a:lnTo>
                    <a:pt x="1153" y="589"/>
                  </a:lnTo>
                  <a:lnTo>
                    <a:pt x="1156" y="585"/>
                  </a:lnTo>
                  <a:lnTo>
                    <a:pt x="1160" y="580"/>
                  </a:lnTo>
                  <a:lnTo>
                    <a:pt x="1164" y="574"/>
                  </a:lnTo>
                  <a:lnTo>
                    <a:pt x="1115" y="420"/>
                  </a:lnTo>
                  <a:lnTo>
                    <a:pt x="1089" y="416"/>
                  </a:lnTo>
                  <a:close/>
                  <a:moveTo>
                    <a:pt x="207" y="160"/>
                  </a:moveTo>
                  <a:lnTo>
                    <a:pt x="2276" y="160"/>
                  </a:lnTo>
                  <a:lnTo>
                    <a:pt x="2291" y="164"/>
                  </a:lnTo>
                  <a:lnTo>
                    <a:pt x="2304" y="173"/>
                  </a:lnTo>
                  <a:lnTo>
                    <a:pt x="2313" y="185"/>
                  </a:lnTo>
                  <a:lnTo>
                    <a:pt x="2316" y="200"/>
                  </a:lnTo>
                  <a:lnTo>
                    <a:pt x="2316" y="2829"/>
                  </a:lnTo>
                  <a:lnTo>
                    <a:pt x="2313" y="2844"/>
                  </a:lnTo>
                  <a:lnTo>
                    <a:pt x="2304" y="2856"/>
                  </a:lnTo>
                  <a:lnTo>
                    <a:pt x="2291" y="2865"/>
                  </a:lnTo>
                  <a:lnTo>
                    <a:pt x="2276" y="2869"/>
                  </a:lnTo>
                  <a:lnTo>
                    <a:pt x="207" y="2869"/>
                  </a:lnTo>
                  <a:lnTo>
                    <a:pt x="193" y="2865"/>
                  </a:lnTo>
                  <a:lnTo>
                    <a:pt x="180" y="2856"/>
                  </a:lnTo>
                  <a:lnTo>
                    <a:pt x="171" y="2844"/>
                  </a:lnTo>
                  <a:lnTo>
                    <a:pt x="167" y="2829"/>
                  </a:lnTo>
                  <a:lnTo>
                    <a:pt x="167" y="200"/>
                  </a:lnTo>
                  <a:lnTo>
                    <a:pt x="171" y="185"/>
                  </a:lnTo>
                  <a:lnTo>
                    <a:pt x="180" y="173"/>
                  </a:lnTo>
                  <a:lnTo>
                    <a:pt x="193" y="164"/>
                  </a:lnTo>
                  <a:lnTo>
                    <a:pt x="207" y="160"/>
                  </a:lnTo>
                  <a:close/>
                  <a:moveTo>
                    <a:pt x="131" y="89"/>
                  </a:moveTo>
                  <a:lnTo>
                    <a:pt x="116" y="93"/>
                  </a:lnTo>
                  <a:lnTo>
                    <a:pt x="104" y="102"/>
                  </a:lnTo>
                  <a:lnTo>
                    <a:pt x="95" y="114"/>
                  </a:lnTo>
                  <a:lnTo>
                    <a:pt x="91" y="129"/>
                  </a:lnTo>
                  <a:lnTo>
                    <a:pt x="91" y="2900"/>
                  </a:lnTo>
                  <a:lnTo>
                    <a:pt x="95" y="2914"/>
                  </a:lnTo>
                  <a:lnTo>
                    <a:pt x="104" y="2927"/>
                  </a:lnTo>
                  <a:lnTo>
                    <a:pt x="116" y="2936"/>
                  </a:lnTo>
                  <a:lnTo>
                    <a:pt x="131" y="2940"/>
                  </a:lnTo>
                  <a:lnTo>
                    <a:pt x="2353" y="2940"/>
                  </a:lnTo>
                  <a:lnTo>
                    <a:pt x="2367" y="2936"/>
                  </a:lnTo>
                  <a:lnTo>
                    <a:pt x="2380" y="2927"/>
                  </a:lnTo>
                  <a:lnTo>
                    <a:pt x="2389" y="2914"/>
                  </a:lnTo>
                  <a:lnTo>
                    <a:pt x="2393" y="2900"/>
                  </a:lnTo>
                  <a:lnTo>
                    <a:pt x="2393" y="129"/>
                  </a:lnTo>
                  <a:lnTo>
                    <a:pt x="2389" y="114"/>
                  </a:lnTo>
                  <a:lnTo>
                    <a:pt x="2380" y="102"/>
                  </a:lnTo>
                  <a:lnTo>
                    <a:pt x="2367" y="93"/>
                  </a:lnTo>
                  <a:lnTo>
                    <a:pt x="2353" y="89"/>
                  </a:lnTo>
                  <a:lnTo>
                    <a:pt x="131" y="89"/>
                  </a:lnTo>
                  <a:close/>
                  <a:moveTo>
                    <a:pt x="40" y="0"/>
                  </a:moveTo>
                  <a:lnTo>
                    <a:pt x="2447" y="0"/>
                  </a:lnTo>
                  <a:lnTo>
                    <a:pt x="2464" y="4"/>
                  </a:lnTo>
                  <a:lnTo>
                    <a:pt x="2476" y="13"/>
                  </a:lnTo>
                  <a:lnTo>
                    <a:pt x="2485" y="25"/>
                  </a:lnTo>
                  <a:lnTo>
                    <a:pt x="2487" y="40"/>
                  </a:lnTo>
                  <a:lnTo>
                    <a:pt x="2487" y="2984"/>
                  </a:lnTo>
                  <a:lnTo>
                    <a:pt x="2485" y="3000"/>
                  </a:lnTo>
                  <a:lnTo>
                    <a:pt x="2476" y="3013"/>
                  </a:lnTo>
                  <a:lnTo>
                    <a:pt x="2464" y="3022"/>
                  </a:lnTo>
                  <a:lnTo>
                    <a:pt x="2447" y="3024"/>
                  </a:lnTo>
                  <a:lnTo>
                    <a:pt x="40" y="3024"/>
                  </a:lnTo>
                  <a:lnTo>
                    <a:pt x="24" y="3022"/>
                  </a:lnTo>
                  <a:lnTo>
                    <a:pt x="11" y="3013"/>
                  </a:lnTo>
                  <a:lnTo>
                    <a:pt x="4" y="3000"/>
                  </a:lnTo>
                  <a:lnTo>
                    <a:pt x="0" y="2984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4" y="4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44A20A06-AB68-4716-91B2-1736592BB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764" y="147954"/>
              <a:ext cx="309009" cy="316438"/>
            </a:xfrm>
            <a:custGeom>
              <a:avLst/>
              <a:gdLst>
                <a:gd name="T0" fmla="*/ 1754 w 3785"/>
                <a:gd name="T1" fmla="*/ 114 h 3876"/>
                <a:gd name="T2" fmla="*/ 1771 w 3785"/>
                <a:gd name="T3" fmla="*/ 367 h 3876"/>
                <a:gd name="T4" fmla="*/ 1818 w 3785"/>
                <a:gd name="T5" fmla="*/ 614 h 3876"/>
                <a:gd name="T6" fmla="*/ 1902 w 3785"/>
                <a:gd name="T7" fmla="*/ 796 h 3876"/>
                <a:gd name="T8" fmla="*/ 2038 w 3785"/>
                <a:gd name="T9" fmla="*/ 858 h 3876"/>
                <a:gd name="T10" fmla="*/ 2180 w 3785"/>
                <a:gd name="T11" fmla="*/ 802 h 3876"/>
                <a:gd name="T12" fmla="*/ 2320 w 3785"/>
                <a:gd name="T13" fmla="*/ 722 h 3876"/>
                <a:gd name="T14" fmla="*/ 2609 w 3785"/>
                <a:gd name="T15" fmla="*/ 640 h 3876"/>
                <a:gd name="T16" fmla="*/ 2954 w 3785"/>
                <a:gd name="T17" fmla="*/ 674 h 3876"/>
                <a:gd name="T18" fmla="*/ 3298 w 3785"/>
                <a:gd name="T19" fmla="*/ 856 h 3876"/>
                <a:gd name="T20" fmla="*/ 3556 w 3785"/>
                <a:gd name="T21" fmla="*/ 1133 h 3876"/>
                <a:gd name="T22" fmla="*/ 3704 w 3785"/>
                <a:gd name="T23" fmla="*/ 1473 h 3876"/>
                <a:gd name="T24" fmla="*/ 3776 w 3785"/>
                <a:gd name="T25" fmla="*/ 1871 h 3876"/>
                <a:gd name="T26" fmla="*/ 3771 w 3785"/>
                <a:gd name="T27" fmla="*/ 2284 h 3876"/>
                <a:gd name="T28" fmla="*/ 3674 w 3785"/>
                <a:gd name="T29" fmla="*/ 2671 h 3876"/>
                <a:gd name="T30" fmla="*/ 3467 w 3785"/>
                <a:gd name="T31" fmla="*/ 3049 h 3876"/>
                <a:gd name="T32" fmla="*/ 3198 w 3785"/>
                <a:gd name="T33" fmla="*/ 3334 h 3876"/>
                <a:gd name="T34" fmla="*/ 2900 w 3785"/>
                <a:gd name="T35" fmla="*/ 3536 h 3876"/>
                <a:gd name="T36" fmla="*/ 2609 w 3785"/>
                <a:gd name="T37" fmla="*/ 3667 h 3876"/>
                <a:gd name="T38" fmla="*/ 2300 w 3785"/>
                <a:gd name="T39" fmla="*/ 3738 h 3876"/>
                <a:gd name="T40" fmla="*/ 1933 w 3785"/>
                <a:gd name="T41" fmla="*/ 3720 h 3876"/>
                <a:gd name="T42" fmla="*/ 1602 w 3785"/>
                <a:gd name="T43" fmla="*/ 3634 h 3876"/>
                <a:gd name="T44" fmla="*/ 1262 w 3785"/>
                <a:gd name="T45" fmla="*/ 3469 h 3876"/>
                <a:gd name="T46" fmla="*/ 913 w 3785"/>
                <a:gd name="T47" fmla="*/ 3256 h 3876"/>
                <a:gd name="T48" fmla="*/ 842 w 3785"/>
                <a:gd name="T49" fmla="*/ 3214 h 3876"/>
                <a:gd name="T50" fmla="*/ 753 w 3785"/>
                <a:gd name="T51" fmla="*/ 3174 h 3876"/>
                <a:gd name="T52" fmla="*/ 658 w 3785"/>
                <a:gd name="T53" fmla="*/ 3164 h 3876"/>
                <a:gd name="T54" fmla="*/ 571 w 3785"/>
                <a:gd name="T55" fmla="*/ 3213 h 3876"/>
                <a:gd name="T56" fmla="*/ 504 w 3785"/>
                <a:gd name="T57" fmla="*/ 3347 h 3876"/>
                <a:gd name="T58" fmla="*/ 467 w 3785"/>
                <a:gd name="T59" fmla="*/ 3596 h 3876"/>
                <a:gd name="T60" fmla="*/ 382 w 3785"/>
                <a:gd name="T61" fmla="*/ 3873 h 3876"/>
                <a:gd name="T62" fmla="*/ 16 w 3785"/>
                <a:gd name="T63" fmla="*/ 3869 h 3876"/>
                <a:gd name="T64" fmla="*/ 2 w 3785"/>
                <a:gd name="T65" fmla="*/ 3682 h 3876"/>
                <a:gd name="T66" fmla="*/ 9 w 3785"/>
                <a:gd name="T67" fmla="*/ 3413 h 3876"/>
                <a:gd name="T68" fmla="*/ 64 w 3785"/>
                <a:gd name="T69" fmla="*/ 3125 h 3876"/>
                <a:gd name="T70" fmla="*/ 182 w 3785"/>
                <a:gd name="T71" fmla="*/ 2867 h 3876"/>
                <a:gd name="T72" fmla="*/ 382 w 3785"/>
                <a:gd name="T73" fmla="*/ 2689 h 3876"/>
                <a:gd name="T74" fmla="*/ 556 w 3785"/>
                <a:gd name="T75" fmla="*/ 2647 h 3876"/>
                <a:gd name="T76" fmla="*/ 714 w 3785"/>
                <a:gd name="T77" fmla="*/ 2684 h 3876"/>
                <a:gd name="T78" fmla="*/ 971 w 3785"/>
                <a:gd name="T79" fmla="*/ 2734 h 3876"/>
                <a:gd name="T80" fmla="*/ 1387 w 3785"/>
                <a:gd name="T81" fmla="*/ 2694 h 3876"/>
                <a:gd name="T82" fmla="*/ 1711 w 3785"/>
                <a:gd name="T83" fmla="*/ 2527 h 3876"/>
                <a:gd name="T84" fmla="*/ 1909 w 3785"/>
                <a:gd name="T85" fmla="*/ 2273 h 3876"/>
                <a:gd name="T86" fmla="*/ 1973 w 3785"/>
                <a:gd name="T87" fmla="*/ 1993 h 3876"/>
                <a:gd name="T88" fmla="*/ 1916 w 3785"/>
                <a:gd name="T89" fmla="*/ 1658 h 3876"/>
                <a:gd name="T90" fmla="*/ 1760 w 3785"/>
                <a:gd name="T91" fmla="*/ 1404 h 3876"/>
                <a:gd name="T92" fmla="*/ 1564 w 3785"/>
                <a:gd name="T93" fmla="*/ 1238 h 3876"/>
                <a:gd name="T94" fmla="*/ 1387 w 3785"/>
                <a:gd name="T95" fmla="*/ 1056 h 3876"/>
                <a:gd name="T96" fmla="*/ 1300 w 3785"/>
                <a:gd name="T97" fmla="*/ 807 h 3876"/>
                <a:gd name="T98" fmla="*/ 1260 w 3785"/>
                <a:gd name="T99" fmla="*/ 585 h 3876"/>
                <a:gd name="T100" fmla="*/ 1251 w 3785"/>
                <a:gd name="T101" fmla="*/ 485 h 3876"/>
                <a:gd name="T102" fmla="*/ 1236 w 3785"/>
                <a:gd name="T103" fmla="*/ 293 h 3876"/>
                <a:gd name="T104" fmla="*/ 1236 w 3785"/>
                <a:gd name="T105" fmla="*/ 85 h 3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85" h="3876">
                  <a:moveTo>
                    <a:pt x="1245" y="0"/>
                  </a:moveTo>
                  <a:lnTo>
                    <a:pt x="1753" y="4"/>
                  </a:lnTo>
                  <a:lnTo>
                    <a:pt x="1753" y="56"/>
                  </a:lnTo>
                  <a:lnTo>
                    <a:pt x="1754" y="114"/>
                  </a:lnTo>
                  <a:lnTo>
                    <a:pt x="1756" y="174"/>
                  </a:lnTo>
                  <a:lnTo>
                    <a:pt x="1760" y="238"/>
                  </a:lnTo>
                  <a:lnTo>
                    <a:pt x="1765" y="302"/>
                  </a:lnTo>
                  <a:lnTo>
                    <a:pt x="1771" y="367"/>
                  </a:lnTo>
                  <a:lnTo>
                    <a:pt x="1780" y="433"/>
                  </a:lnTo>
                  <a:lnTo>
                    <a:pt x="1791" y="494"/>
                  </a:lnTo>
                  <a:lnTo>
                    <a:pt x="1804" y="556"/>
                  </a:lnTo>
                  <a:lnTo>
                    <a:pt x="1818" y="614"/>
                  </a:lnTo>
                  <a:lnTo>
                    <a:pt x="1836" y="669"/>
                  </a:lnTo>
                  <a:lnTo>
                    <a:pt x="1854" y="718"/>
                  </a:lnTo>
                  <a:lnTo>
                    <a:pt x="1878" y="760"/>
                  </a:lnTo>
                  <a:lnTo>
                    <a:pt x="1902" y="796"/>
                  </a:lnTo>
                  <a:lnTo>
                    <a:pt x="1931" y="825"/>
                  </a:lnTo>
                  <a:lnTo>
                    <a:pt x="1962" y="844"/>
                  </a:lnTo>
                  <a:lnTo>
                    <a:pt x="2000" y="856"/>
                  </a:lnTo>
                  <a:lnTo>
                    <a:pt x="2038" y="858"/>
                  </a:lnTo>
                  <a:lnTo>
                    <a:pt x="2076" y="851"/>
                  </a:lnTo>
                  <a:lnTo>
                    <a:pt x="2113" y="838"/>
                  </a:lnTo>
                  <a:lnTo>
                    <a:pt x="2147" y="822"/>
                  </a:lnTo>
                  <a:lnTo>
                    <a:pt x="2180" y="802"/>
                  </a:lnTo>
                  <a:lnTo>
                    <a:pt x="2211" y="782"/>
                  </a:lnTo>
                  <a:lnTo>
                    <a:pt x="2240" y="764"/>
                  </a:lnTo>
                  <a:lnTo>
                    <a:pt x="2265" y="747"/>
                  </a:lnTo>
                  <a:lnTo>
                    <a:pt x="2320" y="722"/>
                  </a:lnTo>
                  <a:lnTo>
                    <a:pt x="2384" y="696"/>
                  </a:lnTo>
                  <a:lnTo>
                    <a:pt x="2454" y="673"/>
                  </a:lnTo>
                  <a:lnTo>
                    <a:pt x="2531" y="653"/>
                  </a:lnTo>
                  <a:lnTo>
                    <a:pt x="2609" y="640"/>
                  </a:lnTo>
                  <a:lnTo>
                    <a:pt x="2693" y="633"/>
                  </a:lnTo>
                  <a:lnTo>
                    <a:pt x="2774" y="636"/>
                  </a:lnTo>
                  <a:lnTo>
                    <a:pt x="2856" y="649"/>
                  </a:lnTo>
                  <a:lnTo>
                    <a:pt x="2954" y="674"/>
                  </a:lnTo>
                  <a:lnTo>
                    <a:pt x="3047" y="709"/>
                  </a:lnTo>
                  <a:lnTo>
                    <a:pt x="3136" y="751"/>
                  </a:lnTo>
                  <a:lnTo>
                    <a:pt x="3220" y="800"/>
                  </a:lnTo>
                  <a:lnTo>
                    <a:pt x="3298" y="856"/>
                  </a:lnTo>
                  <a:lnTo>
                    <a:pt x="3373" y="918"/>
                  </a:lnTo>
                  <a:lnTo>
                    <a:pt x="3440" y="985"/>
                  </a:lnTo>
                  <a:lnTo>
                    <a:pt x="3502" y="1056"/>
                  </a:lnTo>
                  <a:lnTo>
                    <a:pt x="3556" y="1133"/>
                  </a:lnTo>
                  <a:lnTo>
                    <a:pt x="3604" y="1213"/>
                  </a:lnTo>
                  <a:lnTo>
                    <a:pt x="3645" y="1296"/>
                  </a:lnTo>
                  <a:lnTo>
                    <a:pt x="3678" y="1384"/>
                  </a:lnTo>
                  <a:lnTo>
                    <a:pt x="3704" y="1473"/>
                  </a:lnTo>
                  <a:lnTo>
                    <a:pt x="3724" y="1567"/>
                  </a:lnTo>
                  <a:lnTo>
                    <a:pt x="3744" y="1665"/>
                  </a:lnTo>
                  <a:lnTo>
                    <a:pt x="3762" y="1769"/>
                  </a:lnTo>
                  <a:lnTo>
                    <a:pt x="3776" y="1871"/>
                  </a:lnTo>
                  <a:lnTo>
                    <a:pt x="3784" y="1974"/>
                  </a:lnTo>
                  <a:lnTo>
                    <a:pt x="3785" y="2078"/>
                  </a:lnTo>
                  <a:lnTo>
                    <a:pt x="3780" y="2182"/>
                  </a:lnTo>
                  <a:lnTo>
                    <a:pt x="3771" y="2284"/>
                  </a:lnTo>
                  <a:lnTo>
                    <a:pt x="3756" y="2380"/>
                  </a:lnTo>
                  <a:lnTo>
                    <a:pt x="3736" y="2473"/>
                  </a:lnTo>
                  <a:lnTo>
                    <a:pt x="3713" y="2560"/>
                  </a:lnTo>
                  <a:lnTo>
                    <a:pt x="3674" y="2671"/>
                  </a:lnTo>
                  <a:lnTo>
                    <a:pt x="3631" y="2774"/>
                  </a:lnTo>
                  <a:lnTo>
                    <a:pt x="3582" y="2873"/>
                  </a:lnTo>
                  <a:lnTo>
                    <a:pt x="3527" y="2964"/>
                  </a:lnTo>
                  <a:lnTo>
                    <a:pt x="3467" y="3049"/>
                  </a:lnTo>
                  <a:lnTo>
                    <a:pt x="3404" y="3129"/>
                  </a:lnTo>
                  <a:lnTo>
                    <a:pt x="3338" y="3204"/>
                  </a:lnTo>
                  <a:lnTo>
                    <a:pt x="3269" y="3271"/>
                  </a:lnTo>
                  <a:lnTo>
                    <a:pt x="3198" y="3334"/>
                  </a:lnTo>
                  <a:lnTo>
                    <a:pt x="3124" y="3393"/>
                  </a:lnTo>
                  <a:lnTo>
                    <a:pt x="3049" y="3445"/>
                  </a:lnTo>
                  <a:lnTo>
                    <a:pt x="2974" y="3493"/>
                  </a:lnTo>
                  <a:lnTo>
                    <a:pt x="2900" y="3536"/>
                  </a:lnTo>
                  <a:lnTo>
                    <a:pt x="2825" y="3576"/>
                  </a:lnTo>
                  <a:lnTo>
                    <a:pt x="2751" y="3611"/>
                  </a:lnTo>
                  <a:lnTo>
                    <a:pt x="2680" y="3640"/>
                  </a:lnTo>
                  <a:lnTo>
                    <a:pt x="2609" y="3667"/>
                  </a:lnTo>
                  <a:lnTo>
                    <a:pt x="2542" y="3689"/>
                  </a:lnTo>
                  <a:lnTo>
                    <a:pt x="2476" y="3709"/>
                  </a:lnTo>
                  <a:lnTo>
                    <a:pt x="2391" y="3727"/>
                  </a:lnTo>
                  <a:lnTo>
                    <a:pt x="2300" y="3738"/>
                  </a:lnTo>
                  <a:lnTo>
                    <a:pt x="2209" y="3742"/>
                  </a:lnTo>
                  <a:lnTo>
                    <a:pt x="2116" y="3740"/>
                  </a:lnTo>
                  <a:lnTo>
                    <a:pt x="2025" y="3733"/>
                  </a:lnTo>
                  <a:lnTo>
                    <a:pt x="1933" y="3720"/>
                  </a:lnTo>
                  <a:lnTo>
                    <a:pt x="1845" y="3704"/>
                  </a:lnTo>
                  <a:lnTo>
                    <a:pt x="1760" y="3682"/>
                  </a:lnTo>
                  <a:lnTo>
                    <a:pt x="1678" y="3660"/>
                  </a:lnTo>
                  <a:lnTo>
                    <a:pt x="1602" y="3634"/>
                  </a:lnTo>
                  <a:lnTo>
                    <a:pt x="1533" y="3607"/>
                  </a:lnTo>
                  <a:lnTo>
                    <a:pt x="1438" y="3565"/>
                  </a:lnTo>
                  <a:lnTo>
                    <a:pt x="1347" y="3518"/>
                  </a:lnTo>
                  <a:lnTo>
                    <a:pt x="1262" y="3469"/>
                  </a:lnTo>
                  <a:lnTo>
                    <a:pt x="1176" y="3416"/>
                  </a:lnTo>
                  <a:lnTo>
                    <a:pt x="1093" y="3364"/>
                  </a:lnTo>
                  <a:lnTo>
                    <a:pt x="1005" y="3309"/>
                  </a:lnTo>
                  <a:lnTo>
                    <a:pt x="913" y="3256"/>
                  </a:lnTo>
                  <a:lnTo>
                    <a:pt x="898" y="3247"/>
                  </a:lnTo>
                  <a:lnTo>
                    <a:pt x="880" y="3236"/>
                  </a:lnTo>
                  <a:lnTo>
                    <a:pt x="862" y="3225"/>
                  </a:lnTo>
                  <a:lnTo>
                    <a:pt x="842" y="3214"/>
                  </a:lnTo>
                  <a:lnTo>
                    <a:pt x="820" y="3204"/>
                  </a:lnTo>
                  <a:lnTo>
                    <a:pt x="798" y="3193"/>
                  </a:lnTo>
                  <a:lnTo>
                    <a:pt x="776" y="3184"/>
                  </a:lnTo>
                  <a:lnTo>
                    <a:pt x="753" y="3174"/>
                  </a:lnTo>
                  <a:lnTo>
                    <a:pt x="729" y="3167"/>
                  </a:lnTo>
                  <a:lnTo>
                    <a:pt x="705" y="3164"/>
                  </a:lnTo>
                  <a:lnTo>
                    <a:pt x="682" y="3162"/>
                  </a:lnTo>
                  <a:lnTo>
                    <a:pt x="658" y="3164"/>
                  </a:lnTo>
                  <a:lnTo>
                    <a:pt x="636" y="3169"/>
                  </a:lnTo>
                  <a:lnTo>
                    <a:pt x="613" y="3178"/>
                  </a:lnTo>
                  <a:lnTo>
                    <a:pt x="591" y="3193"/>
                  </a:lnTo>
                  <a:lnTo>
                    <a:pt x="571" y="3213"/>
                  </a:lnTo>
                  <a:lnTo>
                    <a:pt x="553" y="3236"/>
                  </a:lnTo>
                  <a:lnTo>
                    <a:pt x="534" y="3267"/>
                  </a:lnTo>
                  <a:lnTo>
                    <a:pt x="518" y="3304"/>
                  </a:lnTo>
                  <a:lnTo>
                    <a:pt x="504" y="3347"/>
                  </a:lnTo>
                  <a:lnTo>
                    <a:pt x="491" y="3396"/>
                  </a:lnTo>
                  <a:lnTo>
                    <a:pt x="482" y="3454"/>
                  </a:lnTo>
                  <a:lnTo>
                    <a:pt x="473" y="3522"/>
                  </a:lnTo>
                  <a:lnTo>
                    <a:pt x="467" y="3596"/>
                  </a:lnTo>
                  <a:lnTo>
                    <a:pt x="465" y="3680"/>
                  </a:lnTo>
                  <a:lnTo>
                    <a:pt x="465" y="3773"/>
                  </a:lnTo>
                  <a:lnTo>
                    <a:pt x="469" y="3876"/>
                  </a:lnTo>
                  <a:lnTo>
                    <a:pt x="382" y="3873"/>
                  </a:lnTo>
                  <a:lnTo>
                    <a:pt x="291" y="3865"/>
                  </a:lnTo>
                  <a:lnTo>
                    <a:pt x="200" y="3862"/>
                  </a:lnTo>
                  <a:lnTo>
                    <a:pt x="107" y="3862"/>
                  </a:lnTo>
                  <a:lnTo>
                    <a:pt x="16" y="3869"/>
                  </a:lnTo>
                  <a:lnTo>
                    <a:pt x="16" y="3840"/>
                  </a:lnTo>
                  <a:lnTo>
                    <a:pt x="11" y="3793"/>
                  </a:lnTo>
                  <a:lnTo>
                    <a:pt x="5" y="3740"/>
                  </a:lnTo>
                  <a:lnTo>
                    <a:pt x="2" y="3682"/>
                  </a:lnTo>
                  <a:lnTo>
                    <a:pt x="0" y="3618"/>
                  </a:lnTo>
                  <a:lnTo>
                    <a:pt x="0" y="3553"/>
                  </a:lnTo>
                  <a:lnTo>
                    <a:pt x="4" y="3484"/>
                  </a:lnTo>
                  <a:lnTo>
                    <a:pt x="9" y="3413"/>
                  </a:lnTo>
                  <a:lnTo>
                    <a:pt x="16" y="3342"/>
                  </a:lnTo>
                  <a:lnTo>
                    <a:pt x="29" y="3269"/>
                  </a:lnTo>
                  <a:lnTo>
                    <a:pt x="44" y="3196"/>
                  </a:lnTo>
                  <a:lnTo>
                    <a:pt x="64" y="3125"/>
                  </a:lnTo>
                  <a:lnTo>
                    <a:pt x="85" y="3056"/>
                  </a:lnTo>
                  <a:lnTo>
                    <a:pt x="113" y="2989"/>
                  </a:lnTo>
                  <a:lnTo>
                    <a:pt x="145" y="2925"/>
                  </a:lnTo>
                  <a:lnTo>
                    <a:pt x="182" y="2867"/>
                  </a:lnTo>
                  <a:lnTo>
                    <a:pt x="224" y="2813"/>
                  </a:lnTo>
                  <a:lnTo>
                    <a:pt x="271" y="2765"/>
                  </a:lnTo>
                  <a:lnTo>
                    <a:pt x="324" y="2724"/>
                  </a:lnTo>
                  <a:lnTo>
                    <a:pt x="382" y="2689"/>
                  </a:lnTo>
                  <a:lnTo>
                    <a:pt x="429" y="2667"/>
                  </a:lnTo>
                  <a:lnTo>
                    <a:pt x="474" y="2654"/>
                  </a:lnTo>
                  <a:lnTo>
                    <a:pt x="516" y="2649"/>
                  </a:lnTo>
                  <a:lnTo>
                    <a:pt x="556" y="2647"/>
                  </a:lnTo>
                  <a:lnTo>
                    <a:pt x="594" y="2653"/>
                  </a:lnTo>
                  <a:lnTo>
                    <a:pt x="633" y="2662"/>
                  </a:lnTo>
                  <a:lnTo>
                    <a:pt x="673" y="2673"/>
                  </a:lnTo>
                  <a:lnTo>
                    <a:pt x="714" y="2684"/>
                  </a:lnTo>
                  <a:lnTo>
                    <a:pt x="758" y="2698"/>
                  </a:lnTo>
                  <a:lnTo>
                    <a:pt x="805" y="2709"/>
                  </a:lnTo>
                  <a:lnTo>
                    <a:pt x="856" y="2720"/>
                  </a:lnTo>
                  <a:lnTo>
                    <a:pt x="971" y="2734"/>
                  </a:lnTo>
                  <a:lnTo>
                    <a:pt x="1082" y="2738"/>
                  </a:lnTo>
                  <a:lnTo>
                    <a:pt x="1189" y="2733"/>
                  </a:lnTo>
                  <a:lnTo>
                    <a:pt x="1291" y="2718"/>
                  </a:lnTo>
                  <a:lnTo>
                    <a:pt x="1387" y="2694"/>
                  </a:lnTo>
                  <a:lnTo>
                    <a:pt x="1478" y="2664"/>
                  </a:lnTo>
                  <a:lnTo>
                    <a:pt x="1562" y="2625"/>
                  </a:lnTo>
                  <a:lnTo>
                    <a:pt x="1640" y="2580"/>
                  </a:lnTo>
                  <a:lnTo>
                    <a:pt x="1711" y="2527"/>
                  </a:lnTo>
                  <a:lnTo>
                    <a:pt x="1773" y="2471"/>
                  </a:lnTo>
                  <a:lnTo>
                    <a:pt x="1827" y="2409"/>
                  </a:lnTo>
                  <a:lnTo>
                    <a:pt x="1873" y="2342"/>
                  </a:lnTo>
                  <a:lnTo>
                    <a:pt x="1909" y="2273"/>
                  </a:lnTo>
                  <a:lnTo>
                    <a:pt x="1931" y="2213"/>
                  </a:lnTo>
                  <a:lnTo>
                    <a:pt x="1947" y="2149"/>
                  </a:lnTo>
                  <a:lnTo>
                    <a:pt x="1962" y="2084"/>
                  </a:lnTo>
                  <a:lnTo>
                    <a:pt x="1973" y="1993"/>
                  </a:lnTo>
                  <a:lnTo>
                    <a:pt x="1971" y="1904"/>
                  </a:lnTo>
                  <a:lnTo>
                    <a:pt x="1962" y="1818"/>
                  </a:lnTo>
                  <a:lnTo>
                    <a:pt x="1942" y="1736"/>
                  </a:lnTo>
                  <a:lnTo>
                    <a:pt x="1916" y="1658"/>
                  </a:lnTo>
                  <a:lnTo>
                    <a:pt x="1884" y="1585"/>
                  </a:lnTo>
                  <a:lnTo>
                    <a:pt x="1845" y="1518"/>
                  </a:lnTo>
                  <a:lnTo>
                    <a:pt x="1804" y="1458"/>
                  </a:lnTo>
                  <a:lnTo>
                    <a:pt x="1760" y="1404"/>
                  </a:lnTo>
                  <a:lnTo>
                    <a:pt x="1714" y="1356"/>
                  </a:lnTo>
                  <a:lnTo>
                    <a:pt x="1669" y="1316"/>
                  </a:lnTo>
                  <a:lnTo>
                    <a:pt x="1618" y="1278"/>
                  </a:lnTo>
                  <a:lnTo>
                    <a:pt x="1564" y="1238"/>
                  </a:lnTo>
                  <a:lnTo>
                    <a:pt x="1513" y="1198"/>
                  </a:lnTo>
                  <a:lnTo>
                    <a:pt x="1464" y="1156"/>
                  </a:lnTo>
                  <a:lnTo>
                    <a:pt x="1422" y="1107"/>
                  </a:lnTo>
                  <a:lnTo>
                    <a:pt x="1387" y="1056"/>
                  </a:lnTo>
                  <a:lnTo>
                    <a:pt x="1358" y="1000"/>
                  </a:lnTo>
                  <a:lnTo>
                    <a:pt x="1334" y="938"/>
                  </a:lnTo>
                  <a:lnTo>
                    <a:pt x="1316" y="874"/>
                  </a:lnTo>
                  <a:lnTo>
                    <a:pt x="1300" y="807"/>
                  </a:lnTo>
                  <a:lnTo>
                    <a:pt x="1285" y="736"/>
                  </a:lnTo>
                  <a:lnTo>
                    <a:pt x="1273" y="664"/>
                  </a:lnTo>
                  <a:lnTo>
                    <a:pt x="1262" y="589"/>
                  </a:lnTo>
                  <a:lnTo>
                    <a:pt x="1260" y="585"/>
                  </a:lnTo>
                  <a:lnTo>
                    <a:pt x="1258" y="574"/>
                  </a:lnTo>
                  <a:lnTo>
                    <a:pt x="1256" y="553"/>
                  </a:lnTo>
                  <a:lnTo>
                    <a:pt x="1253" y="522"/>
                  </a:lnTo>
                  <a:lnTo>
                    <a:pt x="1251" y="485"/>
                  </a:lnTo>
                  <a:lnTo>
                    <a:pt x="1247" y="442"/>
                  </a:lnTo>
                  <a:lnTo>
                    <a:pt x="1244" y="394"/>
                  </a:lnTo>
                  <a:lnTo>
                    <a:pt x="1240" y="345"/>
                  </a:lnTo>
                  <a:lnTo>
                    <a:pt x="1236" y="293"/>
                  </a:lnTo>
                  <a:lnTo>
                    <a:pt x="1234" y="238"/>
                  </a:lnTo>
                  <a:lnTo>
                    <a:pt x="1234" y="185"/>
                  </a:lnTo>
                  <a:lnTo>
                    <a:pt x="1234" y="134"/>
                  </a:lnTo>
                  <a:lnTo>
                    <a:pt x="1236" y="85"/>
                  </a:lnTo>
                  <a:lnTo>
                    <a:pt x="1240" y="40"/>
                  </a:lnTo>
                  <a:lnTo>
                    <a:pt x="1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0" name="Rounded Rectangle 3">
              <a:extLst>
                <a:ext uri="{FF2B5EF4-FFF2-40B4-BE49-F238E27FC236}">
                  <a16:creationId xmlns:a16="http://schemas.microsoft.com/office/drawing/2014/main" id="{926FED7B-05FA-42DD-8B4D-AF12927CE0F1}"/>
                </a:ext>
              </a:extLst>
            </p:cNvPr>
            <p:cNvSpPr/>
            <p:nvPr/>
          </p:nvSpPr>
          <p:spPr>
            <a:xfrm>
              <a:off x="5325086" y="675294"/>
              <a:ext cx="196879" cy="277574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3">
              <a:extLst>
                <a:ext uri="{FF2B5EF4-FFF2-40B4-BE49-F238E27FC236}">
                  <a16:creationId xmlns:a16="http://schemas.microsoft.com/office/drawing/2014/main" id="{26691123-32CB-45F6-B786-8E43E3CE4574}"/>
                </a:ext>
              </a:extLst>
            </p:cNvPr>
            <p:cNvSpPr/>
            <p:nvPr/>
          </p:nvSpPr>
          <p:spPr>
            <a:xfrm>
              <a:off x="6107312" y="43425"/>
              <a:ext cx="305387" cy="305387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250798" y="578107"/>
                  </a:moveTo>
                  <a:lnTo>
                    <a:pt x="1637760" y="578107"/>
                  </a:lnTo>
                  <a:lnTo>
                    <a:pt x="1637760" y="1311063"/>
                  </a:lnTo>
                  <a:lnTo>
                    <a:pt x="1042560" y="895535"/>
                  </a:lnTo>
                  <a:lnTo>
                    <a:pt x="691636" y="1398197"/>
                  </a:lnTo>
                  <a:lnTo>
                    <a:pt x="1405184" y="1896345"/>
                  </a:lnTo>
                  <a:lnTo>
                    <a:pt x="665257" y="2393266"/>
                  </a:lnTo>
                  <a:lnTo>
                    <a:pt x="1007039" y="2902187"/>
                  </a:lnTo>
                  <a:lnTo>
                    <a:pt x="1637760" y="2478608"/>
                  </a:lnTo>
                  <a:lnTo>
                    <a:pt x="1637760" y="3234607"/>
                  </a:lnTo>
                  <a:lnTo>
                    <a:pt x="2250799" y="3234607"/>
                  </a:lnTo>
                  <a:lnTo>
                    <a:pt x="2250798" y="2486693"/>
                  </a:lnTo>
                  <a:lnTo>
                    <a:pt x="2869840" y="2918864"/>
                  </a:lnTo>
                  <a:lnTo>
                    <a:pt x="3220762" y="2416201"/>
                  </a:lnTo>
                  <a:lnTo>
                    <a:pt x="2490164" y="1906150"/>
                  </a:lnTo>
                  <a:lnTo>
                    <a:pt x="3212367" y="1421133"/>
                  </a:lnTo>
                  <a:lnTo>
                    <a:pt x="2870585" y="912211"/>
                  </a:lnTo>
                  <a:lnTo>
                    <a:pt x="2250798" y="1328447"/>
                  </a:lnTo>
                  <a:close/>
                  <a:moveTo>
                    <a:pt x="1944216" y="0"/>
                  </a:moveTo>
                  <a:cubicBezTo>
                    <a:pt x="3017977" y="0"/>
                    <a:pt x="3888432" y="870455"/>
                    <a:pt x="3888432" y="1944216"/>
                  </a:cubicBezTo>
                  <a:cubicBezTo>
                    <a:pt x="3888432" y="3017977"/>
                    <a:pt x="3017977" y="3888432"/>
                    <a:pt x="1944216" y="3888432"/>
                  </a:cubicBezTo>
                  <a:cubicBezTo>
                    <a:pt x="870455" y="3888432"/>
                    <a:pt x="0" y="3017977"/>
                    <a:pt x="0" y="1944216"/>
                  </a:cubicBezTo>
                  <a:cubicBezTo>
                    <a:pt x="0" y="870455"/>
                    <a:pt x="870455" y="0"/>
                    <a:pt x="19442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23985B5-80E5-4F5A-B8B2-4A5FFD351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115" y="14216"/>
              <a:ext cx="286470" cy="291957"/>
            </a:xfrm>
            <a:custGeom>
              <a:avLst/>
              <a:gdLst>
                <a:gd name="T0" fmla="*/ 987 w 1776"/>
                <a:gd name="T1" fmla="*/ 23 h 1881"/>
                <a:gd name="T2" fmla="*/ 994 w 1776"/>
                <a:gd name="T3" fmla="*/ 296 h 1881"/>
                <a:gd name="T4" fmla="*/ 994 w 1776"/>
                <a:gd name="T5" fmla="*/ 612 h 1881"/>
                <a:gd name="T6" fmla="*/ 1071 w 1776"/>
                <a:gd name="T7" fmla="*/ 663 h 1881"/>
                <a:gd name="T8" fmla="*/ 1145 w 1776"/>
                <a:gd name="T9" fmla="*/ 580 h 1881"/>
                <a:gd name="T10" fmla="*/ 1252 w 1776"/>
                <a:gd name="T11" fmla="*/ 490 h 1881"/>
                <a:gd name="T12" fmla="*/ 1380 w 1776"/>
                <a:gd name="T13" fmla="*/ 556 h 1881"/>
                <a:gd name="T14" fmla="*/ 1527 w 1776"/>
                <a:gd name="T15" fmla="*/ 729 h 1881"/>
                <a:gd name="T16" fmla="*/ 1634 w 1776"/>
                <a:gd name="T17" fmla="*/ 956 h 1881"/>
                <a:gd name="T18" fmla="*/ 1722 w 1776"/>
                <a:gd name="T19" fmla="*/ 1294 h 1881"/>
                <a:gd name="T20" fmla="*/ 1771 w 1776"/>
                <a:gd name="T21" fmla="*/ 1549 h 1881"/>
                <a:gd name="T22" fmla="*/ 1767 w 1776"/>
                <a:gd name="T23" fmla="*/ 1734 h 1881"/>
                <a:gd name="T24" fmla="*/ 1694 w 1776"/>
                <a:gd name="T25" fmla="*/ 1860 h 1881"/>
                <a:gd name="T26" fmla="*/ 1591 w 1776"/>
                <a:gd name="T27" fmla="*/ 1854 h 1881"/>
                <a:gd name="T28" fmla="*/ 1462 w 1776"/>
                <a:gd name="T29" fmla="*/ 1781 h 1881"/>
                <a:gd name="T30" fmla="*/ 1362 w 1776"/>
                <a:gd name="T31" fmla="*/ 1707 h 1881"/>
                <a:gd name="T32" fmla="*/ 1212 w 1776"/>
                <a:gd name="T33" fmla="*/ 1605 h 1881"/>
                <a:gd name="T34" fmla="*/ 1031 w 1776"/>
                <a:gd name="T35" fmla="*/ 1500 h 1881"/>
                <a:gd name="T36" fmla="*/ 989 w 1776"/>
                <a:gd name="T37" fmla="*/ 1327 h 1881"/>
                <a:gd name="T38" fmla="*/ 1014 w 1776"/>
                <a:gd name="T39" fmla="*/ 1176 h 1881"/>
                <a:gd name="T40" fmla="*/ 989 w 1776"/>
                <a:gd name="T41" fmla="*/ 1036 h 1881"/>
                <a:gd name="T42" fmla="*/ 1034 w 1776"/>
                <a:gd name="T43" fmla="*/ 858 h 1881"/>
                <a:gd name="T44" fmla="*/ 1009 w 1776"/>
                <a:gd name="T45" fmla="*/ 776 h 1881"/>
                <a:gd name="T46" fmla="*/ 891 w 1776"/>
                <a:gd name="T47" fmla="*/ 720 h 1881"/>
                <a:gd name="T48" fmla="*/ 787 w 1776"/>
                <a:gd name="T49" fmla="*/ 770 h 1881"/>
                <a:gd name="T50" fmla="*/ 740 w 1776"/>
                <a:gd name="T51" fmla="*/ 874 h 1881"/>
                <a:gd name="T52" fmla="*/ 778 w 1776"/>
                <a:gd name="T53" fmla="*/ 1021 h 1881"/>
                <a:gd name="T54" fmla="*/ 754 w 1776"/>
                <a:gd name="T55" fmla="*/ 1149 h 1881"/>
                <a:gd name="T56" fmla="*/ 767 w 1776"/>
                <a:gd name="T57" fmla="*/ 1292 h 1881"/>
                <a:gd name="T58" fmla="*/ 783 w 1776"/>
                <a:gd name="T59" fmla="*/ 1432 h 1881"/>
                <a:gd name="T60" fmla="*/ 540 w 1776"/>
                <a:gd name="T61" fmla="*/ 1621 h 1881"/>
                <a:gd name="T62" fmla="*/ 371 w 1776"/>
                <a:gd name="T63" fmla="*/ 1736 h 1881"/>
                <a:gd name="T64" fmla="*/ 252 w 1776"/>
                <a:gd name="T65" fmla="*/ 1827 h 1881"/>
                <a:gd name="T66" fmla="*/ 143 w 1776"/>
                <a:gd name="T67" fmla="*/ 1881 h 1881"/>
                <a:gd name="T68" fmla="*/ 47 w 1776"/>
                <a:gd name="T69" fmla="*/ 1832 h 1881"/>
                <a:gd name="T70" fmla="*/ 3 w 1776"/>
                <a:gd name="T71" fmla="*/ 1690 h 1881"/>
                <a:gd name="T72" fmla="*/ 5 w 1776"/>
                <a:gd name="T73" fmla="*/ 1512 h 1881"/>
                <a:gd name="T74" fmla="*/ 47 w 1776"/>
                <a:gd name="T75" fmla="*/ 1285 h 1881"/>
                <a:gd name="T76" fmla="*/ 162 w 1776"/>
                <a:gd name="T77" fmla="*/ 912 h 1881"/>
                <a:gd name="T78" fmla="*/ 311 w 1776"/>
                <a:gd name="T79" fmla="*/ 656 h 1881"/>
                <a:gd name="T80" fmla="*/ 378 w 1776"/>
                <a:gd name="T81" fmla="*/ 563 h 1881"/>
                <a:gd name="T82" fmla="*/ 471 w 1776"/>
                <a:gd name="T83" fmla="*/ 492 h 1881"/>
                <a:gd name="T84" fmla="*/ 582 w 1776"/>
                <a:gd name="T85" fmla="*/ 538 h 1881"/>
                <a:gd name="T86" fmla="*/ 638 w 1776"/>
                <a:gd name="T87" fmla="*/ 660 h 1881"/>
                <a:gd name="T88" fmla="*/ 674 w 1776"/>
                <a:gd name="T89" fmla="*/ 716 h 1881"/>
                <a:gd name="T90" fmla="*/ 694 w 1776"/>
                <a:gd name="T91" fmla="*/ 690 h 1881"/>
                <a:gd name="T92" fmla="*/ 774 w 1776"/>
                <a:gd name="T93" fmla="*/ 632 h 1881"/>
                <a:gd name="T94" fmla="*/ 816 w 1776"/>
                <a:gd name="T95" fmla="*/ 461 h 1881"/>
                <a:gd name="T96" fmla="*/ 811 w 1776"/>
                <a:gd name="T97" fmla="*/ 185 h 1881"/>
                <a:gd name="T98" fmla="*/ 829 w 1776"/>
                <a:gd name="T99" fmla="*/ 16 h 1881"/>
                <a:gd name="T100" fmla="*/ 914 w 1776"/>
                <a:gd name="T101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76" h="1881">
                  <a:moveTo>
                    <a:pt x="914" y="0"/>
                  </a:moveTo>
                  <a:lnTo>
                    <a:pt x="940" y="3"/>
                  </a:lnTo>
                  <a:lnTo>
                    <a:pt x="965" y="10"/>
                  </a:lnTo>
                  <a:lnTo>
                    <a:pt x="987" y="23"/>
                  </a:lnTo>
                  <a:lnTo>
                    <a:pt x="991" y="81"/>
                  </a:lnTo>
                  <a:lnTo>
                    <a:pt x="994" y="147"/>
                  </a:lnTo>
                  <a:lnTo>
                    <a:pt x="994" y="220"/>
                  </a:lnTo>
                  <a:lnTo>
                    <a:pt x="994" y="296"/>
                  </a:lnTo>
                  <a:lnTo>
                    <a:pt x="994" y="376"/>
                  </a:lnTo>
                  <a:lnTo>
                    <a:pt x="994" y="458"/>
                  </a:lnTo>
                  <a:lnTo>
                    <a:pt x="994" y="536"/>
                  </a:lnTo>
                  <a:lnTo>
                    <a:pt x="994" y="612"/>
                  </a:lnTo>
                  <a:lnTo>
                    <a:pt x="1020" y="629"/>
                  </a:lnTo>
                  <a:lnTo>
                    <a:pt x="1040" y="641"/>
                  </a:lnTo>
                  <a:lnTo>
                    <a:pt x="1056" y="652"/>
                  </a:lnTo>
                  <a:lnTo>
                    <a:pt x="1071" y="663"/>
                  </a:lnTo>
                  <a:lnTo>
                    <a:pt x="1085" y="674"/>
                  </a:lnTo>
                  <a:lnTo>
                    <a:pt x="1100" y="689"/>
                  </a:lnTo>
                  <a:lnTo>
                    <a:pt x="1122" y="629"/>
                  </a:lnTo>
                  <a:lnTo>
                    <a:pt x="1145" y="580"/>
                  </a:lnTo>
                  <a:lnTo>
                    <a:pt x="1171" y="543"/>
                  </a:lnTo>
                  <a:lnTo>
                    <a:pt x="1196" y="516"/>
                  </a:lnTo>
                  <a:lnTo>
                    <a:pt x="1223" y="498"/>
                  </a:lnTo>
                  <a:lnTo>
                    <a:pt x="1252" y="490"/>
                  </a:lnTo>
                  <a:lnTo>
                    <a:pt x="1282" y="494"/>
                  </a:lnTo>
                  <a:lnTo>
                    <a:pt x="1314" y="505"/>
                  </a:lnTo>
                  <a:lnTo>
                    <a:pt x="1345" y="525"/>
                  </a:lnTo>
                  <a:lnTo>
                    <a:pt x="1380" y="556"/>
                  </a:lnTo>
                  <a:lnTo>
                    <a:pt x="1414" y="594"/>
                  </a:lnTo>
                  <a:lnTo>
                    <a:pt x="1451" y="640"/>
                  </a:lnTo>
                  <a:lnTo>
                    <a:pt x="1491" y="683"/>
                  </a:lnTo>
                  <a:lnTo>
                    <a:pt x="1527" y="729"/>
                  </a:lnTo>
                  <a:lnTo>
                    <a:pt x="1558" y="778"/>
                  </a:lnTo>
                  <a:lnTo>
                    <a:pt x="1585" y="832"/>
                  </a:lnTo>
                  <a:lnTo>
                    <a:pt x="1611" y="890"/>
                  </a:lnTo>
                  <a:lnTo>
                    <a:pt x="1634" y="956"/>
                  </a:lnTo>
                  <a:lnTo>
                    <a:pt x="1656" y="1027"/>
                  </a:lnTo>
                  <a:lnTo>
                    <a:pt x="1678" y="1107"/>
                  </a:lnTo>
                  <a:lnTo>
                    <a:pt x="1700" y="1196"/>
                  </a:lnTo>
                  <a:lnTo>
                    <a:pt x="1722" y="1294"/>
                  </a:lnTo>
                  <a:lnTo>
                    <a:pt x="1747" y="1403"/>
                  </a:lnTo>
                  <a:lnTo>
                    <a:pt x="1756" y="1450"/>
                  </a:lnTo>
                  <a:lnTo>
                    <a:pt x="1765" y="1500"/>
                  </a:lnTo>
                  <a:lnTo>
                    <a:pt x="1771" y="1549"/>
                  </a:lnTo>
                  <a:lnTo>
                    <a:pt x="1774" y="1598"/>
                  </a:lnTo>
                  <a:lnTo>
                    <a:pt x="1776" y="1645"/>
                  </a:lnTo>
                  <a:lnTo>
                    <a:pt x="1774" y="1690"/>
                  </a:lnTo>
                  <a:lnTo>
                    <a:pt x="1767" y="1734"/>
                  </a:lnTo>
                  <a:lnTo>
                    <a:pt x="1756" y="1774"/>
                  </a:lnTo>
                  <a:lnTo>
                    <a:pt x="1742" y="1809"/>
                  </a:lnTo>
                  <a:lnTo>
                    <a:pt x="1722" y="1838"/>
                  </a:lnTo>
                  <a:lnTo>
                    <a:pt x="1694" y="1860"/>
                  </a:lnTo>
                  <a:lnTo>
                    <a:pt x="1674" y="1869"/>
                  </a:lnTo>
                  <a:lnTo>
                    <a:pt x="1649" y="1869"/>
                  </a:lnTo>
                  <a:lnTo>
                    <a:pt x="1622" y="1863"/>
                  </a:lnTo>
                  <a:lnTo>
                    <a:pt x="1591" y="1854"/>
                  </a:lnTo>
                  <a:lnTo>
                    <a:pt x="1558" y="1840"/>
                  </a:lnTo>
                  <a:lnTo>
                    <a:pt x="1527" y="1821"/>
                  </a:lnTo>
                  <a:lnTo>
                    <a:pt x="1494" y="1801"/>
                  </a:lnTo>
                  <a:lnTo>
                    <a:pt x="1462" y="1781"/>
                  </a:lnTo>
                  <a:lnTo>
                    <a:pt x="1432" y="1760"/>
                  </a:lnTo>
                  <a:lnTo>
                    <a:pt x="1405" y="1740"/>
                  </a:lnTo>
                  <a:lnTo>
                    <a:pt x="1382" y="1723"/>
                  </a:lnTo>
                  <a:lnTo>
                    <a:pt x="1362" y="1707"/>
                  </a:lnTo>
                  <a:lnTo>
                    <a:pt x="1347" y="1696"/>
                  </a:lnTo>
                  <a:lnTo>
                    <a:pt x="1305" y="1663"/>
                  </a:lnTo>
                  <a:lnTo>
                    <a:pt x="1260" y="1632"/>
                  </a:lnTo>
                  <a:lnTo>
                    <a:pt x="1212" y="1605"/>
                  </a:lnTo>
                  <a:lnTo>
                    <a:pt x="1163" y="1580"/>
                  </a:lnTo>
                  <a:lnTo>
                    <a:pt x="1114" y="1554"/>
                  </a:lnTo>
                  <a:lnTo>
                    <a:pt x="1071" y="1527"/>
                  </a:lnTo>
                  <a:lnTo>
                    <a:pt x="1031" y="1500"/>
                  </a:lnTo>
                  <a:lnTo>
                    <a:pt x="1000" y="1469"/>
                  </a:lnTo>
                  <a:lnTo>
                    <a:pt x="987" y="1420"/>
                  </a:lnTo>
                  <a:lnTo>
                    <a:pt x="985" y="1372"/>
                  </a:lnTo>
                  <a:lnTo>
                    <a:pt x="989" y="1327"/>
                  </a:lnTo>
                  <a:lnTo>
                    <a:pt x="996" y="1285"/>
                  </a:lnTo>
                  <a:lnTo>
                    <a:pt x="1003" y="1247"/>
                  </a:lnTo>
                  <a:lnTo>
                    <a:pt x="1011" y="1212"/>
                  </a:lnTo>
                  <a:lnTo>
                    <a:pt x="1014" y="1176"/>
                  </a:lnTo>
                  <a:lnTo>
                    <a:pt x="1009" y="1143"/>
                  </a:lnTo>
                  <a:lnTo>
                    <a:pt x="1002" y="1114"/>
                  </a:lnTo>
                  <a:lnTo>
                    <a:pt x="994" y="1089"/>
                  </a:lnTo>
                  <a:lnTo>
                    <a:pt x="989" y="1036"/>
                  </a:lnTo>
                  <a:lnTo>
                    <a:pt x="992" y="985"/>
                  </a:lnTo>
                  <a:lnTo>
                    <a:pt x="1003" y="938"/>
                  </a:lnTo>
                  <a:lnTo>
                    <a:pt x="1018" y="896"/>
                  </a:lnTo>
                  <a:lnTo>
                    <a:pt x="1034" y="858"/>
                  </a:lnTo>
                  <a:lnTo>
                    <a:pt x="1051" y="825"/>
                  </a:lnTo>
                  <a:lnTo>
                    <a:pt x="1040" y="810"/>
                  </a:lnTo>
                  <a:lnTo>
                    <a:pt x="1025" y="794"/>
                  </a:lnTo>
                  <a:lnTo>
                    <a:pt x="1009" y="776"/>
                  </a:lnTo>
                  <a:lnTo>
                    <a:pt x="989" y="758"/>
                  </a:lnTo>
                  <a:lnTo>
                    <a:pt x="963" y="743"/>
                  </a:lnTo>
                  <a:lnTo>
                    <a:pt x="931" y="729"/>
                  </a:lnTo>
                  <a:lnTo>
                    <a:pt x="891" y="720"/>
                  </a:lnTo>
                  <a:lnTo>
                    <a:pt x="856" y="732"/>
                  </a:lnTo>
                  <a:lnTo>
                    <a:pt x="829" y="743"/>
                  </a:lnTo>
                  <a:lnTo>
                    <a:pt x="805" y="756"/>
                  </a:lnTo>
                  <a:lnTo>
                    <a:pt x="787" y="770"/>
                  </a:lnTo>
                  <a:lnTo>
                    <a:pt x="769" y="789"/>
                  </a:lnTo>
                  <a:lnTo>
                    <a:pt x="751" y="810"/>
                  </a:lnTo>
                  <a:lnTo>
                    <a:pt x="727" y="840"/>
                  </a:lnTo>
                  <a:lnTo>
                    <a:pt x="740" y="874"/>
                  </a:lnTo>
                  <a:lnTo>
                    <a:pt x="752" y="909"/>
                  </a:lnTo>
                  <a:lnTo>
                    <a:pt x="765" y="945"/>
                  </a:lnTo>
                  <a:lnTo>
                    <a:pt x="774" y="983"/>
                  </a:lnTo>
                  <a:lnTo>
                    <a:pt x="778" y="1021"/>
                  </a:lnTo>
                  <a:lnTo>
                    <a:pt x="776" y="1056"/>
                  </a:lnTo>
                  <a:lnTo>
                    <a:pt x="769" y="1089"/>
                  </a:lnTo>
                  <a:lnTo>
                    <a:pt x="762" y="1120"/>
                  </a:lnTo>
                  <a:lnTo>
                    <a:pt x="754" y="1149"/>
                  </a:lnTo>
                  <a:lnTo>
                    <a:pt x="752" y="1183"/>
                  </a:lnTo>
                  <a:lnTo>
                    <a:pt x="754" y="1220"/>
                  </a:lnTo>
                  <a:lnTo>
                    <a:pt x="760" y="1256"/>
                  </a:lnTo>
                  <a:lnTo>
                    <a:pt x="767" y="1292"/>
                  </a:lnTo>
                  <a:lnTo>
                    <a:pt x="774" y="1330"/>
                  </a:lnTo>
                  <a:lnTo>
                    <a:pt x="782" y="1365"/>
                  </a:lnTo>
                  <a:lnTo>
                    <a:pt x="785" y="1400"/>
                  </a:lnTo>
                  <a:lnTo>
                    <a:pt x="783" y="1432"/>
                  </a:lnTo>
                  <a:lnTo>
                    <a:pt x="774" y="1461"/>
                  </a:lnTo>
                  <a:lnTo>
                    <a:pt x="760" y="1489"/>
                  </a:lnTo>
                  <a:lnTo>
                    <a:pt x="651" y="1556"/>
                  </a:lnTo>
                  <a:lnTo>
                    <a:pt x="540" y="1621"/>
                  </a:lnTo>
                  <a:lnTo>
                    <a:pt x="431" y="1689"/>
                  </a:lnTo>
                  <a:lnTo>
                    <a:pt x="416" y="1700"/>
                  </a:lnTo>
                  <a:lnTo>
                    <a:pt x="396" y="1716"/>
                  </a:lnTo>
                  <a:lnTo>
                    <a:pt x="371" y="1736"/>
                  </a:lnTo>
                  <a:lnTo>
                    <a:pt x="343" y="1758"/>
                  </a:lnTo>
                  <a:lnTo>
                    <a:pt x="314" y="1781"/>
                  </a:lnTo>
                  <a:lnTo>
                    <a:pt x="283" y="1805"/>
                  </a:lnTo>
                  <a:lnTo>
                    <a:pt x="252" y="1827"/>
                  </a:lnTo>
                  <a:lnTo>
                    <a:pt x="222" y="1847"/>
                  </a:lnTo>
                  <a:lnTo>
                    <a:pt x="192" y="1863"/>
                  </a:lnTo>
                  <a:lnTo>
                    <a:pt x="167" y="1874"/>
                  </a:lnTo>
                  <a:lnTo>
                    <a:pt x="143" y="1881"/>
                  </a:lnTo>
                  <a:lnTo>
                    <a:pt x="123" y="1880"/>
                  </a:lnTo>
                  <a:lnTo>
                    <a:pt x="92" y="1872"/>
                  </a:lnTo>
                  <a:lnTo>
                    <a:pt x="69" y="1856"/>
                  </a:lnTo>
                  <a:lnTo>
                    <a:pt x="47" y="1832"/>
                  </a:lnTo>
                  <a:lnTo>
                    <a:pt x="31" y="1803"/>
                  </a:lnTo>
                  <a:lnTo>
                    <a:pt x="18" y="1769"/>
                  </a:lnTo>
                  <a:lnTo>
                    <a:pt x="9" y="1730"/>
                  </a:lnTo>
                  <a:lnTo>
                    <a:pt x="3" y="1690"/>
                  </a:lnTo>
                  <a:lnTo>
                    <a:pt x="0" y="1647"/>
                  </a:lnTo>
                  <a:lnTo>
                    <a:pt x="0" y="1601"/>
                  </a:lnTo>
                  <a:lnTo>
                    <a:pt x="2" y="1558"/>
                  </a:lnTo>
                  <a:lnTo>
                    <a:pt x="5" y="1512"/>
                  </a:lnTo>
                  <a:lnTo>
                    <a:pt x="9" y="1470"/>
                  </a:lnTo>
                  <a:lnTo>
                    <a:pt x="16" y="1429"/>
                  </a:lnTo>
                  <a:lnTo>
                    <a:pt x="23" y="1392"/>
                  </a:lnTo>
                  <a:lnTo>
                    <a:pt x="47" y="1285"/>
                  </a:lnTo>
                  <a:lnTo>
                    <a:pt x="72" y="1183"/>
                  </a:lnTo>
                  <a:lnTo>
                    <a:pt x="100" y="1087"/>
                  </a:lnTo>
                  <a:lnTo>
                    <a:pt x="129" y="996"/>
                  </a:lnTo>
                  <a:lnTo>
                    <a:pt x="162" y="912"/>
                  </a:lnTo>
                  <a:lnTo>
                    <a:pt x="194" y="834"/>
                  </a:lnTo>
                  <a:lnTo>
                    <a:pt x="231" y="767"/>
                  </a:lnTo>
                  <a:lnTo>
                    <a:pt x="269" y="707"/>
                  </a:lnTo>
                  <a:lnTo>
                    <a:pt x="311" y="656"/>
                  </a:lnTo>
                  <a:lnTo>
                    <a:pt x="327" y="634"/>
                  </a:lnTo>
                  <a:lnTo>
                    <a:pt x="343" y="610"/>
                  </a:lnTo>
                  <a:lnTo>
                    <a:pt x="360" y="587"/>
                  </a:lnTo>
                  <a:lnTo>
                    <a:pt x="378" y="563"/>
                  </a:lnTo>
                  <a:lnTo>
                    <a:pt x="398" y="541"/>
                  </a:lnTo>
                  <a:lnTo>
                    <a:pt x="420" y="521"/>
                  </a:lnTo>
                  <a:lnTo>
                    <a:pt x="443" y="505"/>
                  </a:lnTo>
                  <a:lnTo>
                    <a:pt x="471" y="492"/>
                  </a:lnTo>
                  <a:lnTo>
                    <a:pt x="502" y="487"/>
                  </a:lnTo>
                  <a:lnTo>
                    <a:pt x="534" y="489"/>
                  </a:lnTo>
                  <a:lnTo>
                    <a:pt x="562" y="510"/>
                  </a:lnTo>
                  <a:lnTo>
                    <a:pt x="582" y="538"/>
                  </a:lnTo>
                  <a:lnTo>
                    <a:pt x="596" y="567"/>
                  </a:lnTo>
                  <a:lnTo>
                    <a:pt x="611" y="598"/>
                  </a:lnTo>
                  <a:lnTo>
                    <a:pt x="623" y="629"/>
                  </a:lnTo>
                  <a:lnTo>
                    <a:pt x="638" y="660"/>
                  </a:lnTo>
                  <a:lnTo>
                    <a:pt x="654" y="689"/>
                  </a:lnTo>
                  <a:lnTo>
                    <a:pt x="672" y="712"/>
                  </a:lnTo>
                  <a:lnTo>
                    <a:pt x="671" y="716"/>
                  </a:lnTo>
                  <a:lnTo>
                    <a:pt x="674" y="716"/>
                  </a:lnTo>
                  <a:lnTo>
                    <a:pt x="672" y="712"/>
                  </a:lnTo>
                  <a:lnTo>
                    <a:pt x="672" y="710"/>
                  </a:lnTo>
                  <a:lnTo>
                    <a:pt x="682" y="701"/>
                  </a:lnTo>
                  <a:lnTo>
                    <a:pt x="694" y="690"/>
                  </a:lnTo>
                  <a:lnTo>
                    <a:pt x="711" y="676"/>
                  </a:lnTo>
                  <a:lnTo>
                    <a:pt x="731" y="661"/>
                  </a:lnTo>
                  <a:lnTo>
                    <a:pt x="752" y="645"/>
                  </a:lnTo>
                  <a:lnTo>
                    <a:pt x="774" y="632"/>
                  </a:lnTo>
                  <a:lnTo>
                    <a:pt x="796" y="620"/>
                  </a:lnTo>
                  <a:lnTo>
                    <a:pt x="814" y="612"/>
                  </a:lnTo>
                  <a:lnTo>
                    <a:pt x="816" y="534"/>
                  </a:lnTo>
                  <a:lnTo>
                    <a:pt x="816" y="461"/>
                  </a:lnTo>
                  <a:lnTo>
                    <a:pt x="814" y="394"/>
                  </a:lnTo>
                  <a:lnTo>
                    <a:pt x="812" y="327"/>
                  </a:lnTo>
                  <a:lnTo>
                    <a:pt x="812" y="258"/>
                  </a:lnTo>
                  <a:lnTo>
                    <a:pt x="811" y="185"/>
                  </a:lnTo>
                  <a:lnTo>
                    <a:pt x="812" y="107"/>
                  </a:lnTo>
                  <a:lnTo>
                    <a:pt x="814" y="20"/>
                  </a:lnTo>
                  <a:lnTo>
                    <a:pt x="818" y="20"/>
                  </a:lnTo>
                  <a:lnTo>
                    <a:pt x="829" y="16"/>
                  </a:lnTo>
                  <a:lnTo>
                    <a:pt x="845" y="10"/>
                  </a:lnTo>
                  <a:lnTo>
                    <a:pt x="865" y="5"/>
                  </a:lnTo>
                  <a:lnTo>
                    <a:pt x="889" y="1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A5573D18-625D-4FB0-BB4D-7E468C39A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997" y="166898"/>
              <a:ext cx="295509" cy="149725"/>
            </a:xfrm>
            <a:custGeom>
              <a:avLst/>
              <a:gdLst>
                <a:gd name="T0" fmla="*/ 1865 w 3600"/>
                <a:gd name="T1" fmla="*/ 593 h 1824"/>
                <a:gd name="T2" fmla="*/ 1911 w 3600"/>
                <a:gd name="T3" fmla="*/ 800 h 1824"/>
                <a:gd name="T4" fmla="*/ 2124 w 3600"/>
                <a:gd name="T5" fmla="*/ 800 h 1824"/>
                <a:gd name="T6" fmla="*/ 2171 w 3600"/>
                <a:gd name="T7" fmla="*/ 593 h 1824"/>
                <a:gd name="T8" fmla="*/ 1800 w 3600"/>
                <a:gd name="T9" fmla="*/ 406 h 1824"/>
                <a:gd name="T10" fmla="*/ 2184 w 3600"/>
                <a:gd name="T11" fmla="*/ 580 h 1824"/>
                <a:gd name="T12" fmla="*/ 2302 w 3600"/>
                <a:gd name="T13" fmla="*/ 987 h 1824"/>
                <a:gd name="T14" fmla="*/ 2076 w 3600"/>
                <a:gd name="T15" fmla="*/ 1338 h 1824"/>
                <a:gd name="T16" fmla="*/ 1653 w 3600"/>
                <a:gd name="T17" fmla="*/ 1400 h 1824"/>
                <a:gd name="T18" fmla="*/ 1340 w 3600"/>
                <a:gd name="T19" fmla="*/ 1127 h 1824"/>
                <a:gd name="T20" fmla="*/ 1340 w 3600"/>
                <a:gd name="T21" fmla="*/ 698 h 1824"/>
                <a:gd name="T22" fmla="*/ 1653 w 3600"/>
                <a:gd name="T23" fmla="*/ 427 h 1824"/>
                <a:gd name="T24" fmla="*/ 2513 w 3600"/>
                <a:gd name="T25" fmla="*/ 437 h 1824"/>
                <a:gd name="T26" fmla="*/ 2645 w 3600"/>
                <a:gd name="T27" fmla="*/ 847 h 1824"/>
                <a:gd name="T28" fmla="*/ 2575 w 3600"/>
                <a:gd name="T29" fmla="*/ 1255 h 1824"/>
                <a:gd name="T30" fmla="*/ 2402 w 3600"/>
                <a:gd name="T31" fmla="*/ 1507 h 1824"/>
                <a:gd name="T32" fmla="*/ 2780 w 3600"/>
                <a:gd name="T33" fmla="*/ 1369 h 1824"/>
                <a:gd name="T34" fmla="*/ 3244 w 3600"/>
                <a:gd name="T35" fmla="*/ 1060 h 1824"/>
                <a:gd name="T36" fmla="*/ 3382 w 3600"/>
                <a:gd name="T37" fmla="*/ 927 h 1824"/>
                <a:gd name="T38" fmla="*/ 3329 w 3600"/>
                <a:gd name="T39" fmla="*/ 831 h 1824"/>
                <a:gd name="T40" fmla="*/ 3160 w 3600"/>
                <a:gd name="T41" fmla="*/ 686 h 1824"/>
                <a:gd name="T42" fmla="*/ 2580 w 3600"/>
                <a:gd name="T43" fmla="*/ 335 h 1824"/>
                <a:gd name="T44" fmla="*/ 636 w 3600"/>
                <a:gd name="T45" fmla="*/ 540 h 1824"/>
                <a:gd name="T46" fmla="*/ 293 w 3600"/>
                <a:gd name="T47" fmla="*/ 800 h 1824"/>
                <a:gd name="T48" fmla="*/ 209 w 3600"/>
                <a:gd name="T49" fmla="*/ 884 h 1824"/>
                <a:gd name="T50" fmla="*/ 271 w 3600"/>
                <a:gd name="T51" fmla="*/ 1004 h 1824"/>
                <a:gd name="T52" fmla="*/ 404 w 3600"/>
                <a:gd name="T53" fmla="*/ 1109 h 1824"/>
                <a:gd name="T54" fmla="*/ 767 w 3600"/>
                <a:gd name="T55" fmla="*/ 1357 h 1824"/>
                <a:gd name="T56" fmla="*/ 1240 w 3600"/>
                <a:gd name="T57" fmla="*/ 1562 h 1824"/>
                <a:gd name="T58" fmla="*/ 1015 w 3600"/>
                <a:gd name="T59" fmla="*/ 1227 h 1824"/>
                <a:gd name="T60" fmla="*/ 951 w 3600"/>
                <a:gd name="T61" fmla="*/ 802 h 1824"/>
                <a:gd name="T62" fmla="*/ 1115 w 3600"/>
                <a:gd name="T63" fmla="*/ 395 h 1824"/>
                <a:gd name="T64" fmla="*/ 1567 w 3600"/>
                <a:gd name="T65" fmla="*/ 249 h 1824"/>
                <a:gd name="T66" fmla="*/ 1225 w 3600"/>
                <a:gd name="T67" fmla="*/ 507 h 1824"/>
                <a:gd name="T68" fmla="*/ 1104 w 3600"/>
                <a:gd name="T69" fmla="*/ 947 h 1824"/>
                <a:gd name="T70" fmla="*/ 1289 w 3600"/>
                <a:gd name="T71" fmla="*/ 1384 h 1824"/>
                <a:gd name="T72" fmla="*/ 1689 w 3600"/>
                <a:gd name="T73" fmla="*/ 1607 h 1824"/>
                <a:gd name="T74" fmla="*/ 2176 w 3600"/>
                <a:gd name="T75" fmla="*/ 1491 h 1824"/>
                <a:gd name="T76" fmla="*/ 2465 w 3600"/>
                <a:gd name="T77" fmla="*/ 1113 h 1824"/>
                <a:gd name="T78" fmla="*/ 2433 w 3600"/>
                <a:gd name="T79" fmla="*/ 633 h 1824"/>
                <a:gd name="T80" fmla="*/ 2144 w 3600"/>
                <a:gd name="T81" fmla="*/ 304 h 1824"/>
                <a:gd name="T82" fmla="*/ 1733 w 3600"/>
                <a:gd name="T83" fmla="*/ 213 h 1824"/>
                <a:gd name="T84" fmla="*/ 2087 w 3600"/>
                <a:gd name="T85" fmla="*/ 18 h 1824"/>
                <a:gd name="T86" fmla="*/ 2680 w 3600"/>
                <a:gd name="T87" fmla="*/ 215 h 1824"/>
                <a:gd name="T88" fmla="*/ 3331 w 3600"/>
                <a:gd name="T89" fmla="*/ 615 h 1824"/>
                <a:gd name="T90" fmla="*/ 3584 w 3600"/>
                <a:gd name="T91" fmla="*/ 855 h 1824"/>
                <a:gd name="T92" fmla="*/ 3542 w 3600"/>
                <a:gd name="T93" fmla="*/ 1015 h 1824"/>
                <a:gd name="T94" fmla="*/ 3236 w 3600"/>
                <a:gd name="T95" fmla="*/ 1273 h 1824"/>
                <a:gd name="T96" fmla="*/ 2613 w 3600"/>
                <a:gd name="T97" fmla="*/ 1638 h 1824"/>
                <a:gd name="T98" fmla="*/ 1844 w 3600"/>
                <a:gd name="T99" fmla="*/ 1824 h 1824"/>
                <a:gd name="T100" fmla="*/ 1113 w 3600"/>
                <a:gd name="T101" fmla="*/ 1693 h 1824"/>
                <a:gd name="T102" fmla="*/ 533 w 3600"/>
                <a:gd name="T103" fmla="*/ 1397 h 1824"/>
                <a:gd name="T104" fmla="*/ 58 w 3600"/>
                <a:gd name="T105" fmla="*/ 1020 h 1824"/>
                <a:gd name="T106" fmla="*/ 24 w 3600"/>
                <a:gd name="T107" fmla="*/ 851 h 1824"/>
                <a:gd name="T108" fmla="*/ 191 w 3600"/>
                <a:gd name="T109" fmla="*/ 677 h 1824"/>
                <a:gd name="T110" fmla="*/ 431 w 3600"/>
                <a:gd name="T111" fmla="*/ 491 h 1824"/>
                <a:gd name="T112" fmla="*/ 1047 w 3600"/>
                <a:gd name="T113" fmla="*/ 149 h 1824"/>
                <a:gd name="T114" fmla="*/ 1464 w 3600"/>
                <a:gd name="T115" fmla="*/ 24 h 1824"/>
                <a:gd name="T116" fmla="*/ 1624 w 3600"/>
                <a:gd name="T117" fmla="*/ 6 h 1824"/>
                <a:gd name="T118" fmla="*/ 1747 w 3600"/>
                <a:gd name="T119" fmla="*/ 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0" h="1824">
                  <a:moveTo>
                    <a:pt x="2018" y="497"/>
                  </a:moveTo>
                  <a:lnTo>
                    <a:pt x="1978" y="502"/>
                  </a:lnTo>
                  <a:lnTo>
                    <a:pt x="1944" y="515"/>
                  </a:lnTo>
                  <a:lnTo>
                    <a:pt x="1911" y="535"/>
                  </a:lnTo>
                  <a:lnTo>
                    <a:pt x="1885" y="560"/>
                  </a:lnTo>
                  <a:lnTo>
                    <a:pt x="1865" y="593"/>
                  </a:lnTo>
                  <a:lnTo>
                    <a:pt x="1853" y="627"/>
                  </a:lnTo>
                  <a:lnTo>
                    <a:pt x="1847" y="667"/>
                  </a:lnTo>
                  <a:lnTo>
                    <a:pt x="1853" y="706"/>
                  </a:lnTo>
                  <a:lnTo>
                    <a:pt x="1865" y="742"/>
                  </a:lnTo>
                  <a:lnTo>
                    <a:pt x="1885" y="773"/>
                  </a:lnTo>
                  <a:lnTo>
                    <a:pt x="1911" y="800"/>
                  </a:lnTo>
                  <a:lnTo>
                    <a:pt x="1944" y="820"/>
                  </a:lnTo>
                  <a:lnTo>
                    <a:pt x="1978" y="833"/>
                  </a:lnTo>
                  <a:lnTo>
                    <a:pt x="2018" y="837"/>
                  </a:lnTo>
                  <a:lnTo>
                    <a:pt x="2056" y="833"/>
                  </a:lnTo>
                  <a:lnTo>
                    <a:pt x="2093" y="820"/>
                  </a:lnTo>
                  <a:lnTo>
                    <a:pt x="2124" y="800"/>
                  </a:lnTo>
                  <a:lnTo>
                    <a:pt x="2151" y="773"/>
                  </a:lnTo>
                  <a:lnTo>
                    <a:pt x="2171" y="742"/>
                  </a:lnTo>
                  <a:lnTo>
                    <a:pt x="2184" y="706"/>
                  </a:lnTo>
                  <a:lnTo>
                    <a:pt x="2187" y="667"/>
                  </a:lnTo>
                  <a:lnTo>
                    <a:pt x="2184" y="627"/>
                  </a:lnTo>
                  <a:lnTo>
                    <a:pt x="2171" y="593"/>
                  </a:lnTo>
                  <a:lnTo>
                    <a:pt x="2151" y="560"/>
                  </a:lnTo>
                  <a:lnTo>
                    <a:pt x="2124" y="535"/>
                  </a:lnTo>
                  <a:lnTo>
                    <a:pt x="2093" y="515"/>
                  </a:lnTo>
                  <a:lnTo>
                    <a:pt x="2056" y="502"/>
                  </a:lnTo>
                  <a:lnTo>
                    <a:pt x="2018" y="497"/>
                  </a:lnTo>
                  <a:close/>
                  <a:moveTo>
                    <a:pt x="1800" y="406"/>
                  </a:moveTo>
                  <a:lnTo>
                    <a:pt x="1875" y="411"/>
                  </a:lnTo>
                  <a:lnTo>
                    <a:pt x="1947" y="427"/>
                  </a:lnTo>
                  <a:lnTo>
                    <a:pt x="2015" y="453"/>
                  </a:lnTo>
                  <a:lnTo>
                    <a:pt x="2076" y="487"/>
                  </a:lnTo>
                  <a:lnTo>
                    <a:pt x="2133" y="529"/>
                  </a:lnTo>
                  <a:lnTo>
                    <a:pt x="2184" y="580"/>
                  </a:lnTo>
                  <a:lnTo>
                    <a:pt x="2225" y="637"/>
                  </a:lnTo>
                  <a:lnTo>
                    <a:pt x="2260" y="698"/>
                  </a:lnTo>
                  <a:lnTo>
                    <a:pt x="2287" y="766"/>
                  </a:lnTo>
                  <a:lnTo>
                    <a:pt x="2302" y="838"/>
                  </a:lnTo>
                  <a:lnTo>
                    <a:pt x="2307" y="913"/>
                  </a:lnTo>
                  <a:lnTo>
                    <a:pt x="2302" y="987"/>
                  </a:lnTo>
                  <a:lnTo>
                    <a:pt x="2287" y="1060"/>
                  </a:lnTo>
                  <a:lnTo>
                    <a:pt x="2260" y="1127"/>
                  </a:lnTo>
                  <a:lnTo>
                    <a:pt x="2225" y="1189"/>
                  </a:lnTo>
                  <a:lnTo>
                    <a:pt x="2184" y="1246"/>
                  </a:lnTo>
                  <a:lnTo>
                    <a:pt x="2133" y="1297"/>
                  </a:lnTo>
                  <a:lnTo>
                    <a:pt x="2076" y="1338"/>
                  </a:lnTo>
                  <a:lnTo>
                    <a:pt x="2015" y="1375"/>
                  </a:lnTo>
                  <a:lnTo>
                    <a:pt x="1947" y="1400"/>
                  </a:lnTo>
                  <a:lnTo>
                    <a:pt x="1875" y="1415"/>
                  </a:lnTo>
                  <a:lnTo>
                    <a:pt x="1800" y="1422"/>
                  </a:lnTo>
                  <a:lnTo>
                    <a:pt x="1725" y="1415"/>
                  </a:lnTo>
                  <a:lnTo>
                    <a:pt x="1653" y="1400"/>
                  </a:lnTo>
                  <a:lnTo>
                    <a:pt x="1585" y="1375"/>
                  </a:lnTo>
                  <a:lnTo>
                    <a:pt x="1524" y="1338"/>
                  </a:lnTo>
                  <a:lnTo>
                    <a:pt x="1467" y="1297"/>
                  </a:lnTo>
                  <a:lnTo>
                    <a:pt x="1416" y="1246"/>
                  </a:lnTo>
                  <a:lnTo>
                    <a:pt x="1375" y="1189"/>
                  </a:lnTo>
                  <a:lnTo>
                    <a:pt x="1340" y="1127"/>
                  </a:lnTo>
                  <a:lnTo>
                    <a:pt x="1313" y="1060"/>
                  </a:lnTo>
                  <a:lnTo>
                    <a:pt x="1298" y="987"/>
                  </a:lnTo>
                  <a:lnTo>
                    <a:pt x="1293" y="913"/>
                  </a:lnTo>
                  <a:lnTo>
                    <a:pt x="1298" y="838"/>
                  </a:lnTo>
                  <a:lnTo>
                    <a:pt x="1313" y="766"/>
                  </a:lnTo>
                  <a:lnTo>
                    <a:pt x="1340" y="698"/>
                  </a:lnTo>
                  <a:lnTo>
                    <a:pt x="1375" y="637"/>
                  </a:lnTo>
                  <a:lnTo>
                    <a:pt x="1416" y="580"/>
                  </a:lnTo>
                  <a:lnTo>
                    <a:pt x="1467" y="529"/>
                  </a:lnTo>
                  <a:lnTo>
                    <a:pt x="1524" y="487"/>
                  </a:lnTo>
                  <a:lnTo>
                    <a:pt x="1585" y="453"/>
                  </a:lnTo>
                  <a:lnTo>
                    <a:pt x="1653" y="427"/>
                  </a:lnTo>
                  <a:lnTo>
                    <a:pt x="1725" y="411"/>
                  </a:lnTo>
                  <a:lnTo>
                    <a:pt x="1800" y="406"/>
                  </a:lnTo>
                  <a:close/>
                  <a:moveTo>
                    <a:pt x="2356" y="257"/>
                  </a:moveTo>
                  <a:lnTo>
                    <a:pt x="2444" y="349"/>
                  </a:lnTo>
                  <a:lnTo>
                    <a:pt x="2478" y="391"/>
                  </a:lnTo>
                  <a:lnTo>
                    <a:pt x="2513" y="437"/>
                  </a:lnTo>
                  <a:lnTo>
                    <a:pt x="2545" y="484"/>
                  </a:lnTo>
                  <a:lnTo>
                    <a:pt x="2575" y="533"/>
                  </a:lnTo>
                  <a:lnTo>
                    <a:pt x="2596" y="586"/>
                  </a:lnTo>
                  <a:lnTo>
                    <a:pt x="2622" y="677"/>
                  </a:lnTo>
                  <a:lnTo>
                    <a:pt x="2638" y="764"/>
                  </a:lnTo>
                  <a:lnTo>
                    <a:pt x="2645" y="847"/>
                  </a:lnTo>
                  <a:lnTo>
                    <a:pt x="2647" y="926"/>
                  </a:lnTo>
                  <a:lnTo>
                    <a:pt x="2644" y="1000"/>
                  </a:lnTo>
                  <a:lnTo>
                    <a:pt x="2633" y="1071"/>
                  </a:lnTo>
                  <a:lnTo>
                    <a:pt x="2616" y="1137"/>
                  </a:lnTo>
                  <a:lnTo>
                    <a:pt x="2598" y="1197"/>
                  </a:lnTo>
                  <a:lnTo>
                    <a:pt x="2575" y="1255"/>
                  </a:lnTo>
                  <a:lnTo>
                    <a:pt x="2549" y="1307"/>
                  </a:lnTo>
                  <a:lnTo>
                    <a:pt x="2520" y="1355"/>
                  </a:lnTo>
                  <a:lnTo>
                    <a:pt x="2491" y="1400"/>
                  </a:lnTo>
                  <a:lnTo>
                    <a:pt x="2460" y="1440"/>
                  </a:lnTo>
                  <a:lnTo>
                    <a:pt x="2431" y="1475"/>
                  </a:lnTo>
                  <a:lnTo>
                    <a:pt x="2402" y="1507"/>
                  </a:lnTo>
                  <a:lnTo>
                    <a:pt x="2373" y="1535"/>
                  </a:lnTo>
                  <a:lnTo>
                    <a:pt x="2347" y="1558"/>
                  </a:lnTo>
                  <a:lnTo>
                    <a:pt x="2324" y="1577"/>
                  </a:lnTo>
                  <a:lnTo>
                    <a:pt x="2482" y="1515"/>
                  </a:lnTo>
                  <a:lnTo>
                    <a:pt x="2633" y="1446"/>
                  </a:lnTo>
                  <a:lnTo>
                    <a:pt x="2780" y="1369"/>
                  </a:lnTo>
                  <a:lnTo>
                    <a:pt x="2920" y="1286"/>
                  </a:lnTo>
                  <a:lnTo>
                    <a:pt x="3053" y="1200"/>
                  </a:lnTo>
                  <a:lnTo>
                    <a:pt x="3180" y="1109"/>
                  </a:lnTo>
                  <a:lnTo>
                    <a:pt x="3198" y="1097"/>
                  </a:lnTo>
                  <a:lnTo>
                    <a:pt x="3220" y="1078"/>
                  </a:lnTo>
                  <a:lnTo>
                    <a:pt x="3244" y="1060"/>
                  </a:lnTo>
                  <a:lnTo>
                    <a:pt x="3271" y="1038"/>
                  </a:lnTo>
                  <a:lnTo>
                    <a:pt x="3296" y="1015"/>
                  </a:lnTo>
                  <a:lnTo>
                    <a:pt x="3322" y="993"/>
                  </a:lnTo>
                  <a:lnTo>
                    <a:pt x="3345" y="969"/>
                  </a:lnTo>
                  <a:lnTo>
                    <a:pt x="3365" y="947"/>
                  </a:lnTo>
                  <a:lnTo>
                    <a:pt x="3382" y="927"/>
                  </a:lnTo>
                  <a:lnTo>
                    <a:pt x="3391" y="909"/>
                  </a:lnTo>
                  <a:lnTo>
                    <a:pt x="3393" y="897"/>
                  </a:lnTo>
                  <a:lnTo>
                    <a:pt x="3385" y="886"/>
                  </a:lnTo>
                  <a:lnTo>
                    <a:pt x="3371" y="871"/>
                  </a:lnTo>
                  <a:lnTo>
                    <a:pt x="3353" y="853"/>
                  </a:lnTo>
                  <a:lnTo>
                    <a:pt x="3329" y="831"/>
                  </a:lnTo>
                  <a:lnTo>
                    <a:pt x="3304" y="807"/>
                  </a:lnTo>
                  <a:lnTo>
                    <a:pt x="3275" y="782"/>
                  </a:lnTo>
                  <a:lnTo>
                    <a:pt x="3245" y="757"/>
                  </a:lnTo>
                  <a:lnTo>
                    <a:pt x="3216" y="733"/>
                  </a:lnTo>
                  <a:lnTo>
                    <a:pt x="3187" y="707"/>
                  </a:lnTo>
                  <a:lnTo>
                    <a:pt x="3160" y="686"/>
                  </a:lnTo>
                  <a:lnTo>
                    <a:pt x="3071" y="622"/>
                  </a:lnTo>
                  <a:lnTo>
                    <a:pt x="2980" y="560"/>
                  </a:lnTo>
                  <a:lnTo>
                    <a:pt x="2885" y="498"/>
                  </a:lnTo>
                  <a:lnTo>
                    <a:pt x="2787" y="438"/>
                  </a:lnTo>
                  <a:lnTo>
                    <a:pt x="2685" y="384"/>
                  </a:lnTo>
                  <a:lnTo>
                    <a:pt x="2580" y="335"/>
                  </a:lnTo>
                  <a:lnTo>
                    <a:pt x="2469" y="291"/>
                  </a:lnTo>
                  <a:lnTo>
                    <a:pt x="2356" y="257"/>
                  </a:lnTo>
                  <a:close/>
                  <a:moveTo>
                    <a:pt x="1224" y="257"/>
                  </a:moveTo>
                  <a:lnTo>
                    <a:pt x="1016" y="337"/>
                  </a:lnTo>
                  <a:lnTo>
                    <a:pt x="716" y="493"/>
                  </a:lnTo>
                  <a:lnTo>
                    <a:pt x="636" y="540"/>
                  </a:lnTo>
                  <a:lnTo>
                    <a:pt x="558" y="593"/>
                  </a:lnTo>
                  <a:lnTo>
                    <a:pt x="484" y="649"/>
                  </a:lnTo>
                  <a:lnTo>
                    <a:pt x="409" y="706"/>
                  </a:lnTo>
                  <a:lnTo>
                    <a:pt x="336" y="760"/>
                  </a:lnTo>
                  <a:lnTo>
                    <a:pt x="313" y="782"/>
                  </a:lnTo>
                  <a:lnTo>
                    <a:pt x="293" y="800"/>
                  </a:lnTo>
                  <a:lnTo>
                    <a:pt x="276" y="815"/>
                  </a:lnTo>
                  <a:lnTo>
                    <a:pt x="258" y="831"/>
                  </a:lnTo>
                  <a:lnTo>
                    <a:pt x="240" y="847"/>
                  </a:lnTo>
                  <a:lnTo>
                    <a:pt x="216" y="869"/>
                  </a:lnTo>
                  <a:lnTo>
                    <a:pt x="215" y="875"/>
                  </a:lnTo>
                  <a:lnTo>
                    <a:pt x="209" y="884"/>
                  </a:lnTo>
                  <a:lnTo>
                    <a:pt x="205" y="897"/>
                  </a:lnTo>
                  <a:lnTo>
                    <a:pt x="202" y="913"/>
                  </a:lnTo>
                  <a:lnTo>
                    <a:pt x="202" y="929"/>
                  </a:lnTo>
                  <a:lnTo>
                    <a:pt x="207" y="946"/>
                  </a:lnTo>
                  <a:lnTo>
                    <a:pt x="242" y="977"/>
                  </a:lnTo>
                  <a:lnTo>
                    <a:pt x="271" y="1004"/>
                  </a:lnTo>
                  <a:lnTo>
                    <a:pt x="296" y="1026"/>
                  </a:lnTo>
                  <a:lnTo>
                    <a:pt x="320" y="1044"/>
                  </a:lnTo>
                  <a:lnTo>
                    <a:pt x="340" y="1060"/>
                  </a:lnTo>
                  <a:lnTo>
                    <a:pt x="360" y="1077"/>
                  </a:lnTo>
                  <a:lnTo>
                    <a:pt x="382" y="1093"/>
                  </a:lnTo>
                  <a:lnTo>
                    <a:pt x="404" y="1109"/>
                  </a:lnTo>
                  <a:lnTo>
                    <a:pt x="427" y="1129"/>
                  </a:lnTo>
                  <a:lnTo>
                    <a:pt x="484" y="1169"/>
                  </a:lnTo>
                  <a:lnTo>
                    <a:pt x="547" y="1215"/>
                  </a:lnTo>
                  <a:lnTo>
                    <a:pt x="616" y="1262"/>
                  </a:lnTo>
                  <a:lnTo>
                    <a:pt x="689" y="1309"/>
                  </a:lnTo>
                  <a:lnTo>
                    <a:pt x="767" y="1357"/>
                  </a:lnTo>
                  <a:lnTo>
                    <a:pt x="845" y="1404"/>
                  </a:lnTo>
                  <a:lnTo>
                    <a:pt x="927" y="1446"/>
                  </a:lnTo>
                  <a:lnTo>
                    <a:pt x="1007" y="1486"/>
                  </a:lnTo>
                  <a:lnTo>
                    <a:pt x="1087" y="1518"/>
                  </a:lnTo>
                  <a:lnTo>
                    <a:pt x="1165" y="1544"/>
                  </a:lnTo>
                  <a:lnTo>
                    <a:pt x="1240" y="1562"/>
                  </a:lnTo>
                  <a:lnTo>
                    <a:pt x="1196" y="1507"/>
                  </a:lnTo>
                  <a:lnTo>
                    <a:pt x="1155" y="1453"/>
                  </a:lnTo>
                  <a:lnTo>
                    <a:pt x="1115" y="1398"/>
                  </a:lnTo>
                  <a:lnTo>
                    <a:pt x="1078" y="1344"/>
                  </a:lnTo>
                  <a:lnTo>
                    <a:pt x="1044" y="1286"/>
                  </a:lnTo>
                  <a:lnTo>
                    <a:pt x="1015" y="1227"/>
                  </a:lnTo>
                  <a:lnTo>
                    <a:pt x="991" y="1166"/>
                  </a:lnTo>
                  <a:lnTo>
                    <a:pt x="971" y="1100"/>
                  </a:lnTo>
                  <a:lnTo>
                    <a:pt x="956" y="1031"/>
                  </a:lnTo>
                  <a:lnTo>
                    <a:pt x="947" y="960"/>
                  </a:lnTo>
                  <a:lnTo>
                    <a:pt x="945" y="884"/>
                  </a:lnTo>
                  <a:lnTo>
                    <a:pt x="951" y="802"/>
                  </a:lnTo>
                  <a:lnTo>
                    <a:pt x="964" y="717"/>
                  </a:lnTo>
                  <a:lnTo>
                    <a:pt x="984" y="626"/>
                  </a:lnTo>
                  <a:lnTo>
                    <a:pt x="1005" y="562"/>
                  </a:lnTo>
                  <a:lnTo>
                    <a:pt x="1036" y="502"/>
                  </a:lnTo>
                  <a:lnTo>
                    <a:pt x="1073" y="446"/>
                  </a:lnTo>
                  <a:lnTo>
                    <a:pt x="1115" y="395"/>
                  </a:lnTo>
                  <a:lnTo>
                    <a:pt x="1158" y="344"/>
                  </a:lnTo>
                  <a:lnTo>
                    <a:pt x="1200" y="298"/>
                  </a:lnTo>
                  <a:lnTo>
                    <a:pt x="1240" y="257"/>
                  </a:lnTo>
                  <a:lnTo>
                    <a:pt x="1224" y="257"/>
                  </a:lnTo>
                  <a:close/>
                  <a:moveTo>
                    <a:pt x="1733" y="213"/>
                  </a:moveTo>
                  <a:lnTo>
                    <a:pt x="1567" y="249"/>
                  </a:lnTo>
                  <a:lnTo>
                    <a:pt x="1500" y="278"/>
                  </a:lnTo>
                  <a:lnTo>
                    <a:pt x="1436" y="313"/>
                  </a:lnTo>
                  <a:lnTo>
                    <a:pt x="1376" y="355"/>
                  </a:lnTo>
                  <a:lnTo>
                    <a:pt x="1322" y="400"/>
                  </a:lnTo>
                  <a:lnTo>
                    <a:pt x="1271" y="451"/>
                  </a:lnTo>
                  <a:lnTo>
                    <a:pt x="1225" y="507"/>
                  </a:lnTo>
                  <a:lnTo>
                    <a:pt x="1185" y="567"/>
                  </a:lnTo>
                  <a:lnTo>
                    <a:pt x="1155" y="635"/>
                  </a:lnTo>
                  <a:lnTo>
                    <a:pt x="1127" y="706"/>
                  </a:lnTo>
                  <a:lnTo>
                    <a:pt x="1109" y="786"/>
                  </a:lnTo>
                  <a:lnTo>
                    <a:pt x="1102" y="867"/>
                  </a:lnTo>
                  <a:lnTo>
                    <a:pt x="1104" y="947"/>
                  </a:lnTo>
                  <a:lnTo>
                    <a:pt x="1115" y="1027"/>
                  </a:lnTo>
                  <a:lnTo>
                    <a:pt x="1135" y="1106"/>
                  </a:lnTo>
                  <a:lnTo>
                    <a:pt x="1162" y="1182"/>
                  </a:lnTo>
                  <a:lnTo>
                    <a:pt x="1198" y="1253"/>
                  </a:lnTo>
                  <a:lnTo>
                    <a:pt x="1240" y="1320"/>
                  </a:lnTo>
                  <a:lnTo>
                    <a:pt x="1289" y="1384"/>
                  </a:lnTo>
                  <a:lnTo>
                    <a:pt x="1345" y="1440"/>
                  </a:lnTo>
                  <a:lnTo>
                    <a:pt x="1405" y="1489"/>
                  </a:lnTo>
                  <a:lnTo>
                    <a:pt x="1471" y="1533"/>
                  </a:lnTo>
                  <a:lnTo>
                    <a:pt x="1540" y="1567"/>
                  </a:lnTo>
                  <a:lnTo>
                    <a:pt x="1613" y="1591"/>
                  </a:lnTo>
                  <a:lnTo>
                    <a:pt x="1689" y="1607"/>
                  </a:lnTo>
                  <a:lnTo>
                    <a:pt x="1767" y="1611"/>
                  </a:lnTo>
                  <a:lnTo>
                    <a:pt x="1847" y="1606"/>
                  </a:lnTo>
                  <a:lnTo>
                    <a:pt x="1940" y="1586"/>
                  </a:lnTo>
                  <a:lnTo>
                    <a:pt x="2025" y="1562"/>
                  </a:lnTo>
                  <a:lnTo>
                    <a:pt x="2104" y="1529"/>
                  </a:lnTo>
                  <a:lnTo>
                    <a:pt x="2176" y="1491"/>
                  </a:lnTo>
                  <a:lnTo>
                    <a:pt x="2240" y="1446"/>
                  </a:lnTo>
                  <a:lnTo>
                    <a:pt x="2298" y="1393"/>
                  </a:lnTo>
                  <a:lnTo>
                    <a:pt x="2349" y="1335"/>
                  </a:lnTo>
                  <a:lnTo>
                    <a:pt x="2393" y="1269"/>
                  </a:lnTo>
                  <a:lnTo>
                    <a:pt x="2433" y="1197"/>
                  </a:lnTo>
                  <a:lnTo>
                    <a:pt x="2465" y="1113"/>
                  </a:lnTo>
                  <a:lnTo>
                    <a:pt x="2485" y="1029"/>
                  </a:lnTo>
                  <a:lnTo>
                    <a:pt x="2495" y="946"/>
                  </a:lnTo>
                  <a:lnTo>
                    <a:pt x="2493" y="864"/>
                  </a:lnTo>
                  <a:lnTo>
                    <a:pt x="2482" y="784"/>
                  </a:lnTo>
                  <a:lnTo>
                    <a:pt x="2462" y="707"/>
                  </a:lnTo>
                  <a:lnTo>
                    <a:pt x="2433" y="633"/>
                  </a:lnTo>
                  <a:lnTo>
                    <a:pt x="2396" y="564"/>
                  </a:lnTo>
                  <a:lnTo>
                    <a:pt x="2355" y="500"/>
                  </a:lnTo>
                  <a:lnTo>
                    <a:pt x="2307" y="440"/>
                  </a:lnTo>
                  <a:lnTo>
                    <a:pt x="2256" y="387"/>
                  </a:lnTo>
                  <a:lnTo>
                    <a:pt x="2202" y="342"/>
                  </a:lnTo>
                  <a:lnTo>
                    <a:pt x="2144" y="304"/>
                  </a:lnTo>
                  <a:lnTo>
                    <a:pt x="2084" y="273"/>
                  </a:lnTo>
                  <a:lnTo>
                    <a:pt x="2024" y="251"/>
                  </a:lnTo>
                  <a:lnTo>
                    <a:pt x="1958" y="233"/>
                  </a:lnTo>
                  <a:lnTo>
                    <a:pt x="1891" y="222"/>
                  </a:lnTo>
                  <a:lnTo>
                    <a:pt x="1815" y="215"/>
                  </a:lnTo>
                  <a:lnTo>
                    <a:pt x="1733" y="213"/>
                  </a:lnTo>
                  <a:close/>
                  <a:moveTo>
                    <a:pt x="1796" y="0"/>
                  </a:moveTo>
                  <a:lnTo>
                    <a:pt x="1849" y="2"/>
                  </a:lnTo>
                  <a:lnTo>
                    <a:pt x="1907" y="4"/>
                  </a:lnTo>
                  <a:lnTo>
                    <a:pt x="1965" y="7"/>
                  </a:lnTo>
                  <a:lnTo>
                    <a:pt x="2027" y="11"/>
                  </a:lnTo>
                  <a:lnTo>
                    <a:pt x="2087" y="18"/>
                  </a:lnTo>
                  <a:lnTo>
                    <a:pt x="2147" y="27"/>
                  </a:lnTo>
                  <a:lnTo>
                    <a:pt x="2204" y="38"/>
                  </a:lnTo>
                  <a:lnTo>
                    <a:pt x="2256" y="53"/>
                  </a:lnTo>
                  <a:lnTo>
                    <a:pt x="2405" y="102"/>
                  </a:lnTo>
                  <a:lnTo>
                    <a:pt x="2545" y="157"/>
                  </a:lnTo>
                  <a:lnTo>
                    <a:pt x="2680" y="215"/>
                  </a:lnTo>
                  <a:lnTo>
                    <a:pt x="2809" y="277"/>
                  </a:lnTo>
                  <a:lnTo>
                    <a:pt x="2933" y="346"/>
                  </a:lnTo>
                  <a:lnTo>
                    <a:pt x="3051" y="417"/>
                  </a:lnTo>
                  <a:lnTo>
                    <a:pt x="3167" y="495"/>
                  </a:lnTo>
                  <a:lnTo>
                    <a:pt x="3280" y="577"/>
                  </a:lnTo>
                  <a:lnTo>
                    <a:pt x="3331" y="615"/>
                  </a:lnTo>
                  <a:lnTo>
                    <a:pt x="3382" y="653"/>
                  </a:lnTo>
                  <a:lnTo>
                    <a:pt x="3431" y="691"/>
                  </a:lnTo>
                  <a:lnTo>
                    <a:pt x="3480" y="733"/>
                  </a:lnTo>
                  <a:lnTo>
                    <a:pt x="3524" y="777"/>
                  </a:lnTo>
                  <a:lnTo>
                    <a:pt x="3564" y="826"/>
                  </a:lnTo>
                  <a:lnTo>
                    <a:pt x="3584" y="855"/>
                  </a:lnTo>
                  <a:lnTo>
                    <a:pt x="3596" y="882"/>
                  </a:lnTo>
                  <a:lnTo>
                    <a:pt x="3600" y="913"/>
                  </a:lnTo>
                  <a:lnTo>
                    <a:pt x="3596" y="944"/>
                  </a:lnTo>
                  <a:lnTo>
                    <a:pt x="3584" y="977"/>
                  </a:lnTo>
                  <a:lnTo>
                    <a:pt x="3562" y="998"/>
                  </a:lnTo>
                  <a:lnTo>
                    <a:pt x="3542" y="1015"/>
                  </a:lnTo>
                  <a:lnTo>
                    <a:pt x="3525" y="1031"/>
                  </a:lnTo>
                  <a:lnTo>
                    <a:pt x="3507" y="1047"/>
                  </a:lnTo>
                  <a:lnTo>
                    <a:pt x="3484" y="1069"/>
                  </a:lnTo>
                  <a:lnTo>
                    <a:pt x="3402" y="1137"/>
                  </a:lnTo>
                  <a:lnTo>
                    <a:pt x="3320" y="1206"/>
                  </a:lnTo>
                  <a:lnTo>
                    <a:pt x="3236" y="1273"/>
                  </a:lnTo>
                  <a:lnTo>
                    <a:pt x="3147" y="1337"/>
                  </a:lnTo>
                  <a:lnTo>
                    <a:pt x="3047" y="1404"/>
                  </a:lnTo>
                  <a:lnTo>
                    <a:pt x="2944" y="1467"/>
                  </a:lnTo>
                  <a:lnTo>
                    <a:pt x="2838" y="1527"/>
                  </a:lnTo>
                  <a:lnTo>
                    <a:pt x="2727" y="1586"/>
                  </a:lnTo>
                  <a:lnTo>
                    <a:pt x="2613" y="1638"/>
                  </a:lnTo>
                  <a:lnTo>
                    <a:pt x="2495" y="1687"/>
                  </a:lnTo>
                  <a:lnTo>
                    <a:pt x="2371" y="1731"/>
                  </a:lnTo>
                  <a:lnTo>
                    <a:pt x="2240" y="1769"/>
                  </a:lnTo>
                  <a:lnTo>
                    <a:pt x="2107" y="1798"/>
                  </a:lnTo>
                  <a:lnTo>
                    <a:pt x="1975" y="1817"/>
                  </a:lnTo>
                  <a:lnTo>
                    <a:pt x="1844" y="1824"/>
                  </a:lnTo>
                  <a:lnTo>
                    <a:pt x="1715" y="1822"/>
                  </a:lnTo>
                  <a:lnTo>
                    <a:pt x="1589" y="1809"/>
                  </a:lnTo>
                  <a:lnTo>
                    <a:pt x="1465" y="1791"/>
                  </a:lnTo>
                  <a:lnTo>
                    <a:pt x="1344" y="1764"/>
                  </a:lnTo>
                  <a:lnTo>
                    <a:pt x="1225" y="1731"/>
                  </a:lnTo>
                  <a:lnTo>
                    <a:pt x="1113" y="1693"/>
                  </a:lnTo>
                  <a:lnTo>
                    <a:pt x="1002" y="1649"/>
                  </a:lnTo>
                  <a:lnTo>
                    <a:pt x="896" y="1604"/>
                  </a:lnTo>
                  <a:lnTo>
                    <a:pt x="798" y="1553"/>
                  </a:lnTo>
                  <a:lnTo>
                    <a:pt x="704" y="1502"/>
                  </a:lnTo>
                  <a:lnTo>
                    <a:pt x="615" y="1449"/>
                  </a:lnTo>
                  <a:lnTo>
                    <a:pt x="533" y="1397"/>
                  </a:lnTo>
                  <a:lnTo>
                    <a:pt x="422" y="1320"/>
                  </a:lnTo>
                  <a:lnTo>
                    <a:pt x="316" y="1238"/>
                  </a:lnTo>
                  <a:lnTo>
                    <a:pt x="215" y="1157"/>
                  </a:lnTo>
                  <a:lnTo>
                    <a:pt x="113" y="1073"/>
                  </a:lnTo>
                  <a:lnTo>
                    <a:pt x="85" y="1049"/>
                  </a:lnTo>
                  <a:lnTo>
                    <a:pt x="58" y="1020"/>
                  </a:lnTo>
                  <a:lnTo>
                    <a:pt x="33" y="989"/>
                  </a:lnTo>
                  <a:lnTo>
                    <a:pt x="13" y="953"/>
                  </a:lnTo>
                  <a:lnTo>
                    <a:pt x="0" y="917"/>
                  </a:lnTo>
                  <a:lnTo>
                    <a:pt x="0" y="898"/>
                  </a:lnTo>
                  <a:lnTo>
                    <a:pt x="9" y="875"/>
                  </a:lnTo>
                  <a:lnTo>
                    <a:pt x="24" y="851"/>
                  </a:lnTo>
                  <a:lnTo>
                    <a:pt x="45" y="822"/>
                  </a:lnTo>
                  <a:lnTo>
                    <a:pt x="69" y="793"/>
                  </a:lnTo>
                  <a:lnTo>
                    <a:pt x="98" y="764"/>
                  </a:lnTo>
                  <a:lnTo>
                    <a:pt x="129" y="735"/>
                  </a:lnTo>
                  <a:lnTo>
                    <a:pt x="160" y="704"/>
                  </a:lnTo>
                  <a:lnTo>
                    <a:pt x="191" y="677"/>
                  </a:lnTo>
                  <a:lnTo>
                    <a:pt x="222" y="649"/>
                  </a:lnTo>
                  <a:lnTo>
                    <a:pt x="251" y="626"/>
                  </a:lnTo>
                  <a:lnTo>
                    <a:pt x="276" y="606"/>
                  </a:lnTo>
                  <a:lnTo>
                    <a:pt x="296" y="589"/>
                  </a:lnTo>
                  <a:lnTo>
                    <a:pt x="313" y="577"/>
                  </a:lnTo>
                  <a:lnTo>
                    <a:pt x="431" y="491"/>
                  </a:lnTo>
                  <a:lnTo>
                    <a:pt x="545" y="415"/>
                  </a:lnTo>
                  <a:lnTo>
                    <a:pt x="655" y="346"/>
                  </a:lnTo>
                  <a:lnTo>
                    <a:pt x="760" y="286"/>
                  </a:lnTo>
                  <a:lnTo>
                    <a:pt x="860" y="233"/>
                  </a:lnTo>
                  <a:lnTo>
                    <a:pt x="956" y="187"/>
                  </a:lnTo>
                  <a:lnTo>
                    <a:pt x="1047" y="149"/>
                  </a:lnTo>
                  <a:lnTo>
                    <a:pt x="1131" y="117"/>
                  </a:lnTo>
                  <a:lnTo>
                    <a:pt x="1211" y="89"/>
                  </a:lnTo>
                  <a:lnTo>
                    <a:pt x="1284" y="66"/>
                  </a:lnTo>
                  <a:lnTo>
                    <a:pt x="1351" y="49"/>
                  </a:lnTo>
                  <a:lnTo>
                    <a:pt x="1411" y="35"/>
                  </a:lnTo>
                  <a:lnTo>
                    <a:pt x="1464" y="24"/>
                  </a:lnTo>
                  <a:lnTo>
                    <a:pt x="1509" y="17"/>
                  </a:lnTo>
                  <a:lnTo>
                    <a:pt x="1547" y="11"/>
                  </a:lnTo>
                  <a:lnTo>
                    <a:pt x="1580" y="7"/>
                  </a:lnTo>
                  <a:lnTo>
                    <a:pt x="1602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18" y="6"/>
                  </a:lnTo>
                  <a:lnTo>
                    <a:pt x="1624" y="6"/>
                  </a:lnTo>
                  <a:lnTo>
                    <a:pt x="1642" y="4"/>
                  </a:lnTo>
                  <a:lnTo>
                    <a:pt x="1669" y="2"/>
                  </a:lnTo>
                  <a:lnTo>
                    <a:pt x="1704" y="2"/>
                  </a:lnTo>
                  <a:lnTo>
                    <a:pt x="1747" y="0"/>
                  </a:lnTo>
                  <a:lnTo>
                    <a:pt x="17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5D5C6A2F-396D-4A03-BAC9-8C68979DCB9A}"/>
                </a:ext>
              </a:extLst>
            </p:cNvPr>
            <p:cNvSpPr/>
            <p:nvPr/>
          </p:nvSpPr>
          <p:spPr>
            <a:xfrm>
              <a:off x="3725628" y="94418"/>
              <a:ext cx="284572" cy="306011"/>
            </a:xfrm>
            <a:custGeom>
              <a:avLst/>
              <a:gdLst/>
              <a:ahLst/>
              <a:cxnLst/>
              <a:rect l="l" t="t" r="r" b="b"/>
              <a:pathLst>
                <a:path w="4669637" h="5021437">
                  <a:moveTo>
                    <a:pt x="3221000" y="0"/>
                  </a:moveTo>
                  <a:cubicBezTo>
                    <a:pt x="3362423" y="0"/>
                    <a:pt x="3491529" y="52734"/>
                    <a:pt x="3588254" y="141276"/>
                  </a:cubicBezTo>
                  <a:cubicBezTo>
                    <a:pt x="3684978" y="52735"/>
                    <a:pt x="3814082" y="3"/>
                    <a:pt x="3955503" y="3"/>
                  </a:cubicBezTo>
                  <a:cubicBezTo>
                    <a:pt x="4262962" y="3"/>
                    <a:pt x="4512207" y="249248"/>
                    <a:pt x="4512207" y="556707"/>
                  </a:cubicBezTo>
                  <a:cubicBezTo>
                    <a:pt x="4512207" y="669790"/>
                    <a:pt x="4478490" y="774998"/>
                    <a:pt x="4420089" y="862515"/>
                  </a:cubicBezTo>
                  <a:cubicBezTo>
                    <a:pt x="4570580" y="961849"/>
                    <a:pt x="4669637" y="1132542"/>
                    <a:pt x="4669637" y="1326370"/>
                  </a:cubicBezTo>
                  <a:cubicBezTo>
                    <a:pt x="4669637" y="1487821"/>
                    <a:pt x="4600910" y="1633219"/>
                    <a:pt x="4490000" y="1733701"/>
                  </a:cubicBezTo>
                  <a:cubicBezTo>
                    <a:pt x="4600910" y="1834183"/>
                    <a:pt x="4669637" y="1979581"/>
                    <a:pt x="4669637" y="2141032"/>
                  </a:cubicBezTo>
                  <a:cubicBezTo>
                    <a:pt x="4669637" y="2302483"/>
                    <a:pt x="4600910" y="2447881"/>
                    <a:pt x="4490000" y="2548363"/>
                  </a:cubicBezTo>
                  <a:cubicBezTo>
                    <a:pt x="4600910" y="2648845"/>
                    <a:pt x="4669637" y="2794244"/>
                    <a:pt x="4669637" y="2955694"/>
                  </a:cubicBezTo>
                  <a:cubicBezTo>
                    <a:pt x="4669637" y="3224895"/>
                    <a:pt x="4478563" y="3449467"/>
                    <a:pt x="4224627" y="3501139"/>
                  </a:cubicBezTo>
                  <a:cubicBezTo>
                    <a:pt x="4173492" y="3755645"/>
                    <a:pt x="3948659" y="3947273"/>
                    <a:pt x="3679069" y="3947273"/>
                  </a:cubicBezTo>
                  <a:cubicBezTo>
                    <a:pt x="3559167" y="3947273"/>
                    <a:pt x="3448117" y="3909367"/>
                    <a:pt x="3357878" y="3844002"/>
                  </a:cubicBezTo>
                  <a:cubicBezTo>
                    <a:pt x="3259607" y="3937451"/>
                    <a:pt x="3126492" y="3993881"/>
                    <a:pt x="2980197" y="3993881"/>
                  </a:cubicBezTo>
                  <a:cubicBezTo>
                    <a:pt x="2931818" y="3993881"/>
                    <a:pt x="2884880" y="3987710"/>
                    <a:pt x="2841084" y="3972961"/>
                  </a:cubicBezTo>
                  <a:cubicBezTo>
                    <a:pt x="2832044" y="4069054"/>
                    <a:pt x="2794874" y="4156856"/>
                    <a:pt x="2737231" y="4227693"/>
                  </a:cubicBezTo>
                  <a:cubicBezTo>
                    <a:pt x="2806079" y="4310086"/>
                    <a:pt x="2846234" y="4416407"/>
                    <a:pt x="2846234" y="4532107"/>
                  </a:cubicBezTo>
                  <a:cubicBezTo>
                    <a:pt x="2846234" y="4802356"/>
                    <a:pt x="2627153" y="5021437"/>
                    <a:pt x="2356904" y="5021437"/>
                  </a:cubicBezTo>
                  <a:cubicBezTo>
                    <a:pt x="2086655" y="5021437"/>
                    <a:pt x="1867574" y="4802356"/>
                    <a:pt x="1867574" y="4532107"/>
                  </a:cubicBezTo>
                  <a:cubicBezTo>
                    <a:pt x="1867574" y="4416078"/>
                    <a:pt x="1907958" y="4309481"/>
                    <a:pt x="1977158" y="4226990"/>
                  </a:cubicBezTo>
                  <a:cubicBezTo>
                    <a:pt x="1907958" y="4144498"/>
                    <a:pt x="1867574" y="4037901"/>
                    <a:pt x="1867574" y="3921872"/>
                  </a:cubicBezTo>
                  <a:lnTo>
                    <a:pt x="1870634" y="3891520"/>
                  </a:lnTo>
                  <a:cubicBezTo>
                    <a:pt x="1824903" y="3813479"/>
                    <a:pt x="1800200" y="3722456"/>
                    <a:pt x="1800200" y="3625662"/>
                  </a:cubicBezTo>
                  <a:cubicBezTo>
                    <a:pt x="1800200" y="3318203"/>
                    <a:pt x="2049445" y="3068958"/>
                    <a:pt x="2356904" y="3068958"/>
                  </a:cubicBezTo>
                  <a:cubicBezTo>
                    <a:pt x="2420773" y="3068958"/>
                    <a:pt x="2482129" y="3079714"/>
                    <a:pt x="2538468" y="3101802"/>
                  </a:cubicBezTo>
                  <a:cubicBezTo>
                    <a:pt x="2638465" y="2966803"/>
                    <a:pt x="2799249" y="2880473"/>
                    <a:pt x="2980197" y="2880473"/>
                  </a:cubicBezTo>
                  <a:cubicBezTo>
                    <a:pt x="3100008" y="2880473"/>
                    <a:pt x="3210978" y="2918321"/>
                    <a:pt x="3301190" y="2983581"/>
                  </a:cubicBezTo>
                  <a:cubicBezTo>
                    <a:pt x="3373807" y="2914346"/>
                    <a:pt x="3465808" y="2865716"/>
                    <a:pt x="3567959" y="2845066"/>
                  </a:cubicBezTo>
                  <a:cubicBezTo>
                    <a:pt x="3590854" y="2728399"/>
                    <a:pt x="3651016" y="2625236"/>
                    <a:pt x="3735867" y="2548363"/>
                  </a:cubicBezTo>
                  <a:cubicBezTo>
                    <a:pt x="3624957" y="2447881"/>
                    <a:pt x="3556229" y="2302483"/>
                    <a:pt x="3556229" y="2141032"/>
                  </a:cubicBezTo>
                  <a:cubicBezTo>
                    <a:pt x="3556229" y="1979581"/>
                    <a:pt x="3624957" y="1834183"/>
                    <a:pt x="3735867" y="1733701"/>
                  </a:cubicBezTo>
                  <a:cubicBezTo>
                    <a:pt x="3624957" y="1633219"/>
                    <a:pt x="3556229" y="1487821"/>
                    <a:pt x="3556229" y="1326370"/>
                  </a:cubicBezTo>
                  <a:cubicBezTo>
                    <a:pt x="3556229" y="1213287"/>
                    <a:pt x="3589946" y="1108079"/>
                    <a:pt x="3648347" y="1020561"/>
                  </a:cubicBezTo>
                  <a:cubicBezTo>
                    <a:pt x="3626565" y="1006627"/>
                    <a:pt x="3606074" y="990873"/>
                    <a:pt x="3588250" y="972135"/>
                  </a:cubicBezTo>
                  <a:cubicBezTo>
                    <a:pt x="3491526" y="1060675"/>
                    <a:pt x="3362421" y="1113408"/>
                    <a:pt x="3221000" y="1113408"/>
                  </a:cubicBezTo>
                  <a:cubicBezTo>
                    <a:pt x="3065923" y="1113408"/>
                    <a:pt x="2925655" y="1049999"/>
                    <a:pt x="2824957" y="947451"/>
                  </a:cubicBezTo>
                  <a:cubicBezTo>
                    <a:pt x="2724258" y="1050000"/>
                    <a:pt x="2583990" y="1113409"/>
                    <a:pt x="2428912" y="1113409"/>
                  </a:cubicBezTo>
                  <a:cubicBezTo>
                    <a:pt x="2253449" y="1113409"/>
                    <a:pt x="2096946" y="1032234"/>
                    <a:pt x="1996865" y="903815"/>
                  </a:cubicBezTo>
                  <a:cubicBezTo>
                    <a:pt x="1896784" y="1032234"/>
                    <a:pt x="1740280" y="1113410"/>
                    <a:pt x="1564816" y="1113410"/>
                  </a:cubicBezTo>
                  <a:cubicBezTo>
                    <a:pt x="1377378" y="1113410"/>
                    <a:pt x="1211575" y="1020776"/>
                    <a:pt x="1111593" y="878151"/>
                  </a:cubicBezTo>
                  <a:cubicBezTo>
                    <a:pt x="1080053" y="927774"/>
                    <a:pt x="1038222" y="969598"/>
                    <a:pt x="990563" y="1003955"/>
                  </a:cubicBezTo>
                  <a:cubicBezTo>
                    <a:pt x="1068182" y="1097494"/>
                    <a:pt x="1113408" y="1217901"/>
                    <a:pt x="1113408" y="1348870"/>
                  </a:cubicBezTo>
                  <a:cubicBezTo>
                    <a:pt x="1113408" y="1503969"/>
                    <a:pt x="1049982" y="1644253"/>
                    <a:pt x="947405" y="1744951"/>
                  </a:cubicBezTo>
                  <a:cubicBezTo>
                    <a:pt x="1049982" y="1845649"/>
                    <a:pt x="1113408" y="1985934"/>
                    <a:pt x="1113408" y="2141033"/>
                  </a:cubicBezTo>
                  <a:cubicBezTo>
                    <a:pt x="1113408" y="2296132"/>
                    <a:pt x="1049982" y="2436417"/>
                    <a:pt x="947405" y="2537115"/>
                  </a:cubicBezTo>
                  <a:cubicBezTo>
                    <a:pt x="1049982" y="2637813"/>
                    <a:pt x="1113408" y="2778098"/>
                    <a:pt x="1113408" y="2933196"/>
                  </a:cubicBezTo>
                  <a:cubicBezTo>
                    <a:pt x="1113408" y="3160411"/>
                    <a:pt x="977287" y="3355833"/>
                    <a:pt x="781802" y="3441590"/>
                  </a:cubicBezTo>
                  <a:cubicBezTo>
                    <a:pt x="781802" y="3467025"/>
                    <a:pt x="781802" y="3492460"/>
                    <a:pt x="781802" y="3517895"/>
                  </a:cubicBezTo>
                  <a:cubicBezTo>
                    <a:pt x="781802" y="3642214"/>
                    <a:pt x="681021" y="3742995"/>
                    <a:pt x="556702" y="3742995"/>
                  </a:cubicBezTo>
                  <a:lnTo>
                    <a:pt x="556703" y="3742994"/>
                  </a:lnTo>
                  <a:cubicBezTo>
                    <a:pt x="432384" y="3742994"/>
                    <a:pt x="331603" y="3642213"/>
                    <a:pt x="331603" y="3517894"/>
                  </a:cubicBezTo>
                  <a:lnTo>
                    <a:pt x="331603" y="3441589"/>
                  </a:lnTo>
                  <a:cubicBezTo>
                    <a:pt x="136120" y="3355831"/>
                    <a:pt x="0" y="3160410"/>
                    <a:pt x="0" y="2933196"/>
                  </a:cubicBezTo>
                  <a:cubicBezTo>
                    <a:pt x="0" y="2778098"/>
                    <a:pt x="63426" y="2637813"/>
                    <a:pt x="166003" y="2537115"/>
                  </a:cubicBezTo>
                  <a:cubicBezTo>
                    <a:pt x="63426" y="2436417"/>
                    <a:pt x="0" y="2296132"/>
                    <a:pt x="0" y="2141033"/>
                  </a:cubicBezTo>
                  <a:cubicBezTo>
                    <a:pt x="0" y="1985934"/>
                    <a:pt x="63426" y="1845649"/>
                    <a:pt x="166003" y="1744951"/>
                  </a:cubicBezTo>
                  <a:cubicBezTo>
                    <a:pt x="63426" y="1644253"/>
                    <a:pt x="0" y="1503969"/>
                    <a:pt x="0" y="1348870"/>
                  </a:cubicBezTo>
                  <a:cubicBezTo>
                    <a:pt x="0" y="1164802"/>
                    <a:pt x="89333" y="1001598"/>
                    <a:pt x="228018" y="901622"/>
                  </a:cubicBezTo>
                  <a:cubicBezTo>
                    <a:pt x="150398" y="808082"/>
                    <a:pt x="105172" y="687676"/>
                    <a:pt x="105172" y="556707"/>
                  </a:cubicBezTo>
                  <a:cubicBezTo>
                    <a:pt x="105172" y="249248"/>
                    <a:pt x="354417" y="3"/>
                    <a:pt x="661876" y="3"/>
                  </a:cubicBezTo>
                  <a:cubicBezTo>
                    <a:pt x="848326" y="3"/>
                    <a:pt x="1013368" y="91662"/>
                    <a:pt x="1113346" y="233137"/>
                  </a:cubicBezTo>
                  <a:cubicBezTo>
                    <a:pt x="1213323" y="91662"/>
                    <a:pt x="1378365" y="2"/>
                    <a:pt x="1564816" y="2"/>
                  </a:cubicBezTo>
                  <a:cubicBezTo>
                    <a:pt x="1740279" y="2"/>
                    <a:pt x="1896783" y="81177"/>
                    <a:pt x="1996864" y="209596"/>
                  </a:cubicBezTo>
                  <a:cubicBezTo>
                    <a:pt x="2096945" y="81176"/>
                    <a:pt x="2253449" y="1"/>
                    <a:pt x="2428912" y="1"/>
                  </a:cubicBezTo>
                  <a:cubicBezTo>
                    <a:pt x="2583990" y="1"/>
                    <a:pt x="2724257" y="63410"/>
                    <a:pt x="2824956" y="165958"/>
                  </a:cubicBezTo>
                  <a:cubicBezTo>
                    <a:pt x="2925654" y="63409"/>
                    <a:pt x="3065922" y="0"/>
                    <a:pt x="3221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5FE7030-8F72-4935-9126-EDB88D74B4F4}"/>
                </a:ext>
              </a:extLst>
            </p:cNvPr>
            <p:cNvGrpSpPr/>
            <p:nvPr/>
          </p:nvGrpSpPr>
          <p:grpSpPr>
            <a:xfrm>
              <a:off x="3100246" y="76423"/>
              <a:ext cx="323876" cy="330677"/>
              <a:chOff x="2062550" y="1001048"/>
              <a:chExt cx="5068291" cy="5174720"/>
            </a:xfrm>
            <a:grpFill/>
          </p:grpSpPr>
          <p:sp>
            <p:nvSpPr>
              <p:cNvPr id="94" name="Freeform 18">
                <a:extLst>
                  <a:ext uri="{FF2B5EF4-FFF2-40B4-BE49-F238E27FC236}">
                    <a16:creationId xmlns:a16="http://schemas.microsoft.com/office/drawing/2014/main" id="{BF0130B1-1DB4-4DCE-BA50-A6D983547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053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5" name="Freeform 27">
                <a:extLst>
                  <a:ext uri="{FF2B5EF4-FFF2-40B4-BE49-F238E27FC236}">
                    <a16:creationId xmlns:a16="http://schemas.microsoft.com/office/drawing/2014/main" id="{128C298D-42DD-454C-9129-1F0DE52DA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872" y="2274221"/>
                <a:ext cx="1925638" cy="3692538"/>
              </a:xfrm>
              <a:custGeom>
                <a:avLst/>
                <a:gdLst>
                  <a:gd name="T0" fmla="*/ 673 w 1213"/>
                  <a:gd name="T1" fmla="*/ 1963 h 2416"/>
                  <a:gd name="T2" fmla="*/ 674 w 1213"/>
                  <a:gd name="T3" fmla="*/ 2032 h 2416"/>
                  <a:gd name="T4" fmla="*/ 682 w 1213"/>
                  <a:gd name="T5" fmla="*/ 2170 h 2416"/>
                  <a:gd name="T6" fmla="*/ 753 w 1213"/>
                  <a:gd name="T7" fmla="*/ 2340 h 2416"/>
                  <a:gd name="T8" fmla="*/ 724 w 1213"/>
                  <a:gd name="T9" fmla="*/ 2341 h 2416"/>
                  <a:gd name="T10" fmla="*/ 624 w 1213"/>
                  <a:gd name="T11" fmla="*/ 2161 h 2416"/>
                  <a:gd name="T12" fmla="*/ 622 w 1213"/>
                  <a:gd name="T13" fmla="*/ 2007 h 2416"/>
                  <a:gd name="T14" fmla="*/ 573 w 1213"/>
                  <a:gd name="T15" fmla="*/ 980 h 2416"/>
                  <a:gd name="T16" fmla="*/ 662 w 1213"/>
                  <a:gd name="T17" fmla="*/ 1029 h 2416"/>
                  <a:gd name="T18" fmla="*/ 604 w 1213"/>
                  <a:gd name="T19" fmla="*/ 1089 h 2416"/>
                  <a:gd name="T20" fmla="*/ 558 w 1213"/>
                  <a:gd name="T21" fmla="*/ 1212 h 2416"/>
                  <a:gd name="T22" fmla="*/ 640 w 1213"/>
                  <a:gd name="T23" fmla="*/ 1354 h 2416"/>
                  <a:gd name="T24" fmla="*/ 796 w 1213"/>
                  <a:gd name="T25" fmla="*/ 1463 h 2416"/>
                  <a:gd name="T26" fmla="*/ 936 w 1213"/>
                  <a:gd name="T27" fmla="*/ 1585 h 2416"/>
                  <a:gd name="T28" fmla="*/ 956 w 1213"/>
                  <a:gd name="T29" fmla="*/ 1714 h 2416"/>
                  <a:gd name="T30" fmla="*/ 887 w 1213"/>
                  <a:gd name="T31" fmla="*/ 1836 h 2416"/>
                  <a:gd name="T32" fmla="*/ 829 w 1213"/>
                  <a:gd name="T33" fmla="*/ 1869 h 2416"/>
                  <a:gd name="T34" fmla="*/ 816 w 1213"/>
                  <a:gd name="T35" fmla="*/ 1860 h 2416"/>
                  <a:gd name="T36" fmla="*/ 864 w 1213"/>
                  <a:gd name="T37" fmla="*/ 1736 h 2416"/>
                  <a:gd name="T38" fmla="*/ 831 w 1213"/>
                  <a:gd name="T39" fmla="*/ 1596 h 2416"/>
                  <a:gd name="T40" fmla="*/ 711 w 1213"/>
                  <a:gd name="T41" fmla="*/ 1509 h 2416"/>
                  <a:gd name="T42" fmla="*/ 589 w 1213"/>
                  <a:gd name="T43" fmla="*/ 1429 h 2416"/>
                  <a:gd name="T44" fmla="*/ 494 w 1213"/>
                  <a:gd name="T45" fmla="*/ 1314 h 2416"/>
                  <a:gd name="T46" fmla="*/ 449 w 1213"/>
                  <a:gd name="T47" fmla="*/ 1185 h 2416"/>
                  <a:gd name="T48" fmla="*/ 511 w 1213"/>
                  <a:gd name="T49" fmla="*/ 1043 h 2416"/>
                  <a:gd name="T50" fmla="*/ 418 w 1213"/>
                  <a:gd name="T51" fmla="*/ 1 h 2416"/>
                  <a:gd name="T52" fmla="*/ 544 w 1213"/>
                  <a:gd name="T53" fmla="*/ 38 h 2416"/>
                  <a:gd name="T54" fmla="*/ 585 w 1213"/>
                  <a:gd name="T55" fmla="*/ 129 h 2416"/>
                  <a:gd name="T56" fmla="*/ 524 w 1213"/>
                  <a:gd name="T57" fmla="*/ 170 h 2416"/>
                  <a:gd name="T58" fmla="*/ 407 w 1213"/>
                  <a:gd name="T59" fmla="*/ 160 h 2416"/>
                  <a:gd name="T60" fmla="*/ 278 w 1213"/>
                  <a:gd name="T61" fmla="*/ 116 h 2416"/>
                  <a:gd name="T62" fmla="*/ 154 w 1213"/>
                  <a:gd name="T63" fmla="*/ 101 h 2416"/>
                  <a:gd name="T64" fmla="*/ 105 w 1213"/>
                  <a:gd name="T65" fmla="*/ 174 h 2416"/>
                  <a:gd name="T66" fmla="*/ 205 w 1213"/>
                  <a:gd name="T67" fmla="*/ 270 h 2416"/>
                  <a:gd name="T68" fmla="*/ 398 w 1213"/>
                  <a:gd name="T69" fmla="*/ 327 h 2416"/>
                  <a:gd name="T70" fmla="*/ 631 w 1213"/>
                  <a:gd name="T71" fmla="*/ 360 h 2416"/>
                  <a:gd name="T72" fmla="*/ 858 w 1213"/>
                  <a:gd name="T73" fmla="*/ 387 h 2416"/>
                  <a:gd name="T74" fmla="*/ 1029 w 1213"/>
                  <a:gd name="T75" fmla="*/ 429 h 2416"/>
                  <a:gd name="T76" fmla="*/ 1133 w 1213"/>
                  <a:gd name="T77" fmla="*/ 494 h 2416"/>
                  <a:gd name="T78" fmla="*/ 1207 w 1213"/>
                  <a:gd name="T79" fmla="*/ 605 h 2416"/>
                  <a:gd name="T80" fmla="*/ 1180 w 1213"/>
                  <a:gd name="T81" fmla="*/ 743 h 2416"/>
                  <a:gd name="T82" fmla="*/ 1071 w 1213"/>
                  <a:gd name="T83" fmla="*/ 854 h 2416"/>
                  <a:gd name="T84" fmla="*/ 829 w 1213"/>
                  <a:gd name="T85" fmla="*/ 892 h 2416"/>
                  <a:gd name="T86" fmla="*/ 934 w 1213"/>
                  <a:gd name="T87" fmla="*/ 818 h 2416"/>
                  <a:gd name="T88" fmla="*/ 1009 w 1213"/>
                  <a:gd name="T89" fmla="*/ 772 h 2416"/>
                  <a:gd name="T90" fmla="*/ 1018 w 1213"/>
                  <a:gd name="T91" fmla="*/ 758 h 2416"/>
                  <a:gd name="T92" fmla="*/ 1044 w 1213"/>
                  <a:gd name="T93" fmla="*/ 723 h 2416"/>
                  <a:gd name="T94" fmla="*/ 1027 w 1213"/>
                  <a:gd name="T95" fmla="*/ 600 h 2416"/>
                  <a:gd name="T96" fmla="*/ 898 w 1213"/>
                  <a:gd name="T97" fmla="*/ 512 h 2416"/>
                  <a:gd name="T98" fmla="*/ 665 w 1213"/>
                  <a:gd name="T99" fmla="*/ 480 h 2416"/>
                  <a:gd name="T100" fmla="*/ 396 w 1213"/>
                  <a:gd name="T101" fmla="*/ 441 h 2416"/>
                  <a:gd name="T102" fmla="*/ 113 w 1213"/>
                  <a:gd name="T103" fmla="*/ 316 h 2416"/>
                  <a:gd name="T104" fmla="*/ 33 w 1213"/>
                  <a:gd name="T105" fmla="*/ 245 h 2416"/>
                  <a:gd name="T106" fmla="*/ 5 w 1213"/>
                  <a:gd name="T107" fmla="*/ 129 h 2416"/>
                  <a:gd name="T108" fmla="*/ 85 w 1213"/>
                  <a:gd name="T109" fmla="*/ 41 h 2416"/>
                  <a:gd name="T110" fmla="*/ 213 w 1213"/>
                  <a:gd name="T111" fmla="*/ 12 h 2416"/>
                  <a:gd name="T112" fmla="*/ 324 w 1213"/>
                  <a:gd name="T113" fmla="*/ 3 h 2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3" h="2416">
                    <a:moveTo>
                      <a:pt x="656" y="1932"/>
                    </a:moveTo>
                    <a:lnTo>
                      <a:pt x="673" y="1932"/>
                    </a:lnTo>
                    <a:lnTo>
                      <a:pt x="673" y="1940"/>
                    </a:lnTo>
                    <a:lnTo>
                      <a:pt x="673" y="1963"/>
                    </a:lnTo>
                    <a:lnTo>
                      <a:pt x="674" y="1981"/>
                    </a:lnTo>
                    <a:lnTo>
                      <a:pt x="674" y="1998"/>
                    </a:lnTo>
                    <a:lnTo>
                      <a:pt x="674" y="2014"/>
                    </a:lnTo>
                    <a:lnTo>
                      <a:pt x="674" y="2032"/>
                    </a:lnTo>
                    <a:lnTo>
                      <a:pt x="676" y="2054"/>
                    </a:lnTo>
                    <a:lnTo>
                      <a:pt x="676" y="2083"/>
                    </a:lnTo>
                    <a:lnTo>
                      <a:pt x="676" y="2120"/>
                    </a:lnTo>
                    <a:lnTo>
                      <a:pt x="682" y="2170"/>
                    </a:lnTo>
                    <a:lnTo>
                      <a:pt x="693" y="2216"/>
                    </a:lnTo>
                    <a:lnTo>
                      <a:pt x="709" y="2260"/>
                    </a:lnTo>
                    <a:lnTo>
                      <a:pt x="727" y="2300"/>
                    </a:lnTo>
                    <a:lnTo>
                      <a:pt x="753" y="2340"/>
                    </a:lnTo>
                    <a:lnTo>
                      <a:pt x="778" y="2378"/>
                    </a:lnTo>
                    <a:lnTo>
                      <a:pt x="805" y="2416"/>
                    </a:lnTo>
                    <a:lnTo>
                      <a:pt x="762" y="2381"/>
                    </a:lnTo>
                    <a:lnTo>
                      <a:pt x="724" y="2341"/>
                    </a:lnTo>
                    <a:lnTo>
                      <a:pt x="691" y="2298"/>
                    </a:lnTo>
                    <a:lnTo>
                      <a:pt x="664" y="2254"/>
                    </a:lnTo>
                    <a:lnTo>
                      <a:pt x="640" y="2207"/>
                    </a:lnTo>
                    <a:lnTo>
                      <a:pt x="624" y="2161"/>
                    </a:lnTo>
                    <a:lnTo>
                      <a:pt x="614" y="2116"/>
                    </a:lnTo>
                    <a:lnTo>
                      <a:pt x="609" y="2074"/>
                    </a:lnTo>
                    <a:lnTo>
                      <a:pt x="613" y="2036"/>
                    </a:lnTo>
                    <a:lnTo>
                      <a:pt x="622" y="2007"/>
                    </a:lnTo>
                    <a:lnTo>
                      <a:pt x="631" y="1980"/>
                    </a:lnTo>
                    <a:lnTo>
                      <a:pt x="644" y="1956"/>
                    </a:lnTo>
                    <a:lnTo>
                      <a:pt x="656" y="1932"/>
                    </a:lnTo>
                    <a:close/>
                    <a:moveTo>
                      <a:pt x="573" y="980"/>
                    </a:moveTo>
                    <a:lnTo>
                      <a:pt x="604" y="992"/>
                    </a:lnTo>
                    <a:lnTo>
                      <a:pt x="636" y="1007"/>
                    </a:lnTo>
                    <a:lnTo>
                      <a:pt x="665" y="1020"/>
                    </a:lnTo>
                    <a:lnTo>
                      <a:pt x="662" y="1029"/>
                    </a:lnTo>
                    <a:lnTo>
                      <a:pt x="660" y="1043"/>
                    </a:lnTo>
                    <a:lnTo>
                      <a:pt x="656" y="1052"/>
                    </a:lnTo>
                    <a:lnTo>
                      <a:pt x="629" y="1067"/>
                    </a:lnTo>
                    <a:lnTo>
                      <a:pt x="604" y="1089"/>
                    </a:lnTo>
                    <a:lnTo>
                      <a:pt x="584" y="1114"/>
                    </a:lnTo>
                    <a:lnTo>
                      <a:pt x="567" y="1145"/>
                    </a:lnTo>
                    <a:lnTo>
                      <a:pt x="560" y="1178"/>
                    </a:lnTo>
                    <a:lnTo>
                      <a:pt x="558" y="1212"/>
                    </a:lnTo>
                    <a:lnTo>
                      <a:pt x="565" y="1249"/>
                    </a:lnTo>
                    <a:lnTo>
                      <a:pt x="582" y="1285"/>
                    </a:lnTo>
                    <a:lnTo>
                      <a:pt x="609" y="1321"/>
                    </a:lnTo>
                    <a:lnTo>
                      <a:pt x="640" y="1354"/>
                    </a:lnTo>
                    <a:lnTo>
                      <a:pt x="676" y="1385"/>
                    </a:lnTo>
                    <a:lnTo>
                      <a:pt x="714" y="1410"/>
                    </a:lnTo>
                    <a:lnTo>
                      <a:pt x="754" y="1438"/>
                    </a:lnTo>
                    <a:lnTo>
                      <a:pt x="796" y="1463"/>
                    </a:lnTo>
                    <a:lnTo>
                      <a:pt x="834" y="1489"/>
                    </a:lnTo>
                    <a:lnTo>
                      <a:pt x="873" y="1518"/>
                    </a:lnTo>
                    <a:lnTo>
                      <a:pt x="907" y="1549"/>
                    </a:lnTo>
                    <a:lnTo>
                      <a:pt x="936" y="1585"/>
                    </a:lnTo>
                    <a:lnTo>
                      <a:pt x="953" y="1614"/>
                    </a:lnTo>
                    <a:lnTo>
                      <a:pt x="962" y="1647"/>
                    </a:lnTo>
                    <a:lnTo>
                      <a:pt x="962" y="1680"/>
                    </a:lnTo>
                    <a:lnTo>
                      <a:pt x="956" y="1714"/>
                    </a:lnTo>
                    <a:lnTo>
                      <a:pt x="945" y="1749"/>
                    </a:lnTo>
                    <a:lnTo>
                      <a:pt x="931" y="1781"/>
                    </a:lnTo>
                    <a:lnTo>
                      <a:pt x="911" y="1810"/>
                    </a:lnTo>
                    <a:lnTo>
                      <a:pt x="887" y="1836"/>
                    </a:lnTo>
                    <a:lnTo>
                      <a:pt x="862" y="1856"/>
                    </a:lnTo>
                    <a:lnTo>
                      <a:pt x="833" y="1872"/>
                    </a:lnTo>
                    <a:lnTo>
                      <a:pt x="833" y="1870"/>
                    </a:lnTo>
                    <a:lnTo>
                      <a:pt x="829" y="1869"/>
                    </a:lnTo>
                    <a:lnTo>
                      <a:pt x="825" y="1867"/>
                    </a:lnTo>
                    <a:lnTo>
                      <a:pt x="822" y="1863"/>
                    </a:lnTo>
                    <a:lnTo>
                      <a:pt x="818" y="1861"/>
                    </a:lnTo>
                    <a:lnTo>
                      <a:pt x="816" y="1860"/>
                    </a:lnTo>
                    <a:lnTo>
                      <a:pt x="816" y="1827"/>
                    </a:lnTo>
                    <a:lnTo>
                      <a:pt x="816" y="1792"/>
                    </a:lnTo>
                    <a:lnTo>
                      <a:pt x="844" y="1767"/>
                    </a:lnTo>
                    <a:lnTo>
                      <a:pt x="864" y="1736"/>
                    </a:lnTo>
                    <a:lnTo>
                      <a:pt x="882" y="1700"/>
                    </a:lnTo>
                    <a:lnTo>
                      <a:pt x="869" y="1660"/>
                    </a:lnTo>
                    <a:lnTo>
                      <a:pt x="853" y="1625"/>
                    </a:lnTo>
                    <a:lnTo>
                      <a:pt x="831" y="1596"/>
                    </a:lnTo>
                    <a:lnTo>
                      <a:pt x="804" y="1570"/>
                    </a:lnTo>
                    <a:lnTo>
                      <a:pt x="774" y="1547"/>
                    </a:lnTo>
                    <a:lnTo>
                      <a:pt x="744" y="1527"/>
                    </a:lnTo>
                    <a:lnTo>
                      <a:pt x="711" y="1509"/>
                    </a:lnTo>
                    <a:lnTo>
                      <a:pt x="678" y="1490"/>
                    </a:lnTo>
                    <a:lnTo>
                      <a:pt x="647" y="1470"/>
                    </a:lnTo>
                    <a:lnTo>
                      <a:pt x="616" y="1450"/>
                    </a:lnTo>
                    <a:lnTo>
                      <a:pt x="589" y="1429"/>
                    </a:lnTo>
                    <a:lnTo>
                      <a:pt x="560" y="1400"/>
                    </a:lnTo>
                    <a:lnTo>
                      <a:pt x="534" y="1369"/>
                    </a:lnTo>
                    <a:lnTo>
                      <a:pt x="509" y="1336"/>
                    </a:lnTo>
                    <a:lnTo>
                      <a:pt x="494" y="1314"/>
                    </a:lnTo>
                    <a:lnTo>
                      <a:pt x="478" y="1287"/>
                    </a:lnTo>
                    <a:lnTo>
                      <a:pt x="465" y="1254"/>
                    </a:lnTo>
                    <a:lnTo>
                      <a:pt x="454" y="1220"/>
                    </a:lnTo>
                    <a:lnTo>
                      <a:pt x="449" y="1185"/>
                    </a:lnTo>
                    <a:lnTo>
                      <a:pt x="453" y="1149"/>
                    </a:lnTo>
                    <a:lnTo>
                      <a:pt x="465" y="1112"/>
                    </a:lnTo>
                    <a:lnTo>
                      <a:pt x="485" y="1076"/>
                    </a:lnTo>
                    <a:lnTo>
                      <a:pt x="511" y="1043"/>
                    </a:lnTo>
                    <a:lnTo>
                      <a:pt x="538" y="1012"/>
                    </a:lnTo>
                    <a:lnTo>
                      <a:pt x="573" y="980"/>
                    </a:lnTo>
                    <a:close/>
                    <a:moveTo>
                      <a:pt x="380" y="0"/>
                    </a:moveTo>
                    <a:lnTo>
                      <a:pt x="418" y="1"/>
                    </a:lnTo>
                    <a:lnTo>
                      <a:pt x="454" y="7"/>
                    </a:lnTo>
                    <a:lnTo>
                      <a:pt x="487" y="14"/>
                    </a:lnTo>
                    <a:lnTo>
                      <a:pt x="518" y="23"/>
                    </a:lnTo>
                    <a:lnTo>
                      <a:pt x="544" y="38"/>
                    </a:lnTo>
                    <a:lnTo>
                      <a:pt x="564" y="54"/>
                    </a:lnTo>
                    <a:lnTo>
                      <a:pt x="578" y="74"/>
                    </a:lnTo>
                    <a:lnTo>
                      <a:pt x="585" y="100"/>
                    </a:lnTo>
                    <a:lnTo>
                      <a:pt x="585" y="129"/>
                    </a:lnTo>
                    <a:lnTo>
                      <a:pt x="576" y="138"/>
                    </a:lnTo>
                    <a:lnTo>
                      <a:pt x="562" y="150"/>
                    </a:lnTo>
                    <a:lnTo>
                      <a:pt x="545" y="161"/>
                    </a:lnTo>
                    <a:lnTo>
                      <a:pt x="524" y="170"/>
                    </a:lnTo>
                    <a:lnTo>
                      <a:pt x="496" y="176"/>
                    </a:lnTo>
                    <a:lnTo>
                      <a:pt x="467" y="176"/>
                    </a:lnTo>
                    <a:lnTo>
                      <a:pt x="433" y="169"/>
                    </a:lnTo>
                    <a:lnTo>
                      <a:pt x="407" y="160"/>
                    </a:lnTo>
                    <a:lnTo>
                      <a:pt x="378" y="149"/>
                    </a:lnTo>
                    <a:lnTo>
                      <a:pt x="345" y="138"/>
                    </a:lnTo>
                    <a:lnTo>
                      <a:pt x="313" y="127"/>
                    </a:lnTo>
                    <a:lnTo>
                      <a:pt x="278" y="116"/>
                    </a:lnTo>
                    <a:lnTo>
                      <a:pt x="245" y="109"/>
                    </a:lnTo>
                    <a:lnTo>
                      <a:pt x="213" y="103"/>
                    </a:lnTo>
                    <a:lnTo>
                      <a:pt x="182" y="100"/>
                    </a:lnTo>
                    <a:lnTo>
                      <a:pt x="154" y="101"/>
                    </a:lnTo>
                    <a:lnTo>
                      <a:pt x="133" y="109"/>
                    </a:lnTo>
                    <a:lnTo>
                      <a:pt x="114" y="121"/>
                    </a:lnTo>
                    <a:lnTo>
                      <a:pt x="102" y="140"/>
                    </a:lnTo>
                    <a:lnTo>
                      <a:pt x="105" y="174"/>
                    </a:lnTo>
                    <a:lnTo>
                      <a:pt x="120" y="203"/>
                    </a:lnTo>
                    <a:lnTo>
                      <a:pt x="142" y="229"/>
                    </a:lnTo>
                    <a:lnTo>
                      <a:pt x="171" y="250"/>
                    </a:lnTo>
                    <a:lnTo>
                      <a:pt x="205" y="270"/>
                    </a:lnTo>
                    <a:lnTo>
                      <a:pt x="247" y="289"/>
                    </a:lnTo>
                    <a:lnTo>
                      <a:pt x="293" y="303"/>
                    </a:lnTo>
                    <a:lnTo>
                      <a:pt x="344" y="316"/>
                    </a:lnTo>
                    <a:lnTo>
                      <a:pt x="398" y="327"/>
                    </a:lnTo>
                    <a:lnTo>
                      <a:pt x="454" y="336"/>
                    </a:lnTo>
                    <a:lnTo>
                      <a:pt x="513" y="345"/>
                    </a:lnTo>
                    <a:lnTo>
                      <a:pt x="571" y="352"/>
                    </a:lnTo>
                    <a:lnTo>
                      <a:pt x="631" y="360"/>
                    </a:lnTo>
                    <a:lnTo>
                      <a:pt x="691" y="365"/>
                    </a:lnTo>
                    <a:lnTo>
                      <a:pt x="749" y="372"/>
                    </a:lnTo>
                    <a:lnTo>
                      <a:pt x="805" y="380"/>
                    </a:lnTo>
                    <a:lnTo>
                      <a:pt x="858" y="387"/>
                    </a:lnTo>
                    <a:lnTo>
                      <a:pt x="907" y="394"/>
                    </a:lnTo>
                    <a:lnTo>
                      <a:pt x="954" y="405"/>
                    </a:lnTo>
                    <a:lnTo>
                      <a:pt x="994" y="416"/>
                    </a:lnTo>
                    <a:lnTo>
                      <a:pt x="1029" y="429"/>
                    </a:lnTo>
                    <a:lnTo>
                      <a:pt x="1053" y="440"/>
                    </a:lnTo>
                    <a:lnTo>
                      <a:pt x="1080" y="454"/>
                    </a:lnTo>
                    <a:lnTo>
                      <a:pt x="1105" y="472"/>
                    </a:lnTo>
                    <a:lnTo>
                      <a:pt x="1133" y="494"/>
                    </a:lnTo>
                    <a:lnTo>
                      <a:pt x="1156" y="518"/>
                    </a:lnTo>
                    <a:lnTo>
                      <a:pt x="1178" y="543"/>
                    </a:lnTo>
                    <a:lnTo>
                      <a:pt x="1196" y="572"/>
                    </a:lnTo>
                    <a:lnTo>
                      <a:pt x="1207" y="605"/>
                    </a:lnTo>
                    <a:lnTo>
                      <a:pt x="1213" y="638"/>
                    </a:lnTo>
                    <a:lnTo>
                      <a:pt x="1209" y="674"/>
                    </a:lnTo>
                    <a:lnTo>
                      <a:pt x="1196" y="712"/>
                    </a:lnTo>
                    <a:lnTo>
                      <a:pt x="1180" y="743"/>
                    </a:lnTo>
                    <a:lnTo>
                      <a:pt x="1162" y="770"/>
                    </a:lnTo>
                    <a:lnTo>
                      <a:pt x="1142" y="794"/>
                    </a:lnTo>
                    <a:lnTo>
                      <a:pt x="1116" y="816"/>
                    </a:lnTo>
                    <a:lnTo>
                      <a:pt x="1071" y="854"/>
                    </a:lnTo>
                    <a:lnTo>
                      <a:pt x="1024" y="887"/>
                    </a:lnTo>
                    <a:lnTo>
                      <a:pt x="976" y="914"/>
                    </a:lnTo>
                    <a:lnTo>
                      <a:pt x="925" y="940"/>
                    </a:lnTo>
                    <a:lnTo>
                      <a:pt x="829" y="892"/>
                    </a:lnTo>
                    <a:lnTo>
                      <a:pt x="829" y="872"/>
                    </a:lnTo>
                    <a:lnTo>
                      <a:pt x="862" y="852"/>
                    </a:lnTo>
                    <a:lnTo>
                      <a:pt x="896" y="836"/>
                    </a:lnTo>
                    <a:lnTo>
                      <a:pt x="934" y="818"/>
                    </a:lnTo>
                    <a:lnTo>
                      <a:pt x="973" y="800"/>
                    </a:lnTo>
                    <a:lnTo>
                      <a:pt x="1005" y="776"/>
                    </a:lnTo>
                    <a:lnTo>
                      <a:pt x="1007" y="774"/>
                    </a:lnTo>
                    <a:lnTo>
                      <a:pt x="1009" y="772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6" y="761"/>
                    </a:lnTo>
                    <a:lnTo>
                      <a:pt x="1018" y="758"/>
                    </a:lnTo>
                    <a:lnTo>
                      <a:pt x="1020" y="758"/>
                    </a:lnTo>
                    <a:lnTo>
                      <a:pt x="1024" y="758"/>
                    </a:lnTo>
                    <a:lnTo>
                      <a:pt x="1025" y="760"/>
                    </a:lnTo>
                    <a:lnTo>
                      <a:pt x="1044" y="723"/>
                    </a:lnTo>
                    <a:lnTo>
                      <a:pt x="1053" y="689"/>
                    </a:lnTo>
                    <a:lnTo>
                      <a:pt x="1053" y="656"/>
                    </a:lnTo>
                    <a:lnTo>
                      <a:pt x="1044" y="627"/>
                    </a:lnTo>
                    <a:lnTo>
                      <a:pt x="1027" y="600"/>
                    </a:lnTo>
                    <a:lnTo>
                      <a:pt x="1005" y="574"/>
                    </a:lnTo>
                    <a:lnTo>
                      <a:pt x="978" y="552"/>
                    </a:lnTo>
                    <a:lnTo>
                      <a:pt x="945" y="532"/>
                    </a:lnTo>
                    <a:lnTo>
                      <a:pt x="898" y="512"/>
                    </a:lnTo>
                    <a:lnTo>
                      <a:pt x="845" y="498"/>
                    </a:lnTo>
                    <a:lnTo>
                      <a:pt x="787" y="490"/>
                    </a:lnTo>
                    <a:lnTo>
                      <a:pt x="727" y="483"/>
                    </a:lnTo>
                    <a:lnTo>
                      <a:pt x="665" y="480"/>
                    </a:lnTo>
                    <a:lnTo>
                      <a:pt x="604" y="474"/>
                    </a:lnTo>
                    <a:lnTo>
                      <a:pt x="542" y="469"/>
                    </a:lnTo>
                    <a:lnTo>
                      <a:pt x="482" y="460"/>
                    </a:lnTo>
                    <a:lnTo>
                      <a:pt x="396" y="441"/>
                    </a:lnTo>
                    <a:lnTo>
                      <a:pt x="318" y="420"/>
                    </a:lnTo>
                    <a:lnTo>
                      <a:pt x="244" y="392"/>
                    </a:lnTo>
                    <a:lnTo>
                      <a:pt x="176" y="360"/>
                    </a:lnTo>
                    <a:lnTo>
                      <a:pt x="113" y="316"/>
                    </a:lnTo>
                    <a:lnTo>
                      <a:pt x="94" y="301"/>
                    </a:lnTo>
                    <a:lnTo>
                      <a:pt x="74" y="285"/>
                    </a:lnTo>
                    <a:lnTo>
                      <a:pt x="53" y="267"/>
                    </a:lnTo>
                    <a:lnTo>
                      <a:pt x="33" y="245"/>
                    </a:lnTo>
                    <a:lnTo>
                      <a:pt x="16" y="221"/>
                    </a:lnTo>
                    <a:lnTo>
                      <a:pt x="5" y="194"/>
                    </a:lnTo>
                    <a:lnTo>
                      <a:pt x="0" y="163"/>
                    </a:lnTo>
                    <a:lnTo>
                      <a:pt x="5" y="129"/>
                    </a:lnTo>
                    <a:lnTo>
                      <a:pt x="16" y="100"/>
                    </a:lnTo>
                    <a:lnTo>
                      <a:pt x="34" y="76"/>
                    </a:lnTo>
                    <a:lnTo>
                      <a:pt x="58" y="58"/>
                    </a:lnTo>
                    <a:lnTo>
                      <a:pt x="85" y="41"/>
                    </a:lnTo>
                    <a:lnTo>
                      <a:pt x="114" y="30"/>
                    </a:lnTo>
                    <a:lnTo>
                      <a:pt x="147" y="23"/>
                    </a:lnTo>
                    <a:lnTo>
                      <a:pt x="180" y="18"/>
                    </a:lnTo>
                    <a:lnTo>
                      <a:pt x="213" y="12"/>
                    </a:lnTo>
                    <a:lnTo>
                      <a:pt x="245" y="10"/>
                    </a:lnTo>
                    <a:lnTo>
                      <a:pt x="274" y="9"/>
                    </a:lnTo>
                    <a:lnTo>
                      <a:pt x="302" y="7"/>
                    </a:lnTo>
                    <a:lnTo>
                      <a:pt x="324" y="3"/>
                    </a:lnTo>
                    <a:lnTo>
                      <a:pt x="342" y="0"/>
                    </a:lnTo>
                    <a:lnTo>
                      <a:pt x="3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6" name="Freeform 45">
                <a:extLst>
                  <a:ext uri="{FF2B5EF4-FFF2-40B4-BE49-F238E27FC236}">
                    <a16:creationId xmlns:a16="http://schemas.microsoft.com/office/drawing/2014/main" id="{7F770A3B-8E72-47CD-9D37-E372CAC33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1671" y="2252358"/>
                <a:ext cx="1951038" cy="3489266"/>
              </a:xfrm>
              <a:custGeom>
                <a:avLst/>
                <a:gdLst>
                  <a:gd name="T0" fmla="*/ 391 w 1229"/>
                  <a:gd name="T1" fmla="*/ 1534 h 2283"/>
                  <a:gd name="T2" fmla="*/ 371 w 1229"/>
                  <a:gd name="T3" fmla="*/ 1636 h 2283"/>
                  <a:gd name="T4" fmla="*/ 353 w 1229"/>
                  <a:gd name="T5" fmla="*/ 1749 h 2283"/>
                  <a:gd name="T6" fmla="*/ 416 w 1229"/>
                  <a:gd name="T7" fmla="*/ 1823 h 2283"/>
                  <a:gd name="T8" fmla="*/ 511 w 1229"/>
                  <a:gd name="T9" fmla="*/ 1894 h 2283"/>
                  <a:gd name="T10" fmla="*/ 586 w 1229"/>
                  <a:gd name="T11" fmla="*/ 1992 h 2283"/>
                  <a:gd name="T12" fmla="*/ 596 w 1229"/>
                  <a:gd name="T13" fmla="*/ 2154 h 2283"/>
                  <a:gd name="T14" fmla="*/ 535 w 1229"/>
                  <a:gd name="T15" fmla="*/ 2283 h 2283"/>
                  <a:gd name="T16" fmla="*/ 536 w 1229"/>
                  <a:gd name="T17" fmla="*/ 2091 h 2283"/>
                  <a:gd name="T18" fmla="*/ 480 w 1229"/>
                  <a:gd name="T19" fmla="*/ 1969 h 2283"/>
                  <a:gd name="T20" fmla="*/ 369 w 1229"/>
                  <a:gd name="T21" fmla="*/ 1874 h 2283"/>
                  <a:gd name="T22" fmla="*/ 269 w 1229"/>
                  <a:gd name="T23" fmla="*/ 1763 h 2283"/>
                  <a:gd name="T24" fmla="*/ 260 w 1229"/>
                  <a:gd name="T25" fmla="*/ 1627 h 2283"/>
                  <a:gd name="T26" fmla="*/ 351 w 1229"/>
                  <a:gd name="T27" fmla="*/ 1516 h 2283"/>
                  <a:gd name="T28" fmla="*/ 276 w 1229"/>
                  <a:gd name="T29" fmla="*/ 518 h 2283"/>
                  <a:gd name="T30" fmla="*/ 255 w 1229"/>
                  <a:gd name="T31" fmla="*/ 541 h 2283"/>
                  <a:gd name="T32" fmla="*/ 156 w 1229"/>
                  <a:gd name="T33" fmla="*/ 660 h 2283"/>
                  <a:gd name="T34" fmla="*/ 207 w 1229"/>
                  <a:gd name="T35" fmla="*/ 787 h 2283"/>
                  <a:gd name="T36" fmla="*/ 362 w 1229"/>
                  <a:gd name="T37" fmla="*/ 876 h 2283"/>
                  <a:gd name="T38" fmla="*/ 540 w 1229"/>
                  <a:gd name="T39" fmla="*/ 941 h 2283"/>
                  <a:gd name="T40" fmla="*/ 691 w 1229"/>
                  <a:gd name="T41" fmla="*/ 1034 h 2283"/>
                  <a:gd name="T42" fmla="*/ 760 w 1229"/>
                  <a:gd name="T43" fmla="*/ 1185 h 2283"/>
                  <a:gd name="T44" fmla="*/ 715 w 1229"/>
                  <a:gd name="T45" fmla="*/ 1332 h 2283"/>
                  <a:gd name="T46" fmla="*/ 627 w 1229"/>
                  <a:gd name="T47" fmla="*/ 1440 h 2283"/>
                  <a:gd name="T48" fmla="*/ 567 w 1229"/>
                  <a:gd name="T49" fmla="*/ 1460 h 2283"/>
                  <a:gd name="T50" fmla="*/ 582 w 1229"/>
                  <a:gd name="T51" fmla="*/ 1354 h 2283"/>
                  <a:gd name="T52" fmla="*/ 651 w 1229"/>
                  <a:gd name="T53" fmla="*/ 1223 h 2283"/>
                  <a:gd name="T54" fmla="*/ 596 w 1229"/>
                  <a:gd name="T55" fmla="*/ 1092 h 2283"/>
                  <a:gd name="T56" fmla="*/ 433 w 1229"/>
                  <a:gd name="T57" fmla="*/ 1007 h 2283"/>
                  <a:gd name="T58" fmla="*/ 273 w 1229"/>
                  <a:gd name="T59" fmla="*/ 940 h 2283"/>
                  <a:gd name="T60" fmla="*/ 111 w 1229"/>
                  <a:gd name="T61" fmla="*/ 841 h 2283"/>
                  <a:gd name="T62" fmla="*/ 11 w 1229"/>
                  <a:gd name="T63" fmla="*/ 718 h 2283"/>
                  <a:gd name="T64" fmla="*/ 26 w 1229"/>
                  <a:gd name="T65" fmla="*/ 571 h 2283"/>
                  <a:gd name="T66" fmla="*/ 864 w 1229"/>
                  <a:gd name="T67" fmla="*/ 1 h 2283"/>
                  <a:gd name="T68" fmla="*/ 1056 w 1229"/>
                  <a:gd name="T69" fmla="*/ 31 h 2283"/>
                  <a:gd name="T70" fmla="*/ 1206 w 1229"/>
                  <a:gd name="T71" fmla="*/ 101 h 2283"/>
                  <a:gd name="T72" fmla="*/ 1215 w 1229"/>
                  <a:gd name="T73" fmla="*/ 218 h 2283"/>
                  <a:gd name="T74" fmla="*/ 1135 w 1229"/>
                  <a:gd name="T75" fmla="*/ 311 h 2283"/>
                  <a:gd name="T76" fmla="*/ 1046 w 1229"/>
                  <a:gd name="T77" fmla="*/ 369 h 2283"/>
                  <a:gd name="T78" fmla="*/ 902 w 1229"/>
                  <a:gd name="T79" fmla="*/ 432 h 2283"/>
                  <a:gd name="T80" fmla="*/ 735 w 1229"/>
                  <a:gd name="T81" fmla="*/ 396 h 2283"/>
                  <a:gd name="T82" fmla="*/ 624 w 1229"/>
                  <a:gd name="T83" fmla="*/ 360 h 2283"/>
                  <a:gd name="T84" fmla="*/ 816 w 1229"/>
                  <a:gd name="T85" fmla="*/ 340 h 2283"/>
                  <a:gd name="T86" fmla="*/ 1020 w 1229"/>
                  <a:gd name="T87" fmla="*/ 280 h 2283"/>
                  <a:gd name="T88" fmla="*/ 1126 w 1229"/>
                  <a:gd name="T89" fmla="*/ 192 h 2283"/>
                  <a:gd name="T90" fmla="*/ 1107 w 1229"/>
                  <a:gd name="T91" fmla="*/ 127 h 2283"/>
                  <a:gd name="T92" fmla="*/ 1004 w 1229"/>
                  <a:gd name="T93" fmla="*/ 114 h 2283"/>
                  <a:gd name="T94" fmla="*/ 891 w 1229"/>
                  <a:gd name="T95" fmla="*/ 131 h 2283"/>
                  <a:gd name="T96" fmla="*/ 778 w 1229"/>
                  <a:gd name="T97" fmla="*/ 174 h 2283"/>
                  <a:gd name="T98" fmla="*/ 655 w 1229"/>
                  <a:gd name="T99" fmla="*/ 165 h 2283"/>
                  <a:gd name="T100" fmla="*/ 633 w 1229"/>
                  <a:gd name="T101" fmla="*/ 98 h 2283"/>
                  <a:gd name="T102" fmla="*/ 738 w 1229"/>
                  <a:gd name="T103" fmla="*/ 11 h 2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9" h="2283">
                    <a:moveTo>
                      <a:pt x="351" y="1516"/>
                    </a:moveTo>
                    <a:lnTo>
                      <a:pt x="367" y="1521"/>
                    </a:lnTo>
                    <a:lnTo>
                      <a:pt x="382" y="1527"/>
                    </a:lnTo>
                    <a:lnTo>
                      <a:pt x="391" y="1534"/>
                    </a:lnTo>
                    <a:lnTo>
                      <a:pt x="396" y="1551"/>
                    </a:lnTo>
                    <a:lnTo>
                      <a:pt x="396" y="1572"/>
                    </a:lnTo>
                    <a:lnTo>
                      <a:pt x="395" y="1600"/>
                    </a:lnTo>
                    <a:lnTo>
                      <a:pt x="371" y="1636"/>
                    </a:lnTo>
                    <a:lnTo>
                      <a:pt x="356" y="1669"/>
                    </a:lnTo>
                    <a:lnTo>
                      <a:pt x="349" y="1698"/>
                    </a:lnTo>
                    <a:lnTo>
                      <a:pt x="347" y="1725"/>
                    </a:lnTo>
                    <a:lnTo>
                      <a:pt x="353" y="1749"/>
                    </a:lnTo>
                    <a:lnTo>
                      <a:pt x="364" y="1769"/>
                    </a:lnTo>
                    <a:lnTo>
                      <a:pt x="378" y="1789"/>
                    </a:lnTo>
                    <a:lnTo>
                      <a:pt x="396" y="1807"/>
                    </a:lnTo>
                    <a:lnTo>
                      <a:pt x="416" y="1823"/>
                    </a:lnTo>
                    <a:lnTo>
                      <a:pt x="440" y="1841"/>
                    </a:lnTo>
                    <a:lnTo>
                      <a:pt x="464" y="1858"/>
                    </a:lnTo>
                    <a:lnTo>
                      <a:pt x="487" y="1876"/>
                    </a:lnTo>
                    <a:lnTo>
                      <a:pt x="511" y="1894"/>
                    </a:lnTo>
                    <a:lnTo>
                      <a:pt x="535" y="1914"/>
                    </a:lnTo>
                    <a:lnTo>
                      <a:pt x="555" y="1934"/>
                    </a:lnTo>
                    <a:lnTo>
                      <a:pt x="571" y="1960"/>
                    </a:lnTo>
                    <a:lnTo>
                      <a:pt x="586" y="1992"/>
                    </a:lnTo>
                    <a:lnTo>
                      <a:pt x="596" y="2031"/>
                    </a:lnTo>
                    <a:lnTo>
                      <a:pt x="602" y="2071"/>
                    </a:lnTo>
                    <a:lnTo>
                      <a:pt x="602" y="2112"/>
                    </a:lnTo>
                    <a:lnTo>
                      <a:pt x="596" y="2154"/>
                    </a:lnTo>
                    <a:lnTo>
                      <a:pt x="587" y="2194"/>
                    </a:lnTo>
                    <a:lnTo>
                      <a:pt x="575" y="2231"/>
                    </a:lnTo>
                    <a:lnTo>
                      <a:pt x="556" y="2260"/>
                    </a:lnTo>
                    <a:lnTo>
                      <a:pt x="535" y="2283"/>
                    </a:lnTo>
                    <a:lnTo>
                      <a:pt x="536" y="2231"/>
                    </a:lnTo>
                    <a:lnTo>
                      <a:pt x="538" y="2180"/>
                    </a:lnTo>
                    <a:lnTo>
                      <a:pt x="540" y="2134"/>
                    </a:lnTo>
                    <a:lnTo>
                      <a:pt x="536" y="2091"/>
                    </a:lnTo>
                    <a:lnTo>
                      <a:pt x="529" y="2049"/>
                    </a:lnTo>
                    <a:lnTo>
                      <a:pt x="515" y="2011"/>
                    </a:lnTo>
                    <a:lnTo>
                      <a:pt x="500" y="1991"/>
                    </a:lnTo>
                    <a:lnTo>
                      <a:pt x="480" y="1969"/>
                    </a:lnTo>
                    <a:lnTo>
                      <a:pt x="456" y="1947"/>
                    </a:lnTo>
                    <a:lnTo>
                      <a:pt x="429" y="1923"/>
                    </a:lnTo>
                    <a:lnTo>
                      <a:pt x="400" y="1900"/>
                    </a:lnTo>
                    <a:lnTo>
                      <a:pt x="369" y="1874"/>
                    </a:lnTo>
                    <a:lnTo>
                      <a:pt x="340" y="1849"/>
                    </a:lnTo>
                    <a:lnTo>
                      <a:pt x="313" y="1821"/>
                    </a:lnTo>
                    <a:lnTo>
                      <a:pt x="289" y="1794"/>
                    </a:lnTo>
                    <a:lnTo>
                      <a:pt x="269" y="1763"/>
                    </a:lnTo>
                    <a:lnTo>
                      <a:pt x="255" y="1732"/>
                    </a:lnTo>
                    <a:lnTo>
                      <a:pt x="247" y="1700"/>
                    </a:lnTo>
                    <a:lnTo>
                      <a:pt x="249" y="1663"/>
                    </a:lnTo>
                    <a:lnTo>
                      <a:pt x="260" y="1627"/>
                    </a:lnTo>
                    <a:lnTo>
                      <a:pt x="284" y="1587"/>
                    </a:lnTo>
                    <a:lnTo>
                      <a:pt x="304" y="1561"/>
                    </a:lnTo>
                    <a:lnTo>
                      <a:pt x="327" y="1538"/>
                    </a:lnTo>
                    <a:lnTo>
                      <a:pt x="351" y="1516"/>
                    </a:lnTo>
                    <a:close/>
                    <a:moveTo>
                      <a:pt x="95" y="491"/>
                    </a:moveTo>
                    <a:lnTo>
                      <a:pt x="264" y="516"/>
                    </a:lnTo>
                    <a:lnTo>
                      <a:pt x="267" y="518"/>
                    </a:lnTo>
                    <a:lnTo>
                      <a:pt x="276" y="518"/>
                    </a:lnTo>
                    <a:lnTo>
                      <a:pt x="289" y="516"/>
                    </a:lnTo>
                    <a:lnTo>
                      <a:pt x="298" y="516"/>
                    </a:lnTo>
                    <a:lnTo>
                      <a:pt x="304" y="520"/>
                    </a:lnTo>
                    <a:lnTo>
                      <a:pt x="255" y="541"/>
                    </a:lnTo>
                    <a:lnTo>
                      <a:pt x="216" y="569"/>
                    </a:lnTo>
                    <a:lnTo>
                      <a:pt x="187" y="596"/>
                    </a:lnTo>
                    <a:lnTo>
                      <a:pt x="167" y="627"/>
                    </a:lnTo>
                    <a:lnTo>
                      <a:pt x="156" y="660"/>
                    </a:lnTo>
                    <a:lnTo>
                      <a:pt x="155" y="692"/>
                    </a:lnTo>
                    <a:lnTo>
                      <a:pt x="162" y="723"/>
                    </a:lnTo>
                    <a:lnTo>
                      <a:pt x="180" y="756"/>
                    </a:lnTo>
                    <a:lnTo>
                      <a:pt x="207" y="787"/>
                    </a:lnTo>
                    <a:lnTo>
                      <a:pt x="242" y="814"/>
                    </a:lnTo>
                    <a:lnTo>
                      <a:pt x="278" y="838"/>
                    </a:lnTo>
                    <a:lnTo>
                      <a:pt x="320" y="858"/>
                    </a:lnTo>
                    <a:lnTo>
                      <a:pt x="362" y="876"/>
                    </a:lnTo>
                    <a:lnTo>
                      <a:pt x="406" y="892"/>
                    </a:lnTo>
                    <a:lnTo>
                      <a:pt x="451" y="909"/>
                    </a:lnTo>
                    <a:lnTo>
                      <a:pt x="496" y="925"/>
                    </a:lnTo>
                    <a:lnTo>
                      <a:pt x="540" y="941"/>
                    </a:lnTo>
                    <a:lnTo>
                      <a:pt x="582" y="960"/>
                    </a:lnTo>
                    <a:lnTo>
                      <a:pt x="622" y="981"/>
                    </a:lnTo>
                    <a:lnTo>
                      <a:pt x="658" y="1005"/>
                    </a:lnTo>
                    <a:lnTo>
                      <a:pt x="691" y="1034"/>
                    </a:lnTo>
                    <a:lnTo>
                      <a:pt x="720" y="1069"/>
                    </a:lnTo>
                    <a:lnTo>
                      <a:pt x="744" y="1107"/>
                    </a:lnTo>
                    <a:lnTo>
                      <a:pt x="756" y="1145"/>
                    </a:lnTo>
                    <a:lnTo>
                      <a:pt x="760" y="1185"/>
                    </a:lnTo>
                    <a:lnTo>
                      <a:pt x="758" y="1223"/>
                    </a:lnTo>
                    <a:lnTo>
                      <a:pt x="749" y="1261"/>
                    </a:lnTo>
                    <a:lnTo>
                      <a:pt x="735" y="1298"/>
                    </a:lnTo>
                    <a:lnTo>
                      <a:pt x="715" y="1332"/>
                    </a:lnTo>
                    <a:lnTo>
                      <a:pt x="695" y="1365"/>
                    </a:lnTo>
                    <a:lnTo>
                      <a:pt x="671" y="1394"/>
                    </a:lnTo>
                    <a:lnTo>
                      <a:pt x="649" y="1418"/>
                    </a:lnTo>
                    <a:lnTo>
                      <a:pt x="627" y="1440"/>
                    </a:lnTo>
                    <a:lnTo>
                      <a:pt x="607" y="1454"/>
                    </a:lnTo>
                    <a:lnTo>
                      <a:pt x="591" y="1463"/>
                    </a:lnTo>
                    <a:lnTo>
                      <a:pt x="578" y="1467"/>
                    </a:lnTo>
                    <a:lnTo>
                      <a:pt x="567" y="1460"/>
                    </a:lnTo>
                    <a:lnTo>
                      <a:pt x="555" y="1451"/>
                    </a:lnTo>
                    <a:lnTo>
                      <a:pt x="544" y="1443"/>
                    </a:lnTo>
                    <a:lnTo>
                      <a:pt x="547" y="1383"/>
                    </a:lnTo>
                    <a:lnTo>
                      <a:pt x="582" y="1354"/>
                    </a:lnTo>
                    <a:lnTo>
                      <a:pt x="611" y="1323"/>
                    </a:lnTo>
                    <a:lnTo>
                      <a:pt x="633" y="1291"/>
                    </a:lnTo>
                    <a:lnTo>
                      <a:pt x="646" y="1258"/>
                    </a:lnTo>
                    <a:lnTo>
                      <a:pt x="651" y="1223"/>
                    </a:lnTo>
                    <a:lnTo>
                      <a:pt x="649" y="1189"/>
                    </a:lnTo>
                    <a:lnTo>
                      <a:pt x="640" y="1154"/>
                    </a:lnTo>
                    <a:lnTo>
                      <a:pt x="622" y="1121"/>
                    </a:lnTo>
                    <a:lnTo>
                      <a:pt x="596" y="1092"/>
                    </a:lnTo>
                    <a:lnTo>
                      <a:pt x="562" y="1063"/>
                    </a:lnTo>
                    <a:lnTo>
                      <a:pt x="518" y="1040"/>
                    </a:lnTo>
                    <a:lnTo>
                      <a:pt x="467" y="1020"/>
                    </a:lnTo>
                    <a:lnTo>
                      <a:pt x="433" y="1007"/>
                    </a:lnTo>
                    <a:lnTo>
                      <a:pt x="396" y="994"/>
                    </a:lnTo>
                    <a:lnTo>
                      <a:pt x="356" y="978"/>
                    </a:lnTo>
                    <a:lnTo>
                      <a:pt x="315" y="960"/>
                    </a:lnTo>
                    <a:lnTo>
                      <a:pt x="273" y="940"/>
                    </a:lnTo>
                    <a:lnTo>
                      <a:pt x="229" y="918"/>
                    </a:lnTo>
                    <a:lnTo>
                      <a:pt x="187" y="894"/>
                    </a:lnTo>
                    <a:lnTo>
                      <a:pt x="149" y="869"/>
                    </a:lnTo>
                    <a:lnTo>
                      <a:pt x="111" y="841"/>
                    </a:lnTo>
                    <a:lnTo>
                      <a:pt x="78" y="812"/>
                    </a:lnTo>
                    <a:lnTo>
                      <a:pt x="51" y="783"/>
                    </a:lnTo>
                    <a:lnTo>
                      <a:pt x="27" y="751"/>
                    </a:lnTo>
                    <a:lnTo>
                      <a:pt x="11" y="718"/>
                    </a:lnTo>
                    <a:lnTo>
                      <a:pt x="2" y="683"/>
                    </a:lnTo>
                    <a:lnTo>
                      <a:pt x="0" y="647"/>
                    </a:lnTo>
                    <a:lnTo>
                      <a:pt x="7" y="609"/>
                    </a:lnTo>
                    <a:lnTo>
                      <a:pt x="26" y="571"/>
                    </a:lnTo>
                    <a:lnTo>
                      <a:pt x="55" y="532"/>
                    </a:lnTo>
                    <a:lnTo>
                      <a:pt x="95" y="491"/>
                    </a:lnTo>
                    <a:close/>
                    <a:moveTo>
                      <a:pt x="822" y="0"/>
                    </a:moveTo>
                    <a:lnTo>
                      <a:pt x="864" y="1"/>
                    </a:lnTo>
                    <a:lnTo>
                      <a:pt x="909" y="5"/>
                    </a:lnTo>
                    <a:lnTo>
                      <a:pt x="958" y="11"/>
                    </a:lnTo>
                    <a:lnTo>
                      <a:pt x="1007" y="18"/>
                    </a:lnTo>
                    <a:lnTo>
                      <a:pt x="1056" y="31"/>
                    </a:lnTo>
                    <a:lnTo>
                      <a:pt x="1102" y="43"/>
                    </a:lnTo>
                    <a:lnTo>
                      <a:pt x="1144" y="60"/>
                    </a:lnTo>
                    <a:lnTo>
                      <a:pt x="1178" y="80"/>
                    </a:lnTo>
                    <a:lnTo>
                      <a:pt x="1206" y="101"/>
                    </a:lnTo>
                    <a:lnTo>
                      <a:pt x="1224" y="127"/>
                    </a:lnTo>
                    <a:lnTo>
                      <a:pt x="1229" y="158"/>
                    </a:lnTo>
                    <a:lnTo>
                      <a:pt x="1226" y="189"/>
                    </a:lnTo>
                    <a:lnTo>
                      <a:pt x="1215" y="218"/>
                    </a:lnTo>
                    <a:lnTo>
                      <a:pt x="1198" y="245"/>
                    </a:lnTo>
                    <a:lnTo>
                      <a:pt x="1176" y="271"/>
                    </a:lnTo>
                    <a:lnTo>
                      <a:pt x="1156" y="292"/>
                    </a:lnTo>
                    <a:lnTo>
                      <a:pt x="1135" y="311"/>
                    </a:lnTo>
                    <a:lnTo>
                      <a:pt x="1118" y="325"/>
                    </a:lnTo>
                    <a:lnTo>
                      <a:pt x="1100" y="336"/>
                    </a:lnTo>
                    <a:lnTo>
                      <a:pt x="1076" y="351"/>
                    </a:lnTo>
                    <a:lnTo>
                      <a:pt x="1046" y="369"/>
                    </a:lnTo>
                    <a:lnTo>
                      <a:pt x="1011" y="385"/>
                    </a:lnTo>
                    <a:lnTo>
                      <a:pt x="975" y="403"/>
                    </a:lnTo>
                    <a:lnTo>
                      <a:pt x="936" y="420"/>
                    </a:lnTo>
                    <a:lnTo>
                      <a:pt x="902" y="432"/>
                    </a:lnTo>
                    <a:lnTo>
                      <a:pt x="867" y="443"/>
                    </a:lnTo>
                    <a:lnTo>
                      <a:pt x="838" y="447"/>
                    </a:lnTo>
                    <a:lnTo>
                      <a:pt x="787" y="421"/>
                    </a:lnTo>
                    <a:lnTo>
                      <a:pt x="735" y="396"/>
                    </a:lnTo>
                    <a:lnTo>
                      <a:pt x="711" y="387"/>
                    </a:lnTo>
                    <a:lnTo>
                      <a:pt x="678" y="378"/>
                    </a:lnTo>
                    <a:lnTo>
                      <a:pt x="647" y="369"/>
                    </a:lnTo>
                    <a:lnTo>
                      <a:pt x="624" y="360"/>
                    </a:lnTo>
                    <a:lnTo>
                      <a:pt x="664" y="358"/>
                    </a:lnTo>
                    <a:lnTo>
                      <a:pt x="711" y="354"/>
                    </a:lnTo>
                    <a:lnTo>
                      <a:pt x="762" y="349"/>
                    </a:lnTo>
                    <a:lnTo>
                      <a:pt x="816" y="340"/>
                    </a:lnTo>
                    <a:lnTo>
                      <a:pt x="871" y="327"/>
                    </a:lnTo>
                    <a:lnTo>
                      <a:pt x="924" y="314"/>
                    </a:lnTo>
                    <a:lnTo>
                      <a:pt x="975" y="298"/>
                    </a:lnTo>
                    <a:lnTo>
                      <a:pt x="1020" y="280"/>
                    </a:lnTo>
                    <a:lnTo>
                      <a:pt x="1060" y="260"/>
                    </a:lnTo>
                    <a:lnTo>
                      <a:pt x="1091" y="238"/>
                    </a:lnTo>
                    <a:lnTo>
                      <a:pt x="1111" y="214"/>
                    </a:lnTo>
                    <a:lnTo>
                      <a:pt x="1126" y="192"/>
                    </a:lnTo>
                    <a:lnTo>
                      <a:pt x="1131" y="172"/>
                    </a:lnTo>
                    <a:lnTo>
                      <a:pt x="1129" y="154"/>
                    </a:lnTo>
                    <a:lnTo>
                      <a:pt x="1120" y="138"/>
                    </a:lnTo>
                    <a:lnTo>
                      <a:pt x="1107" y="127"/>
                    </a:lnTo>
                    <a:lnTo>
                      <a:pt x="1089" y="120"/>
                    </a:lnTo>
                    <a:lnTo>
                      <a:pt x="1066" y="114"/>
                    </a:lnTo>
                    <a:lnTo>
                      <a:pt x="1036" y="112"/>
                    </a:lnTo>
                    <a:lnTo>
                      <a:pt x="1004" y="114"/>
                    </a:lnTo>
                    <a:lnTo>
                      <a:pt x="969" y="116"/>
                    </a:lnTo>
                    <a:lnTo>
                      <a:pt x="938" y="120"/>
                    </a:lnTo>
                    <a:lnTo>
                      <a:pt x="911" y="125"/>
                    </a:lnTo>
                    <a:lnTo>
                      <a:pt x="891" y="131"/>
                    </a:lnTo>
                    <a:lnTo>
                      <a:pt x="878" y="134"/>
                    </a:lnTo>
                    <a:lnTo>
                      <a:pt x="847" y="154"/>
                    </a:lnTo>
                    <a:lnTo>
                      <a:pt x="813" y="167"/>
                    </a:lnTo>
                    <a:lnTo>
                      <a:pt x="778" y="174"/>
                    </a:lnTo>
                    <a:lnTo>
                      <a:pt x="742" y="178"/>
                    </a:lnTo>
                    <a:lnTo>
                      <a:pt x="709" y="178"/>
                    </a:lnTo>
                    <a:lnTo>
                      <a:pt x="680" y="172"/>
                    </a:lnTo>
                    <a:lnTo>
                      <a:pt x="655" y="165"/>
                    </a:lnTo>
                    <a:lnTo>
                      <a:pt x="636" y="152"/>
                    </a:lnTo>
                    <a:lnTo>
                      <a:pt x="627" y="140"/>
                    </a:lnTo>
                    <a:lnTo>
                      <a:pt x="626" y="120"/>
                    </a:lnTo>
                    <a:lnTo>
                      <a:pt x="633" y="98"/>
                    </a:lnTo>
                    <a:lnTo>
                      <a:pt x="647" y="74"/>
                    </a:lnTo>
                    <a:lnTo>
                      <a:pt x="669" y="51"/>
                    </a:lnTo>
                    <a:lnTo>
                      <a:pt x="700" y="29"/>
                    </a:lnTo>
                    <a:lnTo>
                      <a:pt x="738" y="11"/>
                    </a:lnTo>
                    <a:lnTo>
                      <a:pt x="758" y="5"/>
                    </a:lnTo>
                    <a:lnTo>
                      <a:pt x="786" y="1"/>
                    </a:lnTo>
                    <a:lnTo>
                      <a:pt x="8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7" name="Freeform 18">
                <a:extLst>
                  <a:ext uri="{FF2B5EF4-FFF2-40B4-BE49-F238E27FC236}">
                    <a16:creationId xmlns:a16="http://schemas.microsoft.com/office/drawing/2014/main" id="{6ECB69C1-D825-49B3-9786-DAC4CDF0F59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062550" y="1142826"/>
                <a:ext cx="2363788" cy="985838"/>
              </a:xfrm>
              <a:custGeom>
                <a:avLst/>
                <a:gdLst>
                  <a:gd name="T0" fmla="*/ 548 w 1489"/>
                  <a:gd name="T1" fmla="*/ 1 h 621"/>
                  <a:gd name="T2" fmla="*/ 640 w 1489"/>
                  <a:gd name="T3" fmla="*/ 16 h 621"/>
                  <a:gd name="T4" fmla="*/ 722 w 1489"/>
                  <a:gd name="T5" fmla="*/ 51 h 621"/>
                  <a:gd name="T6" fmla="*/ 786 w 1489"/>
                  <a:gd name="T7" fmla="*/ 80 h 621"/>
                  <a:gd name="T8" fmla="*/ 842 w 1489"/>
                  <a:gd name="T9" fmla="*/ 101 h 621"/>
                  <a:gd name="T10" fmla="*/ 900 w 1489"/>
                  <a:gd name="T11" fmla="*/ 123 h 621"/>
                  <a:gd name="T12" fmla="*/ 973 w 1489"/>
                  <a:gd name="T13" fmla="*/ 151 h 621"/>
                  <a:gd name="T14" fmla="*/ 1064 w 1489"/>
                  <a:gd name="T15" fmla="*/ 180 h 621"/>
                  <a:gd name="T16" fmla="*/ 1171 w 1489"/>
                  <a:gd name="T17" fmla="*/ 192 h 621"/>
                  <a:gd name="T18" fmla="*/ 1286 w 1489"/>
                  <a:gd name="T19" fmla="*/ 192 h 621"/>
                  <a:gd name="T20" fmla="*/ 1389 w 1489"/>
                  <a:gd name="T21" fmla="*/ 181 h 621"/>
                  <a:gd name="T22" fmla="*/ 1464 w 1489"/>
                  <a:gd name="T23" fmla="*/ 167 h 621"/>
                  <a:gd name="T24" fmla="*/ 1486 w 1489"/>
                  <a:gd name="T25" fmla="*/ 174 h 621"/>
                  <a:gd name="T26" fmla="*/ 1489 w 1489"/>
                  <a:gd name="T27" fmla="*/ 192 h 621"/>
                  <a:gd name="T28" fmla="*/ 1469 w 1489"/>
                  <a:gd name="T29" fmla="*/ 227 h 621"/>
                  <a:gd name="T30" fmla="*/ 1433 w 1489"/>
                  <a:gd name="T31" fmla="*/ 272 h 621"/>
                  <a:gd name="T32" fmla="*/ 1377 w 1489"/>
                  <a:gd name="T33" fmla="*/ 311 h 621"/>
                  <a:gd name="T34" fmla="*/ 1293 w 1489"/>
                  <a:gd name="T35" fmla="*/ 341 h 621"/>
                  <a:gd name="T36" fmla="*/ 1177 w 1489"/>
                  <a:gd name="T37" fmla="*/ 360 h 621"/>
                  <a:gd name="T38" fmla="*/ 1171 w 1489"/>
                  <a:gd name="T39" fmla="*/ 387 h 621"/>
                  <a:gd name="T40" fmla="*/ 1155 w 1489"/>
                  <a:gd name="T41" fmla="*/ 409 h 621"/>
                  <a:gd name="T42" fmla="*/ 1122 w 1489"/>
                  <a:gd name="T43" fmla="*/ 423 h 621"/>
                  <a:gd name="T44" fmla="*/ 1069 w 1489"/>
                  <a:gd name="T45" fmla="*/ 429 h 621"/>
                  <a:gd name="T46" fmla="*/ 993 w 1489"/>
                  <a:gd name="T47" fmla="*/ 418 h 621"/>
                  <a:gd name="T48" fmla="*/ 944 w 1489"/>
                  <a:gd name="T49" fmla="*/ 414 h 621"/>
                  <a:gd name="T50" fmla="*/ 944 w 1489"/>
                  <a:gd name="T51" fmla="*/ 431 h 621"/>
                  <a:gd name="T52" fmla="*/ 942 w 1489"/>
                  <a:gd name="T53" fmla="*/ 449 h 621"/>
                  <a:gd name="T54" fmla="*/ 933 w 1489"/>
                  <a:gd name="T55" fmla="*/ 465 h 621"/>
                  <a:gd name="T56" fmla="*/ 909 w 1489"/>
                  <a:gd name="T57" fmla="*/ 480 h 621"/>
                  <a:gd name="T58" fmla="*/ 864 w 1489"/>
                  <a:gd name="T59" fmla="*/ 485 h 621"/>
                  <a:gd name="T60" fmla="*/ 795 w 1489"/>
                  <a:gd name="T61" fmla="*/ 480 h 621"/>
                  <a:gd name="T62" fmla="*/ 733 w 1489"/>
                  <a:gd name="T63" fmla="*/ 505 h 621"/>
                  <a:gd name="T64" fmla="*/ 697 w 1489"/>
                  <a:gd name="T65" fmla="*/ 545 h 621"/>
                  <a:gd name="T66" fmla="*/ 655 w 1489"/>
                  <a:gd name="T67" fmla="*/ 560 h 621"/>
                  <a:gd name="T68" fmla="*/ 611 w 1489"/>
                  <a:gd name="T69" fmla="*/ 556 h 621"/>
                  <a:gd name="T70" fmla="*/ 569 w 1489"/>
                  <a:gd name="T71" fmla="*/ 545 h 621"/>
                  <a:gd name="T72" fmla="*/ 533 w 1489"/>
                  <a:gd name="T73" fmla="*/ 536 h 621"/>
                  <a:gd name="T74" fmla="*/ 499 w 1489"/>
                  <a:gd name="T75" fmla="*/ 565 h 621"/>
                  <a:gd name="T76" fmla="*/ 455 w 1489"/>
                  <a:gd name="T77" fmla="*/ 596 h 621"/>
                  <a:gd name="T78" fmla="*/ 402 w 1489"/>
                  <a:gd name="T79" fmla="*/ 603 h 621"/>
                  <a:gd name="T80" fmla="*/ 348 w 1489"/>
                  <a:gd name="T81" fmla="*/ 592 h 621"/>
                  <a:gd name="T82" fmla="*/ 297 w 1489"/>
                  <a:gd name="T83" fmla="*/ 576 h 621"/>
                  <a:gd name="T84" fmla="*/ 257 w 1489"/>
                  <a:gd name="T85" fmla="*/ 563 h 621"/>
                  <a:gd name="T86" fmla="*/ 199 w 1489"/>
                  <a:gd name="T87" fmla="*/ 612 h 621"/>
                  <a:gd name="T88" fmla="*/ 137 w 1489"/>
                  <a:gd name="T89" fmla="*/ 621 h 621"/>
                  <a:gd name="T90" fmla="*/ 71 w 1489"/>
                  <a:gd name="T91" fmla="*/ 605 h 621"/>
                  <a:gd name="T92" fmla="*/ 0 w 1489"/>
                  <a:gd name="T93" fmla="*/ 576 h 621"/>
                  <a:gd name="T94" fmla="*/ 42 w 1489"/>
                  <a:gd name="T95" fmla="*/ 269 h 621"/>
                  <a:gd name="T96" fmla="*/ 106 w 1489"/>
                  <a:gd name="T97" fmla="*/ 238 h 621"/>
                  <a:gd name="T98" fmla="*/ 159 w 1489"/>
                  <a:gd name="T99" fmla="*/ 191 h 621"/>
                  <a:gd name="T100" fmla="*/ 208 w 1489"/>
                  <a:gd name="T101" fmla="*/ 132 h 621"/>
                  <a:gd name="T102" fmla="*/ 262 w 1489"/>
                  <a:gd name="T103" fmla="*/ 76 h 621"/>
                  <a:gd name="T104" fmla="*/ 333 w 1489"/>
                  <a:gd name="T105" fmla="*/ 31 h 621"/>
                  <a:gd name="T106" fmla="*/ 411 w 1489"/>
                  <a:gd name="T107" fmla="*/ 7 h 621"/>
                  <a:gd name="T108" fmla="*/ 499 w 1489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89" h="621">
                    <a:moveTo>
                      <a:pt x="499" y="0"/>
                    </a:moveTo>
                    <a:lnTo>
                      <a:pt x="548" y="1"/>
                    </a:lnTo>
                    <a:lnTo>
                      <a:pt x="595" y="7"/>
                    </a:lnTo>
                    <a:lnTo>
                      <a:pt x="640" y="16"/>
                    </a:lnTo>
                    <a:lnTo>
                      <a:pt x="682" y="32"/>
                    </a:lnTo>
                    <a:lnTo>
                      <a:pt x="722" y="51"/>
                    </a:lnTo>
                    <a:lnTo>
                      <a:pt x="757" y="67"/>
                    </a:lnTo>
                    <a:lnTo>
                      <a:pt x="786" y="80"/>
                    </a:lnTo>
                    <a:lnTo>
                      <a:pt x="815" y="91"/>
                    </a:lnTo>
                    <a:lnTo>
                      <a:pt x="842" y="101"/>
                    </a:lnTo>
                    <a:lnTo>
                      <a:pt x="869" y="112"/>
                    </a:lnTo>
                    <a:lnTo>
                      <a:pt x="900" y="123"/>
                    </a:lnTo>
                    <a:lnTo>
                      <a:pt x="933" y="136"/>
                    </a:lnTo>
                    <a:lnTo>
                      <a:pt x="973" y="151"/>
                    </a:lnTo>
                    <a:lnTo>
                      <a:pt x="1020" y="167"/>
                    </a:lnTo>
                    <a:lnTo>
                      <a:pt x="1064" y="180"/>
                    </a:lnTo>
                    <a:lnTo>
                      <a:pt x="1115" y="189"/>
                    </a:lnTo>
                    <a:lnTo>
                      <a:pt x="1171" y="192"/>
                    </a:lnTo>
                    <a:lnTo>
                      <a:pt x="1228" y="194"/>
                    </a:lnTo>
                    <a:lnTo>
                      <a:pt x="1286" y="192"/>
                    </a:lnTo>
                    <a:lnTo>
                      <a:pt x="1340" y="189"/>
                    </a:lnTo>
                    <a:lnTo>
                      <a:pt x="1389" y="181"/>
                    </a:lnTo>
                    <a:lnTo>
                      <a:pt x="1431" y="174"/>
                    </a:lnTo>
                    <a:lnTo>
                      <a:pt x="1464" y="167"/>
                    </a:lnTo>
                    <a:lnTo>
                      <a:pt x="1479" y="169"/>
                    </a:lnTo>
                    <a:lnTo>
                      <a:pt x="1486" y="174"/>
                    </a:lnTo>
                    <a:lnTo>
                      <a:pt x="1489" y="181"/>
                    </a:lnTo>
                    <a:lnTo>
                      <a:pt x="1489" y="192"/>
                    </a:lnTo>
                    <a:lnTo>
                      <a:pt x="1484" y="203"/>
                    </a:lnTo>
                    <a:lnTo>
                      <a:pt x="1469" y="227"/>
                    </a:lnTo>
                    <a:lnTo>
                      <a:pt x="1453" y="251"/>
                    </a:lnTo>
                    <a:lnTo>
                      <a:pt x="1433" y="272"/>
                    </a:lnTo>
                    <a:lnTo>
                      <a:pt x="1408" y="292"/>
                    </a:lnTo>
                    <a:lnTo>
                      <a:pt x="1377" y="311"/>
                    </a:lnTo>
                    <a:lnTo>
                      <a:pt x="1339" y="327"/>
                    </a:lnTo>
                    <a:lnTo>
                      <a:pt x="1293" y="341"/>
                    </a:lnTo>
                    <a:lnTo>
                      <a:pt x="1239" y="352"/>
                    </a:lnTo>
                    <a:lnTo>
                      <a:pt x="1177" y="360"/>
                    </a:lnTo>
                    <a:lnTo>
                      <a:pt x="1175" y="372"/>
                    </a:lnTo>
                    <a:lnTo>
                      <a:pt x="1171" y="387"/>
                    </a:lnTo>
                    <a:lnTo>
                      <a:pt x="1166" y="398"/>
                    </a:lnTo>
                    <a:lnTo>
                      <a:pt x="1155" y="409"/>
                    </a:lnTo>
                    <a:lnTo>
                      <a:pt x="1140" y="418"/>
                    </a:lnTo>
                    <a:lnTo>
                      <a:pt x="1122" y="423"/>
                    </a:lnTo>
                    <a:lnTo>
                      <a:pt x="1099" y="429"/>
                    </a:lnTo>
                    <a:lnTo>
                      <a:pt x="1069" y="429"/>
                    </a:lnTo>
                    <a:lnTo>
                      <a:pt x="1035" y="425"/>
                    </a:lnTo>
                    <a:lnTo>
                      <a:pt x="993" y="418"/>
                    </a:lnTo>
                    <a:lnTo>
                      <a:pt x="944" y="407"/>
                    </a:lnTo>
                    <a:lnTo>
                      <a:pt x="944" y="414"/>
                    </a:lnTo>
                    <a:lnTo>
                      <a:pt x="944" y="421"/>
                    </a:lnTo>
                    <a:lnTo>
                      <a:pt x="944" y="431"/>
                    </a:lnTo>
                    <a:lnTo>
                      <a:pt x="944" y="440"/>
                    </a:lnTo>
                    <a:lnTo>
                      <a:pt x="942" y="449"/>
                    </a:lnTo>
                    <a:lnTo>
                      <a:pt x="939" y="458"/>
                    </a:lnTo>
                    <a:lnTo>
                      <a:pt x="933" y="465"/>
                    </a:lnTo>
                    <a:lnTo>
                      <a:pt x="922" y="474"/>
                    </a:lnTo>
                    <a:lnTo>
                      <a:pt x="909" y="480"/>
                    </a:lnTo>
                    <a:lnTo>
                      <a:pt x="889" y="483"/>
                    </a:lnTo>
                    <a:lnTo>
                      <a:pt x="864" y="485"/>
                    </a:lnTo>
                    <a:lnTo>
                      <a:pt x="833" y="483"/>
                    </a:lnTo>
                    <a:lnTo>
                      <a:pt x="795" y="480"/>
                    </a:lnTo>
                    <a:lnTo>
                      <a:pt x="748" y="471"/>
                    </a:lnTo>
                    <a:lnTo>
                      <a:pt x="733" y="505"/>
                    </a:lnTo>
                    <a:lnTo>
                      <a:pt x="715" y="529"/>
                    </a:lnTo>
                    <a:lnTo>
                      <a:pt x="697" y="545"/>
                    </a:lnTo>
                    <a:lnTo>
                      <a:pt x="677" y="554"/>
                    </a:lnTo>
                    <a:lnTo>
                      <a:pt x="655" y="560"/>
                    </a:lnTo>
                    <a:lnTo>
                      <a:pt x="633" y="560"/>
                    </a:lnTo>
                    <a:lnTo>
                      <a:pt x="611" y="556"/>
                    </a:lnTo>
                    <a:lnTo>
                      <a:pt x="591" y="551"/>
                    </a:lnTo>
                    <a:lnTo>
                      <a:pt x="569" y="545"/>
                    </a:lnTo>
                    <a:lnTo>
                      <a:pt x="549" y="540"/>
                    </a:lnTo>
                    <a:lnTo>
                      <a:pt x="533" y="536"/>
                    </a:lnTo>
                    <a:lnTo>
                      <a:pt x="517" y="534"/>
                    </a:lnTo>
                    <a:lnTo>
                      <a:pt x="499" y="565"/>
                    </a:lnTo>
                    <a:lnTo>
                      <a:pt x="479" y="585"/>
                    </a:lnTo>
                    <a:lnTo>
                      <a:pt x="455" y="596"/>
                    </a:lnTo>
                    <a:lnTo>
                      <a:pt x="429" y="601"/>
                    </a:lnTo>
                    <a:lnTo>
                      <a:pt x="402" y="603"/>
                    </a:lnTo>
                    <a:lnTo>
                      <a:pt x="375" y="600"/>
                    </a:lnTo>
                    <a:lnTo>
                      <a:pt x="348" y="592"/>
                    </a:lnTo>
                    <a:lnTo>
                      <a:pt x="322" y="585"/>
                    </a:lnTo>
                    <a:lnTo>
                      <a:pt x="297" y="576"/>
                    </a:lnTo>
                    <a:lnTo>
                      <a:pt x="275" y="569"/>
                    </a:lnTo>
                    <a:lnTo>
                      <a:pt x="257" y="563"/>
                    </a:lnTo>
                    <a:lnTo>
                      <a:pt x="228" y="592"/>
                    </a:lnTo>
                    <a:lnTo>
                      <a:pt x="199" y="612"/>
                    </a:lnTo>
                    <a:lnTo>
                      <a:pt x="168" y="620"/>
                    </a:lnTo>
                    <a:lnTo>
                      <a:pt x="137" y="621"/>
                    </a:lnTo>
                    <a:lnTo>
                      <a:pt x="104" y="614"/>
                    </a:lnTo>
                    <a:lnTo>
                      <a:pt x="71" y="605"/>
                    </a:lnTo>
                    <a:lnTo>
                      <a:pt x="37" y="591"/>
                    </a:lnTo>
                    <a:lnTo>
                      <a:pt x="0" y="576"/>
                    </a:lnTo>
                    <a:lnTo>
                      <a:pt x="4" y="274"/>
                    </a:lnTo>
                    <a:lnTo>
                      <a:pt x="42" y="269"/>
                    </a:lnTo>
                    <a:lnTo>
                      <a:pt x="77" y="256"/>
                    </a:lnTo>
                    <a:lnTo>
                      <a:pt x="106" y="238"/>
                    </a:lnTo>
                    <a:lnTo>
                      <a:pt x="133" y="216"/>
                    </a:lnTo>
                    <a:lnTo>
                      <a:pt x="159" y="191"/>
                    </a:lnTo>
                    <a:lnTo>
                      <a:pt x="182" y="161"/>
                    </a:lnTo>
                    <a:lnTo>
                      <a:pt x="208" y="132"/>
                    </a:lnTo>
                    <a:lnTo>
                      <a:pt x="233" y="103"/>
                    </a:lnTo>
                    <a:lnTo>
                      <a:pt x="262" y="76"/>
                    </a:lnTo>
                    <a:lnTo>
                      <a:pt x="295" y="52"/>
                    </a:lnTo>
                    <a:lnTo>
                      <a:pt x="333" y="31"/>
                    </a:lnTo>
                    <a:lnTo>
                      <a:pt x="377" y="16"/>
                    </a:lnTo>
                    <a:lnTo>
                      <a:pt x="411" y="7"/>
                    </a:lnTo>
                    <a:lnTo>
                      <a:pt x="453" y="1"/>
                    </a:lnTo>
                    <a:lnTo>
                      <a:pt x="4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98" name="Freeform 54">
                <a:extLst>
                  <a:ext uri="{FF2B5EF4-FFF2-40B4-BE49-F238E27FC236}">
                    <a16:creationId xmlns:a16="http://schemas.microsoft.com/office/drawing/2014/main" id="{C03A5604-D7B1-457F-B824-FF3C0BA240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556" y="1001048"/>
                <a:ext cx="460794" cy="5174720"/>
              </a:xfrm>
              <a:custGeom>
                <a:avLst/>
                <a:gdLst>
                  <a:gd name="T0" fmla="*/ 147 w 300"/>
                  <a:gd name="T1" fmla="*/ 3238 h 3369"/>
                  <a:gd name="T2" fmla="*/ 184 w 300"/>
                  <a:gd name="T3" fmla="*/ 3277 h 3369"/>
                  <a:gd name="T4" fmla="*/ 180 w 300"/>
                  <a:gd name="T5" fmla="*/ 3309 h 3369"/>
                  <a:gd name="T6" fmla="*/ 167 w 300"/>
                  <a:gd name="T7" fmla="*/ 3360 h 3369"/>
                  <a:gd name="T8" fmla="*/ 136 w 300"/>
                  <a:gd name="T9" fmla="*/ 3340 h 3369"/>
                  <a:gd name="T10" fmla="*/ 124 w 300"/>
                  <a:gd name="T11" fmla="*/ 3251 h 3369"/>
                  <a:gd name="T12" fmla="*/ 142 w 300"/>
                  <a:gd name="T13" fmla="*/ 2813 h 3369"/>
                  <a:gd name="T14" fmla="*/ 184 w 300"/>
                  <a:gd name="T15" fmla="*/ 2884 h 3369"/>
                  <a:gd name="T16" fmla="*/ 195 w 300"/>
                  <a:gd name="T17" fmla="*/ 2986 h 3369"/>
                  <a:gd name="T18" fmla="*/ 191 w 300"/>
                  <a:gd name="T19" fmla="*/ 3087 h 3369"/>
                  <a:gd name="T20" fmla="*/ 184 w 300"/>
                  <a:gd name="T21" fmla="*/ 3140 h 3369"/>
                  <a:gd name="T22" fmla="*/ 156 w 300"/>
                  <a:gd name="T23" fmla="*/ 3082 h 3369"/>
                  <a:gd name="T24" fmla="*/ 120 w 300"/>
                  <a:gd name="T25" fmla="*/ 2986 h 3369"/>
                  <a:gd name="T26" fmla="*/ 120 w 300"/>
                  <a:gd name="T27" fmla="*/ 2857 h 3369"/>
                  <a:gd name="T28" fmla="*/ 124 w 300"/>
                  <a:gd name="T29" fmla="*/ 2386 h 3369"/>
                  <a:gd name="T30" fmla="*/ 196 w 300"/>
                  <a:gd name="T31" fmla="*/ 2449 h 3369"/>
                  <a:gd name="T32" fmla="*/ 193 w 300"/>
                  <a:gd name="T33" fmla="*/ 2666 h 3369"/>
                  <a:gd name="T34" fmla="*/ 182 w 300"/>
                  <a:gd name="T35" fmla="*/ 2658 h 3369"/>
                  <a:gd name="T36" fmla="*/ 171 w 300"/>
                  <a:gd name="T37" fmla="*/ 2649 h 3369"/>
                  <a:gd name="T38" fmla="*/ 136 w 300"/>
                  <a:gd name="T39" fmla="*/ 2626 h 3369"/>
                  <a:gd name="T40" fmla="*/ 113 w 300"/>
                  <a:gd name="T41" fmla="*/ 1866 h 3369"/>
                  <a:gd name="T42" fmla="*/ 200 w 300"/>
                  <a:gd name="T43" fmla="*/ 1931 h 3369"/>
                  <a:gd name="T44" fmla="*/ 200 w 300"/>
                  <a:gd name="T45" fmla="*/ 2067 h 3369"/>
                  <a:gd name="T46" fmla="*/ 198 w 300"/>
                  <a:gd name="T47" fmla="*/ 2215 h 3369"/>
                  <a:gd name="T48" fmla="*/ 138 w 300"/>
                  <a:gd name="T49" fmla="*/ 2213 h 3369"/>
                  <a:gd name="T50" fmla="*/ 113 w 300"/>
                  <a:gd name="T51" fmla="*/ 1866 h 3369"/>
                  <a:gd name="T52" fmla="*/ 204 w 300"/>
                  <a:gd name="T53" fmla="*/ 1709 h 3369"/>
                  <a:gd name="T54" fmla="*/ 144 w 300"/>
                  <a:gd name="T55" fmla="*/ 1693 h 3369"/>
                  <a:gd name="T56" fmla="*/ 104 w 300"/>
                  <a:gd name="T57" fmla="*/ 1357 h 3369"/>
                  <a:gd name="T58" fmla="*/ 224 w 300"/>
                  <a:gd name="T59" fmla="*/ 20 h 3369"/>
                  <a:gd name="T60" fmla="*/ 287 w 300"/>
                  <a:gd name="T61" fmla="*/ 89 h 3369"/>
                  <a:gd name="T62" fmla="*/ 298 w 300"/>
                  <a:gd name="T63" fmla="*/ 173 h 3369"/>
                  <a:gd name="T64" fmla="*/ 260 w 300"/>
                  <a:gd name="T65" fmla="*/ 242 h 3369"/>
                  <a:gd name="T66" fmla="*/ 222 w 300"/>
                  <a:gd name="T67" fmla="*/ 377 h 3369"/>
                  <a:gd name="T68" fmla="*/ 218 w 300"/>
                  <a:gd name="T69" fmla="*/ 640 h 3369"/>
                  <a:gd name="T70" fmla="*/ 216 w 300"/>
                  <a:gd name="T71" fmla="*/ 880 h 3369"/>
                  <a:gd name="T72" fmla="*/ 213 w 300"/>
                  <a:gd name="T73" fmla="*/ 1166 h 3369"/>
                  <a:gd name="T74" fmla="*/ 96 w 300"/>
                  <a:gd name="T75" fmla="*/ 958 h 3369"/>
                  <a:gd name="T76" fmla="*/ 87 w 300"/>
                  <a:gd name="T77" fmla="*/ 637 h 3369"/>
                  <a:gd name="T78" fmla="*/ 82 w 300"/>
                  <a:gd name="T79" fmla="*/ 380 h 3369"/>
                  <a:gd name="T80" fmla="*/ 31 w 300"/>
                  <a:gd name="T81" fmla="*/ 237 h 3369"/>
                  <a:gd name="T82" fmla="*/ 0 w 300"/>
                  <a:gd name="T83" fmla="*/ 155 h 3369"/>
                  <a:gd name="T84" fmla="*/ 18 w 300"/>
                  <a:gd name="T85" fmla="*/ 73 h 3369"/>
                  <a:gd name="T86" fmla="*/ 85 w 300"/>
                  <a:gd name="T87" fmla="*/ 15 h 3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" h="3369">
                    <a:moveTo>
                      <a:pt x="127" y="3220"/>
                    </a:moveTo>
                    <a:lnTo>
                      <a:pt x="136" y="3227"/>
                    </a:lnTo>
                    <a:lnTo>
                      <a:pt x="147" y="3238"/>
                    </a:lnTo>
                    <a:lnTo>
                      <a:pt x="160" y="3251"/>
                    </a:lnTo>
                    <a:lnTo>
                      <a:pt x="173" y="3266"/>
                    </a:lnTo>
                    <a:lnTo>
                      <a:pt x="184" y="3277"/>
                    </a:lnTo>
                    <a:lnTo>
                      <a:pt x="182" y="3282"/>
                    </a:lnTo>
                    <a:lnTo>
                      <a:pt x="182" y="3293"/>
                    </a:lnTo>
                    <a:lnTo>
                      <a:pt x="180" y="3309"/>
                    </a:lnTo>
                    <a:lnTo>
                      <a:pt x="178" y="3327"/>
                    </a:lnTo>
                    <a:lnTo>
                      <a:pt x="175" y="3346"/>
                    </a:lnTo>
                    <a:lnTo>
                      <a:pt x="167" y="3360"/>
                    </a:lnTo>
                    <a:lnTo>
                      <a:pt x="156" y="3369"/>
                    </a:lnTo>
                    <a:lnTo>
                      <a:pt x="147" y="3358"/>
                    </a:lnTo>
                    <a:lnTo>
                      <a:pt x="136" y="3340"/>
                    </a:lnTo>
                    <a:lnTo>
                      <a:pt x="129" y="3313"/>
                    </a:lnTo>
                    <a:lnTo>
                      <a:pt x="125" y="3282"/>
                    </a:lnTo>
                    <a:lnTo>
                      <a:pt x="124" y="3251"/>
                    </a:lnTo>
                    <a:lnTo>
                      <a:pt x="127" y="3220"/>
                    </a:lnTo>
                    <a:close/>
                    <a:moveTo>
                      <a:pt x="120" y="2800"/>
                    </a:moveTo>
                    <a:lnTo>
                      <a:pt x="142" y="2813"/>
                    </a:lnTo>
                    <a:lnTo>
                      <a:pt x="160" y="2833"/>
                    </a:lnTo>
                    <a:lnTo>
                      <a:pt x="173" y="2857"/>
                    </a:lnTo>
                    <a:lnTo>
                      <a:pt x="184" y="2884"/>
                    </a:lnTo>
                    <a:lnTo>
                      <a:pt x="189" y="2917"/>
                    </a:lnTo>
                    <a:lnTo>
                      <a:pt x="193" y="2949"/>
                    </a:lnTo>
                    <a:lnTo>
                      <a:pt x="195" y="2986"/>
                    </a:lnTo>
                    <a:lnTo>
                      <a:pt x="195" y="3020"/>
                    </a:lnTo>
                    <a:lnTo>
                      <a:pt x="195" y="3055"/>
                    </a:lnTo>
                    <a:lnTo>
                      <a:pt x="191" y="3087"/>
                    </a:lnTo>
                    <a:lnTo>
                      <a:pt x="189" y="3118"/>
                    </a:lnTo>
                    <a:lnTo>
                      <a:pt x="187" y="3146"/>
                    </a:lnTo>
                    <a:lnTo>
                      <a:pt x="184" y="3140"/>
                    </a:lnTo>
                    <a:lnTo>
                      <a:pt x="176" y="3127"/>
                    </a:lnTo>
                    <a:lnTo>
                      <a:pt x="167" y="3107"/>
                    </a:lnTo>
                    <a:lnTo>
                      <a:pt x="156" y="3082"/>
                    </a:lnTo>
                    <a:lnTo>
                      <a:pt x="144" y="3053"/>
                    </a:lnTo>
                    <a:lnTo>
                      <a:pt x="131" y="3020"/>
                    </a:lnTo>
                    <a:lnTo>
                      <a:pt x="120" y="2986"/>
                    </a:lnTo>
                    <a:lnTo>
                      <a:pt x="120" y="2944"/>
                    </a:lnTo>
                    <a:lnTo>
                      <a:pt x="120" y="2904"/>
                    </a:lnTo>
                    <a:lnTo>
                      <a:pt x="120" y="2857"/>
                    </a:lnTo>
                    <a:lnTo>
                      <a:pt x="120" y="2800"/>
                    </a:lnTo>
                    <a:close/>
                    <a:moveTo>
                      <a:pt x="116" y="2386"/>
                    </a:moveTo>
                    <a:lnTo>
                      <a:pt x="124" y="2386"/>
                    </a:lnTo>
                    <a:lnTo>
                      <a:pt x="151" y="2407"/>
                    </a:lnTo>
                    <a:lnTo>
                      <a:pt x="176" y="2427"/>
                    </a:lnTo>
                    <a:lnTo>
                      <a:pt x="196" y="2449"/>
                    </a:lnTo>
                    <a:lnTo>
                      <a:pt x="195" y="2520"/>
                    </a:lnTo>
                    <a:lnTo>
                      <a:pt x="193" y="2593"/>
                    </a:lnTo>
                    <a:lnTo>
                      <a:pt x="193" y="2666"/>
                    </a:lnTo>
                    <a:lnTo>
                      <a:pt x="189" y="2664"/>
                    </a:lnTo>
                    <a:lnTo>
                      <a:pt x="185" y="2662"/>
                    </a:lnTo>
                    <a:lnTo>
                      <a:pt x="182" y="2658"/>
                    </a:lnTo>
                    <a:lnTo>
                      <a:pt x="178" y="2655"/>
                    </a:lnTo>
                    <a:lnTo>
                      <a:pt x="175" y="2653"/>
                    </a:lnTo>
                    <a:lnTo>
                      <a:pt x="171" y="2649"/>
                    </a:lnTo>
                    <a:lnTo>
                      <a:pt x="167" y="2649"/>
                    </a:lnTo>
                    <a:lnTo>
                      <a:pt x="151" y="2637"/>
                    </a:lnTo>
                    <a:lnTo>
                      <a:pt x="136" y="2626"/>
                    </a:lnTo>
                    <a:lnTo>
                      <a:pt x="120" y="2613"/>
                    </a:lnTo>
                    <a:lnTo>
                      <a:pt x="116" y="2386"/>
                    </a:lnTo>
                    <a:close/>
                    <a:moveTo>
                      <a:pt x="113" y="1866"/>
                    </a:moveTo>
                    <a:lnTo>
                      <a:pt x="156" y="1884"/>
                    </a:lnTo>
                    <a:lnTo>
                      <a:pt x="200" y="1902"/>
                    </a:lnTo>
                    <a:lnTo>
                      <a:pt x="200" y="1931"/>
                    </a:lnTo>
                    <a:lnTo>
                      <a:pt x="200" y="1971"/>
                    </a:lnTo>
                    <a:lnTo>
                      <a:pt x="202" y="2018"/>
                    </a:lnTo>
                    <a:lnTo>
                      <a:pt x="200" y="2067"/>
                    </a:lnTo>
                    <a:lnTo>
                      <a:pt x="200" y="2118"/>
                    </a:lnTo>
                    <a:lnTo>
                      <a:pt x="200" y="2169"/>
                    </a:lnTo>
                    <a:lnTo>
                      <a:pt x="198" y="2215"/>
                    </a:lnTo>
                    <a:lnTo>
                      <a:pt x="196" y="2253"/>
                    </a:lnTo>
                    <a:lnTo>
                      <a:pt x="169" y="2233"/>
                    </a:lnTo>
                    <a:lnTo>
                      <a:pt x="138" y="2213"/>
                    </a:lnTo>
                    <a:lnTo>
                      <a:pt x="113" y="2193"/>
                    </a:lnTo>
                    <a:lnTo>
                      <a:pt x="113" y="2029"/>
                    </a:lnTo>
                    <a:lnTo>
                      <a:pt x="113" y="1866"/>
                    </a:lnTo>
                    <a:close/>
                    <a:moveTo>
                      <a:pt x="104" y="1357"/>
                    </a:moveTo>
                    <a:lnTo>
                      <a:pt x="207" y="1362"/>
                    </a:lnTo>
                    <a:lnTo>
                      <a:pt x="204" y="1709"/>
                    </a:lnTo>
                    <a:lnTo>
                      <a:pt x="180" y="1706"/>
                    </a:lnTo>
                    <a:lnTo>
                      <a:pt x="160" y="1700"/>
                    </a:lnTo>
                    <a:lnTo>
                      <a:pt x="144" y="1693"/>
                    </a:lnTo>
                    <a:lnTo>
                      <a:pt x="127" y="1684"/>
                    </a:lnTo>
                    <a:lnTo>
                      <a:pt x="107" y="1677"/>
                    </a:lnTo>
                    <a:lnTo>
                      <a:pt x="104" y="1357"/>
                    </a:lnTo>
                    <a:close/>
                    <a:moveTo>
                      <a:pt x="156" y="0"/>
                    </a:moveTo>
                    <a:lnTo>
                      <a:pt x="193" y="7"/>
                    </a:lnTo>
                    <a:lnTo>
                      <a:pt x="224" y="20"/>
                    </a:lnTo>
                    <a:lnTo>
                      <a:pt x="251" y="38"/>
                    </a:lnTo>
                    <a:lnTo>
                      <a:pt x="271" y="62"/>
                    </a:lnTo>
                    <a:lnTo>
                      <a:pt x="287" y="89"/>
                    </a:lnTo>
                    <a:lnTo>
                      <a:pt x="296" y="120"/>
                    </a:lnTo>
                    <a:lnTo>
                      <a:pt x="300" y="153"/>
                    </a:lnTo>
                    <a:lnTo>
                      <a:pt x="298" y="173"/>
                    </a:lnTo>
                    <a:lnTo>
                      <a:pt x="289" y="197"/>
                    </a:lnTo>
                    <a:lnTo>
                      <a:pt x="276" y="220"/>
                    </a:lnTo>
                    <a:lnTo>
                      <a:pt x="260" y="242"/>
                    </a:lnTo>
                    <a:lnTo>
                      <a:pt x="244" y="260"/>
                    </a:lnTo>
                    <a:lnTo>
                      <a:pt x="224" y="273"/>
                    </a:lnTo>
                    <a:lnTo>
                      <a:pt x="222" y="377"/>
                    </a:lnTo>
                    <a:lnTo>
                      <a:pt x="222" y="471"/>
                    </a:lnTo>
                    <a:lnTo>
                      <a:pt x="220" y="557"/>
                    </a:lnTo>
                    <a:lnTo>
                      <a:pt x="218" y="640"/>
                    </a:lnTo>
                    <a:lnTo>
                      <a:pt x="218" y="718"/>
                    </a:lnTo>
                    <a:lnTo>
                      <a:pt x="216" y="798"/>
                    </a:lnTo>
                    <a:lnTo>
                      <a:pt x="216" y="880"/>
                    </a:lnTo>
                    <a:lnTo>
                      <a:pt x="215" y="967"/>
                    </a:lnTo>
                    <a:lnTo>
                      <a:pt x="213" y="1062"/>
                    </a:lnTo>
                    <a:lnTo>
                      <a:pt x="213" y="1166"/>
                    </a:lnTo>
                    <a:lnTo>
                      <a:pt x="100" y="1153"/>
                    </a:lnTo>
                    <a:lnTo>
                      <a:pt x="98" y="1051"/>
                    </a:lnTo>
                    <a:lnTo>
                      <a:pt x="96" y="958"/>
                    </a:lnTo>
                    <a:lnTo>
                      <a:pt x="95" y="873"/>
                    </a:lnTo>
                    <a:lnTo>
                      <a:pt x="93" y="793"/>
                    </a:lnTo>
                    <a:lnTo>
                      <a:pt x="87" y="637"/>
                    </a:lnTo>
                    <a:lnTo>
                      <a:pt x="85" y="557"/>
                    </a:lnTo>
                    <a:lnTo>
                      <a:pt x="84" y="471"/>
                    </a:lnTo>
                    <a:lnTo>
                      <a:pt x="82" y="380"/>
                    </a:lnTo>
                    <a:lnTo>
                      <a:pt x="80" y="277"/>
                    </a:lnTo>
                    <a:lnTo>
                      <a:pt x="53" y="258"/>
                    </a:lnTo>
                    <a:lnTo>
                      <a:pt x="31" y="237"/>
                    </a:lnTo>
                    <a:lnTo>
                      <a:pt x="16" y="211"/>
                    </a:lnTo>
                    <a:lnTo>
                      <a:pt x="5" y="184"/>
                    </a:lnTo>
                    <a:lnTo>
                      <a:pt x="0" y="155"/>
                    </a:lnTo>
                    <a:lnTo>
                      <a:pt x="0" y="127"/>
                    </a:lnTo>
                    <a:lnTo>
                      <a:pt x="7" y="98"/>
                    </a:lnTo>
                    <a:lnTo>
                      <a:pt x="18" y="73"/>
                    </a:lnTo>
                    <a:lnTo>
                      <a:pt x="35" y="49"/>
                    </a:lnTo>
                    <a:lnTo>
                      <a:pt x="56" y="29"/>
                    </a:lnTo>
                    <a:lnTo>
                      <a:pt x="85" y="15"/>
                    </a:lnTo>
                    <a:lnTo>
                      <a:pt x="118" y="4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C7375531-F86A-4D1A-9B4F-9B7767347969}"/>
                </a:ext>
              </a:extLst>
            </p:cNvPr>
            <p:cNvSpPr/>
            <p:nvPr/>
          </p:nvSpPr>
          <p:spPr>
            <a:xfrm rot="7840081">
              <a:off x="5220968" y="21654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ound Same Side Corner Rectangle 3">
              <a:extLst>
                <a:ext uri="{FF2B5EF4-FFF2-40B4-BE49-F238E27FC236}">
                  <a16:creationId xmlns:a16="http://schemas.microsoft.com/office/drawing/2014/main" id="{74977F66-66AB-4681-8579-CB275BDE1343}"/>
                </a:ext>
              </a:extLst>
            </p:cNvPr>
            <p:cNvSpPr/>
            <p:nvPr/>
          </p:nvSpPr>
          <p:spPr>
            <a:xfrm>
              <a:off x="4099789" y="53492"/>
              <a:ext cx="313419" cy="205786"/>
            </a:xfrm>
            <a:custGeom>
              <a:avLst/>
              <a:gdLst/>
              <a:ahLst/>
              <a:cxnLst/>
              <a:rect l="l" t="t" r="r" b="b"/>
              <a:pathLst>
                <a:path w="3948136" h="2592287">
                  <a:moveTo>
                    <a:pt x="658036" y="1188131"/>
                  </a:moveTo>
                  <a:lnTo>
                    <a:pt x="1067865" y="1188131"/>
                  </a:lnTo>
                  <a:cubicBezTo>
                    <a:pt x="1127518" y="1188131"/>
                    <a:pt x="1175877" y="1236490"/>
                    <a:pt x="1175877" y="1296143"/>
                  </a:cubicBezTo>
                  <a:lnTo>
                    <a:pt x="1175877" y="1404155"/>
                  </a:lnTo>
                  <a:lnTo>
                    <a:pt x="550024" y="1404155"/>
                  </a:lnTo>
                  <a:lnTo>
                    <a:pt x="550024" y="1296143"/>
                  </a:lnTo>
                  <a:cubicBezTo>
                    <a:pt x="550024" y="1236490"/>
                    <a:pt x="598383" y="1188131"/>
                    <a:pt x="658036" y="1188131"/>
                  </a:cubicBezTo>
                  <a:close/>
                  <a:moveTo>
                    <a:pt x="1643930" y="756083"/>
                  </a:moveTo>
                  <a:lnTo>
                    <a:pt x="3084090" y="756083"/>
                  </a:lnTo>
                  <a:cubicBezTo>
                    <a:pt x="3263050" y="756083"/>
                    <a:pt x="3408126" y="901159"/>
                    <a:pt x="3408126" y="1080119"/>
                  </a:cubicBezTo>
                  <a:lnTo>
                    <a:pt x="3408126" y="1404155"/>
                  </a:lnTo>
                  <a:lnTo>
                    <a:pt x="1319894" y="1404155"/>
                  </a:lnTo>
                  <a:lnTo>
                    <a:pt x="1319894" y="1080119"/>
                  </a:lnTo>
                  <a:cubicBezTo>
                    <a:pt x="1319894" y="901159"/>
                    <a:pt x="1464970" y="756083"/>
                    <a:pt x="1643930" y="756083"/>
                  </a:cubicBezTo>
                  <a:close/>
                  <a:moveTo>
                    <a:pt x="869386" y="585928"/>
                  </a:moveTo>
                  <a:cubicBezTo>
                    <a:pt x="1011160" y="585928"/>
                    <a:pt x="1126090" y="700858"/>
                    <a:pt x="1126090" y="842632"/>
                  </a:cubicBezTo>
                  <a:cubicBezTo>
                    <a:pt x="1126090" y="984406"/>
                    <a:pt x="1011160" y="1099336"/>
                    <a:pt x="869386" y="1099336"/>
                  </a:cubicBezTo>
                  <a:cubicBezTo>
                    <a:pt x="727612" y="1099336"/>
                    <a:pt x="612682" y="984406"/>
                    <a:pt x="612682" y="842632"/>
                  </a:cubicBezTo>
                  <a:cubicBezTo>
                    <a:pt x="612682" y="700858"/>
                    <a:pt x="727612" y="585928"/>
                    <a:pt x="869386" y="585928"/>
                  </a:cubicBezTo>
                  <a:close/>
                  <a:moveTo>
                    <a:pt x="130829" y="0"/>
                  </a:moveTo>
                  <a:lnTo>
                    <a:pt x="337171" y="0"/>
                  </a:lnTo>
                  <a:cubicBezTo>
                    <a:pt x="409426" y="0"/>
                    <a:pt x="468000" y="58574"/>
                    <a:pt x="468000" y="130829"/>
                  </a:cubicBezTo>
                  <a:lnTo>
                    <a:pt x="468000" y="1512169"/>
                  </a:lnTo>
                  <a:lnTo>
                    <a:pt x="3480134" y="1512169"/>
                  </a:lnTo>
                  <a:lnTo>
                    <a:pt x="3480134" y="743121"/>
                  </a:lnTo>
                  <a:cubicBezTo>
                    <a:pt x="3480134" y="670866"/>
                    <a:pt x="3538708" y="612292"/>
                    <a:pt x="3610963" y="612292"/>
                  </a:cubicBezTo>
                  <a:lnTo>
                    <a:pt x="3817305" y="612292"/>
                  </a:lnTo>
                  <a:cubicBezTo>
                    <a:pt x="3889560" y="612292"/>
                    <a:pt x="3948134" y="670866"/>
                    <a:pt x="3948134" y="743121"/>
                  </a:cubicBezTo>
                  <a:lnTo>
                    <a:pt x="3948134" y="1512169"/>
                  </a:lnTo>
                  <a:lnTo>
                    <a:pt x="3948136" y="1512169"/>
                  </a:lnTo>
                  <a:lnTo>
                    <a:pt x="3948136" y="1980169"/>
                  </a:lnTo>
                  <a:lnTo>
                    <a:pt x="3948134" y="1980169"/>
                  </a:lnTo>
                  <a:lnTo>
                    <a:pt x="3948134" y="2592287"/>
                  </a:lnTo>
                  <a:lnTo>
                    <a:pt x="3480134" y="2592287"/>
                  </a:lnTo>
                  <a:lnTo>
                    <a:pt x="3480134" y="1980169"/>
                  </a:lnTo>
                  <a:lnTo>
                    <a:pt x="468000" y="1980169"/>
                  </a:lnTo>
                  <a:lnTo>
                    <a:pt x="468000" y="2592287"/>
                  </a:lnTo>
                  <a:lnTo>
                    <a:pt x="0" y="2592287"/>
                  </a:lnTo>
                  <a:lnTo>
                    <a:pt x="0" y="130829"/>
                  </a:lnTo>
                  <a:cubicBezTo>
                    <a:pt x="0" y="58574"/>
                    <a:pt x="58574" y="0"/>
                    <a:pt x="1308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BB4D6DF-9648-4CA9-961E-66717844E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6172" y="550811"/>
              <a:ext cx="271140" cy="292344"/>
            </a:xfrm>
            <a:custGeom>
              <a:avLst/>
              <a:gdLst>
                <a:gd name="T0" fmla="*/ 1409 w 3363"/>
                <a:gd name="T1" fmla="*/ 1886 h 3626"/>
                <a:gd name="T2" fmla="*/ 1554 w 3363"/>
                <a:gd name="T3" fmla="*/ 2044 h 3626"/>
                <a:gd name="T4" fmla="*/ 972 w 3363"/>
                <a:gd name="T5" fmla="*/ 2917 h 3626"/>
                <a:gd name="T6" fmla="*/ 852 w 3363"/>
                <a:gd name="T7" fmla="*/ 3126 h 3626"/>
                <a:gd name="T8" fmla="*/ 820 w 3363"/>
                <a:gd name="T9" fmla="*/ 3247 h 3626"/>
                <a:gd name="T10" fmla="*/ 836 w 3363"/>
                <a:gd name="T11" fmla="*/ 3317 h 3626"/>
                <a:gd name="T12" fmla="*/ 850 w 3363"/>
                <a:gd name="T13" fmla="*/ 3389 h 3626"/>
                <a:gd name="T14" fmla="*/ 829 w 3363"/>
                <a:gd name="T15" fmla="*/ 3475 h 3626"/>
                <a:gd name="T16" fmla="*/ 761 w 3363"/>
                <a:gd name="T17" fmla="*/ 3557 h 3626"/>
                <a:gd name="T18" fmla="*/ 656 w 3363"/>
                <a:gd name="T19" fmla="*/ 3607 h 3626"/>
                <a:gd name="T20" fmla="*/ 538 w 3363"/>
                <a:gd name="T21" fmla="*/ 3626 h 3626"/>
                <a:gd name="T22" fmla="*/ 436 w 3363"/>
                <a:gd name="T23" fmla="*/ 3602 h 3626"/>
                <a:gd name="T24" fmla="*/ 374 w 3363"/>
                <a:gd name="T25" fmla="*/ 3520 h 3626"/>
                <a:gd name="T26" fmla="*/ 358 w 3363"/>
                <a:gd name="T27" fmla="*/ 3413 h 3626"/>
                <a:gd name="T28" fmla="*/ 361 w 3363"/>
                <a:gd name="T29" fmla="*/ 3322 h 3626"/>
                <a:gd name="T30" fmla="*/ 338 w 3363"/>
                <a:gd name="T31" fmla="*/ 3238 h 3626"/>
                <a:gd name="T32" fmla="*/ 278 w 3363"/>
                <a:gd name="T33" fmla="*/ 3184 h 3626"/>
                <a:gd name="T34" fmla="*/ 198 w 3363"/>
                <a:gd name="T35" fmla="*/ 3138 h 3626"/>
                <a:gd name="T36" fmla="*/ 112 w 3363"/>
                <a:gd name="T37" fmla="*/ 3095 h 3626"/>
                <a:gd name="T38" fmla="*/ 41 w 3363"/>
                <a:gd name="T39" fmla="*/ 3040 h 3626"/>
                <a:gd name="T40" fmla="*/ 1 w 3363"/>
                <a:gd name="T41" fmla="*/ 2964 h 3626"/>
                <a:gd name="T42" fmla="*/ 12 w 3363"/>
                <a:gd name="T43" fmla="*/ 2855 h 3626"/>
                <a:gd name="T44" fmla="*/ 74 w 3363"/>
                <a:gd name="T45" fmla="*/ 2747 h 3626"/>
                <a:gd name="T46" fmla="*/ 170 w 3363"/>
                <a:gd name="T47" fmla="*/ 2702 h 3626"/>
                <a:gd name="T48" fmla="*/ 289 w 3363"/>
                <a:gd name="T49" fmla="*/ 2684 h 3626"/>
                <a:gd name="T50" fmla="*/ 412 w 3363"/>
                <a:gd name="T51" fmla="*/ 2660 h 3626"/>
                <a:gd name="T52" fmla="*/ 585 w 3363"/>
                <a:gd name="T53" fmla="*/ 2573 h 3626"/>
                <a:gd name="T54" fmla="*/ 760 w 3363"/>
                <a:gd name="T55" fmla="*/ 2437 h 3626"/>
                <a:gd name="T56" fmla="*/ 941 w 3363"/>
                <a:gd name="T57" fmla="*/ 2282 h 3626"/>
                <a:gd name="T58" fmla="*/ 1136 w 3363"/>
                <a:gd name="T59" fmla="*/ 2066 h 3626"/>
                <a:gd name="T60" fmla="*/ 1316 w 3363"/>
                <a:gd name="T61" fmla="*/ 1831 h 3626"/>
                <a:gd name="T62" fmla="*/ 2690 w 3363"/>
                <a:gd name="T63" fmla="*/ 9 h 3626"/>
                <a:gd name="T64" fmla="*/ 2761 w 3363"/>
                <a:gd name="T65" fmla="*/ 57 h 3626"/>
                <a:gd name="T66" fmla="*/ 2796 w 3363"/>
                <a:gd name="T67" fmla="*/ 138 h 3626"/>
                <a:gd name="T68" fmla="*/ 2814 w 3363"/>
                <a:gd name="T69" fmla="*/ 249 h 3626"/>
                <a:gd name="T70" fmla="*/ 2905 w 3363"/>
                <a:gd name="T71" fmla="*/ 282 h 3626"/>
                <a:gd name="T72" fmla="*/ 2990 w 3363"/>
                <a:gd name="T73" fmla="*/ 238 h 3626"/>
                <a:gd name="T74" fmla="*/ 3081 w 3363"/>
                <a:gd name="T75" fmla="*/ 184 h 3626"/>
                <a:gd name="T76" fmla="*/ 3200 w 3363"/>
                <a:gd name="T77" fmla="*/ 189 h 3626"/>
                <a:gd name="T78" fmla="*/ 3296 w 3363"/>
                <a:gd name="T79" fmla="*/ 255 h 3626"/>
                <a:gd name="T80" fmla="*/ 3354 w 3363"/>
                <a:gd name="T81" fmla="*/ 366 h 3626"/>
                <a:gd name="T82" fmla="*/ 3356 w 3363"/>
                <a:gd name="T83" fmla="*/ 526 h 3626"/>
                <a:gd name="T84" fmla="*/ 3301 w 3363"/>
                <a:gd name="T85" fmla="*/ 624 h 3626"/>
                <a:gd name="T86" fmla="*/ 3205 w 3363"/>
                <a:gd name="T87" fmla="*/ 680 h 3626"/>
                <a:gd name="T88" fmla="*/ 3094 w 3363"/>
                <a:gd name="T89" fmla="*/ 689 h 3626"/>
                <a:gd name="T90" fmla="*/ 2994 w 3363"/>
                <a:gd name="T91" fmla="*/ 644 h 3626"/>
                <a:gd name="T92" fmla="*/ 2883 w 3363"/>
                <a:gd name="T93" fmla="*/ 575 h 3626"/>
                <a:gd name="T94" fmla="*/ 2712 w 3363"/>
                <a:gd name="T95" fmla="*/ 607 h 3626"/>
                <a:gd name="T96" fmla="*/ 2570 w 3363"/>
                <a:gd name="T97" fmla="*/ 695 h 3626"/>
                <a:gd name="T98" fmla="*/ 2454 w 3363"/>
                <a:gd name="T99" fmla="*/ 815 h 3626"/>
                <a:gd name="T100" fmla="*/ 2354 w 3363"/>
                <a:gd name="T101" fmla="*/ 949 h 3626"/>
                <a:gd name="T102" fmla="*/ 2267 w 3363"/>
                <a:gd name="T103" fmla="*/ 1073 h 3626"/>
                <a:gd name="T104" fmla="*/ 1698 w 3363"/>
                <a:gd name="T105" fmla="*/ 1762 h 3626"/>
                <a:gd name="T106" fmla="*/ 1465 w 3363"/>
                <a:gd name="T107" fmla="*/ 1769 h 3626"/>
                <a:gd name="T108" fmla="*/ 1625 w 3363"/>
                <a:gd name="T109" fmla="*/ 1426 h 3626"/>
                <a:gd name="T110" fmla="*/ 1823 w 3363"/>
                <a:gd name="T111" fmla="*/ 1177 h 3626"/>
                <a:gd name="T112" fmla="*/ 2390 w 3363"/>
                <a:gd name="T113" fmla="*/ 369 h 3626"/>
                <a:gd name="T114" fmla="*/ 2416 w 3363"/>
                <a:gd name="T115" fmla="*/ 304 h 3626"/>
                <a:gd name="T116" fmla="*/ 2405 w 3363"/>
                <a:gd name="T117" fmla="*/ 231 h 3626"/>
                <a:gd name="T118" fmla="*/ 2400 w 3363"/>
                <a:gd name="T119" fmla="*/ 157 h 3626"/>
                <a:gd name="T120" fmla="*/ 2440 w 3363"/>
                <a:gd name="T121" fmla="*/ 82 h 3626"/>
                <a:gd name="T122" fmla="*/ 2610 w 3363"/>
                <a:gd name="T123" fmla="*/ 0 h 3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63" h="3626">
                  <a:moveTo>
                    <a:pt x="1316" y="1831"/>
                  </a:moveTo>
                  <a:lnTo>
                    <a:pt x="1345" y="1926"/>
                  </a:lnTo>
                  <a:lnTo>
                    <a:pt x="1409" y="1886"/>
                  </a:lnTo>
                  <a:lnTo>
                    <a:pt x="1429" y="1946"/>
                  </a:lnTo>
                  <a:lnTo>
                    <a:pt x="1552" y="1929"/>
                  </a:lnTo>
                  <a:lnTo>
                    <a:pt x="1554" y="2044"/>
                  </a:lnTo>
                  <a:lnTo>
                    <a:pt x="1283" y="2446"/>
                  </a:lnTo>
                  <a:lnTo>
                    <a:pt x="1012" y="2853"/>
                  </a:lnTo>
                  <a:lnTo>
                    <a:pt x="972" y="2917"/>
                  </a:lnTo>
                  <a:lnTo>
                    <a:pt x="929" y="2984"/>
                  </a:lnTo>
                  <a:lnTo>
                    <a:pt x="887" y="3053"/>
                  </a:lnTo>
                  <a:lnTo>
                    <a:pt x="852" y="3126"/>
                  </a:lnTo>
                  <a:lnTo>
                    <a:pt x="825" y="3197"/>
                  </a:lnTo>
                  <a:lnTo>
                    <a:pt x="820" y="3224"/>
                  </a:lnTo>
                  <a:lnTo>
                    <a:pt x="820" y="3247"/>
                  </a:lnTo>
                  <a:lnTo>
                    <a:pt x="823" y="3271"/>
                  </a:lnTo>
                  <a:lnTo>
                    <a:pt x="829" y="3295"/>
                  </a:lnTo>
                  <a:lnTo>
                    <a:pt x="836" y="3317"/>
                  </a:lnTo>
                  <a:lnTo>
                    <a:pt x="841" y="3340"/>
                  </a:lnTo>
                  <a:lnTo>
                    <a:pt x="847" y="3364"/>
                  </a:lnTo>
                  <a:lnTo>
                    <a:pt x="850" y="3389"/>
                  </a:lnTo>
                  <a:lnTo>
                    <a:pt x="849" y="3415"/>
                  </a:lnTo>
                  <a:lnTo>
                    <a:pt x="841" y="3444"/>
                  </a:lnTo>
                  <a:lnTo>
                    <a:pt x="829" y="3475"/>
                  </a:lnTo>
                  <a:lnTo>
                    <a:pt x="809" y="3509"/>
                  </a:lnTo>
                  <a:lnTo>
                    <a:pt x="789" y="3533"/>
                  </a:lnTo>
                  <a:lnTo>
                    <a:pt x="761" y="3557"/>
                  </a:lnTo>
                  <a:lnTo>
                    <a:pt x="729" y="3577"/>
                  </a:lnTo>
                  <a:lnTo>
                    <a:pt x="694" y="3593"/>
                  </a:lnTo>
                  <a:lnTo>
                    <a:pt x="656" y="3607"/>
                  </a:lnTo>
                  <a:lnTo>
                    <a:pt x="616" y="3617"/>
                  </a:lnTo>
                  <a:lnTo>
                    <a:pt x="576" y="3624"/>
                  </a:lnTo>
                  <a:lnTo>
                    <a:pt x="538" y="3626"/>
                  </a:lnTo>
                  <a:lnTo>
                    <a:pt x="501" y="3622"/>
                  </a:lnTo>
                  <a:lnTo>
                    <a:pt x="467" y="3615"/>
                  </a:lnTo>
                  <a:lnTo>
                    <a:pt x="436" y="3602"/>
                  </a:lnTo>
                  <a:lnTo>
                    <a:pt x="412" y="3586"/>
                  </a:lnTo>
                  <a:lnTo>
                    <a:pt x="392" y="3560"/>
                  </a:lnTo>
                  <a:lnTo>
                    <a:pt x="374" y="3520"/>
                  </a:lnTo>
                  <a:lnTo>
                    <a:pt x="363" y="3482"/>
                  </a:lnTo>
                  <a:lnTo>
                    <a:pt x="358" y="3446"/>
                  </a:lnTo>
                  <a:lnTo>
                    <a:pt x="358" y="3413"/>
                  </a:lnTo>
                  <a:lnTo>
                    <a:pt x="358" y="3382"/>
                  </a:lnTo>
                  <a:lnTo>
                    <a:pt x="361" y="3351"/>
                  </a:lnTo>
                  <a:lnTo>
                    <a:pt x="361" y="3322"/>
                  </a:lnTo>
                  <a:lnTo>
                    <a:pt x="358" y="3291"/>
                  </a:lnTo>
                  <a:lnTo>
                    <a:pt x="349" y="3262"/>
                  </a:lnTo>
                  <a:lnTo>
                    <a:pt x="338" y="3238"/>
                  </a:lnTo>
                  <a:lnTo>
                    <a:pt x="321" y="3218"/>
                  </a:lnTo>
                  <a:lnTo>
                    <a:pt x="301" y="3200"/>
                  </a:lnTo>
                  <a:lnTo>
                    <a:pt x="278" y="3184"/>
                  </a:lnTo>
                  <a:lnTo>
                    <a:pt x="252" y="3167"/>
                  </a:lnTo>
                  <a:lnTo>
                    <a:pt x="225" y="3153"/>
                  </a:lnTo>
                  <a:lnTo>
                    <a:pt x="198" y="3138"/>
                  </a:lnTo>
                  <a:lnTo>
                    <a:pt x="169" y="3126"/>
                  </a:lnTo>
                  <a:lnTo>
                    <a:pt x="140" y="3111"/>
                  </a:lnTo>
                  <a:lnTo>
                    <a:pt x="112" y="3095"/>
                  </a:lnTo>
                  <a:lnTo>
                    <a:pt x="87" y="3078"/>
                  </a:lnTo>
                  <a:lnTo>
                    <a:pt x="61" y="3060"/>
                  </a:lnTo>
                  <a:lnTo>
                    <a:pt x="41" y="3040"/>
                  </a:lnTo>
                  <a:lnTo>
                    <a:pt x="23" y="3017"/>
                  </a:lnTo>
                  <a:lnTo>
                    <a:pt x="10" y="2991"/>
                  </a:lnTo>
                  <a:lnTo>
                    <a:pt x="1" y="2964"/>
                  </a:lnTo>
                  <a:lnTo>
                    <a:pt x="0" y="2931"/>
                  </a:lnTo>
                  <a:lnTo>
                    <a:pt x="1" y="2895"/>
                  </a:lnTo>
                  <a:lnTo>
                    <a:pt x="12" y="2855"/>
                  </a:lnTo>
                  <a:lnTo>
                    <a:pt x="29" y="2809"/>
                  </a:lnTo>
                  <a:lnTo>
                    <a:pt x="49" y="2775"/>
                  </a:lnTo>
                  <a:lnTo>
                    <a:pt x="74" y="2747"/>
                  </a:lnTo>
                  <a:lnTo>
                    <a:pt x="101" y="2727"/>
                  </a:lnTo>
                  <a:lnTo>
                    <a:pt x="134" y="2713"/>
                  </a:lnTo>
                  <a:lnTo>
                    <a:pt x="170" y="2702"/>
                  </a:lnTo>
                  <a:lnTo>
                    <a:pt x="209" y="2695"/>
                  </a:lnTo>
                  <a:lnTo>
                    <a:pt x="247" y="2689"/>
                  </a:lnTo>
                  <a:lnTo>
                    <a:pt x="289" y="2684"/>
                  </a:lnTo>
                  <a:lnTo>
                    <a:pt x="330" y="2678"/>
                  </a:lnTo>
                  <a:lnTo>
                    <a:pt x="372" y="2671"/>
                  </a:lnTo>
                  <a:lnTo>
                    <a:pt x="412" y="2660"/>
                  </a:lnTo>
                  <a:lnTo>
                    <a:pt x="469" y="2640"/>
                  </a:lnTo>
                  <a:lnTo>
                    <a:pt x="527" y="2609"/>
                  </a:lnTo>
                  <a:lnTo>
                    <a:pt x="585" y="2573"/>
                  </a:lnTo>
                  <a:lnTo>
                    <a:pt x="643" y="2529"/>
                  </a:lnTo>
                  <a:lnTo>
                    <a:pt x="701" y="2484"/>
                  </a:lnTo>
                  <a:lnTo>
                    <a:pt x="760" y="2437"/>
                  </a:lnTo>
                  <a:lnTo>
                    <a:pt x="816" y="2389"/>
                  </a:lnTo>
                  <a:lnTo>
                    <a:pt x="869" y="2346"/>
                  </a:lnTo>
                  <a:lnTo>
                    <a:pt x="941" y="2282"/>
                  </a:lnTo>
                  <a:lnTo>
                    <a:pt x="1009" y="2215"/>
                  </a:lnTo>
                  <a:lnTo>
                    <a:pt x="1074" y="2142"/>
                  </a:lnTo>
                  <a:lnTo>
                    <a:pt x="1136" y="2066"/>
                  </a:lnTo>
                  <a:lnTo>
                    <a:pt x="1196" y="1989"/>
                  </a:lnTo>
                  <a:lnTo>
                    <a:pt x="1252" y="1913"/>
                  </a:lnTo>
                  <a:lnTo>
                    <a:pt x="1316" y="1831"/>
                  </a:lnTo>
                  <a:close/>
                  <a:moveTo>
                    <a:pt x="2610" y="0"/>
                  </a:moveTo>
                  <a:lnTo>
                    <a:pt x="2654" y="2"/>
                  </a:lnTo>
                  <a:lnTo>
                    <a:pt x="2690" y="9"/>
                  </a:lnTo>
                  <a:lnTo>
                    <a:pt x="2720" y="20"/>
                  </a:lnTo>
                  <a:lnTo>
                    <a:pt x="2743" y="37"/>
                  </a:lnTo>
                  <a:lnTo>
                    <a:pt x="2761" y="57"/>
                  </a:lnTo>
                  <a:lnTo>
                    <a:pt x="2776" y="80"/>
                  </a:lnTo>
                  <a:lnTo>
                    <a:pt x="2787" y="107"/>
                  </a:lnTo>
                  <a:lnTo>
                    <a:pt x="2796" y="138"/>
                  </a:lnTo>
                  <a:lnTo>
                    <a:pt x="2803" y="173"/>
                  </a:lnTo>
                  <a:lnTo>
                    <a:pt x="2809" y="209"/>
                  </a:lnTo>
                  <a:lnTo>
                    <a:pt x="2814" y="249"/>
                  </a:lnTo>
                  <a:lnTo>
                    <a:pt x="2841" y="266"/>
                  </a:lnTo>
                  <a:lnTo>
                    <a:pt x="2872" y="278"/>
                  </a:lnTo>
                  <a:lnTo>
                    <a:pt x="2905" y="282"/>
                  </a:lnTo>
                  <a:lnTo>
                    <a:pt x="2940" y="278"/>
                  </a:lnTo>
                  <a:lnTo>
                    <a:pt x="2976" y="266"/>
                  </a:lnTo>
                  <a:lnTo>
                    <a:pt x="2990" y="238"/>
                  </a:lnTo>
                  <a:lnTo>
                    <a:pt x="3016" y="215"/>
                  </a:lnTo>
                  <a:lnTo>
                    <a:pt x="3047" y="197"/>
                  </a:lnTo>
                  <a:lnTo>
                    <a:pt x="3081" y="184"/>
                  </a:lnTo>
                  <a:lnTo>
                    <a:pt x="3120" y="177"/>
                  </a:lnTo>
                  <a:lnTo>
                    <a:pt x="3160" y="178"/>
                  </a:lnTo>
                  <a:lnTo>
                    <a:pt x="3200" y="189"/>
                  </a:lnTo>
                  <a:lnTo>
                    <a:pt x="3234" y="206"/>
                  </a:lnTo>
                  <a:lnTo>
                    <a:pt x="3267" y="227"/>
                  </a:lnTo>
                  <a:lnTo>
                    <a:pt x="3296" y="255"/>
                  </a:lnTo>
                  <a:lnTo>
                    <a:pt x="3320" y="287"/>
                  </a:lnTo>
                  <a:lnTo>
                    <a:pt x="3340" y="324"/>
                  </a:lnTo>
                  <a:lnTo>
                    <a:pt x="3354" y="366"/>
                  </a:lnTo>
                  <a:lnTo>
                    <a:pt x="3361" y="415"/>
                  </a:lnTo>
                  <a:lnTo>
                    <a:pt x="3363" y="467"/>
                  </a:lnTo>
                  <a:lnTo>
                    <a:pt x="3356" y="526"/>
                  </a:lnTo>
                  <a:lnTo>
                    <a:pt x="3343" y="562"/>
                  </a:lnTo>
                  <a:lnTo>
                    <a:pt x="3325" y="597"/>
                  </a:lnTo>
                  <a:lnTo>
                    <a:pt x="3301" y="624"/>
                  </a:lnTo>
                  <a:lnTo>
                    <a:pt x="3272" y="647"/>
                  </a:lnTo>
                  <a:lnTo>
                    <a:pt x="3241" y="667"/>
                  </a:lnTo>
                  <a:lnTo>
                    <a:pt x="3205" y="680"/>
                  </a:lnTo>
                  <a:lnTo>
                    <a:pt x="3169" y="689"/>
                  </a:lnTo>
                  <a:lnTo>
                    <a:pt x="3132" y="693"/>
                  </a:lnTo>
                  <a:lnTo>
                    <a:pt x="3094" y="689"/>
                  </a:lnTo>
                  <a:lnTo>
                    <a:pt x="3058" y="680"/>
                  </a:lnTo>
                  <a:lnTo>
                    <a:pt x="3025" y="666"/>
                  </a:lnTo>
                  <a:lnTo>
                    <a:pt x="2994" y="644"/>
                  </a:lnTo>
                  <a:lnTo>
                    <a:pt x="2969" y="617"/>
                  </a:lnTo>
                  <a:lnTo>
                    <a:pt x="2947" y="582"/>
                  </a:lnTo>
                  <a:lnTo>
                    <a:pt x="2883" y="575"/>
                  </a:lnTo>
                  <a:lnTo>
                    <a:pt x="2821" y="578"/>
                  </a:lnTo>
                  <a:lnTo>
                    <a:pt x="2765" y="589"/>
                  </a:lnTo>
                  <a:lnTo>
                    <a:pt x="2712" y="607"/>
                  </a:lnTo>
                  <a:lnTo>
                    <a:pt x="2661" y="631"/>
                  </a:lnTo>
                  <a:lnTo>
                    <a:pt x="2614" y="660"/>
                  </a:lnTo>
                  <a:lnTo>
                    <a:pt x="2570" y="695"/>
                  </a:lnTo>
                  <a:lnTo>
                    <a:pt x="2529" y="731"/>
                  </a:lnTo>
                  <a:lnTo>
                    <a:pt x="2490" y="773"/>
                  </a:lnTo>
                  <a:lnTo>
                    <a:pt x="2454" y="815"/>
                  </a:lnTo>
                  <a:lnTo>
                    <a:pt x="2420" y="858"/>
                  </a:lnTo>
                  <a:lnTo>
                    <a:pt x="2385" y="904"/>
                  </a:lnTo>
                  <a:lnTo>
                    <a:pt x="2354" y="949"/>
                  </a:lnTo>
                  <a:lnTo>
                    <a:pt x="2325" y="993"/>
                  </a:lnTo>
                  <a:lnTo>
                    <a:pt x="2296" y="1035"/>
                  </a:lnTo>
                  <a:lnTo>
                    <a:pt x="2267" y="1073"/>
                  </a:lnTo>
                  <a:lnTo>
                    <a:pt x="2060" y="1326"/>
                  </a:lnTo>
                  <a:lnTo>
                    <a:pt x="1692" y="1844"/>
                  </a:lnTo>
                  <a:lnTo>
                    <a:pt x="1698" y="1762"/>
                  </a:lnTo>
                  <a:lnTo>
                    <a:pt x="1565" y="1793"/>
                  </a:lnTo>
                  <a:lnTo>
                    <a:pt x="1541" y="1713"/>
                  </a:lnTo>
                  <a:lnTo>
                    <a:pt x="1465" y="1769"/>
                  </a:lnTo>
                  <a:lnTo>
                    <a:pt x="1441" y="1669"/>
                  </a:lnTo>
                  <a:lnTo>
                    <a:pt x="1534" y="1549"/>
                  </a:lnTo>
                  <a:lnTo>
                    <a:pt x="1625" y="1426"/>
                  </a:lnTo>
                  <a:lnTo>
                    <a:pt x="1689" y="1338"/>
                  </a:lnTo>
                  <a:lnTo>
                    <a:pt x="1756" y="1257"/>
                  </a:lnTo>
                  <a:lnTo>
                    <a:pt x="1823" y="1177"/>
                  </a:lnTo>
                  <a:lnTo>
                    <a:pt x="1890" y="1093"/>
                  </a:lnTo>
                  <a:lnTo>
                    <a:pt x="2183" y="689"/>
                  </a:lnTo>
                  <a:lnTo>
                    <a:pt x="2390" y="369"/>
                  </a:lnTo>
                  <a:lnTo>
                    <a:pt x="2405" y="349"/>
                  </a:lnTo>
                  <a:lnTo>
                    <a:pt x="2412" y="327"/>
                  </a:lnTo>
                  <a:lnTo>
                    <a:pt x="2416" y="304"/>
                  </a:lnTo>
                  <a:lnTo>
                    <a:pt x="2414" y="280"/>
                  </a:lnTo>
                  <a:lnTo>
                    <a:pt x="2410" y="257"/>
                  </a:lnTo>
                  <a:lnTo>
                    <a:pt x="2405" y="231"/>
                  </a:lnTo>
                  <a:lnTo>
                    <a:pt x="2401" y="207"/>
                  </a:lnTo>
                  <a:lnTo>
                    <a:pt x="2400" y="182"/>
                  </a:lnTo>
                  <a:lnTo>
                    <a:pt x="2400" y="157"/>
                  </a:lnTo>
                  <a:lnTo>
                    <a:pt x="2407" y="131"/>
                  </a:lnTo>
                  <a:lnTo>
                    <a:pt x="2420" y="106"/>
                  </a:lnTo>
                  <a:lnTo>
                    <a:pt x="2440" y="82"/>
                  </a:lnTo>
                  <a:lnTo>
                    <a:pt x="2470" y="57"/>
                  </a:lnTo>
                  <a:lnTo>
                    <a:pt x="2510" y="33"/>
                  </a:lnTo>
                  <a:lnTo>
                    <a:pt x="26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89" name="Oval 19">
              <a:extLst>
                <a:ext uri="{FF2B5EF4-FFF2-40B4-BE49-F238E27FC236}">
                  <a16:creationId xmlns:a16="http://schemas.microsoft.com/office/drawing/2014/main" id="{B9C37C1B-F8A9-48AD-ABA4-C1BD4BDD0F95}"/>
                </a:ext>
              </a:extLst>
            </p:cNvPr>
            <p:cNvSpPr/>
            <p:nvPr/>
          </p:nvSpPr>
          <p:spPr>
            <a:xfrm rot="7840081">
              <a:off x="3586804" y="1467179"/>
              <a:ext cx="262540" cy="223955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12287">
              <a:extLst>
                <a:ext uri="{FF2B5EF4-FFF2-40B4-BE49-F238E27FC236}">
                  <a16:creationId xmlns:a16="http://schemas.microsoft.com/office/drawing/2014/main" id="{A377721E-E48C-4A19-81A9-72DB12437466}"/>
                </a:ext>
              </a:extLst>
            </p:cNvPr>
            <p:cNvSpPr/>
            <p:nvPr/>
          </p:nvSpPr>
          <p:spPr>
            <a:xfrm>
              <a:off x="4229581" y="2162779"/>
              <a:ext cx="282062" cy="281027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Parallelogram 8">
              <a:extLst>
                <a:ext uri="{FF2B5EF4-FFF2-40B4-BE49-F238E27FC236}">
                  <a16:creationId xmlns:a16="http://schemas.microsoft.com/office/drawing/2014/main" id="{1AFB9642-ECF9-4FE5-9B03-243282BF3D7A}"/>
                </a:ext>
              </a:extLst>
            </p:cNvPr>
            <p:cNvSpPr/>
            <p:nvPr/>
          </p:nvSpPr>
          <p:spPr>
            <a:xfrm>
              <a:off x="4912032" y="1041811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Parallelogram 8">
              <a:extLst>
                <a:ext uri="{FF2B5EF4-FFF2-40B4-BE49-F238E27FC236}">
                  <a16:creationId xmlns:a16="http://schemas.microsoft.com/office/drawing/2014/main" id="{18375353-3718-44BC-9FA2-A26491B2C1C0}"/>
                </a:ext>
              </a:extLst>
            </p:cNvPr>
            <p:cNvSpPr/>
            <p:nvPr/>
          </p:nvSpPr>
          <p:spPr>
            <a:xfrm>
              <a:off x="4118225" y="1037486"/>
              <a:ext cx="273280" cy="166694"/>
            </a:xfrm>
            <a:custGeom>
              <a:avLst/>
              <a:gdLst/>
              <a:ahLst/>
              <a:cxnLst/>
              <a:rect l="l" t="t" r="r" b="b"/>
              <a:pathLst>
                <a:path w="3990895" h="3087182">
                  <a:moveTo>
                    <a:pt x="1740403" y="2573711"/>
                  </a:moveTo>
                  <a:cubicBezTo>
                    <a:pt x="1526257" y="2580937"/>
                    <a:pt x="1290256" y="2583516"/>
                    <a:pt x="1065139" y="2579843"/>
                  </a:cubicBezTo>
                  <a:lnTo>
                    <a:pt x="1065139" y="2871158"/>
                  </a:lnTo>
                  <a:lnTo>
                    <a:pt x="1740403" y="2871158"/>
                  </a:lnTo>
                  <a:close/>
                  <a:moveTo>
                    <a:pt x="3583963" y="1148535"/>
                  </a:moveTo>
                  <a:cubicBezTo>
                    <a:pt x="3442121" y="1148535"/>
                    <a:pt x="3324432" y="1262284"/>
                    <a:pt x="3303071" y="1411513"/>
                  </a:cubicBezTo>
                  <a:lnTo>
                    <a:pt x="3604802" y="1436594"/>
                  </a:lnTo>
                  <a:cubicBezTo>
                    <a:pt x="3607651" y="1483680"/>
                    <a:pt x="3627953" y="1483631"/>
                    <a:pt x="3630802" y="1530717"/>
                  </a:cubicBezTo>
                  <a:lnTo>
                    <a:pt x="3339635" y="1623071"/>
                  </a:lnTo>
                  <a:cubicBezTo>
                    <a:pt x="3388511" y="1715368"/>
                    <a:pt x="3479714" y="1776813"/>
                    <a:pt x="3583963" y="1776813"/>
                  </a:cubicBezTo>
                  <a:cubicBezTo>
                    <a:pt x="3741685" y="1776813"/>
                    <a:pt x="3869544" y="1636168"/>
                    <a:pt x="3869544" y="1462674"/>
                  </a:cubicBezTo>
                  <a:cubicBezTo>
                    <a:pt x="3869544" y="1289180"/>
                    <a:pt x="3741685" y="1148535"/>
                    <a:pt x="3583963" y="1148535"/>
                  </a:cubicBezTo>
                  <a:close/>
                  <a:moveTo>
                    <a:pt x="1942038" y="765538"/>
                  </a:moveTo>
                  <a:cubicBezTo>
                    <a:pt x="1858825" y="765538"/>
                    <a:pt x="1791368" y="832995"/>
                    <a:pt x="1791368" y="916208"/>
                  </a:cubicBezTo>
                  <a:lnTo>
                    <a:pt x="1791368" y="1175206"/>
                  </a:lnTo>
                  <a:lnTo>
                    <a:pt x="1596655" y="1175206"/>
                  </a:lnTo>
                  <a:cubicBezTo>
                    <a:pt x="1505121" y="1175206"/>
                    <a:pt x="1430918" y="1249409"/>
                    <a:pt x="1430918" y="1340943"/>
                  </a:cubicBezTo>
                  <a:lnTo>
                    <a:pt x="1430918" y="1369861"/>
                  </a:lnTo>
                  <a:cubicBezTo>
                    <a:pt x="1430918" y="1461395"/>
                    <a:pt x="1505121" y="1535598"/>
                    <a:pt x="1596655" y="1535598"/>
                  </a:cubicBezTo>
                  <a:lnTo>
                    <a:pt x="1791368" y="1535598"/>
                  </a:lnTo>
                  <a:lnTo>
                    <a:pt x="1791368" y="1768249"/>
                  </a:lnTo>
                  <a:cubicBezTo>
                    <a:pt x="1791368" y="1851462"/>
                    <a:pt x="1858825" y="1918919"/>
                    <a:pt x="1942038" y="1918919"/>
                  </a:cubicBezTo>
                  <a:lnTo>
                    <a:pt x="1968327" y="1918919"/>
                  </a:lnTo>
                  <a:cubicBezTo>
                    <a:pt x="2051540" y="1918919"/>
                    <a:pt x="2118997" y="1851462"/>
                    <a:pt x="2118997" y="1768249"/>
                  </a:cubicBezTo>
                  <a:lnTo>
                    <a:pt x="2118997" y="1535598"/>
                  </a:lnTo>
                  <a:lnTo>
                    <a:pt x="2313709" y="1535598"/>
                  </a:lnTo>
                  <a:cubicBezTo>
                    <a:pt x="2377432" y="1535598"/>
                    <a:pt x="2432756" y="1499636"/>
                    <a:pt x="2458635" y="1445923"/>
                  </a:cubicBezTo>
                  <a:lnTo>
                    <a:pt x="2460889" y="1424521"/>
                  </a:lnTo>
                  <a:lnTo>
                    <a:pt x="2465213" y="1420689"/>
                  </a:lnTo>
                  <a:lnTo>
                    <a:pt x="2471533" y="1306607"/>
                  </a:lnTo>
                  <a:cubicBezTo>
                    <a:pt x="2459663" y="1231205"/>
                    <a:pt x="2393226" y="1175206"/>
                    <a:pt x="2313709" y="1175206"/>
                  </a:cubicBezTo>
                  <a:lnTo>
                    <a:pt x="2118997" y="1175206"/>
                  </a:lnTo>
                  <a:lnTo>
                    <a:pt x="2118997" y="916208"/>
                  </a:lnTo>
                  <a:cubicBezTo>
                    <a:pt x="2118997" y="832995"/>
                    <a:pt x="2051540" y="765538"/>
                    <a:pt x="1968327" y="765538"/>
                  </a:cubicBezTo>
                  <a:close/>
                  <a:moveTo>
                    <a:pt x="1226605" y="630723"/>
                  </a:moveTo>
                  <a:cubicBezTo>
                    <a:pt x="838390" y="598973"/>
                    <a:pt x="590161" y="1384786"/>
                    <a:pt x="585832" y="1535598"/>
                  </a:cubicBezTo>
                  <a:lnTo>
                    <a:pt x="1226028" y="1522898"/>
                  </a:lnTo>
                  <a:cubicBezTo>
                    <a:pt x="1226221" y="1225506"/>
                    <a:pt x="1226412" y="928115"/>
                    <a:pt x="1226605" y="630723"/>
                  </a:cubicBezTo>
                  <a:close/>
                  <a:moveTo>
                    <a:pt x="1740403" y="0"/>
                  </a:moveTo>
                  <a:lnTo>
                    <a:pt x="1871327" y="0"/>
                  </a:lnTo>
                  <a:lnTo>
                    <a:pt x="1871327" y="90089"/>
                  </a:lnTo>
                  <a:lnTo>
                    <a:pt x="3425865" y="90089"/>
                  </a:lnTo>
                  <a:lnTo>
                    <a:pt x="3425865" y="270089"/>
                  </a:lnTo>
                  <a:lnTo>
                    <a:pt x="1871327" y="270089"/>
                  </a:lnTo>
                  <a:lnTo>
                    <a:pt x="1871327" y="427547"/>
                  </a:lnTo>
                  <a:cubicBezTo>
                    <a:pt x="2156809" y="438659"/>
                    <a:pt x="2415168" y="481953"/>
                    <a:pt x="2487431" y="551123"/>
                  </a:cubicBezTo>
                  <a:cubicBezTo>
                    <a:pt x="2638328" y="637553"/>
                    <a:pt x="2742817" y="987481"/>
                    <a:pt x="2780551" y="1368079"/>
                  </a:cubicBezTo>
                  <a:lnTo>
                    <a:pt x="3165273" y="1400059"/>
                  </a:lnTo>
                  <a:cubicBezTo>
                    <a:pt x="3190861" y="1176596"/>
                    <a:pt x="3364791" y="1004519"/>
                    <a:pt x="3575259" y="1004519"/>
                  </a:cubicBezTo>
                  <a:cubicBezTo>
                    <a:pt x="3804809" y="1004519"/>
                    <a:pt x="3990895" y="1209214"/>
                    <a:pt x="3990895" y="1461719"/>
                  </a:cubicBezTo>
                  <a:cubicBezTo>
                    <a:pt x="3990895" y="1714224"/>
                    <a:pt x="3804809" y="1918919"/>
                    <a:pt x="3575259" y="1918919"/>
                  </a:cubicBezTo>
                  <a:cubicBezTo>
                    <a:pt x="3412624" y="1918919"/>
                    <a:pt x="3271807" y="1816170"/>
                    <a:pt x="3205139" y="1665732"/>
                  </a:cubicBezTo>
                  <a:lnTo>
                    <a:pt x="2796520" y="1795340"/>
                  </a:lnTo>
                  <a:cubicBezTo>
                    <a:pt x="2783205" y="2186453"/>
                    <a:pt x="2688635" y="2514652"/>
                    <a:pt x="2490527" y="2506536"/>
                  </a:cubicBezTo>
                  <a:cubicBezTo>
                    <a:pt x="2438297" y="2531587"/>
                    <a:pt x="2205857" y="2554006"/>
                    <a:pt x="1904505" y="2567479"/>
                  </a:cubicBezTo>
                  <a:lnTo>
                    <a:pt x="1904505" y="2871158"/>
                  </a:lnTo>
                  <a:lnTo>
                    <a:pt x="2689643" y="2871158"/>
                  </a:lnTo>
                  <a:cubicBezTo>
                    <a:pt x="2749296" y="2871158"/>
                    <a:pt x="2797655" y="2919517"/>
                    <a:pt x="2797655" y="2979170"/>
                  </a:cubicBezTo>
                  <a:cubicBezTo>
                    <a:pt x="2797655" y="3038823"/>
                    <a:pt x="2749296" y="3087182"/>
                    <a:pt x="2689643" y="3087182"/>
                  </a:cubicBezTo>
                  <a:lnTo>
                    <a:pt x="457395" y="3087182"/>
                  </a:lnTo>
                  <a:lnTo>
                    <a:pt x="430555" y="3081994"/>
                  </a:lnTo>
                  <a:lnTo>
                    <a:pt x="427761" y="3087182"/>
                  </a:lnTo>
                  <a:lnTo>
                    <a:pt x="366119" y="3053981"/>
                  </a:lnTo>
                  <a:cubicBezTo>
                    <a:pt x="365594" y="3054050"/>
                    <a:pt x="365174" y="3053869"/>
                    <a:pt x="364754" y="3053685"/>
                  </a:cubicBezTo>
                  <a:lnTo>
                    <a:pt x="64754" y="2922467"/>
                  </a:lnTo>
                  <a:cubicBezTo>
                    <a:pt x="10101" y="2898562"/>
                    <a:pt x="-14826" y="2834876"/>
                    <a:pt x="9079" y="2780223"/>
                  </a:cubicBezTo>
                  <a:cubicBezTo>
                    <a:pt x="27008" y="2739232"/>
                    <a:pt x="67313" y="2714963"/>
                    <a:pt x="109402" y="2715476"/>
                  </a:cubicBezTo>
                  <a:cubicBezTo>
                    <a:pt x="123432" y="2715647"/>
                    <a:pt x="137660" y="2718571"/>
                    <a:pt x="151323" y="2724547"/>
                  </a:cubicBezTo>
                  <a:lnTo>
                    <a:pt x="439379" y="2850541"/>
                  </a:lnTo>
                  <a:lnTo>
                    <a:pt x="493513" y="2871158"/>
                  </a:lnTo>
                  <a:lnTo>
                    <a:pt x="921139" y="2871158"/>
                  </a:lnTo>
                  <a:lnTo>
                    <a:pt x="921139" y="2576699"/>
                  </a:lnTo>
                  <a:lnTo>
                    <a:pt x="936415" y="2576699"/>
                  </a:lnTo>
                  <a:cubicBezTo>
                    <a:pt x="497926" y="2565212"/>
                    <a:pt x="127915" y="2527380"/>
                    <a:pt x="86500" y="2449386"/>
                  </a:cubicBezTo>
                  <a:cubicBezTo>
                    <a:pt x="-44935" y="2322713"/>
                    <a:pt x="-80455" y="1751442"/>
                    <a:pt x="377076" y="1584573"/>
                  </a:cubicBezTo>
                  <a:cubicBezTo>
                    <a:pt x="427628" y="1274829"/>
                    <a:pt x="742960" y="651754"/>
                    <a:pt x="991911" y="524245"/>
                  </a:cubicBezTo>
                  <a:cubicBezTo>
                    <a:pt x="1112248" y="450334"/>
                    <a:pt x="1428043" y="418134"/>
                    <a:pt x="1740403" y="422848"/>
                  </a:cubicBezTo>
                  <a:lnTo>
                    <a:pt x="1740403" y="270089"/>
                  </a:lnTo>
                  <a:lnTo>
                    <a:pt x="185865" y="270089"/>
                  </a:lnTo>
                  <a:lnTo>
                    <a:pt x="185865" y="90089"/>
                  </a:lnTo>
                  <a:lnTo>
                    <a:pt x="1740403" y="900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ounded Rectangle 8">
              <a:extLst>
                <a:ext uri="{FF2B5EF4-FFF2-40B4-BE49-F238E27FC236}">
                  <a16:creationId xmlns:a16="http://schemas.microsoft.com/office/drawing/2014/main" id="{F21F4706-2269-4A6F-B3ED-D504FA6B9FA1}"/>
                </a:ext>
              </a:extLst>
            </p:cNvPr>
            <p:cNvSpPr/>
            <p:nvPr/>
          </p:nvSpPr>
          <p:spPr>
            <a:xfrm>
              <a:off x="3935401" y="1256727"/>
              <a:ext cx="262075" cy="197747"/>
            </a:xfrm>
            <a:custGeom>
              <a:avLst/>
              <a:gdLst/>
              <a:ahLst/>
              <a:cxnLst/>
              <a:rect l="l" t="t" r="r" b="b"/>
              <a:pathLst>
                <a:path w="3960440" h="2988329">
                  <a:moveTo>
                    <a:pt x="1906134" y="1614050"/>
                  </a:moveTo>
                  <a:cubicBezTo>
                    <a:pt x="1848735" y="1614050"/>
                    <a:pt x="1802205" y="1659775"/>
                    <a:pt x="1802205" y="1716180"/>
                  </a:cubicBezTo>
                  <a:lnTo>
                    <a:pt x="1802205" y="1952130"/>
                  </a:lnTo>
                  <a:lnTo>
                    <a:pt x="1562097" y="1952130"/>
                  </a:lnTo>
                  <a:cubicBezTo>
                    <a:pt x="1504698" y="1952130"/>
                    <a:pt x="1458167" y="1997855"/>
                    <a:pt x="1458167" y="2054260"/>
                  </a:cubicBezTo>
                  <a:lnTo>
                    <a:pt x="1458167" y="2188080"/>
                  </a:lnTo>
                  <a:cubicBezTo>
                    <a:pt x="1458167" y="2244485"/>
                    <a:pt x="1504698" y="2290210"/>
                    <a:pt x="1562097" y="2290210"/>
                  </a:cubicBezTo>
                  <a:lnTo>
                    <a:pt x="1802205" y="2290210"/>
                  </a:lnTo>
                  <a:lnTo>
                    <a:pt x="1802205" y="2526160"/>
                  </a:lnTo>
                  <a:cubicBezTo>
                    <a:pt x="1802205" y="2582565"/>
                    <a:pt x="1848735" y="2628290"/>
                    <a:pt x="1906134" y="2628290"/>
                  </a:cubicBezTo>
                  <a:lnTo>
                    <a:pt x="2042312" y="2628290"/>
                  </a:lnTo>
                  <a:cubicBezTo>
                    <a:pt x="2099711" y="2628290"/>
                    <a:pt x="2146242" y="2582565"/>
                    <a:pt x="2146242" y="2526160"/>
                  </a:cubicBezTo>
                  <a:lnTo>
                    <a:pt x="2146242" y="2290210"/>
                  </a:lnTo>
                  <a:lnTo>
                    <a:pt x="2386349" y="2290210"/>
                  </a:lnTo>
                  <a:cubicBezTo>
                    <a:pt x="2443749" y="2290210"/>
                    <a:pt x="2490279" y="2244485"/>
                    <a:pt x="2490279" y="2188080"/>
                  </a:cubicBezTo>
                  <a:lnTo>
                    <a:pt x="2490279" y="2054260"/>
                  </a:lnTo>
                  <a:cubicBezTo>
                    <a:pt x="2490279" y="1997855"/>
                    <a:pt x="2443749" y="1952130"/>
                    <a:pt x="2386349" y="1952130"/>
                  </a:cubicBezTo>
                  <a:lnTo>
                    <a:pt x="2146242" y="1952130"/>
                  </a:lnTo>
                  <a:lnTo>
                    <a:pt x="2146242" y="1716180"/>
                  </a:lnTo>
                  <a:cubicBezTo>
                    <a:pt x="2146242" y="1659775"/>
                    <a:pt x="2099711" y="1614050"/>
                    <a:pt x="2042312" y="1614050"/>
                  </a:cubicBezTo>
                  <a:close/>
                  <a:moveTo>
                    <a:pt x="0" y="1368149"/>
                  </a:moveTo>
                  <a:lnTo>
                    <a:pt x="3960440" y="1368149"/>
                  </a:lnTo>
                  <a:lnTo>
                    <a:pt x="3960440" y="2489988"/>
                  </a:lnTo>
                  <a:cubicBezTo>
                    <a:pt x="3960440" y="2765214"/>
                    <a:pt x="3737325" y="2988329"/>
                    <a:pt x="3462099" y="2988329"/>
                  </a:cubicBezTo>
                  <a:lnTo>
                    <a:pt x="498341" y="2988329"/>
                  </a:lnTo>
                  <a:cubicBezTo>
                    <a:pt x="223115" y="2988329"/>
                    <a:pt x="0" y="2765214"/>
                    <a:pt x="0" y="2489988"/>
                  </a:cubicBezTo>
                  <a:close/>
                  <a:moveTo>
                    <a:pt x="1399199" y="277487"/>
                  </a:moveTo>
                  <a:cubicBezTo>
                    <a:pt x="1340514" y="277487"/>
                    <a:pt x="1292941" y="325060"/>
                    <a:pt x="1292941" y="383745"/>
                  </a:cubicBezTo>
                  <a:lnTo>
                    <a:pt x="1292941" y="684073"/>
                  </a:lnTo>
                  <a:lnTo>
                    <a:pt x="2667496" y="684073"/>
                  </a:lnTo>
                  <a:lnTo>
                    <a:pt x="2667496" y="383745"/>
                  </a:lnTo>
                  <a:cubicBezTo>
                    <a:pt x="2667496" y="325060"/>
                    <a:pt x="2619923" y="277487"/>
                    <a:pt x="2561238" y="277487"/>
                  </a:cubicBezTo>
                  <a:close/>
                  <a:moveTo>
                    <a:pt x="1139543" y="0"/>
                  </a:moveTo>
                  <a:lnTo>
                    <a:pt x="2820896" y="0"/>
                  </a:lnTo>
                  <a:cubicBezTo>
                    <a:pt x="2920320" y="0"/>
                    <a:pt x="3000919" y="80599"/>
                    <a:pt x="3000919" y="180023"/>
                  </a:cubicBezTo>
                  <a:lnTo>
                    <a:pt x="3000919" y="684073"/>
                  </a:lnTo>
                  <a:lnTo>
                    <a:pt x="3462099" y="684073"/>
                  </a:lnTo>
                  <a:cubicBezTo>
                    <a:pt x="3727111" y="684073"/>
                    <a:pt x="3943808" y="890935"/>
                    <a:pt x="3957387" y="1152125"/>
                  </a:cubicBezTo>
                  <a:lnTo>
                    <a:pt x="3053" y="1152125"/>
                  </a:lnTo>
                  <a:cubicBezTo>
                    <a:pt x="16632" y="890935"/>
                    <a:pt x="233329" y="684073"/>
                    <a:pt x="498341" y="684073"/>
                  </a:cubicBezTo>
                  <a:lnTo>
                    <a:pt x="959520" y="684073"/>
                  </a:lnTo>
                  <a:lnTo>
                    <a:pt x="959520" y="180023"/>
                  </a:lnTo>
                  <a:cubicBezTo>
                    <a:pt x="959520" y="80599"/>
                    <a:pt x="1040119" y="0"/>
                    <a:pt x="11395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Oval 113">
            <a:extLst>
              <a:ext uri="{FF2B5EF4-FFF2-40B4-BE49-F238E27FC236}">
                <a16:creationId xmlns:a16="http://schemas.microsoft.com/office/drawing/2014/main" id="{6AFBAC7B-E17A-446C-B760-72494A5F2EC1}"/>
              </a:ext>
            </a:extLst>
          </p:cNvPr>
          <p:cNvSpPr/>
          <p:nvPr/>
        </p:nvSpPr>
        <p:spPr>
          <a:xfrm>
            <a:off x="5629928" y="6221558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0B3F7C7-3A3D-4A1D-AE3D-569DBEB95ADB}"/>
              </a:ext>
            </a:extLst>
          </p:cNvPr>
          <p:cNvSpPr txBox="1"/>
          <p:nvPr/>
        </p:nvSpPr>
        <p:spPr>
          <a:xfrm>
            <a:off x="393405" y="4403545"/>
            <a:ext cx="4625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KETENTUAN BAGI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penyelenggara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COVID-19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pengajuan</a:t>
            </a:r>
            <a:r>
              <a:rPr lang="en-ID" dirty="0"/>
              <a:t> </a:t>
            </a:r>
            <a:r>
              <a:rPr lang="en-ID" dirty="0" err="1"/>
              <a:t>penggantian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COVID-19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yang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</a:t>
            </a:r>
            <a:r>
              <a:rPr lang="en-ID" b="1" dirty="0"/>
              <a:t>15 </a:t>
            </a:r>
            <a:r>
              <a:rPr lang="en-ID" b="1" dirty="0" err="1"/>
              <a:t>Agustus</a:t>
            </a:r>
            <a:r>
              <a:rPr lang="en-ID" b="1" dirty="0"/>
              <a:t> 2020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98D1460-80B6-497C-B4B9-F1CD970BECDB}"/>
              </a:ext>
            </a:extLst>
          </p:cNvPr>
          <p:cNvSpPr txBox="1"/>
          <p:nvPr/>
        </p:nvSpPr>
        <p:spPr>
          <a:xfrm>
            <a:off x="7428790" y="1822111"/>
            <a:ext cx="4489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KETENTUAN BAGI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yang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COVID-19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/>
              <a:t>status ODP, PDP, dan </a:t>
            </a:r>
            <a:r>
              <a:rPr lang="en-ID" b="1" dirty="0" err="1"/>
              <a:t>pasien</a:t>
            </a:r>
            <a:r>
              <a:rPr lang="en-ID" b="1" dirty="0"/>
              <a:t> </a:t>
            </a:r>
            <a:r>
              <a:rPr lang="en-ID" b="1" dirty="0" err="1"/>
              <a:t>konfirmasi</a:t>
            </a:r>
            <a:r>
              <a:rPr lang="en-ID" b="1" dirty="0"/>
              <a:t> </a:t>
            </a:r>
            <a:r>
              <a:rPr lang="en-ID" dirty="0"/>
              <a:t>yang </a:t>
            </a:r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b="1" dirty="0"/>
              <a:t> 28 </a:t>
            </a:r>
            <a:r>
              <a:rPr lang="en-ID" b="1" dirty="0" err="1"/>
              <a:t>Januari</a:t>
            </a:r>
            <a:r>
              <a:rPr lang="en-ID" b="1" dirty="0"/>
              <a:t> 2020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14 </a:t>
            </a:r>
            <a:r>
              <a:rPr lang="en-ID" b="1" dirty="0" err="1"/>
              <a:t>Agustus</a:t>
            </a:r>
            <a:r>
              <a:rPr lang="en-ID" b="1" dirty="0"/>
              <a:t> 2020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FAAB7-4EF9-4D6E-8C91-68D03D2E719C}"/>
              </a:ext>
            </a:extLst>
          </p:cNvPr>
          <p:cNvSpPr/>
          <p:nvPr/>
        </p:nvSpPr>
        <p:spPr>
          <a:xfrm>
            <a:off x="913765" y="1476082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BAF379-659C-49EB-AD85-6FBAF547295D}"/>
              </a:ext>
            </a:extLst>
          </p:cNvPr>
          <p:cNvSpPr/>
          <p:nvPr/>
        </p:nvSpPr>
        <p:spPr>
          <a:xfrm>
            <a:off x="3594792" y="1476081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59BED-40E3-4493-A128-09099708901F}"/>
              </a:ext>
            </a:extLst>
          </p:cNvPr>
          <p:cNvSpPr/>
          <p:nvPr/>
        </p:nvSpPr>
        <p:spPr>
          <a:xfrm>
            <a:off x="6275819" y="1476080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B67F99-BCB1-4A7C-A325-259F0246711A}"/>
              </a:ext>
            </a:extLst>
          </p:cNvPr>
          <p:cNvSpPr/>
          <p:nvPr/>
        </p:nvSpPr>
        <p:spPr>
          <a:xfrm>
            <a:off x="8956845" y="1476079"/>
            <a:ext cx="2332303" cy="418404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496" y="266155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/>
              <a:t>PERAN DAN FUNGSI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0CBDBC-8748-499D-966D-BDD56693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89373"/>
              </p:ext>
            </p:extLst>
          </p:nvPr>
        </p:nvGraphicFramePr>
        <p:xfrm>
          <a:off x="3594791" y="1476083"/>
          <a:ext cx="2332304" cy="5102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BPJS KESEHATAN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pengelolaan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administrasi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klaim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527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verifikasi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tagihan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kesehatan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rumah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sakit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yang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COVID-19.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8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/>
                        <a:t>Koordinasi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dengan</a:t>
                      </a:r>
                      <a:r>
                        <a:rPr lang="en-ID" sz="1200" dirty="0"/>
                        <a:t>         Kementerian Kesehatan </a:t>
                      </a:r>
                      <a:r>
                        <a:rPr lang="en-ID" sz="1200" dirty="0" err="1"/>
                        <a:t>dalam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rangka</a:t>
                      </a:r>
                      <a:r>
                        <a:rPr lang="en-ID" sz="1200" dirty="0"/>
                        <a:t> proses      </a:t>
                      </a:r>
                      <a:r>
                        <a:rPr lang="en-ID" sz="1200" dirty="0" err="1"/>
                        <a:t>pembayaran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tagihan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klaim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kepada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rumah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sakit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yg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telah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dilakukan</a:t>
                      </a:r>
                      <a:r>
                        <a:rPr lang="en-ID" sz="1200" dirty="0"/>
                        <a:t> proses     </a:t>
                      </a:r>
                      <a:r>
                        <a:rPr lang="en-ID" sz="1200" dirty="0" err="1"/>
                        <a:t>verifikasi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/>
                        <a:t>Melaporkan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hasil</a:t>
                      </a:r>
                      <a:r>
                        <a:rPr lang="en-ID" sz="1200" dirty="0"/>
                        <a:t> proses </a:t>
                      </a:r>
                      <a:r>
                        <a:rPr lang="en-ID" sz="1200" dirty="0" err="1"/>
                        <a:t>verifikasi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berupa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Berita</a:t>
                      </a:r>
                      <a:r>
                        <a:rPr lang="en-ID" sz="1200" dirty="0"/>
                        <a:t>   Acara </a:t>
                      </a:r>
                      <a:r>
                        <a:rPr lang="en-ID" sz="1200" dirty="0" err="1"/>
                        <a:t>kpd</a:t>
                      </a:r>
                      <a:r>
                        <a:rPr lang="en-ID" sz="1200" dirty="0"/>
                        <a:t> Kementerian Kesehatan</a:t>
                      </a: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2FE841E0-BFA1-414A-BB2A-7C988FA879A3}"/>
              </a:ext>
            </a:extLst>
          </p:cNvPr>
          <p:cNvSpPr>
            <a:spLocks noChangeAspect="1"/>
          </p:cNvSpPr>
          <p:nvPr/>
        </p:nvSpPr>
        <p:spPr>
          <a:xfrm rot="2700000">
            <a:off x="4616957" y="113594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CF00F-EACA-4C02-B844-B4F3CAD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120278"/>
              </p:ext>
            </p:extLst>
          </p:nvPr>
        </p:nvGraphicFramePr>
        <p:xfrm>
          <a:off x="6277580" y="1476085"/>
          <a:ext cx="2330541" cy="5110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DINKES PROV/KAB/KOTA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pembinaan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  dan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pengawasan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penyelenggaraan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COVID-19 di 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rumah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sakit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5617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Mempersiapkan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kebutuhan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data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penyakit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COVID-19 dan data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Penyelidikan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Epidemiologi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(PE) di wilayah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kerjanya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disesuaikan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pengajuan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klaim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COVID-19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rumah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sakit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Melakukan rekapitulasi   pasien bersama rumah   sakit 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43EE2D-EDA6-47E7-9FB4-E399BE5B2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66535"/>
              </p:ext>
            </p:extLst>
          </p:nvPr>
        </p:nvGraphicFramePr>
        <p:xfrm>
          <a:off x="8956844" y="1476083"/>
          <a:ext cx="2332304" cy="5102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RUMAH SAKIT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Memberikan pelayanan   kesehatan pasien COVID-19.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37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200" dirty="0" err="1"/>
                        <a:t>Melakukan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rekapitulasi</a:t>
                      </a:r>
                      <a:r>
                        <a:rPr lang="en-ID" sz="1200" dirty="0"/>
                        <a:t> data </a:t>
                      </a:r>
                      <a:r>
                        <a:rPr lang="en-ID" sz="1200" dirty="0" err="1"/>
                        <a:t>pasien</a:t>
                      </a:r>
                      <a:r>
                        <a:rPr lang="en-ID" sz="1200" dirty="0"/>
                        <a:t> COVID-19 yang </a:t>
                      </a:r>
                      <a:r>
                        <a:rPr lang="en-ID" sz="1200" dirty="0" err="1"/>
                        <a:t>dilayani</a:t>
                      </a:r>
                      <a:r>
                        <a:rPr lang="en-ID" sz="1200" dirty="0"/>
                        <a:t>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/>
                        <a:t>Melakukan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pengajuan</a:t>
                      </a:r>
                      <a:r>
                        <a:rPr lang="en-ID" sz="1200" dirty="0"/>
                        <a:t>    </a:t>
                      </a:r>
                      <a:r>
                        <a:rPr lang="en-ID" sz="1200" dirty="0" err="1"/>
                        <a:t>klaim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biaya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pelayanan</a:t>
                      </a:r>
                      <a:r>
                        <a:rPr lang="en-ID" sz="1200" dirty="0"/>
                        <a:t>    </a:t>
                      </a:r>
                      <a:r>
                        <a:rPr lang="en-ID" sz="1200" dirty="0" err="1"/>
                        <a:t>pasien</a:t>
                      </a:r>
                      <a:r>
                        <a:rPr lang="en-ID" sz="1200" dirty="0"/>
                        <a:t> COVID-19 </a:t>
                      </a:r>
                      <a:r>
                        <a:rPr lang="en-ID" sz="1200" dirty="0" err="1"/>
                        <a:t>secara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berkala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3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/>
                        <a:t>Melengkapi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berkas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klaim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sesuai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dgn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    yang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diberikan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altLang="ko-KR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Menerima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pembayaran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klaim</a:t>
                      </a:r>
                      <a:endParaRPr lang="en-ID" altLang="ko-KR" sz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90058E41-8951-47B3-B487-016C4CD51531}"/>
              </a:ext>
            </a:extLst>
          </p:cNvPr>
          <p:cNvSpPr>
            <a:spLocks noChangeAspect="1"/>
          </p:cNvSpPr>
          <p:nvPr/>
        </p:nvSpPr>
        <p:spPr>
          <a:xfrm rot="2972630">
            <a:off x="7297983" y="113594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D396CEBF-AAFE-4636-96EC-4DC8221C6AD6}"/>
              </a:ext>
            </a:extLst>
          </p:cNvPr>
          <p:cNvSpPr>
            <a:spLocks noChangeAspect="1"/>
          </p:cNvSpPr>
          <p:nvPr/>
        </p:nvSpPr>
        <p:spPr>
          <a:xfrm rot="2700000">
            <a:off x="9979010" y="115499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D9D082-D28C-41AF-96D9-BB6F89BB6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85523"/>
              </p:ext>
            </p:extLst>
          </p:nvPr>
        </p:nvGraphicFramePr>
        <p:xfrm>
          <a:off x="913765" y="1454817"/>
          <a:ext cx="2332304" cy="5115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3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KEMENTERIAN KESEHATAN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penggantian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biaya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</a:rPr>
                        <a:t> COVID-19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049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200" dirty="0" err="1"/>
                        <a:t>Melakukan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pembayaran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kepada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rumah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sakit</a:t>
                      </a:r>
                      <a:r>
                        <a:rPr lang="en-ID" sz="1200" dirty="0"/>
                        <a:t> yang </a:t>
                      </a:r>
                      <a:r>
                        <a:rPr lang="en-ID" sz="1200" dirty="0" err="1"/>
                        <a:t>melakukan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pelayanan</a:t>
                      </a:r>
                      <a:r>
                        <a:rPr lang="en-ID" sz="1200" dirty="0"/>
                        <a:t> COVID-19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 err="1"/>
                        <a:t>Menyelesaikan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klaim</a:t>
                      </a:r>
                      <a:r>
                        <a:rPr lang="en-ID" sz="1200" dirty="0"/>
                        <a:t>      dispute </a:t>
                      </a:r>
                      <a:r>
                        <a:rPr lang="en-ID" sz="1200" dirty="0" err="1"/>
                        <a:t>rumah</a:t>
                      </a:r>
                      <a:r>
                        <a:rPr lang="en-ID" sz="1200" dirty="0"/>
                        <a:t> </a:t>
                      </a:r>
                      <a:r>
                        <a:rPr lang="en-ID" sz="1200" dirty="0" err="1"/>
                        <a:t>sakit</a:t>
                      </a:r>
                      <a:r>
                        <a:rPr lang="en-ID" sz="1200" dirty="0"/>
                        <a:t> yang </a:t>
                      </a:r>
                      <a:r>
                        <a:rPr lang="en-ID" sz="1200" dirty="0" err="1"/>
                        <a:t>menyelenggarakan</a:t>
                      </a:r>
                      <a:r>
                        <a:rPr lang="en-ID" sz="1200" dirty="0"/>
                        <a:t>          </a:t>
                      </a:r>
                      <a:r>
                        <a:rPr lang="en-ID" sz="1200" dirty="0" err="1"/>
                        <a:t>pelayanan</a:t>
                      </a:r>
                      <a:r>
                        <a:rPr lang="en-ID" sz="1200" dirty="0"/>
                        <a:t> COVID-19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3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A070D9F6-C166-4E71-9D7C-4295F2552D5D}"/>
              </a:ext>
            </a:extLst>
          </p:cNvPr>
          <p:cNvSpPr>
            <a:spLocks noChangeAspect="1"/>
          </p:cNvSpPr>
          <p:nvPr/>
        </p:nvSpPr>
        <p:spPr>
          <a:xfrm rot="2700000">
            <a:off x="1935931" y="11264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5827184" y="1347529"/>
            <a:ext cx="5695950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JAMINAN PELAYANAN COVID-19 PADA </a:t>
            </a:r>
            <a:r>
              <a:rPr lang="id-ID" b="1" dirty="0"/>
              <a:t>OPD, PDP, </a:t>
            </a:r>
            <a:r>
              <a:rPr lang="en-ID" b="1" dirty="0"/>
              <a:t>DAN </a:t>
            </a:r>
            <a:r>
              <a:rPr lang="en-US" b="1" dirty="0"/>
              <a:t>PASIEN KONFIRMASI COVID-19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5748339" y="3311515"/>
            <a:ext cx="59721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Rumah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sakit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memberikan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COVID-19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untuk</a:t>
            </a:r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pasien yang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mulai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id-ID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dirawat sejak tanggal 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28 </a:t>
            </a:r>
            <a:r>
              <a:rPr lang="en-ID" b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Januari</a:t>
            </a:r>
            <a:r>
              <a:rPr lang="id-ID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20</a:t>
            </a:r>
            <a:r>
              <a:rPr lang="en-ID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20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sampai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dengan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14 </a:t>
            </a:r>
            <a:r>
              <a:rPr lang="en-US" b="1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Agustus</a:t>
            </a:r>
            <a:r>
              <a:rPr lang="en-US" b="1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2020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melakukan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pengajuan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penggantian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biaya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pelayanan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dengan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status 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Orang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Pemantauan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(ODP),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Pasien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Pengawasan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(PDP), </a:t>
            </a:r>
            <a:r>
              <a:rPr lang="en-ID" dirty="0" err="1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pasien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konfirmasi</a:t>
            </a:r>
            <a:r>
              <a:rPr lang="en-US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COVID-19, </a:t>
            </a:r>
            <a:r>
              <a:rPr lang="pt-BR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dengan ketentuan </a:t>
            </a:r>
            <a:r>
              <a:rPr lang="id-ID" dirty="0" smtClean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dalam Lampiran II KMK </a:t>
            </a:r>
            <a:r>
              <a:rPr lang="id-ID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Nomor </a:t>
            </a:r>
            <a:r>
              <a:rPr lang="en-ID" dirty="0">
                <a:solidFill>
                  <a:srgbClr val="FFFF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HK.01.07/MENKES/446/2020</a:t>
            </a:r>
            <a:endParaRPr lang="id-ID" dirty="0">
              <a:solidFill>
                <a:srgbClr val="FFFF00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218083" y="2802467"/>
            <a:ext cx="2305051" cy="447675"/>
          </a:xfrm>
          <a:prstGeom prst="downArrow">
            <a:avLst/>
          </a:prstGeom>
          <a:solidFill>
            <a:schemeClr val="bg1"/>
          </a:solidFill>
          <a:effectLst>
            <a:glow rad="635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268385" y="401638"/>
            <a:ext cx="5890682" cy="723900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600" b="1" dirty="0" smtClean="0"/>
              <a:t>L</a:t>
            </a:r>
            <a:r>
              <a:rPr lang="id-ID" sz="3600" b="1" dirty="0" smtClean="0"/>
              <a:t>AMPIRAN II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86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09727" y="63428"/>
            <a:ext cx="41343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4400" b="1" dirty="0" smtClean="0">
                <a:solidFill>
                  <a:schemeClr val="accent1"/>
                </a:solidFill>
                <a:cs typeface="Arial" pitchFamily="34" charset="0"/>
              </a:rPr>
              <a:t>DEFINISI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ECD4FF-4CD4-4312-8D84-31A3BA9DC4F1}"/>
              </a:ext>
            </a:extLst>
          </p:cNvPr>
          <p:cNvSpPr txBox="1"/>
          <p:nvPr/>
        </p:nvSpPr>
        <p:spPr>
          <a:xfrm>
            <a:off x="4443738" y="139386"/>
            <a:ext cx="7381005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>
              <a:buFont typeface="+mj-lt"/>
              <a:buAutoNum type="arabicPeriod"/>
            </a:pPr>
            <a:r>
              <a:rPr lang="en-ID" sz="1200" b="1" dirty="0" smtClean="0"/>
              <a:t>Orang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Pemantauan</a:t>
            </a:r>
            <a:r>
              <a:rPr lang="en-ID" sz="1200" b="1" dirty="0"/>
              <a:t> (ODP)</a:t>
            </a:r>
            <a:endParaRPr lang="id-ID" sz="1200" b="1" dirty="0"/>
          </a:p>
          <a:p>
            <a:pPr marL="542925" lvl="0" indent="-276225">
              <a:spcBef>
                <a:spcPts val="300"/>
              </a:spcBef>
              <a:buFont typeface="+mj-lt"/>
              <a:buAutoNum type="alphaLcPeriod"/>
            </a:pPr>
            <a:r>
              <a:rPr lang="en-ID" sz="1200" dirty="0"/>
              <a:t>Orang yang </a:t>
            </a:r>
            <a:r>
              <a:rPr lang="en-ID" sz="1200" dirty="0" err="1"/>
              <a:t>mengalami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 (≥38</a:t>
            </a:r>
            <a:r>
              <a:rPr lang="en-ID" sz="1200" baseline="30000" dirty="0"/>
              <a:t>0</a:t>
            </a:r>
            <a:r>
              <a:rPr lang="en-ID" sz="1200" dirty="0"/>
              <a:t>C)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;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gangguan</a:t>
            </a:r>
            <a:r>
              <a:rPr lang="en-ID" sz="1200" dirty="0"/>
              <a:t> </a:t>
            </a:r>
            <a:r>
              <a:rPr lang="en-ID" sz="1200" dirty="0" err="1"/>
              <a:t>sistem</a:t>
            </a:r>
            <a:r>
              <a:rPr lang="en-ID" sz="1200" dirty="0"/>
              <a:t> </a:t>
            </a:r>
            <a:r>
              <a:rPr lang="en-ID" sz="1200" dirty="0" err="1"/>
              <a:t>pernapasan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pilek</a:t>
            </a:r>
            <a:r>
              <a:rPr lang="en-ID" sz="1200" dirty="0"/>
              <a:t>/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tenggorokan</a:t>
            </a:r>
            <a:r>
              <a:rPr lang="en-ID" sz="1200" dirty="0"/>
              <a:t>/</a:t>
            </a:r>
            <a:r>
              <a:rPr lang="en-ID" sz="1200" dirty="0" err="1"/>
              <a:t>batuk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 </a:t>
            </a:r>
            <a:r>
              <a:rPr lang="en-ID" sz="1200" dirty="0" err="1"/>
              <a:t>penyebab</a:t>
            </a:r>
            <a:r>
              <a:rPr lang="en-ID" sz="1200" dirty="0"/>
              <a:t> lain </a:t>
            </a:r>
            <a:r>
              <a:rPr lang="en-ID" sz="1200" dirty="0" err="1"/>
              <a:t>berdasarkan</a:t>
            </a:r>
            <a:r>
              <a:rPr lang="en-ID" sz="1200" dirty="0"/>
              <a:t> </a:t>
            </a:r>
            <a:r>
              <a:rPr lang="en-ID" sz="1200" dirty="0" err="1"/>
              <a:t>gambaran</a:t>
            </a:r>
            <a:r>
              <a:rPr lang="en-ID" sz="1200" dirty="0"/>
              <a:t> </a:t>
            </a:r>
            <a:r>
              <a:rPr lang="en-ID" sz="1200" dirty="0" err="1"/>
              <a:t>klinis</a:t>
            </a:r>
            <a:r>
              <a:rPr lang="en-ID" sz="1200" dirty="0"/>
              <a:t> yang </a:t>
            </a:r>
            <a:r>
              <a:rPr lang="en-ID" sz="1200" dirty="0" err="1"/>
              <a:t>meyakinkan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pada</a:t>
            </a:r>
            <a:r>
              <a:rPr lang="en-ID" sz="1200" dirty="0"/>
              <a:t> 14 </a:t>
            </a:r>
            <a:r>
              <a:rPr lang="en-ID" sz="1200" dirty="0" err="1"/>
              <a:t>hari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 </a:t>
            </a:r>
            <a:r>
              <a:rPr lang="en-ID" sz="1200" dirty="0" err="1"/>
              <a:t>sebelum</a:t>
            </a:r>
            <a:r>
              <a:rPr lang="en-ID" sz="1200" dirty="0"/>
              <a:t> </a:t>
            </a:r>
            <a:r>
              <a:rPr lang="en-ID" sz="1200" dirty="0" err="1"/>
              <a:t>timbul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perjalanan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tinggal</a:t>
            </a:r>
            <a:r>
              <a:rPr lang="en-ID" sz="1200" dirty="0"/>
              <a:t> di </a:t>
            </a:r>
            <a:r>
              <a:rPr lang="en-ID" sz="1200" dirty="0" err="1"/>
              <a:t>negara</a:t>
            </a:r>
            <a:r>
              <a:rPr lang="en-ID" sz="1200" dirty="0"/>
              <a:t>/</a:t>
            </a:r>
            <a:r>
              <a:rPr lang="en-ID" sz="1200" dirty="0" err="1"/>
              <a:t>wilayah</a:t>
            </a:r>
            <a:r>
              <a:rPr lang="en-ID" sz="1200" dirty="0"/>
              <a:t> yang </a:t>
            </a:r>
            <a:r>
              <a:rPr lang="en-ID" sz="1200" dirty="0" err="1"/>
              <a:t>melaporkan</a:t>
            </a:r>
            <a:r>
              <a:rPr lang="en-ID" sz="1200" dirty="0"/>
              <a:t> </a:t>
            </a:r>
            <a:r>
              <a:rPr lang="en-ID" sz="1200" dirty="0" err="1"/>
              <a:t>transmisi</a:t>
            </a:r>
            <a:r>
              <a:rPr lang="en-ID" sz="1200" dirty="0"/>
              <a:t> </a:t>
            </a:r>
            <a:r>
              <a:rPr lang="en-ID" sz="1200" dirty="0" err="1"/>
              <a:t>lokal</a:t>
            </a:r>
            <a:r>
              <a:rPr lang="en-ID" sz="1200" dirty="0"/>
              <a:t>. </a:t>
            </a:r>
            <a:endParaRPr lang="id-ID" sz="1200" dirty="0"/>
          </a:p>
          <a:p>
            <a:pPr marL="542925" lvl="0" indent="-276225">
              <a:spcBef>
                <a:spcPts val="300"/>
              </a:spcBef>
              <a:buFont typeface="+mj-lt"/>
              <a:buAutoNum type="alphaLcPeriod"/>
            </a:pPr>
            <a:r>
              <a:rPr lang="en-ID" sz="1200" dirty="0"/>
              <a:t>Orang yang </a:t>
            </a:r>
            <a:r>
              <a:rPr lang="en-ID" sz="1200" dirty="0" err="1"/>
              <a:t>mengalami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gangguan</a:t>
            </a:r>
            <a:r>
              <a:rPr lang="en-ID" sz="1200" dirty="0"/>
              <a:t> </a:t>
            </a:r>
            <a:r>
              <a:rPr lang="en-ID" sz="1200" dirty="0" err="1"/>
              <a:t>sistem</a:t>
            </a:r>
            <a:r>
              <a:rPr lang="en-ID" sz="1200" dirty="0"/>
              <a:t> </a:t>
            </a:r>
            <a:r>
              <a:rPr lang="en-ID" sz="1200" dirty="0" err="1"/>
              <a:t>pernapasan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pilek</a:t>
            </a:r>
            <a:r>
              <a:rPr lang="en-ID" sz="1200" dirty="0"/>
              <a:t>/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tenggorokan</a:t>
            </a:r>
            <a:r>
              <a:rPr lang="en-ID" sz="1200" dirty="0"/>
              <a:t>/</a:t>
            </a:r>
            <a:r>
              <a:rPr lang="en-ID" sz="1200" dirty="0" err="1"/>
              <a:t>batuk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pada</a:t>
            </a:r>
            <a:r>
              <a:rPr lang="en-ID" sz="1200" dirty="0"/>
              <a:t> 14 </a:t>
            </a:r>
            <a:r>
              <a:rPr lang="en-ID" sz="1200" dirty="0" err="1"/>
              <a:t>hari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 </a:t>
            </a:r>
            <a:r>
              <a:rPr lang="en-ID" sz="1200" dirty="0" err="1"/>
              <a:t>sebelum</a:t>
            </a:r>
            <a:r>
              <a:rPr lang="en-ID" sz="1200" dirty="0"/>
              <a:t> </a:t>
            </a:r>
            <a:r>
              <a:rPr lang="en-ID" sz="1200" dirty="0" err="1"/>
              <a:t>timbul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kontak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kasus</a:t>
            </a:r>
            <a:r>
              <a:rPr lang="en-ID" sz="1200" dirty="0"/>
              <a:t> </a:t>
            </a:r>
            <a:r>
              <a:rPr lang="en-ID" sz="1200" dirty="0" err="1"/>
              <a:t>konfirmasi</a:t>
            </a:r>
            <a:r>
              <a:rPr lang="en-ID" sz="1200" dirty="0"/>
              <a:t> </a:t>
            </a:r>
            <a:r>
              <a:rPr lang="en-US" sz="1200" dirty="0"/>
              <a:t>COVID-19</a:t>
            </a:r>
            <a:r>
              <a:rPr lang="en-ID" sz="1200" dirty="0" smtClean="0"/>
              <a:t>.</a:t>
            </a:r>
            <a:endParaRPr lang="id-ID" sz="1200" dirty="0"/>
          </a:p>
          <a:p>
            <a:pPr marL="266700" lvl="0" indent="-266700">
              <a:spcBef>
                <a:spcPts val="300"/>
              </a:spcBef>
              <a:buFont typeface="+mj-lt"/>
              <a:buAutoNum type="arabicPeriod" startAt="2"/>
            </a:pPr>
            <a:r>
              <a:rPr lang="en-ID" sz="1200" b="1" dirty="0" err="1" smtClean="0"/>
              <a:t>Pasien</a:t>
            </a:r>
            <a:r>
              <a:rPr lang="en-ID" sz="1200" b="1" dirty="0" smtClean="0"/>
              <a:t> </a:t>
            </a:r>
            <a:r>
              <a:rPr lang="en-ID" sz="1200" b="1" dirty="0" err="1"/>
              <a:t>Dalam</a:t>
            </a:r>
            <a:r>
              <a:rPr lang="en-ID" sz="1200" b="1" dirty="0"/>
              <a:t> </a:t>
            </a:r>
            <a:r>
              <a:rPr lang="en-ID" sz="1200" b="1" dirty="0" err="1"/>
              <a:t>Pengawasan</a:t>
            </a:r>
            <a:r>
              <a:rPr lang="en-ID" sz="1200" b="1" dirty="0"/>
              <a:t> (PDP) </a:t>
            </a:r>
            <a:endParaRPr lang="id-ID" sz="1200" b="1" dirty="0"/>
          </a:p>
          <a:p>
            <a:pPr marL="542925" lvl="0" indent="-276225">
              <a:spcBef>
                <a:spcPts val="300"/>
              </a:spcBef>
              <a:buFont typeface="+mj-lt"/>
              <a:buAutoNum type="alphaLcPeriod"/>
            </a:pPr>
            <a:r>
              <a:rPr lang="en-ID" sz="1200" dirty="0" smtClean="0"/>
              <a:t>Orang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Infeksi</a:t>
            </a:r>
            <a:r>
              <a:rPr lang="en-ID" sz="1200" dirty="0"/>
              <a:t> </a:t>
            </a:r>
            <a:r>
              <a:rPr lang="en-ID" sz="1200" dirty="0" err="1"/>
              <a:t>Saluran</a:t>
            </a:r>
            <a:r>
              <a:rPr lang="en-ID" sz="1200" dirty="0"/>
              <a:t> </a:t>
            </a:r>
            <a:r>
              <a:rPr lang="en-ID" sz="1200" dirty="0" err="1"/>
              <a:t>Pernapasan</a:t>
            </a:r>
            <a:r>
              <a:rPr lang="en-ID" sz="1200" dirty="0"/>
              <a:t> </a:t>
            </a:r>
            <a:r>
              <a:rPr lang="en-ID" sz="1200" dirty="0" err="1"/>
              <a:t>Akut</a:t>
            </a:r>
            <a:r>
              <a:rPr lang="en-ID" sz="1200" dirty="0"/>
              <a:t> (ISPA) </a:t>
            </a:r>
            <a:r>
              <a:rPr lang="en-ID" sz="1200" dirty="0" err="1"/>
              <a:t>yaitu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 (≥38</a:t>
            </a:r>
            <a:r>
              <a:rPr lang="en-ID" sz="1200" baseline="30000" dirty="0"/>
              <a:t>o</a:t>
            </a:r>
            <a:r>
              <a:rPr lang="en-ID" sz="1200" dirty="0"/>
              <a:t>C)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 </a:t>
            </a:r>
            <a:r>
              <a:rPr lang="en-ID" sz="1200" dirty="0" err="1"/>
              <a:t>disertai</a:t>
            </a:r>
            <a:r>
              <a:rPr lang="en-ID" sz="1200" dirty="0"/>
              <a:t> </a:t>
            </a:r>
            <a:r>
              <a:rPr lang="en-ID" sz="1200" dirty="0" err="1"/>
              <a:t>salah</a:t>
            </a:r>
            <a:r>
              <a:rPr lang="en-ID" sz="1200" dirty="0"/>
              <a:t> </a:t>
            </a:r>
            <a:r>
              <a:rPr lang="en-ID" sz="1200" dirty="0" err="1"/>
              <a:t>satu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/</a:t>
            </a:r>
            <a:r>
              <a:rPr lang="en-ID" sz="1200" dirty="0" err="1"/>
              <a:t>tanda</a:t>
            </a:r>
            <a:r>
              <a:rPr lang="en-ID" sz="1200" dirty="0"/>
              <a:t> </a:t>
            </a:r>
            <a:r>
              <a:rPr lang="en-ID" sz="1200" dirty="0" err="1"/>
              <a:t>penyakit</a:t>
            </a:r>
            <a:r>
              <a:rPr lang="en-ID" sz="1200" dirty="0"/>
              <a:t> </a:t>
            </a:r>
            <a:r>
              <a:rPr lang="en-ID" sz="1200" dirty="0" err="1"/>
              <a:t>pernapasan</a:t>
            </a:r>
            <a:r>
              <a:rPr lang="en-ID" sz="1200" dirty="0"/>
              <a:t> </a:t>
            </a:r>
            <a:r>
              <a:rPr lang="en-ID" sz="1200" dirty="0" err="1"/>
              <a:t>seperti</a:t>
            </a:r>
            <a:r>
              <a:rPr lang="en-ID" sz="1200" dirty="0"/>
              <a:t> </a:t>
            </a:r>
            <a:r>
              <a:rPr lang="en-ID" sz="1200" dirty="0" err="1"/>
              <a:t>batuk</a:t>
            </a:r>
            <a:r>
              <a:rPr lang="en-ID" sz="1200" dirty="0"/>
              <a:t>/</a:t>
            </a:r>
            <a:r>
              <a:rPr lang="en-ID" sz="1200" dirty="0" err="1"/>
              <a:t>sesak</a:t>
            </a:r>
            <a:r>
              <a:rPr lang="en-ID" sz="1200" dirty="0"/>
              <a:t> </a:t>
            </a:r>
            <a:r>
              <a:rPr lang="en-ID" sz="1200" dirty="0" err="1"/>
              <a:t>nafas</a:t>
            </a:r>
            <a:r>
              <a:rPr lang="en-ID" sz="1200" dirty="0"/>
              <a:t>/</a:t>
            </a:r>
            <a:r>
              <a:rPr lang="en-ID" sz="1200" dirty="0" err="1"/>
              <a:t>sakit</a:t>
            </a:r>
            <a:r>
              <a:rPr lang="en-ID" sz="1200" dirty="0"/>
              <a:t> </a:t>
            </a:r>
            <a:r>
              <a:rPr lang="en-ID" sz="1200" dirty="0" err="1"/>
              <a:t>tenggorokan</a:t>
            </a:r>
            <a:r>
              <a:rPr lang="en-ID" sz="1200" dirty="0"/>
              <a:t>/</a:t>
            </a:r>
            <a:r>
              <a:rPr lang="en-ID" sz="1200" dirty="0" err="1"/>
              <a:t>pilek</a:t>
            </a:r>
            <a:r>
              <a:rPr lang="en-ID" sz="1200" dirty="0"/>
              <a:t>/pneumonia </a:t>
            </a:r>
            <a:r>
              <a:rPr lang="en-ID" sz="1200" dirty="0" err="1"/>
              <a:t>ringan</a:t>
            </a:r>
            <a:r>
              <a:rPr lang="en-ID" sz="1200" dirty="0"/>
              <a:t> </a:t>
            </a:r>
            <a:r>
              <a:rPr lang="en-ID" sz="1200" dirty="0" err="1"/>
              <a:t>hingga</a:t>
            </a:r>
            <a:r>
              <a:rPr lang="en-ID" sz="1200" dirty="0"/>
              <a:t> </a:t>
            </a:r>
            <a:r>
              <a:rPr lang="en-ID" sz="1200" dirty="0" err="1"/>
              <a:t>berat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ada</a:t>
            </a:r>
            <a:r>
              <a:rPr lang="en-ID" sz="1200" dirty="0"/>
              <a:t> </a:t>
            </a:r>
            <a:r>
              <a:rPr lang="en-ID" sz="1200" dirty="0" err="1"/>
              <a:t>penyebab</a:t>
            </a:r>
            <a:r>
              <a:rPr lang="en-ID" sz="1200" dirty="0"/>
              <a:t> lain </a:t>
            </a:r>
            <a:r>
              <a:rPr lang="en-ID" sz="1200" dirty="0" err="1"/>
              <a:t>berdasarkan</a:t>
            </a:r>
            <a:r>
              <a:rPr lang="en-ID" sz="1200" dirty="0"/>
              <a:t> </a:t>
            </a:r>
            <a:r>
              <a:rPr lang="en-ID" sz="1200" dirty="0" err="1"/>
              <a:t>gambaran</a:t>
            </a:r>
            <a:r>
              <a:rPr lang="en-ID" sz="1200" dirty="0"/>
              <a:t> </a:t>
            </a:r>
            <a:r>
              <a:rPr lang="en-ID" sz="1200" dirty="0" err="1"/>
              <a:t>klinis</a:t>
            </a:r>
            <a:r>
              <a:rPr lang="en-ID" sz="1200" dirty="0"/>
              <a:t> yang </a:t>
            </a:r>
            <a:r>
              <a:rPr lang="en-ID" sz="1200" dirty="0" err="1"/>
              <a:t>meyakinkan</a:t>
            </a:r>
            <a:r>
              <a:rPr lang="en-ID" sz="1200" dirty="0"/>
              <a:t>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pada</a:t>
            </a:r>
            <a:r>
              <a:rPr lang="en-ID" sz="1200" dirty="0"/>
              <a:t> 14 </a:t>
            </a:r>
            <a:r>
              <a:rPr lang="en-ID" sz="1200" dirty="0" err="1"/>
              <a:t>hari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 </a:t>
            </a:r>
            <a:r>
              <a:rPr lang="en-ID" sz="1200" dirty="0" err="1"/>
              <a:t>sebelum</a:t>
            </a:r>
            <a:r>
              <a:rPr lang="en-ID" sz="1200" dirty="0"/>
              <a:t> </a:t>
            </a:r>
            <a:r>
              <a:rPr lang="en-ID" sz="1200" dirty="0" err="1"/>
              <a:t>timbul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perjalanan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tinggal</a:t>
            </a:r>
            <a:r>
              <a:rPr lang="en-ID" sz="1200" dirty="0"/>
              <a:t> di </a:t>
            </a:r>
            <a:r>
              <a:rPr lang="en-ID" sz="1200" dirty="0" err="1"/>
              <a:t>negara</a:t>
            </a:r>
            <a:r>
              <a:rPr lang="en-ID" sz="1200" dirty="0"/>
              <a:t>/</a:t>
            </a:r>
            <a:r>
              <a:rPr lang="en-ID" sz="1200" dirty="0" err="1"/>
              <a:t>wilayah</a:t>
            </a:r>
            <a:r>
              <a:rPr lang="en-ID" sz="1200" dirty="0"/>
              <a:t> yang </a:t>
            </a:r>
            <a:r>
              <a:rPr lang="en-ID" sz="1200" dirty="0" err="1"/>
              <a:t>melaporkan</a:t>
            </a:r>
            <a:r>
              <a:rPr lang="en-ID" sz="1200" dirty="0"/>
              <a:t> </a:t>
            </a:r>
            <a:r>
              <a:rPr lang="en-ID" sz="1200" dirty="0" err="1"/>
              <a:t>transmisi</a:t>
            </a:r>
            <a:r>
              <a:rPr lang="en-ID" sz="1200" dirty="0"/>
              <a:t> </a:t>
            </a:r>
            <a:r>
              <a:rPr lang="en-ID" sz="1200" dirty="0" err="1"/>
              <a:t>lokal</a:t>
            </a:r>
            <a:r>
              <a:rPr lang="en-ID" sz="1200" dirty="0"/>
              <a:t>. </a:t>
            </a:r>
            <a:endParaRPr lang="id-ID" sz="1200" dirty="0"/>
          </a:p>
          <a:p>
            <a:pPr marL="542925" lvl="0" indent="-276225">
              <a:spcBef>
                <a:spcPts val="300"/>
              </a:spcBef>
              <a:buFont typeface="+mj-lt"/>
              <a:buAutoNum type="alphaLcPeriod"/>
              <a:tabLst>
                <a:tab pos="542925" algn="l"/>
              </a:tabLst>
            </a:pPr>
            <a:r>
              <a:rPr lang="en-ID" sz="1200" dirty="0" smtClean="0"/>
              <a:t>Orang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 (≥38</a:t>
            </a:r>
            <a:r>
              <a:rPr lang="en-ID" sz="1200" baseline="30000" dirty="0"/>
              <a:t>0</a:t>
            </a:r>
            <a:r>
              <a:rPr lang="en-ID" sz="1200" dirty="0"/>
              <a:t>C)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demam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ISPA </a:t>
            </a:r>
            <a:r>
              <a:rPr lang="en-ID" sz="1200" dirty="0" err="1"/>
              <a:t>dan</a:t>
            </a:r>
            <a:r>
              <a:rPr lang="en-ID" sz="1200" dirty="0"/>
              <a:t> </a:t>
            </a:r>
            <a:r>
              <a:rPr lang="en-ID" sz="1200" dirty="0" err="1"/>
              <a:t>pada</a:t>
            </a:r>
            <a:r>
              <a:rPr lang="en-ID" sz="1200" dirty="0"/>
              <a:t> 14 </a:t>
            </a:r>
            <a:r>
              <a:rPr lang="en-ID" sz="1200" dirty="0" err="1"/>
              <a:t>hari</a:t>
            </a:r>
            <a:r>
              <a:rPr lang="en-ID" sz="1200" dirty="0"/>
              <a:t> </a:t>
            </a:r>
            <a:r>
              <a:rPr lang="en-ID" sz="1200" dirty="0" err="1"/>
              <a:t>terakhir</a:t>
            </a:r>
            <a:r>
              <a:rPr lang="en-ID" sz="1200" dirty="0"/>
              <a:t> </a:t>
            </a:r>
            <a:r>
              <a:rPr lang="en-ID" sz="1200" dirty="0" err="1"/>
              <a:t>sebelum</a:t>
            </a:r>
            <a:r>
              <a:rPr lang="en-ID" sz="1200" dirty="0"/>
              <a:t> </a:t>
            </a:r>
            <a:r>
              <a:rPr lang="en-ID" sz="1200" dirty="0" err="1"/>
              <a:t>timbul</a:t>
            </a:r>
            <a:r>
              <a:rPr lang="en-ID" sz="1200" dirty="0"/>
              <a:t> </a:t>
            </a:r>
            <a:r>
              <a:rPr lang="en-ID" sz="1200" dirty="0" err="1"/>
              <a:t>gejala</a:t>
            </a:r>
            <a:r>
              <a:rPr lang="en-ID" sz="1200" dirty="0"/>
              <a:t> </a:t>
            </a:r>
            <a:r>
              <a:rPr lang="en-ID" sz="1200" dirty="0" err="1"/>
              <a:t>memiliki</a:t>
            </a:r>
            <a:r>
              <a:rPr lang="en-ID" sz="1200" dirty="0"/>
              <a:t> </a:t>
            </a:r>
            <a:r>
              <a:rPr lang="en-ID" sz="1200" dirty="0" err="1"/>
              <a:t>riwayat</a:t>
            </a:r>
            <a:r>
              <a:rPr lang="en-ID" sz="1200" dirty="0"/>
              <a:t> </a:t>
            </a:r>
            <a:r>
              <a:rPr lang="en-ID" sz="1200" dirty="0" err="1"/>
              <a:t>kontak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kasus</a:t>
            </a:r>
            <a:r>
              <a:rPr lang="en-ID" sz="1200" dirty="0"/>
              <a:t> </a:t>
            </a:r>
            <a:r>
              <a:rPr lang="en-ID" sz="1200" dirty="0" err="1"/>
              <a:t>konfirmasi</a:t>
            </a:r>
            <a:r>
              <a:rPr lang="en-ID" sz="1200" dirty="0"/>
              <a:t> </a:t>
            </a:r>
            <a:r>
              <a:rPr lang="en-US" sz="1200" dirty="0"/>
              <a:t>COVID-19</a:t>
            </a:r>
            <a:r>
              <a:rPr lang="en-ID" sz="1200" dirty="0"/>
              <a:t>.</a:t>
            </a:r>
            <a:endParaRPr lang="id-ID" sz="1200" dirty="0"/>
          </a:p>
          <a:p>
            <a:pPr marL="542925" lvl="0" indent="-276225">
              <a:spcBef>
                <a:spcPts val="300"/>
              </a:spcBef>
              <a:buFont typeface="+mj-lt"/>
              <a:buAutoNum type="alphaLcPeriod"/>
              <a:tabLst>
                <a:tab pos="542925" algn="l"/>
              </a:tabLst>
            </a:pPr>
            <a:r>
              <a:rPr lang="en-ID" sz="1200" dirty="0" smtClean="0"/>
              <a:t>Orang </a:t>
            </a:r>
            <a:r>
              <a:rPr lang="en-ID" sz="1200" dirty="0" err="1"/>
              <a:t>dengan</a:t>
            </a:r>
            <a:r>
              <a:rPr lang="en-ID" sz="1200" dirty="0"/>
              <a:t> ISPA </a:t>
            </a:r>
            <a:r>
              <a:rPr lang="en-ID" sz="1200" dirty="0" err="1"/>
              <a:t>berat</a:t>
            </a:r>
            <a:r>
              <a:rPr lang="en-ID" sz="1200" dirty="0"/>
              <a:t>/pneumonia </a:t>
            </a:r>
            <a:r>
              <a:rPr lang="en-ID" sz="1200" dirty="0" err="1"/>
              <a:t>berat</a:t>
            </a:r>
            <a:r>
              <a:rPr lang="en-ID" sz="1200" dirty="0"/>
              <a:t> yang </a:t>
            </a:r>
            <a:r>
              <a:rPr lang="en-ID" sz="1200" dirty="0" err="1"/>
              <a:t>membutuhkan</a:t>
            </a:r>
            <a:r>
              <a:rPr lang="en-ID" sz="1200" dirty="0"/>
              <a:t> </a:t>
            </a:r>
            <a:r>
              <a:rPr lang="id-ID" sz="1200" dirty="0"/>
              <a:t>pelayanan</a:t>
            </a:r>
            <a:r>
              <a:rPr lang="en-ID" sz="1200" dirty="0"/>
              <a:t> lain </a:t>
            </a:r>
            <a:r>
              <a:rPr lang="en-ID" sz="1200" dirty="0" err="1"/>
              <a:t>berdasarkan</a:t>
            </a:r>
            <a:r>
              <a:rPr lang="en-ID" sz="1200" dirty="0"/>
              <a:t> </a:t>
            </a:r>
            <a:r>
              <a:rPr lang="en-ID" sz="1200" dirty="0" err="1"/>
              <a:t>gambaran</a:t>
            </a:r>
            <a:r>
              <a:rPr lang="en-ID" sz="1200" dirty="0"/>
              <a:t> </a:t>
            </a:r>
            <a:r>
              <a:rPr lang="en-ID" sz="1200" dirty="0" err="1"/>
              <a:t>klinis</a:t>
            </a:r>
            <a:r>
              <a:rPr lang="en-ID" sz="1200" dirty="0"/>
              <a:t> yang </a:t>
            </a:r>
            <a:r>
              <a:rPr lang="en-ID" sz="1200" dirty="0" err="1"/>
              <a:t>meyakinkan</a:t>
            </a:r>
            <a:r>
              <a:rPr lang="en-ID" sz="1200" dirty="0"/>
              <a:t>. </a:t>
            </a:r>
            <a:endParaRPr lang="id-ID" sz="1200" dirty="0"/>
          </a:p>
          <a:p>
            <a:pPr marL="266700" lvl="0" indent="-266700">
              <a:spcBef>
                <a:spcPts val="300"/>
              </a:spcBef>
              <a:buFont typeface="+mj-lt"/>
              <a:buAutoNum type="arabicPeriod" startAt="3"/>
            </a:pPr>
            <a:r>
              <a:rPr lang="en-ID" sz="1200" b="1" dirty="0" err="1"/>
              <a:t>Pasien</a:t>
            </a:r>
            <a:r>
              <a:rPr lang="en-ID" sz="1200" b="1" dirty="0"/>
              <a:t> </a:t>
            </a:r>
            <a:r>
              <a:rPr lang="en-ID" sz="1200" b="1" dirty="0" err="1"/>
              <a:t>Konfirmasi</a:t>
            </a:r>
            <a:r>
              <a:rPr lang="en-ID" sz="1200" b="1" dirty="0"/>
              <a:t> COVID-19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pasien</a:t>
            </a:r>
            <a:r>
              <a:rPr lang="en-ID" sz="1200" dirty="0"/>
              <a:t> yang </a:t>
            </a:r>
            <a:r>
              <a:rPr lang="en-ID" sz="1200" dirty="0" err="1"/>
              <a:t>terinfeksi</a:t>
            </a:r>
            <a:r>
              <a:rPr lang="en-ID" sz="1200" dirty="0"/>
              <a:t> COVID-19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hasil</a:t>
            </a:r>
            <a:r>
              <a:rPr lang="en-ID" sz="1200" dirty="0"/>
              <a:t> </a:t>
            </a:r>
            <a:r>
              <a:rPr lang="en-ID" sz="1200" dirty="0" err="1"/>
              <a:t>pemeriksaan</a:t>
            </a:r>
            <a:r>
              <a:rPr lang="en-ID" sz="1200" dirty="0"/>
              <a:t> </a:t>
            </a:r>
            <a:r>
              <a:rPr lang="en-ID" sz="1200" dirty="0" err="1"/>
              <a:t>tes</a:t>
            </a:r>
            <a:r>
              <a:rPr lang="en-ID" sz="1200" dirty="0"/>
              <a:t> </a:t>
            </a:r>
            <a:r>
              <a:rPr lang="en-ID" sz="1200" dirty="0" err="1"/>
              <a:t>positif</a:t>
            </a:r>
            <a:r>
              <a:rPr lang="en-ID" sz="1200" dirty="0"/>
              <a:t>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 err="1"/>
              <a:t>pemeriksaan</a:t>
            </a:r>
            <a:r>
              <a:rPr lang="en-ID" sz="1200" dirty="0"/>
              <a:t> </a:t>
            </a:r>
            <a:r>
              <a:rPr lang="en-ID" sz="1200" dirty="0" err="1"/>
              <a:t>laboratorium</a:t>
            </a:r>
            <a:r>
              <a:rPr lang="en-ID" sz="1200" dirty="0"/>
              <a:t> </a:t>
            </a:r>
            <a:r>
              <a:rPr lang="id-ID" sz="1200" dirty="0"/>
              <a:t>RT-</a:t>
            </a:r>
            <a:r>
              <a:rPr lang="en-ID" sz="1200" dirty="0"/>
              <a:t>PCR. </a:t>
            </a:r>
            <a:r>
              <a:rPr lang="id-ID" sz="1200" dirty="0"/>
              <a:t>Pemeriksaan laboratorium RT-PCR termasuk Tes Cepat Molekuler/TCM yang digunakan untuk pemeriksaan TB dan mesin PCR Program HIV AIDS dan PIMS yang digunakan untuk memeriksa </a:t>
            </a:r>
            <a:r>
              <a:rPr lang="id-ID" sz="1200" i="1" dirty="0"/>
              <a:t>Viral Load</a:t>
            </a:r>
            <a:r>
              <a:rPr lang="id-ID" sz="1200" dirty="0"/>
              <a:t> HIV.</a:t>
            </a:r>
          </a:p>
          <a:p>
            <a:pPr marL="266700" lvl="0" indent="-266700">
              <a:spcBef>
                <a:spcPts val="300"/>
              </a:spcBef>
              <a:buFont typeface="+mj-lt"/>
              <a:buAutoNum type="arabicPeriod" startAt="3"/>
            </a:pPr>
            <a:r>
              <a:rPr lang="id-ID" sz="1200" b="1" dirty="0"/>
              <a:t>Komorbid</a:t>
            </a:r>
            <a:r>
              <a:rPr lang="en-US" sz="1200" b="1" dirty="0"/>
              <a:t>/</a:t>
            </a:r>
            <a:r>
              <a:rPr lang="en-US" sz="1200" b="1" dirty="0" err="1"/>
              <a:t>penyakit</a:t>
            </a:r>
            <a:r>
              <a:rPr lang="en-US" sz="1200" b="1" dirty="0"/>
              <a:t> </a:t>
            </a:r>
            <a:r>
              <a:rPr lang="en-US" sz="1200" b="1" dirty="0" err="1"/>
              <a:t>penyerta</a:t>
            </a:r>
            <a:r>
              <a:rPr lang="en-US" sz="1200" b="1" dirty="0"/>
              <a:t> </a:t>
            </a:r>
            <a:r>
              <a:rPr lang="en-US" sz="1200" dirty="0" err="1"/>
              <a:t>adalah</a:t>
            </a:r>
            <a:r>
              <a:rPr lang="id-ID" sz="1200" dirty="0"/>
              <a:t> suatu keadaan dimana pasien telah memiliki </a:t>
            </a:r>
            <a:r>
              <a:rPr lang="en-ID" sz="1200" dirty="0" err="1"/>
              <a:t>penyakit</a:t>
            </a:r>
            <a:r>
              <a:rPr lang="id-ID" sz="1200" dirty="0"/>
              <a:t> yang sudah diderita sebelumnya, bersifat kronik dan akan memperberat perjalanan penyakit </a:t>
            </a:r>
            <a:r>
              <a:rPr lang="en-US" sz="1200" dirty="0"/>
              <a:t>COVID-19 </a:t>
            </a:r>
            <a:r>
              <a:rPr lang="id-ID" sz="1200" dirty="0"/>
              <a:t>nya</a:t>
            </a:r>
            <a:r>
              <a:rPr lang="en-US" sz="1200" dirty="0"/>
              <a:t>. </a:t>
            </a:r>
            <a:r>
              <a:rPr lang="en-US" sz="1200" dirty="0" err="1"/>
              <a:t>Komorbid</a:t>
            </a:r>
            <a:r>
              <a:rPr lang="en-US" sz="1200" dirty="0"/>
              <a:t>/</a:t>
            </a:r>
            <a:r>
              <a:rPr lang="en-US" sz="1200" dirty="0" err="1"/>
              <a:t>penyakit</a:t>
            </a:r>
            <a:r>
              <a:rPr lang="en-US" sz="1200" dirty="0"/>
              <a:t> </a:t>
            </a:r>
            <a:r>
              <a:rPr lang="en-US" sz="1200" dirty="0" err="1"/>
              <a:t>penyerta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lain </a:t>
            </a:r>
            <a:r>
              <a:rPr lang="id-ID" sz="1200" dirty="0"/>
              <a:t>penyakit imunokompromise, Jantung, Hati, </a:t>
            </a:r>
            <a:r>
              <a:rPr lang="en-US" sz="1200" dirty="0"/>
              <a:t>Diabetes </a:t>
            </a:r>
            <a:r>
              <a:rPr lang="en-US" sz="1200" dirty="0" err="1"/>
              <a:t>Melitus</a:t>
            </a:r>
            <a:r>
              <a:rPr lang="en-US" sz="1200" dirty="0"/>
              <a:t> (</a:t>
            </a:r>
            <a:r>
              <a:rPr lang="id-ID" sz="1200" dirty="0"/>
              <a:t>DM</a:t>
            </a:r>
            <a:r>
              <a:rPr lang="en-US" sz="1200" dirty="0"/>
              <a:t>)</a:t>
            </a:r>
            <a:r>
              <a:rPr lang="id-ID" sz="1200" dirty="0"/>
              <a:t>, Asma, Hipertensi, </a:t>
            </a:r>
            <a:r>
              <a:rPr lang="en-US" sz="1200" dirty="0" err="1"/>
              <a:t>Penyakit</a:t>
            </a:r>
            <a:r>
              <a:rPr lang="en-US" sz="1200" dirty="0"/>
              <a:t> </a:t>
            </a:r>
            <a:r>
              <a:rPr lang="en-US" sz="1200" dirty="0" err="1"/>
              <a:t>Paru</a:t>
            </a:r>
            <a:r>
              <a:rPr lang="en-US" sz="1200" dirty="0"/>
              <a:t> </a:t>
            </a:r>
            <a:r>
              <a:rPr lang="en-US" sz="1200" dirty="0" err="1"/>
              <a:t>Obstruktif</a:t>
            </a:r>
            <a:r>
              <a:rPr lang="en-US" sz="1200" dirty="0"/>
              <a:t> </a:t>
            </a:r>
            <a:r>
              <a:rPr lang="en-US" sz="1200" dirty="0" err="1"/>
              <a:t>Kronik</a:t>
            </a:r>
            <a:r>
              <a:rPr lang="en-US" sz="1200" dirty="0"/>
              <a:t> (</a:t>
            </a:r>
            <a:r>
              <a:rPr lang="id-ID" sz="1200" dirty="0"/>
              <a:t>PPOK</a:t>
            </a:r>
            <a:r>
              <a:rPr lang="en-US" sz="1200" dirty="0"/>
              <a:t>)</a:t>
            </a:r>
            <a:r>
              <a:rPr lang="id-ID" sz="1200" dirty="0"/>
              <a:t>, </a:t>
            </a:r>
            <a:r>
              <a:rPr lang="en-US" sz="1200" i="1" dirty="0"/>
              <a:t>Tuberculosis</a:t>
            </a:r>
            <a:r>
              <a:rPr lang="en-US" sz="1200" dirty="0"/>
              <a:t> (</a:t>
            </a:r>
            <a:r>
              <a:rPr lang="id-ID" sz="1200" dirty="0"/>
              <a:t>TB</a:t>
            </a:r>
            <a:r>
              <a:rPr lang="en-US" sz="1200" dirty="0"/>
              <a:t>)</a:t>
            </a:r>
            <a:r>
              <a:rPr lang="id-ID" sz="1200" dirty="0"/>
              <a:t>, </a:t>
            </a:r>
            <a:r>
              <a:rPr lang="en-US" sz="1200" i="1" dirty="0"/>
              <a:t>Human Immunodeficiency Virus</a:t>
            </a:r>
            <a:r>
              <a:rPr lang="en-US" sz="1200" dirty="0"/>
              <a:t> (</a:t>
            </a:r>
            <a:r>
              <a:rPr lang="id-ID" sz="1200" dirty="0"/>
              <a:t>HIV</a:t>
            </a:r>
            <a:r>
              <a:rPr lang="en-US" sz="1200" dirty="0"/>
              <a:t>)</a:t>
            </a:r>
            <a:r>
              <a:rPr lang="id-ID" sz="1200" dirty="0"/>
              <a:t>, Ginjal, pasca</a:t>
            </a:r>
            <a:r>
              <a:rPr lang="en-US" sz="1200" dirty="0" err="1"/>
              <a:t>st</a:t>
            </a:r>
            <a:r>
              <a:rPr lang="id-ID" sz="1200" dirty="0"/>
              <a:t>roke, Kanker</a:t>
            </a:r>
            <a:r>
              <a:rPr lang="en-US" sz="1200" dirty="0"/>
              <a:t>,</a:t>
            </a:r>
            <a:r>
              <a:rPr lang="id-ID" sz="1200" dirty="0"/>
              <a:t> dan penyakit kronis lain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id-ID" sz="1200" dirty="0"/>
              <a:t>memperberat perjalanan penyakit </a:t>
            </a:r>
            <a:r>
              <a:rPr lang="en-US" sz="1200" dirty="0"/>
              <a:t>COVID-19</a:t>
            </a:r>
            <a:r>
              <a:rPr lang="id-ID" sz="1200" dirty="0"/>
              <a:t>.</a:t>
            </a:r>
          </a:p>
          <a:p>
            <a:pPr marL="266700" lvl="0" indent="-266700">
              <a:spcBef>
                <a:spcPts val="300"/>
              </a:spcBef>
              <a:buFont typeface="+mj-lt"/>
              <a:buAutoNum type="arabicPeriod" startAt="3"/>
            </a:pPr>
            <a:r>
              <a:rPr lang="en-US" sz="1200" b="1" dirty="0" err="1"/>
              <a:t>Komplikasi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penyakit</a:t>
            </a:r>
            <a:r>
              <a:rPr lang="en-US" sz="1200" dirty="0"/>
              <a:t> yang</a:t>
            </a:r>
            <a:r>
              <a:rPr lang="id-ID" sz="1200" dirty="0"/>
              <a:t> timbul akibat dari</a:t>
            </a:r>
            <a:r>
              <a:rPr lang="en-US" sz="1200" dirty="0"/>
              <a:t> </a:t>
            </a:r>
            <a:r>
              <a:rPr lang="en-US" sz="1200" dirty="0" err="1"/>
              <a:t>perawatan</a:t>
            </a:r>
            <a:r>
              <a:rPr lang="en-US" sz="1200" dirty="0"/>
              <a:t> </a:t>
            </a:r>
            <a:r>
              <a:rPr lang="en-US" sz="1200" dirty="0" err="1"/>
              <a:t>pelayanan</a:t>
            </a:r>
            <a:r>
              <a:rPr lang="en-US" sz="1200" dirty="0"/>
              <a:t> PDP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pasien</a:t>
            </a:r>
            <a:r>
              <a:rPr lang="en-US" sz="1200" dirty="0"/>
              <a:t> </a:t>
            </a:r>
            <a:r>
              <a:rPr lang="en-US" sz="1200" dirty="0" err="1"/>
              <a:t>konfirmasi</a:t>
            </a:r>
            <a:r>
              <a:rPr lang="en-US" sz="1200" dirty="0"/>
              <a:t> COVID-19 </a:t>
            </a:r>
            <a:r>
              <a:rPr lang="id-ID" sz="1200" dirty="0"/>
              <a:t>yang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id-ID" sz="1200" dirty="0"/>
              <a:t>ada</a:t>
            </a:r>
            <a:r>
              <a:rPr lang="en-US" sz="1200" dirty="0"/>
              <a:t> </a:t>
            </a:r>
            <a:r>
              <a:rPr lang="en-US" sz="1200" dirty="0" err="1"/>
              <a:t>sebelumnya</a:t>
            </a:r>
            <a:r>
              <a:rPr lang="id-ID" sz="1200" dirty="0"/>
              <a:t> dan/atau merupakan perjalanan penyakitnya</a:t>
            </a:r>
            <a:r>
              <a:rPr lang="en-US" sz="1200" dirty="0"/>
              <a:t>.</a:t>
            </a:r>
            <a:endParaRPr lang="id-ID" sz="1200" dirty="0"/>
          </a:p>
          <a:p>
            <a:pPr marL="266700" lvl="0" indent="-266700">
              <a:spcBef>
                <a:spcPts val="300"/>
              </a:spcBef>
              <a:buFont typeface="+mj-lt"/>
              <a:buAutoNum type="arabicPeriod" startAt="3"/>
            </a:pPr>
            <a:r>
              <a:rPr lang="id-ID" sz="1200" b="1" i="1" dirty="0"/>
              <a:t>Co-insidens</a:t>
            </a:r>
            <a:r>
              <a:rPr lang="id-ID" sz="1200" i="1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id-ID" sz="1200" dirty="0"/>
              <a:t>suatu keadaan dimana terdapat 2 </a:t>
            </a:r>
            <a:r>
              <a:rPr lang="en-US" sz="1200" dirty="0"/>
              <a:t>(</a:t>
            </a:r>
            <a:r>
              <a:rPr lang="en-US" sz="1200" dirty="0" err="1"/>
              <a:t>dua</a:t>
            </a:r>
            <a:r>
              <a:rPr lang="en-US" sz="1200" dirty="0"/>
              <a:t>) </a:t>
            </a:r>
            <a:r>
              <a:rPr lang="id-ID" sz="1200" dirty="0"/>
              <a:t>penyakit atau lebih yang terjadi dalam satu episode perawatan </a:t>
            </a:r>
            <a:r>
              <a:rPr lang="en-US" sz="1200" dirty="0" err="1"/>
              <a:t>pelayanan</a:t>
            </a:r>
            <a:r>
              <a:rPr lang="en-US" sz="1200" dirty="0"/>
              <a:t> COVID-19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bersamaan</a:t>
            </a:r>
            <a:r>
              <a:rPr lang="id-ID" sz="1200" dirty="0"/>
              <a:t>, tidak saling berhubungan</a:t>
            </a:r>
            <a:r>
              <a:rPr lang="en-US" sz="1200" dirty="0"/>
              <a:t>,</a:t>
            </a:r>
            <a:r>
              <a:rPr lang="id-ID" sz="1200" dirty="0"/>
              <a:t> dan bukan merupakan penyakit kronis sebelumnya</a:t>
            </a:r>
            <a:r>
              <a:rPr lang="en-ID" sz="1200" dirty="0"/>
              <a:t>. </a:t>
            </a:r>
            <a:endParaRPr lang="id-ID" sz="1200" dirty="0"/>
          </a:p>
          <a:p>
            <a:pPr lvl="0"/>
            <a:endParaRPr lang="id-ID" sz="1200" dirty="0"/>
          </a:p>
        </p:txBody>
      </p:sp>
      <p:grpSp>
        <p:nvGrpSpPr>
          <p:cNvPr id="845" name="Group 844">
            <a:extLst>
              <a:ext uri="{FF2B5EF4-FFF2-40B4-BE49-F238E27FC236}">
                <a16:creationId xmlns:a16="http://schemas.microsoft.com/office/drawing/2014/main" id="{FE201556-6448-4B77-90AF-281FB291257D}"/>
              </a:ext>
            </a:extLst>
          </p:cNvPr>
          <p:cNvGrpSpPr/>
          <p:nvPr/>
        </p:nvGrpSpPr>
        <p:grpSpPr>
          <a:xfrm>
            <a:off x="-34582" y="727592"/>
            <a:ext cx="4279063" cy="3235226"/>
            <a:chOff x="384518" y="800016"/>
            <a:chExt cx="4279063" cy="3235226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B510E5A-94DA-425E-AEBA-F27375782498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F05F0D01-77C9-4B1F-9C7D-1322D259C346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504853F7-9366-42EC-B016-42CECBE20F8E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C5A0342F-EF58-46E3-9DC8-B9D99EA661DF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8F73058-AFDD-4194-BFF3-E188DC2310B3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6E64169-8C70-49F3-A8EE-F9C8E73DA1BA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B126C293-AA09-4590-97AE-D53E42376018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A7388F35-4F39-489A-9395-6CF8573CC087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F9441D84-96DD-4F46-8DB8-B0C06CB8D26B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id="{832F201B-6FF5-481E-9C9D-2478B737D945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7BDC072A-A0A0-4D4F-A70F-D6D733455785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1E22EA12-402E-48B2-A88D-B138C3B8DC4D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id="{7110310E-B169-4E2F-9810-1F14A0E42F19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88D84019-9573-4890-BEDC-378BB3B393AD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6EE053A7-438E-40DA-B5D7-D4A67D543B6E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5C36D9B3-35FE-48E1-9A39-45657784AC8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E451F1E8-220A-4821-8ED5-ABB679A054BE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E7CBC7A4-3219-46A3-8E0B-495ACF1C2163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id="{3BAC02F0-FD12-4963-83E3-149C53A7CC08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C7AA0109-47FA-44C0-B378-59F789E478C0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8280EB50-AE62-463D-A8A0-B3B619F34458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76EA4F93-1E23-4E25-9287-BA15EA2549D6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8CAC1E5E-18FB-409D-9AB2-54C8C49E18D4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id="{FE81F316-355F-4AD4-9A90-D14890F87E00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4E5D91AE-F7A1-43FC-933A-5F2A19FE249F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946F8940-33B6-4522-9EAB-ADB05DAD50C3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id="{E0B0BA87-817F-4019-9B77-E9C9AFB8C917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F3B639A5-37DE-4A58-8AF5-A8F64A4B00A8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58B77B53-DEAD-4E2A-9DBF-6052781C2625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E992C5A3-052A-4ABC-8AA5-CEE98896CA37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id="{BCDB8CB0-FA13-4E1B-88C3-60B590843D43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0C63C7DE-FF36-491C-A942-E311456B8280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id="{8AEF6B84-1296-4E81-9D59-2FC4059F5C79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FB933766-4792-469C-AB79-5DEC0F1B92A3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D30A3C0E-9979-48F2-9385-52F6B0666364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3D43DDB9-8B3D-466F-B3BB-F3C2579EFBB8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CAD19CA5-E57F-46C8-B74F-9EC294EE06C1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95153682-1461-4E09-B2B5-3B4AEB511B98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06EA25B0-20ED-4340-AD88-02B1269560D0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81ECBE08-81E1-4D11-A600-3363435F1D37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53E6DF12-B78A-4F5D-8DBA-3800B23EB456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AAC9BFF-AB82-4317-A412-EA6CB4A8CD70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102C302-DCB6-4795-BC2A-1A17AA8E43BC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14D8EA7C-56F4-4F09-9AFF-091DCAB73A61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874FC70B-2006-4E48-BBF1-BF1E2E0F94E5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3CD7AE88-9C62-4533-8BEB-07015743B6A0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49756BE5-AB6C-4A4E-B52B-2898342D321B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C95B55A-DCF6-43CB-98B2-D55F5B623C0F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6E426A8A-148F-4F5D-AF34-BECC3DF7BBBF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51A2E756-F40E-495A-A88F-FA5F9EF3A5E6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75D8F53A-0C42-4D5A-B2AF-5701291405CF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DB3D1EEE-5486-4C1B-B9CF-2BC4178CC11D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7D51A525-8573-41DC-8BE7-E24A37C9F43E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C41904D-1A0E-443C-9841-9413FDC1D09F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02BACF84-0819-471E-9934-E8DA0B9F3709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BBC6F626-6E77-4264-B29D-3EAEB4F31126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72B72FC-43A9-4DA1-A6ED-C60B78286EB8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976EA325-A82C-4A56-987A-5F75E73DA73A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114A8FD0-2726-4FEC-9B80-0CF08AA8F420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E4896BFE-69C6-431A-ACE6-AB08107645B9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6BE02274-D259-4D70-96E7-28E51EAD5438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AAC3FD98-C5E0-478E-B9AD-2E6BBB53D8D3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680955D6-738C-461D-920D-E46AEB4B828B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D3D07437-8647-445B-A5C4-755B6A3A577C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2BF1951D-36AE-4D53-8437-D5484A719DE6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1ECCCE68-72B6-4CE6-A71C-82E974196231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E8FC1BC3-706D-427F-A52F-72F9F93C4C6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75BF05A-28E5-467D-8F59-6E827E1AD9B8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F0CD6DD-4348-4E54-82F1-31148BCFCB12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9A44337C-7C38-45AF-BDBD-128A03153348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B6BD30FA-D3DD-454A-8C29-05C0D7C08F6B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605D22A5-3886-4497-B065-ED80C5DC444E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938B6B75-1978-4102-B1A4-DD62AD6E1419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CF87DE4C-8800-4E1C-BE45-D3DC83F2B6A8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728F0C62-95DE-466F-BC5E-CED7BFAAA7F6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A3E30B37-F669-43CB-90E0-42B4B7FFF0E1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2CE26A01-13D3-498C-81F0-DC556D6A86FE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74C5D1BB-626A-4F24-82CE-FB370AABDFDC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id="{0005A740-F7D6-457D-9415-93CA2D5959F7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7DC9178A-70B0-4D4A-93DA-632AB2F39EEF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DD1E1437-A8A8-4D42-8C5A-137E4E348275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63EB9403-F07A-404E-B7DF-AEB2A53D57E7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7314FA47-D53A-4AE2-A21D-6076AB00A4BB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61D858E-1F7C-413A-A707-36837114611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7D7645F-CF23-4426-9999-17F6C68F7FA3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9101FAD-B2D8-491F-8483-7C831E2324A8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A11D810-0FA2-440D-84B6-3B24A7F80654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B513434F-044F-4DAA-A55B-0A5FE064D1B0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5669F0F2-4B99-44CF-BCFE-E6266ECB9683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0FEDA098-121C-4315-9BC2-DA2172C03E2C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6A4F53FF-44CD-4A4E-8E51-F458C613D6BC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B2E9D5-A137-4DBD-B67A-AE31F5FC0DE9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51ED068-0CFD-4560-B627-C3561F2F498E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A6174D56-4CAD-4A24-84C2-52B9034E1489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02F9B4E5-EA1F-4951-93A2-0BF1D8A29BD4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23231F99-2361-4544-97EC-9909BD75FED1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8B24BAAC-DACD-4464-BB85-E219EAA412D1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257C4E8-311D-4B6A-AC94-19663EE9A31D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244BB4EE-7BAF-4DEA-89A4-79461CF0BAAB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4378146F-9B5C-40CA-BC3F-CD2CE5B1D65E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CAF059A2-FD5E-43F8-8401-6AAB9B856C17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9BC04A74-498F-43E2-817F-047E04339D97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50DC046A-8241-4F13-B32C-A436471642D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E4F8D137-C6CC-4BE9-9BB1-01718378E47D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D8487843-6CB6-4A2A-8C36-7824FC99CBA1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60C3492F-0C68-4893-9184-E349BBD6029A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AD909D06-B936-4966-845F-BAE8BF32EBCB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CF3B3069-421E-4335-B003-ADBD70EFDDC8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CB19F968-6C8C-48E5-9CC8-27077D39CCAE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7F18BA10-BD9F-420F-AF28-9F8D98EBF30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F485BD93-8AA2-487D-BD3F-E7E415D69C5D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55F741E-AEEC-4B6A-9A0A-97A11A0294AC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2A4CA725-06F7-4CFB-B6F1-80BB67F02ADA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710112E8-F716-4CC8-ADAE-8D113FBD95D6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7739E74B-25FA-4CF3-BC8A-2D5B623B2C18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279490B1-4D6C-4E4F-9455-FD66EB06B4CF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9B700434-7F05-4945-BE00-9FA62A65AA9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34C3802-DE55-40E2-A4EB-90F3BA82AFAB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02C00AEF-E4A4-4FE1-9F9F-B79807C3F53B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C1432F3E-0A6C-4DF0-826A-0E3E053AD24E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729813AC-C451-4E72-A069-006B9CEAF7AF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4E524747-1B01-45C9-9480-2AC27D562D22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0F46C912-DCBC-43CF-AEB7-7208AD0EB05D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A5964B47-BD4D-49E2-9761-99ED14E10EC3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D47FF8A-8F29-4A2D-BE2B-AFFD2E1175DB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F138822-100B-4CF4-949B-E920F1B68549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6B17C47-AE01-43AD-87D4-E07AAD1FE6ED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9BF310C0-8571-48BC-8725-E6FC46260657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48B5E690-68B4-430F-95AC-3F990ECEEFF1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234CE99-DA8B-49C6-BD34-173BCF32261B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897B8D33-58C2-4355-A13A-2AB21D52E2FF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A54CAFC6-1BD7-4CFE-8FD7-D35EAFE33149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6C4AA74E-BFAE-4A10-9222-54100202DD5C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A2CC84B0-2CFF-457D-8CD2-2191C1E310A0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0BB85C5F-D2A7-4AAC-8A2E-FDABD5317957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0D776CB5-D669-4766-A83E-9FA41F496BDF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A33DA03F-3D5A-4CD9-8A07-2169761C044E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8ACD93DC-A6BB-48A8-8B4D-9B796C14EE4E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43C07B22-BB4B-47D0-B5FA-DED6CD531A6D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CD5DBE65-FCBF-4A0F-AEF0-85A3822F8490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0F3FC2F1-AB08-4B3A-820C-ABE06204D5F7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96A7DF1-CFF4-4B34-8A28-1D02C36F15CB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9532BE8-C153-4825-810F-A80457684CFA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0B76E7A9-0BFF-4770-B990-F652B39FFCE1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959F8D33-2329-4E9D-A27B-FEFDF8E39F5D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E653578B-5B49-45B1-A2AC-953B529A385E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54F0C9B-8306-45D0-B122-82030E8CD650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626CAFF-B760-49AF-869D-E386C1CF1A73}"/>
                </a:ext>
              </a:extLst>
            </p:cNvPr>
            <p:cNvSpPr/>
            <p:nvPr/>
          </p:nvSpPr>
          <p:spPr>
            <a:xfrm rot="5400000">
              <a:off x="2541806" y="194611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A893B1D-F2A5-4B95-BCDF-D04993A39CF0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3FFF4CEB-E3FF-4755-8F31-B7B02DB511C1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92B4853B-7309-427F-AD49-93A154F63FD5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52EDEAB6-B374-4B82-B0DD-9D0E39321C16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969C83D9-E098-4C4C-9056-D8525A672B94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A596BC48-52FD-44B1-9E68-39DF3F99CAD1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7B182224-0D50-461A-84BD-EF24F13B1360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6CE00C80-D9EA-48C4-BE53-DCFF096D4824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D98BEBD2-15C2-46C3-A325-78AD880956C7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A5F9933D-8925-465A-8482-E403C1E1BF52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FEF3E5F5-95C2-4CA1-BAC7-9C6E3F1DF51C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5D3F867-F764-49CB-9736-236F5282518E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801AB91C-BBFD-48C8-8800-3B8C4111ECB3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11E326CE-87E4-4035-9AA6-EA4D149DF199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F00E69E8-CCB3-4ECD-9B2A-385AA96F0646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3D94D279-2E61-4AB7-B4A4-00147EF505D5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2C7AB699-35A7-4096-A1A6-6C838D124A69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CF98915D-9165-4E9D-A1DB-68D0AD51FED6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D01EFFF6-6D71-4AFD-AE23-65A848B6C2D7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29F17D57-F302-43E0-B041-7220F9E80C6A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726BB42-29C0-43D9-98C4-EFBBE4A7E02B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1B62244D-5A5D-4E90-8B86-20EEB9652619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E580D944-1B2E-45FC-BC59-FCD3C4A4BC96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D8A03D24-2794-4E43-8F2D-56CD07A2F5D6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D269EBC-6B9D-4602-BDF1-2295313C263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6125B69B-328A-44F0-A08B-5162C1336F56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B2049339-68A7-4251-9E4E-025D6345015A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39A80A42-1218-462D-968B-AB2745E0BF2B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24EDD504-C621-4F0F-8419-AE3734750D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79D624E6-D6E2-4AB2-9208-010959765F7B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C102B926-D8C2-43BB-AFFC-4E2AD08E4722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8404E26A-D7A6-4A10-B046-6AFB699E27DE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FD07409-4B8A-4383-BFC0-4EA12539BEEE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F95E2BEC-AE3D-4362-B1C0-1032C5942FEB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CFDB41DF-EF9E-4C05-8DD4-A87ABF3A6B71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88D882A3-DAE7-44EE-BB80-ED3996CB5274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69CA8C23-8129-451C-8D65-F3578DDE0CE7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C6CD55C5-6EDA-4766-825D-E17D52FB86DD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18F98C62-EB41-42AC-A27D-DFEECD0ABC7E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BD0402A8-886F-43AB-A4DA-74175DD9B116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7E44BAAD-ED19-48E4-980A-C59C3D038C23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1E576252-775C-4236-853C-82B1005CBDF8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38B75D12-4FEE-4628-A3C4-CAD856D8D468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386EC247-9572-4AC9-84B9-7D4B35CDE1A1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388B100-5294-46BD-9AA2-ED126F009C59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69B24E70-5274-4F67-9D47-7D08D09F42BA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8CB9C088-B219-47A6-A352-97E6020E34D9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ADFCF978-7E7A-4D82-A6BC-8932B28F4849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AC822C28-DE74-4CD4-B000-BAF2D8D95111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BA27C1F8-5AD4-4175-8A80-DB7113132D6B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64FF306C-3C31-4D15-8196-054D0DE26E9D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5A61B251-2E62-4B41-AAB5-F3A19561A8F9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4E3C6818-3E51-4B8E-9A34-2910ED737F6C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698A2C06-0C01-426F-9142-A76256FF9A88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49C1DF29-F154-4319-BE8D-7A459A88D21D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8F460B9E-C989-42E5-AD11-A1FDA9F8A20E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53B70FD2-98EF-40BC-AC04-7D5AE93C2EE9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578A62A0-B2BD-4D4F-8002-CEB269B9D529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06A73A5A-41EF-463D-92DD-FF83995390B1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1770D275-36EA-4579-8AA0-DDD8660B9E00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023EF15-F624-435D-9FDC-A3A23592A1E4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374FC308-8945-4C91-81FB-7D1C8B3F717B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100F5578-F0AA-447A-BCB4-4CA99D5F2E37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744D16DD-0D9F-4472-8E20-8B321CDFF79E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1AA04EE7-5215-4AB3-817C-CF71125E5D3D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04A23999-B61C-42DF-A648-1049059EFC7B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63357A71-F443-40FB-9DE1-5329349DD947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6CCF78C-6B72-45C2-8A99-5BC178C588C6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1A65FDC0-303F-4EB4-91E8-75AA0253D048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01AAEBA-023E-4DE9-B6C4-D59301D27F5D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AE499942-B5EC-4B2A-82C7-7EED2A10F540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F2529063-2E24-4F40-A8F5-C7224F84C51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28900518-34E7-465B-A30B-18FB56238326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B91AB333-9507-45DE-884E-9B95B9F15539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C0EB7085-5215-479D-814D-E696F9CEC2D0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F5052161-AD07-464D-9F4A-169FB57F3EC2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369995A4-C2A4-4F2C-AB19-EA6836C24BF5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38A29F36-ED27-4C55-B26B-4DE9293E8CCB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63739FC7-F71A-4A33-A095-9E3AFBC0D211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5F1C3253-86D3-4319-BC1A-BBE6440FEC9C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2915D7D1-AB27-42F5-B887-AE09571705B3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83CCE91E-36F9-4091-8D68-A495888CAE74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B4F4810D-16E4-43AA-B079-98AF0735B67F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A1F1EE7C-DE3E-4669-9413-F6B7BA097B7F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ACFEA464-0DD3-4735-A27E-601E9535A730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440A999-2F41-4EE8-BBA9-F1D75BA93ADF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D7B10D40-C11F-434E-B63E-5445F2B8A12B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AED2132A-8381-4B12-BBC0-BD5487A56C64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A4E1519-442B-4F6A-94FF-04978A3BCE8D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C31C1EDB-BD21-4262-B67C-CFE6F2B91BE3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CB5F17E-8C88-4AF7-A0D4-F9551CAB942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F54A7836-415C-4E50-9A6B-6B00A5E8CF2B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63541967-CA80-489B-AD55-11609ECF00D7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BE59DCBA-F575-48F5-852D-CF268D4A8855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D9C4D60-8545-493F-8BAB-15B598DDFCF1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E47435B7-489E-40D8-A36D-52BC70DDC7C5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CC0DCC4A-726F-4F63-B2B1-E6C6A74960DD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AAC96A2A-FDCB-4D15-BCC9-B064525E772B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0679534-3A0F-4794-BFE8-9B2DCEC1C823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E722795-774A-4BDD-8707-06EE0FD9AC80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13A69A8F-33AA-440A-824B-31E1C2FB88E0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087759B2-9600-4899-AF67-BBA65C176F33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DEA4E899-47F3-4C54-9949-6EB8AC0C0A3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F555885-2E74-48C1-8D4E-6A577B463113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67C54ECA-B7B0-462E-B52D-FD9BB02F3F49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38767628-9D55-4467-89E6-EB89A6B47BD1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B439C638-0565-44AD-9092-084DA3E98B23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3FEBFE59-43AF-4AF5-9818-BB6FC65B8A40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DA48B8F-CD1E-4300-B98F-B1F671994DA6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A39ECBC2-F1FC-4B28-B6E9-D4C7220BD4E6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5FFEE65B-9BDF-4787-B874-E5EE5C79C5A6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6F83328-0C1B-4497-A7C6-6DAC539E7814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21268EB-A762-4DF7-9D8B-4C2C873AC03A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CBBC8B8C-A1B8-46CC-8EB5-6EC8449F85B0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E96400A7-59C5-483D-91A6-0B82282BEF22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D53A8095-369A-4DFA-A46E-29E295A8D556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2B5EB40F-0214-4201-A1AA-19A7AA1A2FFD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69C7EFE4-7A5E-4D9B-9973-6C93192DC489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14B46096-5851-4417-8EA3-745E7D201EF1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64A4BD56-944A-4ED3-BF6C-8F91CFE6E9CD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F9EC40EC-9A9B-4EB2-96B4-104F3A814DB0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590B2AC8-EF1A-4E0A-9C59-E2D81A02E028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C4482B21-3D51-40FA-B6EF-CD3C62F47BC5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B6B74F8-0C0F-4C55-A029-5C5A5B159224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DEE0BB88-C96A-4CEF-A0B4-917B84A932A0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EEB7513F-4722-4FC8-979E-842700449DAD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F2141680-DA64-48A8-BD16-C417F311529C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ABAFAFD8-52DA-4592-8F07-4BC605347D2A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6687F3E9-2258-436A-A078-7F24AB6E857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ADF4491B-B36C-4273-8BE0-8EC7F6786598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10C5EC5D-294F-4B4D-A236-32C3F51B8507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C3419938-4200-42EF-9CFA-C27A805F2399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36DA1E16-ACCA-4BB5-96F6-AFA9E70B2322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900D2D97-B82E-4878-820D-FD1C222D5B00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068C0297-3115-4781-B9A9-E2BAC306F434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EA52CAE6-BB94-4F58-BFA5-2FCECE659A97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9EDA086E-D4D8-4909-A4A9-C39A99F47EB5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35E18B36-E004-43D7-A2D3-5C4938EEA6CE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5D5F7B73-43EC-4290-9279-BC0D5DA73A20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548805EA-FE49-4C56-B4DB-E04FC266D749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8A099DB-4D3D-4071-A930-4231E1A8CD54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430FE4C7-24EC-46F6-8BC7-402006E8E7D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BE2F4A73-6B32-40AA-8901-C79106000A02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2F5039-D8E8-4268-B7CA-6ECA8DC8796E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6272681-D864-4B50-9A3B-EDD40BFF517C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D8559C4-ED52-4EC8-9445-997A31C9C7F6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06D6A10-AB1C-40F2-B99E-2B6C0F85DF0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301A5FF0-9F36-4C1A-919B-59C0658F3550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F5BAF44C-FE68-42C4-9132-1FF9F8E2D93C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DD0811B0-B5E8-49C6-B07B-F755B84E3690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A09267EF-A7E2-4C16-B918-8F5A62C9DFEF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829D9B14-1564-4E24-9F26-4EED959602F3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092C726D-8F34-4F3F-8AB0-848D2A32A58D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B95828F8-BDDC-4550-9A4D-B9C6205C4409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E3E067B-4D90-4304-83E3-7573ADBC075C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49625ACA-C774-43F6-BE71-17E20A41FA59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E01C9EB-3A31-4779-8CB0-4C4C0260BA8E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21138543-EF30-4D59-9ED7-453598783F92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AD7888B6-65ED-400D-939F-F9BB250F4CD4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FC5AF39B-2842-445F-94D8-35DF5F2722D3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F69D0317-159A-44AE-B203-ADE281DB9D3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E784729F-E8D3-47CA-93D2-24F303A0AB51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6111C3A9-18F6-4099-8A6D-13F6E363E8AB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75BCACBA-EFEC-43E6-A551-CB8BA020BD1D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B83D4C64-2499-4750-A4D2-0718FFDBB335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0748B2EC-73F3-42E5-82EE-DE43ED47372B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28DEC68B-17FB-4D54-8281-257BFA51D101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877DC7BF-0B42-47FF-A113-8FFB8A4CF92F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5D26F10D-E5DF-4112-ABF2-24E68BE2F7F7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8F5573A-F599-4C93-8A77-212F1F0C7C29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DEBB051C-17DC-4DBB-8B68-FF5DF5356BE5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D42D4609-23A5-4CC5-A4B7-B5BED8C8965D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E2680047-8190-430F-883E-C7A74380FE61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A9DB4C8-FB9A-4DA5-88A0-04845AD4431D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871B53D-2EE4-41BD-958F-173CF9B8E057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9E38C685-DB8D-4063-A09B-E7F9B67663DE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E0806834-9D0A-4F77-8085-4C25A42B175D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46B9551F-C790-4F9A-9E8A-FEACF17A179C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4058EAFF-DB18-4376-A84F-420818A31134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7FD09E7F-C7B7-48CB-B9F8-1A5DA7CCA6C3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243B912E-6A0D-4ABD-9DE4-C457268ED87D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7330EDE6-2ABB-480E-B658-FDA15356BD49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F53CFD44-D0DE-4EF8-A5B6-8EB08E05F1D5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8F4FB290-DD3E-41B2-9987-94A3DF6356EA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4A7DBCFE-F07D-4996-BC00-AAAF0C1A47C0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0802DA57-AB47-4B15-BDC2-8C8A675288AB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8D39483C-83ED-411B-9498-DC0E8BAC0D36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4A284118-798C-4C9A-BAF6-0AACDBB4FAB3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A0E9E47B-A7B5-499B-95BE-AC0E61065231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CF003D74-0EBA-4636-B114-FDB918FE94B7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B8244A27-6C49-4B7B-94FA-BBEFA6C83CE0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A94821F9-FE62-42DF-B8AE-7BE69DFC7FE3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CF800C7-94C6-4788-873E-597905EEB6D4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C1C29A9B-595C-4CBA-AAD4-EB8CF830D21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F70CA38E-E86A-42FD-8064-555F8FF8FC71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8097AB8F-F6F8-4952-BB90-4BF57C268680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38E74B-9116-40C5-8E1A-835E8557C941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B56037C3-4706-4A83-A9E8-158409F3B0D5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DCE936F8-C32C-47AB-9ED8-414DD26AEC92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3D43B738-D6DF-4ED8-ACCF-9C2662BABFD1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3D1AEEC6-B97F-47FF-904E-8C8CE42A76BF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E75F450-009E-4436-B6C0-6F2CA6BAF935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AB0474AA-AC9A-4334-AAAC-5319A38C6C82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EA4D8BB4-C0F3-4E44-8CD8-1F53112DBC0B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DBCC15B-1D72-41D0-A83F-42CA85793D1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17140615-1062-46C8-8099-12DA974F07EA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7E1302A4-AB9C-4347-B1CC-EF36805286E7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662D6691-385E-445E-BC17-9B81F8FAD758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5129767F-9047-48E2-B144-7A522E34BA8A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9327E995-0DC6-418D-977F-BDD5258F8D85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1C083084-B260-4B41-82B1-7ADFD4A87AD5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07AF210D-D8DB-46F3-B2D1-D64361980762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2D75221-8B51-4FEB-8BB4-461484E770EA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B7E791D9-235A-4C0F-B533-B21D8DD5C8A6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ABAAB3A-1D13-46AF-8E91-735AE01DACE5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BC88828B-B4D3-4088-95E0-96DC0CEC9C06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A2746150-4BF1-4F75-90B8-0E70B2CF5059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9E99C5F3-0B28-4D0A-B3B2-F40A42CBF0F0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5B63D7F1-78D1-4518-8D99-BA9B6B51E974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9023DBE5-54D0-4D11-A26E-D287FD6E1AFC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00F86650-7791-4491-99A3-622ED85548EE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1BDD4BD8-0932-4ADF-ACA7-909BD1845EAA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F326573F-FEC5-4739-9429-6668BEFA4EF0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EF6A84B2-7688-45F7-A358-B3E36BCF7F9D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CFF15241-1961-484B-B7B5-2E9CB12BC94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FE647074-FC95-48ED-98C0-8D46FDE3818D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57AD3A2-8F22-4982-843D-40F9E3EF93D4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E871E7B8-1852-4D22-9EDB-5B3AEF577E15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593A7CBB-EA8E-48BD-97A4-9D34ADA5C11A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1DCCB5ED-84B2-415D-A2A2-99989A82B053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5F4AC4B8-800F-44E9-8D31-A5ECD8A211CA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08261F9F-8966-41F3-915E-A06A5B9BD08E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B41FC584-2D23-4AC2-A88A-F31F6A30EC6A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C621F00C-2F37-480E-BFB7-770AC015E7D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CD9D820C-2DE4-4B56-96A8-9876E8C864BC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DE2230F4-EEA9-405C-B3B5-63B99459E21B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53C8F71-AAF5-40A3-B2C1-2BDF4DC09294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1BA16B1C-C591-4EE1-997C-8BF6CF8792DA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6A871506-9C2E-4B34-B011-8BE14F477BBA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5339E80-2D36-49A8-8D8F-34168EA84EC0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AF7C4152-496A-48E3-BDA7-50A3E46A53CF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0" name="Oval 729">
              <a:extLst>
                <a:ext uri="{FF2B5EF4-FFF2-40B4-BE49-F238E27FC236}">
                  <a16:creationId xmlns:a16="http://schemas.microsoft.com/office/drawing/2014/main" id="{E89B9B1A-C6BF-4B1B-A0C6-4ABD37DCF929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1" name="Oval 730">
              <a:extLst>
                <a:ext uri="{FF2B5EF4-FFF2-40B4-BE49-F238E27FC236}">
                  <a16:creationId xmlns:a16="http://schemas.microsoft.com/office/drawing/2014/main" id="{31EC0D94-27EF-47FF-A6AC-76EDBBFBA012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64E5B552-0760-4D79-B9A5-4BDF78351DFA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8253CE6A-B807-4A01-862A-9449BCF1A492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69F694B7-DEC5-45DF-9685-91EA1570B884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5" name="Oval 734">
              <a:extLst>
                <a:ext uri="{FF2B5EF4-FFF2-40B4-BE49-F238E27FC236}">
                  <a16:creationId xmlns:a16="http://schemas.microsoft.com/office/drawing/2014/main" id="{76F6B2C7-4633-4E76-95F2-08EE00C59C3E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6" name="Oval 735">
              <a:extLst>
                <a:ext uri="{FF2B5EF4-FFF2-40B4-BE49-F238E27FC236}">
                  <a16:creationId xmlns:a16="http://schemas.microsoft.com/office/drawing/2014/main" id="{438081DB-87C9-46D7-A2C7-8D75B871A859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B596AB5B-06DE-4A8D-AFEE-2A2FB12CEDDA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0EAD5FE-D7FC-421F-B31F-4BA44CDC7421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1E02E2CF-040D-42D2-BC0A-69DAA15AA787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B44E2EC-A064-4C5D-A0BF-EED4897451B6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28BE5DD2-C777-4640-BD8F-B02C2171AC8F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F678C7D7-5AAE-4CBF-9498-F1482356080A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D99E52FD-5542-4A97-AA4C-53240DDAC1A7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2958086F-FA34-416F-970C-7DA926036FBA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9689E26B-5EE2-4A7B-AC1E-DE7B02497618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DC3B1B58-A8D7-4814-B89E-20B387ADEE73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A982EC2D-C473-4071-BAF0-8EC25E270FDD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7E24BE5F-A83E-4267-99F4-2AE946BF5485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AA919F0E-91EC-43AF-A275-53A6DE16C079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1837D4CC-3291-4208-A7F1-4362848A2F98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99ECA179-8F0F-449B-9DFC-45540E7D3246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6E140519-FCD2-41C6-9663-285F3C477C4F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A539DB52-228E-4622-89E0-D5038B9ECB5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94877EC2-28B0-4B17-BCBE-D641C7E0CD9D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6CFC5F19-A200-4338-B5D5-D18DE5065AE4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856E807A-18DF-4855-AAC3-A685D6F3868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7E714C93-8A1F-497A-BE4D-E16D1C841CB6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6BC9B44F-8B30-4694-88A4-5B2F81387611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629D109B-B40F-4463-85B2-9412089D46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201C2E5B-E968-47FF-9933-EB161E4973AF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0449040A-B16A-4D2A-9B20-8CAA708931F4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5285C6C3-A0F3-43E6-BE17-E1B30C8A75C3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B1174550-AB00-4A7F-A855-3371B090C148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FE94F4A-3154-4581-A8DB-2FFE56A6BF3F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27F8312B-4DC9-4527-B79E-B541AA13A233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8D6E4516-2FA3-4014-8C35-0E63C774309A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CD65E461-218E-4329-BE67-83430C1FF969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FAAEA19B-FA50-41BC-9DA5-4773BBB00964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4D984A4-9032-462A-8649-C559FDB383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07A7060B-6AF9-48BB-9D52-11F623B24EA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54667FA9-1669-4541-B5B2-F7561E1ACD14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4186434F-B0C3-4687-BA3E-7A675B617D78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25850A69-4B6A-4BFE-8581-959FAEFDE410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39A84C48-09F8-4924-B031-567498EB5D3C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33365CEF-A438-4091-8D94-C84854DED342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6" name="Oval 775">
              <a:extLst>
                <a:ext uri="{FF2B5EF4-FFF2-40B4-BE49-F238E27FC236}">
                  <a16:creationId xmlns:a16="http://schemas.microsoft.com/office/drawing/2014/main" id="{17FC71F0-DFD7-4750-9F5D-B061F0C24862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6DE2D7CC-5D6D-46D7-ADB6-CB9DAA94FBE0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8" name="Oval 777">
              <a:extLst>
                <a:ext uri="{FF2B5EF4-FFF2-40B4-BE49-F238E27FC236}">
                  <a16:creationId xmlns:a16="http://schemas.microsoft.com/office/drawing/2014/main" id="{F82637CC-05A4-4992-9AB3-CE62B3C85EEB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9" name="Oval 778">
              <a:extLst>
                <a:ext uri="{FF2B5EF4-FFF2-40B4-BE49-F238E27FC236}">
                  <a16:creationId xmlns:a16="http://schemas.microsoft.com/office/drawing/2014/main" id="{67582BDF-F7CF-43E1-9997-333DFCDF723F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24FE856A-9D8F-4504-9EAD-D950B5CA76FB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C0C962A0-58C1-4B09-84D8-107220CCB29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8302C01A-3AE7-4BD0-B813-B3EB8552E430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3" name="Oval 782">
              <a:extLst>
                <a:ext uri="{FF2B5EF4-FFF2-40B4-BE49-F238E27FC236}">
                  <a16:creationId xmlns:a16="http://schemas.microsoft.com/office/drawing/2014/main" id="{464552C9-77C4-4082-A282-067A5D4C0B04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4" name="Oval 783">
              <a:extLst>
                <a:ext uri="{FF2B5EF4-FFF2-40B4-BE49-F238E27FC236}">
                  <a16:creationId xmlns:a16="http://schemas.microsoft.com/office/drawing/2014/main" id="{B3F7184D-AD82-423A-801C-6A685D652ACB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5" name="Oval 784">
              <a:extLst>
                <a:ext uri="{FF2B5EF4-FFF2-40B4-BE49-F238E27FC236}">
                  <a16:creationId xmlns:a16="http://schemas.microsoft.com/office/drawing/2014/main" id="{71263A61-09DA-4943-A825-62726905C199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6" name="Oval 785">
              <a:extLst>
                <a:ext uri="{FF2B5EF4-FFF2-40B4-BE49-F238E27FC236}">
                  <a16:creationId xmlns:a16="http://schemas.microsoft.com/office/drawing/2014/main" id="{F064F8AA-A1D2-4D2B-9403-AA76ECF9CEC0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7" name="Oval 786">
              <a:extLst>
                <a:ext uri="{FF2B5EF4-FFF2-40B4-BE49-F238E27FC236}">
                  <a16:creationId xmlns:a16="http://schemas.microsoft.com/office/drawing/2014/main" id="{C40C91AB-0304-40A7-A238-2161012E41D0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88" name="Group 787">
            <a:extLst>
              <a:ext uri="{FF2B5EF4-FFF2-40B4-BE49-F238E27FC236}">
                <a16:creationId xmlns:a16="http://schemas.microsoft.com/office/drawing/2014/main" id="{442B5339-DDA0-4502-87C4-0E71EF76298D}"/>
              </a:ext>
            </a:extLst>
          </p:cNvPr>
          <p:cNvGrpSpPr/>
          <p:nvPr/>
        </p:nvGrpSpPr>
        <p:grpSpPr>
          <a:xfrm>
            <a:off x="1492632" y="3626020"/>
            <a:ext cx="1206402" cy="3207331"/>
            <a:chOff x="9124747" y="3738224"/>
            <a:chExt cx="1206402" cy="3207331"/>
          </a:xfrm>
        </p:grpSpPr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4ED2EAD0-F76E-41F2-B9EF-C72D80CA178F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90" name="그룹 247">
              <a:extLst>
                <a:ext uri="{FF2B5EF4-FFF2-40B4-BE49-F238E27FC236}">
                  <a16:creationId xmlns:a16="http://schemas.microsoft.com/office/drawing/2014/main" id="{224D4F53-4A98-48C0-A32F-CD9FD04D51A5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E8F65CD6-6076-48D1-B8C7-2A4FAD09AC11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8" name="Rectangle 837">
                <a:extLst>
                  <a:ext uri="{FF2B5EF4-FFF2-40B4-BE49-F238E27FC236}">
                    <a16:creationId xmlns:a16="http://schemas.microsoft.com/office/drawing/2014/main" id="{B31C1CAE-FCF8-4CC6-AE43-7C1F6765CC2C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19FF6E8E-7692-4D3D-89DC-0F4FAD344AB6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918B8829-A9AE-4E9D-A54D-C8B23C049BD0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C5E41B70-114B-4167-ADF1-6AC2673FF399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8C3E143B-E87C-4336-925F-CD2777561095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1" name="그룹 246">
              <a:extLst>
                <a:ext uri="{FF2B5EF4-FFF2-40B4-BE49-F238E27FC236}">
                  <a16:creationId xmlns:a16="http://schemas.microsoft.com/office/drawing/2014/main" id="{80322B37-FA56-4A8C-8358-10934561A6FD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2950395D-8239-4BE3-8FA6-D3AA3F7070CE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183F39AE-229C-434F-8077-2684198BEC20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B4BC5BFC-A7F3-4117-AD6A-A97B4DFBAE00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1" name="Oval 830">
                <a:extLst>
                  <a:ext uri="{FF2B5EF4-FFF2-40B4-BE49-F238E27FC236}">
                    <a16:creationId xmlns:a16="http://schemas.microsoft.com/office/drawing/2014/main" id="{A3D77060-E860-4337-B92D-B32D3011DB2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59C69B59-057A-476C-896B-E6688B1C32B6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3" name="Oval 832">
                <a:extLst>
                  <a:ext uri="{FF2B5EF4-FFF2-40B4-BE49-F238E27FC236}">
                    <a16:creationId xmlns:a16="http://schemas.microsoft.com/office/drawing/2014/main" id="{3564521B-F88E-4BBB-8311-5A1E0DBE201F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46E53437-084A-4702-A9B0-E191A716C32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D85D2E49-DB6D-4919-8A8F-A34D2B1ED3FB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6" name="Rectangle 835">
                <a:extLst>
                  <a:ext uri="{FF2B5EF4-FFF2-40B4-BE49-F238E27FC236}">
                    <a16:creationId xmlns:a16="http://schemas.microsoft.com/office/drawing/2014/main" id="{F448828E-5A10-4908-B045-0C7BBCC1490D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2" name="그룹 243">
              <a:extLst>
                <a:ext uri="{FF2B5EF4-FFF2-40B4-BE49-F238E27FC236}">
                  <a16:creationId xmlns:a16="http://schemas.microsoft.com/office/drawing/2014/main" id="{5A787A5C-D2BC-4446-B550-733703EF9C90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381A1293-C694-441E-B8EB-0A89911C104E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3" name="Rectangle 822">
                <a:extLst>
                  <a:ext uri="{FF2B5EF4-FFF2-40B4-BE49-F238E27FC236}">
                    <a16:creationId xmlns:a16="http://schemas.microsoft.com/office/drawing/2014/main" id="{3FB94838-14E3-4B51-A4AF-3E055D5B50EF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46992CA4-5931-496E-A41F-DAFFCC933C6D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5" name="Rectangle 824">
                <a:extLst>
                  <a:ext uri="{FF2B5EF4-FFF2-40B4-BE49-F238E27FC236}">
                    <a16:creationId xmlns:a16="http://schemas.microsoft.com/office/drawing/2014/main" id="{B85BDB35-923B-439A-90C1-EE1F1BFF4A56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ADC004F8-30E0-4737-9473-E8ABD35BFA1F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FFDE091E-E856-47AC-AFCC-19A1C3136AE6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3" name="그룹 259">
              <a:extLst>
                <a:ext uri="{FF2B5EF4-FFF2-40B4-BE49-F238E27FC236}">
                  <a16:creationId xmlns:a16="http://schemas.microsoft.com/office/drawing/2014/main" id="{B20778D7-B9F5-4E56-BF63-6E4D8ED26A0B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814" name="Rectangle 813">
                <a:extLst>
                  <a:ext uri="{FF2B5EF4-FFF2-40B4-BE49-F238E27FC236}">
                    <a16:creationId xmlns:a16="http://schemas.microsoft.com/office/drawing/2014/main" id="{B7C09506-8B07-485D-9762-20A719BD7ED2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E281E546-425B-494E-8D55-6136E5E2BE81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BDBED28F-3654-498B-9CEC-B03C0A3C7771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7" name="Rectangle 816">
                <a:extLst>
                  <a:ext uri="{FF2B5EF4-FFF2-40B4-BE49-F238E27FC236}">
                    <a16:creationId xmlns:a16="http://schemas.microsoft.com/office/drawing/2014/main" id="{291F7F1A-3DE1-4092-BD9E-DDB6438DB708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9B42C29A-235F-4A27-BF3F-58B63C135938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9" name="Rectangle 818">
                <a:extLst>
                  <a:ext uri="{FF2B5EF4-FFF2-40B4-BE49-F238E27FC236}">
                    <a16:creationId xmlns:a16="http://schemas.microsoft.com/office/drawing/2014/main" id="{A969F082-CBDC-4071-B5C4-B36B4278C77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4" name="그룹 245">
              <a:extLst>
                <a:ext uri="{FF2B5EF4-FFF2-40B4-BE49-F238E27FC236}">
                  <a16:creationId xmlns:a16="http://schemas.microsoft.com/office/drawing/2014/main" id="{20BB5E2E-9E0A-40AD-9527-09A9C2D5EB85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717D4DB7-7FA3-4C94-A218-EF55C6B2D6D9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7A139CE8-E414-44ED-8525-D9EA9F1D5EA8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8BB4C5CA-827F-414C-865E-FB9282ACD9B7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9" name="Rectangle 808">
                <a:extLst>
                  <a:ext uri="{FF2B5EF4-FFF2-40B4-BE49-F238E27FC236}">
                    <a16:creationId xmlns:a16="http://schemas.microsoft.com/office/drawing/2014/main" id="{269509C1-3838-47CB-9FE2-C102AC21E2D6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F9AA408E-7BA2-4F04-BC7C-E95BC02A5FCF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1" name="Rectangle 810">
                <a:extLst>
                  <a:ext uri="{FF2B5EF4-FFF2-40B4-BE49-F238E27FC236}">
                    <a16:creationId xmlns:a16="http://schemas.microsoft.com/office/drawing/2014/main" id="{B6CFB2C2-CC49-4C06-ADF0-B724E58D8C8B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AA5422F4-EE64-4EB2-A408-5914DD7316FC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3" name="Rectangle 812">
                <a:extLst>
                  <a:ext uri="{FF2B5EF4-FFF2-40B4-BE49-F238E27FC236}">
                    <a16:creationId xmlns:a16="http://schemas.microsoft.com/office/drawing/2014/main" id="{741191D0-0D56-4190-87E3-0D1435E099BC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5" name="그룹 244">
              <a:extLst>
                <a:ext uri="{FF2B5EF4-FFF2-40B4-BE49-F238E27FC236}">
                  <a16:creationId xmlns:a16="http://schemas.microsoft.com/office/drawing/2014/main" id="{AB8BBBD2-A95E-4382-A451-8DBD363AF68B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9B34CF3C-BDFF-4FA8-9605-808415B17B3F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E6F3F2DF-5CB3-4507-8E8D-42A7A20D0072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A8228CE1-C769-4418-B40A-1A26E05A428C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174E4B2F-BCD6-4F08-80D7-BCFF600AC249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3A39D288-B900-49F9-9C1A-6EA51BFC461C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B9F8263C-91DB-4494-86D0-D8B598E4E08D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A8521AF9-96ED-4A5D-8671-2F6B2CE78F9F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5" name="Rectangle 804">
                <a:extLst>
                  <a:ext uri="{FF2B5EF4-FFF2-40B4-BE49-F238E27FC236}">
                    <a16:creationId xmlns:a16="http://schemas.microsoft.com/office/drawing/2014/main" id="{20BC6130-BE45-4094-A523-D7B1318742CA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88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0BC9D-5929-4531-AFE1-E1A9E15A6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72" y="527894"/>
            <a:ext cx="11233247" cy="324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65AD6A-F229-471D-85B8-CC3226A9694E}"/>
              </a:ext>
            </a:extLst>
          </p:cNvPr>
          <p:cNvSpPr txBox="1"/>
          <p:nvPr/>
        </p:nvSpPr>
        <p:spPr>
          <a:xfrm>
            <a:off x="333072" y="3987710"/>
            <a:ext cx="28614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/>
              <a:t>KRITERIA PASIEN</a:t>
            </a:r>
            <a:endParaRPr lang="en-ID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D4165-0DC8-4C0B-958E-CF4CA9885EEF}"/>
              </a:ext>
            </a:extLst>
          </p:cNvPr>
          <p:cNvSpPr txBox="1"/>
          <p:nvPr/>
        </p:nvSpPr>
        <p:spPr>
          <a:xfrm>
            <a:off x="6656869" y="3987710"/>
            <a:ext cx="5331318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Untuk</a:t>
            </a:r>
            <a:r>
              <a:rPr lang="en-ID" sz="1200" dirty="0">
                <a:latin typeface="+mj-lt"/>
              </a:rPr>
              <a:t> WNI: </a:t>
            </a:r>
            <a:r>
              <a:rPr lang="en-ID" sz="1200" dirty="0" err="1">
                <a:latin typeface="+mj-lt"/>
              </a:rPr>
              <a:t>Nomor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Induk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Kependudukan</a:t>
            </a:r>
            <a:r>
              <a:rPr lang="en-ID" sz="1200" dirty="0">
                <a:latin typeface="+mj-lt"/>
              </a:rPr>
              <a:t> (NIK), </a:t>
            </a:r>
            <a:r>
              <a:rPr lang="en-ID" sz="1200" dirty="0" err="1">
                <a:latin typeface="+mj-lt"/>
              </a:rPr>
              <a:t>Kartu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Keluarga</a:t>
            </a:r>
            <a:r>
              <a:rPr lang="en-ID" sz="1200" dirty="0">
                <a:latin typeface="+mj-lt"/>
              </a:rPr>
              <a:t>, </a:t>
            </a:r>
            <a:r>
              <a:rPr lang="en-ID" sz="1200" dirty="0" err="1">
                <a:latin typeface="+mj-lt"/>
              </a:rPr>
              <a:t>atau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kelurahan</a:t>
            </a:r>
            <a:endParaRPr lang="en-ID" sz="1200" dirty="0">
              <a:latin typeface="+mj-lt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Untuk</a:t>
            </a:r>
            <a:r>
              <a:rPr lang="en-ID" sz="1200" dirty="0">
                <a:latin typeface="+mj-lt"/>
              </a:rPr>
              <a:t> WNA: passport, KITAS </a:t>
            </a:r>
            <a:r>
              <a:rPr lang="en-ID" sz="1200" dirty="0" err="1">
                <a:latin typeface="+mj-lt"/>
              </a:rPr>
              <a:t>atau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nomor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UNHCR.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>
                <a:latin typeface="+mj-lt"/>
              </a:rPr>
              <a:t>Orang </a:t>
            </a:r>
            <a:r>
              <a:rPr lang="en-ID" sz="1200" dirty="0" err="1">
                <a:latin typeface="+mj-lt"/>
              </a:rPr>
              <a:t>terlantar</a:t>
            </a:r>
            <a:r>
              <a:rPr lang="en-ID" sz="1200" dirty="0">
                <a:latin typeface="+mj-lt"/>
              </a:rPr>
              <a:t>: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sosial</a:t>
            </a:r>
            <a:r>
              <a:rPr lang="en-ID" sz="1200" dirty="0">
                <a:latin typeface="+mj-lt"/>
              </a:rPr>
              <a:t>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>
                <a:latin typeface="+mj-lt"/>
              </a:rPr>
              <a:t>Apabila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semua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sebagaimana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dimaksud</a:t>
            </a:r>
            <a:r>
              <a:rPr lang="en-ID" sz="1200" dirty="0">
                <a:latin typeface="+mj-lt"/>
              </a:rPr>
              <a:t> pada </a:t>
            </a:r>
            <a:r>
              <a:rPr lang="en-ID" sz="1200" dirty="0" err="1">
                <a:latin typeface="+mj-lt"/>
              </a:rPr>
              <a:t>angka</a:t>
            </a:r>
            <a:r>
              <a:rPr lang="en-ID" sz="1200" dirty="0">
                <a:latin typeface="+mj-lt"/>
              </a:rPr>
              <a:t> 1 </a:t>
            </a:r>
            <a:r>
              <a:rPr lang="en-ID" sz="1200" dirty="0" err="1">
                <a:latin typeface="+mj-lt"/>
              </a:rPr>
              <a:t>sampai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dengan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angka</a:t>
            </a:r>
            <a:r>
              <a:rPr lang="en-ID" sz="1200" dirty="0">
                <a:latin typeface="+mj-lt"/>
              </a:rPr>
              <a:t> 3 </a:t>
            </a:r>
            <a:r>
              <a:rPr lang="en-ID" sz="1200" dirty="0" err="1">
                <a:latin typeface="+mj-lt"/>
              </a:rPr>
              <a:t>tidak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dapat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ditunjukan</a:t>
            </a:r>
            <a:r>
              <a:rPr lang="en-ID" sz="1200" dirty="0">
                <a:latin typeface="+mj-lt"/>
              </a:rPr>
              <a:t>, </a:t>
            </a:r>
            <a:r>
              <a:rPr lang="en-ID" sz="1200" dirty="0" err="1">
                <a:latin typeface="+mj-lt"/>
              </a:rPr>
              <a:t>maka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bukti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identitas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dapat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menggunakan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surat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keterangan</a:t>
            </a:r>
            <a:r>
              <a:rPr lang="en-ID" sz="1200" dirty="0">
                <a:latin typeface="+mj-lt"/>
              </a:rPr>
              <a:t> data </a:t>
            </a:r>
            <a:r>
              <a:rPr lang="en-ID" sz="1200" dirty="0" err="1">
                <a:latin typeface="+mj-lt"/>
              </a:rPr>
              <a:t>pasien</a:t>
            </a:r>
            <a:r>
              <a:rPr lang="en-ID" sz="1200" dirty="0">
                <a:latin typeface="+mj-lt"/>
              </a:rPr>
              <a:t> yang </a:t>
            </a:r>
            <a:r>
              <a:rPr lang="en-ID" sz="1200" dirty="0" err="1">
                <a:latin typeface="+mj-lt"/>
              </a:rPr>
              <a:t>ditandatangani</a:t>
            </a:r>
            <a:r>
              <a:rPr lang="en-ID" sz="1200" dirty="0">
                <a:latin typeface="+mj-lt"/>
              </a:rPr>
              <a:t> oleh </a:t>
            </a:r>
            <a:r>
              <a:rPr lang="en-ID" sz="1200" dirty="0" err="1">
                <a:latin typeface="+mj-lt"/>
              </a:rPr>
              <a:t>kepala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kesehatan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kabupaten</a:t>
            </a:r>
            <a:r>
              <a:rPr lang="en-ID" sz="1200" dirty="0">
                <a:latin typeface="+mj-lt"/>
              </a:rPr>
              <a:t>/</a:t>
            </a:r>
            <a:r>
              <a:rPr lang="en-ID" sz="1200" dirty="0" err="1">
                <a:latin typeface="+mj-lt"/>
              </a:rPr>
              <a:t>kota</a:t>
            </a:r>
            <a:r>
              <a:rPr lang="en-ID" sz="1200" dirty="0">
                <a:latin typeface="+mj-lt"/>
              </a:rPr>
              <a:t> dan </a:t>
            </a:r>
            <a:r>
              <a:rPr lang="en-ID" sz="1200" dirty="0" err="1">
                <a:latin typeface="+mj-lt"/>
              </a:rPr>
              <a:t>diberi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stempel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dinas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kesehatan</a:t>
            </a:r>
            <a:r>
              <a:rPr lang="en-ID" sz="1200" dirty="0">
                <a:latin typeface="+mj-lt"/>
              </a:rPr>
              <a:t> </a:t>
            </a:r>
            <a:r>
              <a:rPr lang="en-ID" sz="1200" dirty="0" err="1">
                <a:latin typeface="+mj-lt"/>
              </a:rPr>
              <a:t>kabupaten</a:t>
            </a:r>
            <a:r>
              <a:rPr lang="en-ID" sz="1200" dirty="0">
                <a:latin typeface="+mj-lt"/>
              </a:rPr>
              <a:t>/</a:t>
            </a:r>
            <a:r>
              <a:rPr lang="en-ID" sz="1200" dirty="0" err="1">
                <a:latin typeface="+mj-lt"/>
              </a:rPr>
              <a:t>kota</a:t>
            </a:r>
            <a:endParaRPr lang="en-ID" sz="1200" dirty="0">
              <a:latin typeface="+mj-lt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ID" sz="1200" dirty="0" err="1"/>
              <a:t>Apabila</a:t>
            </a:r>
            <a:r>
              <a:rPr lang="en-ID" sz="1200" dirty="0"/>
              <a:t> </a:t>
            </a:r>
            <a:r>
              <a:rPr lang="en-ID" sz="1200" dirty="0" err="1"/>
              <a:t>semua</a:t>
            </a:r>
            <a:r>
              <a:rPr lang="en-ID" sz="1200" dirty="0"/>
              <a:t> </a:t>
            </a:r>
            <a:r>
              <a:rPr lang="en-ID" sz="1200" dirty="0" err="1"/>
              <a:t>identitas</a:t>
            </a:r>
            <a:r>
              <a:rPr lang="en-ID" sz="1200" dirty="0"/>
              <a:t> </a:t>
            </a:r>
            <a:r>
              <a:rPr lang="en-ID" sz="1200" dirty="0" err="1"/>
              <a:t>sebagaimana</a:t>
            </a:r>
            <a:r>
              <a:rPr lang="en-ID" sz="1200" dirty="0"/>
              <a:t> </a:t>
            </a:r>
            <a:r>
              <a:rPr lang="en-ID" sz="1200" dirty="0" err="1"/>
              <a:t>dimaksud</a:t>
            </a:r>
            <a:r>
              <a:rPr lang="en-ID" sz="1200" dirty="0"/>
              <a:t> pada </a:t>
            </a:r>
            <a:r>
              <a:rPr lang="en-ID" sz="1200" dirty="0" err="1"/>
              <a:t>angka</a:t>
            </a:r>
            <a:r>
              <a:rPr lang="en-ID" sz="1200" dirty="0"/>
              <a:t> 1 </a:t>
            </a:r>
            <a:r>
              <a:rPr lang="en-ID" sz="1200" dirty="0" err="1"/>
              <a:t>sampai</a:t>
            </a:r>
            <a:r>
              <a:rPr lang="en-ID" sz="1200" dirty="0"/>
              <a:t> </a:t>
            </a:r>
            <a:r>
              <a:rPr lang="en-ID" sz="1200" dirty="0" err="1"/>
              <a:t>dengan</a:t>
            </a:r>
            <a:r>
              <a:rPr lang="en-ID" sz="1200" dirty="0"/>
              <a:t> </a:t>
            </a:r>
            <a:r>
              <a:rPr lang="en-ID" sz="1200" dirty="0" err="1"/>
              <a:t>angka</a:t>
            </a:r>
            <a:r>
              <a:rPr lang="en-ID" sz="1200" dirty="0"/>
              <a:t> 4 juga </a:t>
            </a:r>
            <a:r>
              <a:rPr lang="en-ID" sz="1200" dirty="0" err="1"/>
              <a:t>tidak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ditunjukan</a:t>
            </a:r>
            <a:r>
              <a:rPr lang="en-ID" sz="1200" dirty="0"/>
              <a:t>, </a:t>
            </a:r>
            <a:r>
              <a:rPr lang="en-ID" sz="1200" dirty="0" err="1"/>
              <a:t>maka</a:t>
            </a:r>
            <a:r>
              <a:rPr lang="en-ID" sz="1200" dirty="0"/>
              <a:t> </a:t>
            </a:r>
            <a:r>
              <a:rPr lang="en-ID" sz="1200" dirty="0" err="1"/>
              <a:t>bukti</a:t>
            </a:r>
            <a:r>
              <a:rPr lang="en-ID" sz="1200" dirty="0"/>
              <a:t> </a:t>
            </a:r>
            <a:r>
              <a:rPr lang="en-ID" sz="1200" dirty="0" err="1"/>
              <a:t>identitas</a:t>
            </a:r>
            <a:r>
              <a:rPr lang="en-ID" sz="1200" dirty="0"/>
              <a:t> </a:t>
            </a: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menggunakan</a:t>
            </a:r>
            <a:r>
              <a:rPr lang="en-ID" sz="1200" dirty="0"/>
              <a:t> Surat </a:t>
            </a:r>
            <a:r>
              <a:rPr lang="en-ID" sz="1200" dirty="0" err="1"/>
              <a:t>Keterangan</a:t>
            </a:r>
            <a:r>
              <a:rPr lang="en-ID" sz="1200" dirty="0"/>
              <a:t>/Surat </a:t>
            </a:r>
            <a:r>
              <a:rPr lang="en-ID" sz="1200" dirty="0" err="1"/>
              <a:t>Jaminan</a:t>
            </a:r>
            <a:r>
              <a:rPr lang="en-ID" sz="1200" dirty="0"/>
              <a:t> </a:t>
            </a:r>
            <a:r>
              <a:rPr lang="en-ID" sz="1200" dirty="0" err="1"/>
              <a:t>Pelayanan</a:t>
            </a:r>
            <a:r>
              <a:rPr lang="en-ID" sz="1200" dirty="0"/>
              <a:t> (SJP)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pimpinan</a:t>
            </a:r>
            <a:r>
              <a:rPr lang="en-ID" sz="1200" dirty="0"/>
              <a:t> </a:t>
            </a:r>
            <a:r>
              <a:rPr lang="en-ID" sz="1200" dirty="0" err="1"/>
              <a:t>rumah</a:t>
            </a:r>
            <a:r>
              <a:rPr lang="en-ID" sz="1200" dirty="0"/>
              <a:t> </a:t>
            </a:r>
            <a:r>
              <a:rPr lang="en-ID" sz="1200" dirty="0" err="1"/>
              <a:t>sakit</a:t>
            </a:r>
            <a:endParaRPr lang="en-ID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317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KRITERIA PASIEN</a:t>
            </a:r>
            <a:endParaRPr lang="en-US" sz="36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826846" y="266217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02</a:t>
            </a:r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B9319B-9F16-4D41-90A9-26875C7F5F96}"/>
              </a:ext>
            </a:extLst>
          </p:cNvPr>
          <p:cNvSpPr/>
          <p:nvPr/>
        </p:nvSpPr>
        <p:spPr>
          <a:xfrm>
            <a:off x="7026797" y="163568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01</a:t>
            </a:r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5BEE5-0872-422F-8563-18D6F72CD2A3}"/>
              </a:ext>
            </a:extLst>
          </p:cNvPr>
          <p:cNvSpPr txBox="1"/>
          <p:nvPr/>
        </p:nvSpPr>
        <p:spPr>
          <a:xfrm>
            <a:off x="7909437" y="364720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7E5B0-2474-4A88-9D20-DC884EB355CA}"/>
              </a:ext>
            </a:extLst>
          </p:cNvPr>
          <p:cNvSpPr/>
          <p:nvPr/>
        </p:nvSpPr>
        <p:spPr>
          <a:xfrm>
            <a:off x="3747952" y="195982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01</a:t>
            </a:r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72282F-0328-484E-8A7B-866B9E52B020}"/>
              </a:ext>
            </a:extLst>
          </p:cNvPr>
          <p:cNvSpPr/>
          <p:nvPr/>
        </p:nvSpPr>
        <p:spPr>
          <a:xfrm>
            <a:off x="4011732" y="473670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02</a:t>
            </a:r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9F0079-35A9-4993-A3B4-DF15635682A4}"/>
              </a:ext>
            </a:extLst>
          </p:cNvPr>
          <p:cNvSpPr/>
          <p:nvPr/>
        </p:nvSpPr>
        <p:spPr>
          <a:xfrm>
            <a:off x="7100993" y="4816971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04</a:t>
            </a:r>
            <a:endParaRPr lang="ko-KR" altLang="en-US" sz="2700" dirty="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2B8E4C53-C29F-4FCF-B1B0-51CE6BD28381}"/>
              </a:ext>
            </a:extLst>
          </p:cNvPr>
          <p:cNvSpPr/>
          <p:nvPr/>
        </p:nvSpPr>
        <p:spPr>
          <a:xfrm rot="10800000">
            <a:off x="5774255" y="307045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FBA71B46-9CA3-47AC-B964-B6F945DB1600}"/>
              </a:ext>
            </a:extLst>
          </p:cNvPr>
          <p:cNvSpPr/>
          <p:nvPr/>
        </p:nvSpPr>
        <p:spPr>
          <a:xfrm>
            <a:off x="5059017" y="307044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4766"/>
            <a:ext cx="351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u="sng" dirty="0" smtClean="0">
                <a:solidFill>
                  <a:schemeClr val="accent2"/>
                </a:solidFill>
                <a:cs typeface="Arial" charset="0"/>
              </a:rPr>
              <a:t>PASIEN RAWAT JALAN</a:t>
            </a:r>
            <a:endParaRPr lang="ko-KR" altLang="en-US" sz="2000" u="sng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321FA2-1A2C-430F-AA66-2A615E8D78CA}"/>
              </a:ext>
            </a:extLst>
          </p:cNvPr>
          <p:cNvCxnSpPr>
            <a:cxnSpLocks/>
          </p:cNvCxnSpPr>
          <p:nvPr/>
        </p:nvCxnSpPr>
        <p:spPr>
          <a:xfrm flipH="1" flipV="1">
            <a:off x="4569974" y="2810270"/>
            <a:ext cx="712643" cy="401615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59548C-2249-4FE0-BF49-D9D81D6D6260}"/>
              </a:ext>
            </a:extLst>
          </p:cNvPr>
          <p:cNvCxnSpPr/>
          <p:nvPr/>
        </p:nvCxnSpPr>
        <p:spPr>
          <a:xfrm flipH="1">
            <a:off x="4903594" y="4428553"/>
            <a:ext cx="555955" cy="504021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84F97-EAC6-42D4-AAB5-A14C79E309B8}"/>
              </a:ext>
            </a:extLst>
          </p:cNvPr>
          <p:cNvCxnSpPr>
            <a:cxnSpLocks/>
          </p:cNvCxnSpPr>
          <p:nvPr/>
        </p:nvCxnSpPr>
        <p:spPr>
          <a:xfrm flipV="1">
            <a:off x="6819168" y="248627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FD9730-D77D-43DA-8D75-2A646E17E0DC}"/>
              </a:ext>
            </a:extLst>
          </p:cNvPr>
          <p:cNvCxnSpPr/>
          <p:nvPr/>
        </p:nvCxnSpPr>
        <p:spPr>
          <a:xfrm flipV="1">
            <a:off x="7192187" y="3253909"/>
            <a:ext cx="583619" cy="44824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6709950" y="4412703"/>
            <a:ext cx="532082" cy="44315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FE467-C3A6-4131-BFA0-5243CFD4333B}"/>
              </a:ext>
            </a:extLst>
          </p:cNvPr>
          <p:cNvGrpSpPr/>
          <p:nvPr/>
        </p:nvGrpSpPr>
        <p:grpSpPr>
          <a:xfrm>
            <a:off x="7966352" y="1326946"/>
            <a:ext cx="3578382" cy="1184940"/>
            <a:chOff x="2551705" y="4283314"/>
            <a:chExt cx="2357003" cy="11849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E69C3A-18C9-444D-AB90-BC1B47D42C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lvl="1" indent="-266700">
                <a:buFont typeface="+mj-lt"/>
                <a:buAutoNum type="alphaLcPeriod"/>
              </a:pPr>
              <a:r>
                <a:rPr lang="en-US" sz="1100" dirty="0" smtClean="0"/>
                <a:t>ODP </a:t>
              </a:r>
              <a:r>
                <a:rPr lang="en-US" sz="1100" dirty="0" err="1"/>
                <a:t>usia</a:t>
              </a:r>
              <a:r>
                <a:rPr lang="en-US" sz="1100" dirty="0"/>
                <a:t> </a:t>
              </a:r>
              <a:r>
                <a:rPr lang="en-ID" sz="1100" dirty="0"/>
                <a:t>≥</a:t>
              </a:r>
              <a:r>
                <a:rPr lang="en-US" sz="1100" dirty="0"/>
                <a:t>60 </a:t>
              </a:r>
              <a:r>
                <a:rPr lang="id-ID" sz="1100" dirty="0"/>
                <a:t>(enam puluh) </a:t>
              </a:r>
              <a:r>
                <a:rPr lang="en-US" sz="1100" dirty="0" err="1"/>
                <a:t>tahun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atau</a:t>
              </a:r>
              <a:r>
                <a:rPr lang="en-US" sz="1100" dirty="0"/>
                <a:t> </a:t>
              </a:r>
              <a:r>
                <a:rPr lang="en-US" sz="1100" dirty="0" err="1"/>
                <a:t>tanpa</a:t>
              </a:r>
              <a:r>
                <a:rPr lang="en-US" sz="1100" dirty="0"/>
                <a:t> </a:t>
              </a:r>
              <a:r>
                <a:rPr lang="en-US" sz="1100" dirty="0" err="1"/>
                <a:t>komorbid</a:t>
              </a:r>
              <a:r>
                <a:rPr lang="en-US" sz="1100" dirty="0"/>
                <a:t>/</a:t>
              </a:r>
              <a:r>
                <a:rPr lang="en-US" sz="1100" dirty="0" err="1"/>
                <a:t>penyakit</a:t>
              </a:r>
              <a:r>
                <a:rPr lang="en-US" sz="1100" dirty="0"/>
                <a:t> </a:t>
              </a:r>
              <a:r>
                <a:rPr lang="en-US" sz="1100" dirty="0" err="1"/>
                <a:t>penyerta</a:t>
              </a:r>
              <a:r>
                <a:rPr lang="en-US" sz="1100" dirty="0"/>
                <a:t>.</a:t>
              </a:r>
              <a:endParaRPr lang="id-ID" sz="1100" dirty="0"/>
            </a:p>
            <a:p>
              <a:pPr marL="266700" lvl="1" indent="-266700">
                <a:buFont typeface="+mj-lt"/>
                <a:buAutoNum type="alphaLcPeriod"/>
              </a:pPr>
              <a:r>
                <a:rPr lang="en-US" sz="1100" dirty="0"/>
                <a:t>ODP </a:t>
              </a:r>
              <a:r>
                <a:rPr lang="en-US" sz="1100" dirty="0" err="1"/>
                <a:t>usia</a:t>
              </a:r>
              <a:r>
                <a:rPr lang="en-US" sz="1100" dirty="0"/>
                <a:t> </a:t>
              </a:r>
              <a:r>
                <a:rPr lang="en-US" sz="1100" dirty="0" err="1"/>
                <a:t>kurang</a:t>
              </a:r>
              <a:r>
                <a:rPr lang="en-US" sz="1100" dirty="0"/>
                <a:t> </a:t>
              </a:r>
              <a:r>
                <a:rPr lang="en-US" sz="1100" dirty="0" err="1"/>
                <a:t>dari</a:t>
              </a:r>
              <a:r>
                <a:rPr lang="en-US" sz="1100" dirty="0"/>
                <a:t> 60</a:t>
              </a:r>
              <a:r>
                <a:rPr lang="id-ID" sz="1100" dirty="0"/>
                <a:t> (enam</a:t>
              </a:r>
              <a:r>
                <a:rPr lang="en-US" sz="1100" dirty="0"/>
                <a:t> </a:t>
              </a:r>
              <a:r>
                <a:rPr lang="en-US" sz="1100" dirty="0" err="1"/>
                <a:t>puluh</a:t>
              </a:r>
              <a:r>
                <a:rPr lang="id-ID" sz="1100" dirty="0"/>
                <a:t>)</a:t>
              </a:r>
              <a:r>
                <a:rPr lang="en-US" sz="1100" dirty="0"/>
                <a:t> </a:t>
              </a:r>
              <a:r>
                <a:rPr lang="en-US" sz="1100" dirty="0" err="1"/>
                <a:t>tahun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komorbid</a:t>
              </a:r>
              <a:r>
                <a:rPr lang="en-US" sz="1100" dirty="0"/>
                <a:t>/</a:t>
              </a:r>
              <a:r>
                <a:rPr lang="en-US" sz="1100" dirty="0" err="1"/>
                <a:t>penyakit</a:t>
              </a:r>
              <a:r>
                <a:rPr lang="en-US" sz="1100" dirty="0"/>
                <a:t> </a:t>
              </a:r>
              <a:r>
                <a:rPr lang="en-US" sz="1100" dirty="0" err="1"/>
                <a:t>penyerta</a:t>
              </a:r>
              <a:r>
                <a:rPr lang="en-US" sz="1100" dirty="0"/>
                <a:t>.</a:t>
              </a:r>
              <a:endParaRPr lang="id-ID" sz="1100" dirty="0"/>
            </a:p>
            <a:p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F8B114-0422-4419-8306-858DA545AF8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ODP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9C6CFF9-9177-4F09-ADCE-FB8E1D120B93}"/>
              </a:ext>
            </a:extLst>
          </p:cNvPr>
          <p:cNvSpPr txBox="1"/>
          <p:nvPr/>
        </p:nvSpPr>
        <p:spPr>
          <a:xfrm>
            <a:off x="8792285" y="2837776"/>
            <a:ext cx="3202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1100" b="1" dirty="0"/>
              <a:t>PDP </a:t>
            </a:r>
            <a:r>
              <a:rPr lang="id-ID" sz="1100" b="1" dirty="0"/>
              <a:t>dengan atau </a:t>
            </a:r>
            <a:r>
              <a:rPr lang="id-ID" sz="1100" b="1" dirty="0" smtClean="0"/>
              <a:t>tanpa komorbid/penyakit penyerta</a:t>
            </a:r>
            <a:endParaRPr lang="id-ID" sz="11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B181BD-8E6D-4AE1-80B3-44324CEB2DA6}"/>
              </a:ext>
            </a:extLst>
          </p:cNvPr>
          <p:cNvSpPr txBox="1"/>
          <p:nvPr/>
        </p:nvSpPr>
        <p:spPr>
          <a:xfrm>
            <a:off x="8871669" y="4086173"/>
            <a:ext cx="3123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1100" b="1" dirty="0" err="1"/>
              <a:t>Pasien</a:t>
            </a:r>
            <a:r>
              <a:rPr lang="en-US" sz="1100" b="1" dirty="0"/>
              <a:t> </a:t>
            </a:r>
            <a:r>
              <a:rPr lang="en-US" sz="1100" b="1" dirty="0" err="1"/>
              <a:t>konfirmasi</a:t>
            </a:r>
            <a:r>
              <a:rPr lang="en-US" sz="1100" b="1" dirty="0"/>
              <a:t> COVID-19 </a:t>
            </a:r>
            <a:r>
              <a:rPr lang="id-ID" sz="1100" dirty="0"/>
              <a:t>dengan atau tanpa komorbid/penyakit penyerta</a:t>
            </a:r>
            <a:r>
              <a:rPr lang="en-US" sz="1100" dirty="0"/>
              <a:t>.</a:t>
            </a:r>
            <a:endParaRPr lang="id-ID" sz="11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700964-33F0-4295-93A2-08DD94EC1357}"/>
              </a:ext>
            </a:extLst>
          </p:cNvPr>
          <p:cNvGrpSpPr/>
          <p:nvPr/>
        </p:nvGrpSpPr>
        <p:grpSpPr>
          <a:xfrm>
            <a:off x="453680" y="1919416"/>
            <a:ext cx="3558052" cy="995224"/>
            <a:chOff x="2551705" y="4283314"/>
            <a:chExt cx="2371727" cy="99522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E140FC-634E-4958-82FF-BE2AF7711353}"/>
                </a:ext>
              </a:extLst>
            </p:cNvPr>
            <p:cNvSpPr txBox="1"/>
            <p:nvPr/>
          </p:nvSpPr>
          <p:spPr>
            <a:xfrm>
              <a:off x="2566430" y="481687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200" dirty="0" smtClean="0"/>
                <a:t>Dengan </a:t>
              </a:r>
              <a:r>
                <a:rPr lang="en-US" sz="1200" dirty="0" err="1" smtClean="0"/>
                <a:t>melampirkan</a:t>
              </a:r>
              <a:r>
                <a:rPr lang="en-US" sz="1200" dirty="0" smtClean="0"/>
                <a:t> </a:t>
              </a:r>
              <a:r>
                <a:rPr lang="en-US" sz="1200" dirty="0" err="1"/>
                <a:t>bukti</a:t>
              </a:r>
              <a:r>
                <a:rPr lang="en-US" sz="1200" dirty="0"/>
                <a:t> </a:t>
              </a:r>
              <a:r>
                <a:rPr lang="en-US" sz="1200" dirty="0" err="1"/>
                <a:t>pemeriksaan</a:t>
              </a:r>
              <a:r>
                <a:rPr lang="en-US" sz="1200" dirty="0"/>
                <a:t> </a:t>
              </a:r>
              <a:r>
                <a:rPr lang="en-US" sz="1200" dirty="0" err="1"/>
                <a:t>laboratorium</a:t>
              </a:r>
              <a:r>
                <a:rPr lang="en-US" sz="1200" dirty="0"/>
                <a:t> </a:t>
              </a:r>
              <a:r>
                <a:rPr lang="en-US" sz="1200" dirty="0" err="1"/>
                <a:t>darah</a:t>
              </a:r>
              <a:r>
                <a:rPr lang="en-US" sz="1200" dirty="0"/>
                <a:t> </a:t>
              </a:r>
              <a:r>
                <a:rPr lang="en-US" sz="1200" dirty="0" err="1"/>
                <a:t>rutin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X-ray </a:t>
              </a:r>
              <a:r>
                <a:rPr lang="en-US" sz="1200" dirty="0" err="1"/>
                <a:t>foto</a:t>
              </a:r>
              <a:r>
                <a:rPr lang="en-US" sz="1200" dirty="0"/>
                <a:t> thorax.  </a:t>
              </a:r>
              <a:endParaRPr lang="id-ID" sz="12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D4FB653-DCF3-4755-A76B-CDB4B9156E8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Pasien</a:t>
              </a:r>
              <a:r>
                <a:rPr lang="en-US" sz="1400" b="1" dirty="0" smtClean="0"/>
                <a:t> </a:t>
              </a:r>
              <a:r>
                <a:rPr lang="en-US" sz="1400" b="1" dirty="0"/>
                <a:t>ODP/PDP </a:t>
              </a:r>
              <a:r>
                <a:rPr lang="en-US" sz="1400" b="1" dirty="0" err="1"/>
                <a:t>dengan</a:t>
              </a:r>
              <a:r>
                <a:rPr lang="en-US" sz="1400" b="1" dirty="0"/>
                <a:t>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</a:t>
              </a:r>
              <a:r>
                <a:rPr lang="en-US" sz="1400" b="1" dirty="0" err="1"/>
                <a:t>tanpa</a:t>
              </a:r>
              <a:r>
                <a:rPr lang="en-US" sz="1400" b="1" dirty="0"/>
                <a:t> </a:t>
              </a:r>
              <a:r>
                <a:rPr lang="en-US" sz="1400" b="1" dirty="0" err="1"/>
                <a:t>komorbid</a:t>
              </a:r>
              <a:r>
                <a:rPr lang="en-US" sz="1400" b="1" dirty="0"/>
                <a:t>/</a:t>
              </a:r>
              <a:r>
                <a:rPr lang="en-US" sz="1400" b="1" dirty="0" err="1"/>
                <a:t>penyakit</a:t>
              </a:r>
              <a:r>
                <a:rPr lang="en-US" sz="1400" b="1" dirty="0"/>
                <a:t> </a:t>
              </a:r>
              <a:r>
                <a:rPr lang="en-US" sz="1400" b="1" dirty="0" err="1" smtClean="0"/>
                <a:t>penyerta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0EF7F8B-3DCD-49FE-BC99-24ED92F33DEC}"/>
              </a:ext>
            </a:extLst>
          </p:cNvPr>
          <p:cNvGrpSpPr/>
          <p:nvPr/>
        </p:nvGrpSpPr>
        <p:grpSpPr>
          <a:xfrm>
            <a:off x="512738" y="4594244"/>
            <a:ext cx="3541940" cy="1199318"/>
            <a:chOff x="2551705" y="4283314"/>
            <a:chExt cx="2357002" cy="67951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3FFE3C-7B78-46EE-AC68-5D5ACB98B851}"/>
                </a:ext>
              </a:extLst>
            </p:cNvPr>
            <p:cNvSpPr txBox="1"/>
            <p:nvPr/>
          </p:nvSpPr>
          <p:spPr>
            <a:xfrm>
              <a:off x="2551705" y="4596626"/>
              <a:ext cx="2357002" cy="36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id-ID" sz="1200" dirty="0" smtClean="0"/>
                <a:t>Dengan </a:t>
              </a:r>
              <a:r>
                <a:rPr lang="en-US" sz="1200" dirty="0" err="1" smtClean="0"/>
                <a:t>melampirkan</a:t>
              </a:r>
              <a:r>
                <a:rPr lang="en-US" sz="1200" dirty="0" smtClean="0"/>
                <a:t> </a:t>
              </a:r>
              <a:r>
                <a:rPr lang="en-US" sz="1200" dirty="0" err="1"/>
                <a:t>bukti</a:t>
              </a:r>
              <a:r>
                <a:rPr lang="en-US" sz="1200" dirty="0"/>
                <a:t> </a:t>
              </a:r>
              <a:r>
                <a:rPr lang="en-US" sz="1200" dirty="0" err="1"/>
                <a:t>hasil</a:t>
              </a:r>
              <a:r>
                <a:rPr lang="en-US" sz="1200" dirty="0"/>
                <a:t> </a:t>
              </a:r>
              <a:r>
                <a:rPr lang="en-US" sz="1200" dirty="0" err="1"/>
                <a:t>pemeriksaan</a:t>
              </a:r>
              <a:r>
                <a:rPr lang="en-US" sz="1200" dirty="0"/>
                <a:t> </a:t>
              </a:r>
              <a:r>
                <a:rPr lang="en-US" sz="1200" dirty="0" err="1"/>
                <a:t>laboratorium</a:t>
              </a:r>
              <a:r>
                <a:rPr lang="en-US" sz="1200" dirty="0"/>
                <a:t> RT-PCR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Rumah</a:t>
              </a:r>
              <a:r>
                <a:rPr lang="en-US" sz="1200" dirty="0"/>
                <a:t> </a:t>
              </a:r>
              <a:r>
                <a:rPr lang="en-US" sz="1200" dirty="0" err="1"/>
                <a:t>Sakit</a:t>
              </a:r>
              <a:r>
                <a:rPr lang="en-US" sz="1200" dirty="0"/>
                <a:t>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Fasilitas</a:t>
              </a:r>
              <a:r>
                <a:rPr lang="en-US" sz="1200" dirty="0"/>
                <a:t> </a:t>
              </a:r>
              <a:r>
                <a:rPr lang="en-US" sz="1200" dirty="0" err="1"/>
                <a:t>Pelayanan</a:t>
              </a:r>
              <a:r>
                <a:rPr lang="en-US" sz="1200" dirty="0"/>
                <a:t> </a:t>
              </a:r>
              <a:r>
                <a:rPr lang="en-US" sz="1200" dirty="0" err="1"/>
                <a:t>Kesehatan</a:t>
              </a:r>
              <a:r>
                <a:rPr lang="en-US" sz="1200" dirty="0"/>
                <a:t> </a:t>
              </a:r>
              <a:r>
                <a:rPr lang="en-US" sz="1200" dirty="0" err="1"/>
                <a:t>lainnya</a:t>
              </a:r>
              <a:r>
                <a:rPr lang="en-US" sz="1200" dirty="0"/>
                <a:t>. </a:t>
              </a:r>
              <a:endParaRPr lang="id-ID" sz="12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6F2FD-C848-44EC-B481-30148ACB42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9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b="1" dirty="0" smtClean="0"/>
                <a:t> </a:t>
              </a:r>
              <a:r>
                <a:rPr lang="en-US" sz="1400" b="1" dirty="0" err="1" smtClean="0"/>
                <a:t>Pasien</a:t>
              </a:r>
              <a:r>
                <a:rPr lang="en-US" sz="1400" b="1" dirty="0" smtClean="0"/>
                <a:t> </a:t>
              </a:r>
              <a:r>
                <a:rPr lang="en-US" sz="1400" b="1" dirty="0" err="1"/>
                <a:t>konfirmasi</a:t>
              </a:r>
              <a:r>
                <a:rPr lang="en-US" sz="1400" b="1" dirty="0"/>
                <a:t> COVID-19 </a:t>
              </a:r>
              <a:r>
                <a:rPr lang="en-US" sz="1400" b="1" dirty="0" err="1"/>
                <a:t>dengan</a:t>
              </a:r>
              <a:r>
                <a:rPr lang="en-US" sz="1400" b="1" dirty="0"/>
                <a:t>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</a:t>
              </a:r>
              <a:r>
                <a:rPr lang="en-US" sz="1400" b="1" dirty="0" err="1"/>
                <a:t>tanpa</a:t>
              </a:r>
              <a:r>
                <a:rPr lang="en-US" sz="1400" b="1" dirty="0"/>
                <a:t> </a:t>
              </a:r>
              <a:r>
                <a:rPr lang="en-US" sz="1400" b="1" dirty="0" err="1"/>
                <a:t>komorbid</a:t>
              </a:r>
              <a:r>
                <a:rPr lang="en-US" sz="1400" b="1" dirty="0"/>
                <a:t>/</a:t>
              </a:r>
              <a:r>
                <a:rPr lang="en-US" sz="1400" b="1" dirty="0" err="1"/>
                <a:t>penyakit</a:t>
              </a:r>
              <a:r>
                <a:rPr lang="en-US" sz="1400" b="1" dirty="0"/>
                <a:t> </a:t>
              </a:r>
              <a:r>
                <a:rPr lang="en-US" sz="1400" b="1" dirty="0" err="1" smtClean="0"/>
                <a:t>penyerta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직사각형 113">
            <a:extLst>
              <a:ext uri="{FF2B5EF4-FFF2-40B4-BE49-F238E27FC236}">
                <a16:creationId xmlns:a16="http://schemas.microsoft.com/office/drawing/2014/main" id="{56DA15D1-ADC6-4569-B089-AD892CE7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24" y="724731"/>
            <a:ext cx="3533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000" b="1" u="sng" dirty="0" smtClean="0">
                <a:solidFill>
                  <a:schemeClr val="accent2"/>
                </a:solidFill>
                <a:cs typeface="Arial" charset="0"/>
              </a:rPr>
              <a:t>PASIEN RAWAT INAP</a:t>
            </a:r>
            <a:endParaRPr lang="ko-KR" altLang="en-US" sz="2000" b="1" u="sng" dirty="0">
              <a:solidFill>
                <a:schemeClr val="accent2"/>
              </a:solidFill>
              <a:cs typeface="Arial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4B8C17-3BBF-4E68-8EE9-FA5904D6194A}"/>
              </a:ext>
            </a:extLst>
          </p:cNvPr>
          <p:cNvCxnSpPr/>
          <p:nvPr/>
        </p:nvCxnSpPr>
        <p:spPr>
          <a:xfrm>
            <a:off x="7131684" y="4001528"/>
            <a:ext cx="695162" cy="159237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9C9BE9FC-FF85-4C10-8217-F134483F620A}"/>
              </a:ext>
            </a:extLst>
          </p:cNvPr>
          <p:cNvSpPr/>
          <p:nvPr/>
        </p:nvSpPr>
        <p:spPr>
          <a:xfrm>
            <a:off x="7919932" y="384441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700" dirty="0" smtClean="0"/>
              <a:t>03</a:t>
            </a:r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B181BD-8E6D-4AE1-80B3-44324CEB2DA6}"/>
              </a:ext>
            </a:extLst>
          </p:cNvPr>
          <p:cNvSpPr txBox="1"/>
          <p:nvPr/>
        </p:nvSpPr>
        <p:spPr>
          <a:xfrm>
            <a:off x="8048972" y="5025936"/>
            <a:ext cx="384775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err="1"/>
              <a:t>Pasien</a:t>
            </a:r>
            <a:r>
              <a:rPr lang="en-US" sz="1100" b="1" dirty="0"/>
              <a:t> </a:t>
            </a:r>
            <a:r>
              <a:rPr lang="en-US" sz="1100" b="1" dirty="0" err="1"/>
              <a:t>dengan</a:t>
            </a:r>
            <a:r>
              <a:rPr lang="en-US" sz="1100" b="1" dirty="0"/>
              <a:t> </a:t>
            </a:r>
            <a:r>
              <a:rPr lang="en-US" sz="1100" b="1" dirty="0" err="1"/>
              <a:t>kondisi</a:t>
            </a:r>
            <a:r>
              <a:rPr lang="en-US" sz="1100" b="1" dirty="0"/>
              <a:t> </a:t>
            </a:r>
            <a:r>
              <a:rPr lang="en-US" sz="1100" b="1" dirty="0" err="1"/>
              <a:t>tertentu</a:t>
            </a:r>
            <a:endParaRPr lang="id-ID" sz="1100" b="1" dirty="0"/>
          </a:p>
          <a:p>
            <a:pPr marL="266700" lvl="0" indent="-266700">
              <a:buFont typeface="+mj-lt"/>
              <a:buAutoNum type="alphaLcPeriod"/>
            </a:pPr>
            <a:r>
              <a:rPr lang="en-US" sz="1050" dirty="0"/>
              <a:t>PDP/</a:t>
            </a:r>
            <a:r>
              <a:rPr lang="en-US" sz="1050" dirty="0" err="1"/>
              <a:t>pasien</a:t>
            </a:r>
            <a:r>
              <a:rPr lang="en-US" sz="1050" dirty="0"/>
              <a:t> </a:t>
            </a:r>
            <a:r>
              <a:rPr lang="en-US" sz="1050" dirty="0" err="1"/>
              <a:t>konfirmasi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 smtClean="0"/>
              <a:t>komplikasi</a:t>
            </a:r>
            <a:endParaRPr lang="id-ID" sz="1050" dirty="0" smtClean="0"/>
          </a:p>
          <a:p>
            <a:pPr marL="266700" lvl="0" indent="-266700">
              <a:buFont typeface="+mj-lt"/>
              <a:buAutoNum type="alphaLcPeriod"/>
            </a:pPr>
            <a:r>
              <a:rPr lang="en-US" sz="1050" dirty="0"/>
              <a:t>ODP/PDP/</a:t>
            </a:r>
            <a:r>
              <a:rPr lang="en-US" sz="1050" dirty="0" err="1"/>
              <a:t>pasien</a:t>
            </a:r>
            <a:r>
              <a:rPr lang="en-US" sz="1050" dirty="0"/>
              <a:t> </a:t>
            </a:r>
            <a:r>
              <a:rPr lang="en-US" sz="1050" dirty="0" err="1"/>
              <a:t>konfirmasi</a:t>
            </a:r>
            <a:r>
              <a:rPr lang="en-US" sz="1050" dirty="0"/>
              <a:t> </a:t>
            </a:r>
            <a:r>
              <a:rPr lang="en-US" sz="1050" dirty="0" err="1" smtClean="0"/>
              <a:t>dengan</a:t>
            </a:r>
            <a:r>
              <a:rPr lang="en-US" sz="1050" dirty="0" smtClean="0"/>
              <a:t> </a:t>
            </a:r>
            <a:r>
              <a:rPr lang="en-US" sz="1050" i="1" dirty="0" smtClean="0"/>
              <a:t>Co-</a:t>
            </a:r>
            <a:r>
              <a:rPr lang="en-US" sz="1050" i="1" dirty="0" err="1" smtClean="0"/>
              <a:t>insidens</a:t>
            </a:r>
            <a:endParaRPr lang="id-ID" sz="1050" dirty="0"/>
          </a:p>
          <a:p>
            <a:pPr marL="266700" lvl="0"/>
            <a:r>
              <a:rPr lang="en-US" sz="1050" dirty="0" err="1" smtClean="0"/>
              <a:t>Dibuktikan</a:t>
            </a:r>
            <a:r>
              <a:rPr lang="en-US" sz="1050" dirty="0" smtClean="0"/>
              <a:t> </a:t>
            </a:r>
            <a:r>
              <a:rPr lang="en-US" sz="1050" dirty="0" err="1" smtClean="0"/>
              <a:t>dengan</a:t>
            </a:r>
            <a:r>
              <a:rPr lang="en-US" sz="1050" dirty="0" smtClean="0"/>
              <a:t> </a:t>
            </a:r>
            <a:r>
              <a:rPr lang="en-US" sz="1050" dirty="0"/>
              <a:t>diagnosis </a:t>
            </a:r>
            <a:r>
              <a:rPr lang="en-US" sz="1050" dirty="0" err="1"/>
              <a:t>klinis</a:t>
            </a:r>
            <a:r>
              <a:rPr lang="en-US" sz="1050" dirty="0"/>
              <a:t> (</a:t>
            </a:r>
            <a:r>
              <a:rPr lang="en-US" sz="1050" dirty="0" err="1"/>
              <a:t>pemeriksaan</a:t>
            </a:r>
            <a:r>
              <a:rPr lang="en-US" sz="1050" dirty="0"/>
              <a:t> </a:t>
            </a:r>
            <a:r>
              <a:rPr lang="en-US" sz="1050" dirty="0" err="1"/>
              <a:t>fisik</a:t>
            </a:r>
            <a:r>
              <a:rPr lang="en-US" sz="1050" dirty="0"/>
              <a:t>, </a:t>
            </a:r>
            <a:r>
              <a:rPr lang="en-US" sz="1050" dirty="0" err="1"/>
              <a:t>dan</a:t>
            </a:r>
            <a:r>
              <a:rPr lang="en-US" sz="1050" dirty="0"/>
              <a:t>/</a:t>
            </a:r>
            <a:r>
              <a:rPr lang="en-US" sz="1050" dirty="0" err="1"/>
              <a:t>atau</a:t>
            </a:r>
            <a:r>
              <a:rPr lang="en-US" sz="1050" dirty="0"/>
              <a:t> </a:t>
            </a:r>
            <a:r>
              <a:rPr lang="en-US" sz="1050" dirty="0" err="1"/>
              <a:t>pemeriksaan</a:t>
            </a:r>
            <a:r>
              <a:rPr lang="en-US" sz="1050" dirty="0"/>
              <a:t> </a:t>
            </a:r>
            <a:r>
              <a:rPr lang="en-US" sz="1050" dirty="0" err="1"/>
              <a:t>penunjang</a:t>
            </a:r>
            <a:r>
              <a:rPr lang="en-US" sz="1050" dirty="0"/>
              <a:t>). </a:t>
            </a:r>
            <a:r>
              <a:rPr lang="en-US" sz="1050" dirty="0" err="1"/>
              <a:t>Setelah</a:t>
            </a:r>
            <a:r>
              <a:rPr lang="en-US" sz="1050" dirty="0"/>
              <a:t> </a:t>
            </a:r>
            <a:r>
              <a:rPr lang="en-US" sz="1050" dirty="0" err="1"/>
              <a:t>masuk</a:t>
            </a:r>
            <a:r>
              <a:rPr lang="en-US" sz="1050" dirty="0"/>
              <a:t> </a:t>
            </a:r>
            <a:r>
              <a:rPr lang="en-US" sz="1050" dirty="0" err="1"/>
              <a:t>rumah</a:t>
            </a:r>
            <a:r>
              <a:rPr lang="en-US" sz="1050" dirty="0"/>
              <a:t> </a:t>
            </a:r>
            <a:r>
              <a:rPr lang="en-US" sz="1050" dirty="0" err="1"/>
              <a:t>sakit</a:t>
            </a:r>
            <a:r>
              <a:rPr lang="en-US" sz="1050" dirty="0"/>
              <a:t>, </a:t>
            </a:r>
            <a:r>
              <a:rPr lang="en-US" sz="1050" dirty="0" err="1"/>
              <a:t>pengambilan</a:t>
            </a:r>
            <a:r>
              <a:rPr lang="en-US" sz="1050" dirty="0"/>
              <a:t> </a:t>
            </a:r>
            <a:r>
              <a:rPr lang="en-US" sz="1050" dirty="0" err="1"/>
              <a:t>sampel</a:t>
            </a:r>
            <a:r>
              <a:rPr lang="en-US" sz="1050" dirty="0"/>
              <a:t> </a:t>
            </a:r>
            <a:r>
              <a:rPr lang="en-US" sz="1050" dirty="0" err="1"/>
              <a:t>untuk</a:t>
            </a:r>
            <a:r>
              <a:rPr lang="en-US" sz="1050" dirty="0"/>
              <a:t> </a:t>
            </a:r>
            <a:r>
              <a:rPr lang="en-US" sz="1050" dirty="0" err="1"/>
              <a:t>pemeriksaan</a:t>
            </a:r>
            <a:r>
              <a:rPr lang="en-US" sz="1050" dirty="0"/>
              <a:t> </a:t>
            </a:r>
            <a:r>
              <a:rPr lang="en-US" sz="1050" dirty="0" err="1"/>
              <a:t>laboratorium</a:t>
            </a:r>
            <a:r>
              <a:rPr lang="en-US" sz="1050" dirty="0"/>
              <a:t> RT-PCR/</a:t>
            </a:r>
            <a:r>
              <a:rPr lang="en-US" sz="1050" i="1" dirty="0"/>
              <a:t>Rapid Test</a:t>
            </a:r>
            <a:r>
              <a:rPr lang="en-US" sz="1050" dirty="0"/>
              <a:t> </a:t>
            </a:r>
            <a:r>
              <a:rPr lang="en-US" sz="1050" dirty="0" err="1"/>
              <a:t>dilakukan</a:t>
            </a:r>
            <a:r>
              <a:rPr lang="en-US" sz="1050" dirty="0"/>
              <a:t> </a:t>
            </a:r>
            <a:r>
              <a:rPr lang="en-US" sz="1050" dirty="0" err="1"/>
              <a:t>dalam</a:t>
            </a:r>
            <a:r>
              <a:rPr lang="en-US" sz="1050" dirty="0"/>
              <a:t> 1 x 24 jam. </a:t>
            </a:r>
            <a:r>
              <a:rPr lang="en-US" sz="1050" dirty="0" err="1"/>
              <a:t>Selanjutnya</a:t>
            </a:r>
            <a:r>
              <a:rPr lang="en-US" sz="1050" dirty="0"/>
              <a:t> </a:t>
            </a:r>
            <a:r>
              <a:rPr lang="en-US" sz="1050" dirty="0" err="1"/>
              <a:t>pada</a:t>
            </a:r>
            <a:r>
              <a:rPr lang="en-US" sz="1050" dirty="0"/>
              <a:t> masa </a:t>
            </a:r>
            <a:r>
              <a:rPr lang="en-US" sz="1050" dirty="0" err="1"/>
              <a:t>perawatan</a:t>
            </a:r>
            <a:r>
              <a:rPr lang="en-US" sz="1050" dirty="0"/>
              <a:t> </a:t>
            </a:r>
            <a:r>
              <a:rPr lang="en-US" sz="1050" dirty="0" err="1"/>
              <a:t>dibuktikan</a:t>
            </a:r>
            <a:r>
              <a:rPr lang="en-US" sz="1050" dirty="0"/>
              <a:t> </a:t>
            </a:r>
            <a:r>
              <a:rPr lang="en-US" sz="1050" dirty="0" err="1"/>
              <a:t>dengan</a:t>
            </a:r>
            <a:r>
              <a:rPr lang="en-US" sz="1050" dirty="0"/>
              <a:t> </a:t>
            </a:r>
            <a:r>
              <a:rPr lang="en-US" sz="1050" dirty="0" err="1"/>
              <a:t>hasil</a:t>
            </a:r>
            <a:r>
              <a:rPr lang="en-US" sz="1050" dirty="0"/>
              <a:t> </a:t>
            </a:r>
            <a:r>
              <a:rPr lang="en-US" sz="1050" dirty="0" err="1"/>
              <a:t>pemeriksaan</a:t>
            </a:r>
            <a:r>
              <a:rPr lang="en-US" sz="1050" i="1" dirty="0"/>
              <a:t> </a:t>
            </a:r>
            <a:r>
              <a:rPr lang="en-US" sz="1050" dirty="0" err="1"/>
              <a:t>laboratorium</a:t>
            </a:r>
            <a:r>
              <a:rPr lang="en-US" sz="1050" dirty="0"/>
              <a:t> RT-</a:t>
            </a:r>
            <a:r>
              <a:rPr lang="id-ID" sz="1050" dirty="0"/>
              <a:t>PCR </a:t>
            </a:r>
            <a:r>
              <a:rPr lang="en-ID" sz="1050" dirty="0" err="1"/>
              <a:t>positif</a:t>
            </a:r>
            <a:r>
              <a:rPr lang="en-ID" sz="1050" dirty="0"/>
              <a:t> </a:t>
            </a:r>
            <a:r>
              <a:rPr lang="id-ID" sz="1050" dirty="0"/>
              <a:t>atau </a:t>
            </a:r>
            <a:r>
              <a:rPr lang="id-ID" sz="1050" i="1" dirty="0"/>
              <a:t>Rapid Test </a:t>
            </a:r>
            <a:r>
              <a:rPr lang="en-US" sz="1050" dirty="0" err="1"/>
              <a:t>reaktif</a:t>
            </a:r>
            <a:r>
              <a:rPr lang="en-US" sz="1050" dirty="0"/>
              <a:t>.</a:t>
            </a:r>
            <a:endParaRPr lang="id-ID" sz="1050" dirty="0"/>
          </a:p>
          <a:p>
            <a:pPr lvl="0"/>
            <a:r>
              <a:rPr lang="en-US" sz="1100" dirty="0" smtClean="0"/>
              <a:t> 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42325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10645</TotalTime>
  <Words>6172</Words>
  <Application>Microsoft Office PowerPoint</Application>
  <PresentationFormat>Widescreen</PresentationFormat>
  <Paragraphs>699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SimSun</vt:lpstr>
      <vt:lpstr>Arial</vt:lpstr>
      <vt:lpstr>Arial Unicode MS</vt:lpstr>
      <vt:lpstr>Bookman Old Style</vt:lpstr>
      <vt:lpstr>Calibri</vt:lpstr>
      <vt:lpstr>Cambria</vt:lpstr>
      <vt:lpstr>HY견명조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TARIF PER HARI (COST PER DAY)</vt:lpstr>
      <vt:lpstr>PowerPoint Presentation</vt:lpstr>
      <vt:lpstr>PowerPoint Presentation</vt:lpstr>
      <vt:lpstr>NORMA PENGKODINGAN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TARIF PER HARI (COST PER DAY)</vt:lpstr>
      <vt:lpstr>PowerPoint Presentation</vt:lpstr>
      <vt:lpstr>PowerPoint Presentation</vt:lpstr>
      <vt:lpstr>PowerPoint Presentation</vt:lpstr>
      <vt:lpstr>NORMA PENGKODINGAN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dokterilham</cp:lastModifiedBy>
  <cp:revision>197</cp:revision>
  <dcterms:created xsi:type="dcterms:W3CDTF">2018-04-24T17:14:44Z</dcterms:created>
  <dcterms:modified xsi:type="dcterms:W3CDTF">2020-08-07T07:12:46Z</dcterms:modified>
</cp:coreProperties>
</file>