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0" r:id="rId5"/>
    <p:sldId id="258" r:id="rId6"/>
    <p:sldId id="268" r:id="rId7"/>
    <p:sldId id="269" r:id="rId8"/>
    <p:sldId id="274" r:id="rId9"/>
    <p:sldId id="270" r:id="rId10"/>
    <p:sldId id="262" r:id="rId11"/>
    <p:sldId id="271" r:id="rId12"/>
    <p:sldId id="272" r:id="rId13"/>
    <p:sldId id="273" r:id="rId14"/>
    <p:sldId id="267" r:id="rId15"/>
    <p:sldId id="277" r:id="rId16"/>
    <p:sldId id="275" r:id="rId17"/>
    <p:sldId id="281" r:id="rId18"/>
    <p:sldId id="279" r:id="rId19"/>
    <p:sldId id="264" r:id="rId20"/>
    <p:sldId id="282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7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2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4211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3006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5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4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91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5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558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62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63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299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817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=""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7381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515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=""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=""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=""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">
              <a:extLst>
                <a:ext uri="{FF2B5EF4-FFF2-40B4-BE49-F238E27FC236}">
                  <a16:creationId xmlns=""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=""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=""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=""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=""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8" name="Rectangle 31">
              <a:extLst>
                <a:ext uri="{FF2B5EF4-FFF2-40B4-BE49-F238E27FC236}">
                  <a16:creationId xmlns=""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=""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=""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=""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=""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32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=""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77105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7115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666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=""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61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0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121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3392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24547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50414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4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74DC-0234-4623-BF8E-92FC616FA2D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5787C-40E4-4B34-8798-1CA23033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4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7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7258"/>
            <a:ext cx="4060362" cy="1880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9263" y="4977258"/>
            <a:ext cx="4523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Pertemuan</a:t>
            </a:r>
            <a:r>
              <a:rPr lang="en-US" dirty="0" smtClean="0">
                <a:solidFill>
                  <a:schemeClr val="bg1"/>
                </a:solidFill>
              </a:rPr>
              <a:t> Virtual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Sosialisasi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Pedoman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Kamis</a:t>
            </a:r>
            <a:r>
              <a:rPr lang="en-US" dirty="0" smtClean="0">
                <a:solidFill>
                  <a:schemeClr val="bg1"/>
                </a:solidFill>
              </a:rPr>
              <a:t>  6 </a:t>
            </a:r>
            <a:r>
              <a:rPr lang="en-US" dirty="0" err="1" smtClean="0">
                <a:solidFill>
                  <a:schemeClr val="bg1"/>
                </a:solidFill>
              </a:rPr>
              <a:t>Agustus</a:t>
            </a:r>
            <a:r>
              <a:rPr lang="en-US" dirty="0" smtClean="0">
                <a:solidFill>
                  <a:schemeClr val="bg1"/>
                </a:solidFill>
              </a:rPr>
              <a:t> 2020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Drg</a:t>
            </a:r>
            <a:r>
              <a:rPr lang="en-US" dirty="0" smtClean="0">
                <a:solidFill>
                  <a:schemeClr val="bg1"/>
                </a:solidFill>
              </a:rPr>
              <a:t>. A. </a:t>
            </a:r>
            <a:r>
              <a:rPr lang="en-US" dirty="0" err="1" smtClean="0">
                <a:solidFill>
                  <a:schemeClr val="bg1"/>
                </a:solidFill>
              </a:rPr>
              <a:t>Hadijah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Pandita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M.Kes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hadijah01@gmail.com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1624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41" y="96253"/>
            <a:ext cx="759518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516" y="1304926"/>
            <a:ext cx="4114800" cy="555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9007" y="1528011"/>
            <a:ext cx="3781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Memahami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ancaman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bencana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Membuat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rencana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darurat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keluarga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Memantau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informasi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bencana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media / </a:t>
            </a:r>
            <a:r>
              <a:rPr lang="en-US" sz="2000" dirty="0" err="1" smtClean="0">
                <a:solidFill>
                  <a:schemeClr val="bg1"/>
                </a:solidFill>
              </a:rPr>
              <a:t>pihak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berwenang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Membudayakan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Germas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Disiplin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menerapkan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Protokol</a:t>
            </a:r>
            <a:r>
              <a:rPr lang="en-US" sz="2000" dirty="0" smtClean="0">
                <a:solidFill>
                  <a:schemeClr val="bg1"/>
                </a:solidFill>
              </a:rPr>
              <a:t> Covid-19</a:t>
            </a: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Mengidentifikasi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lokasi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Fasyankes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diwilayahnya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Menyiapkan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Siaga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Bencana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" y="914400"/>
            <a:ext cx="3609474" cy="847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473" y="219670"/>
            <a:ext cx="8831179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Kesiapsiagaan</a:t>
            </a:r>
            <a:r>
              <a:rPr lang="en-US" sz="32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Individu</a:t>
            </a:r>
            <a:r>
              <a:rPr lang="en-US" sz="32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dan</a:t>
            </a:r>
            <a:r>
              <a:rPr lang="en-US" sz="3200" b="1" dirty="0">
                <a:solidFill>
                  <a:srgbClr val="FFFFFF"/>
                </a:solidFill>
                <a:latin typeface="MyriadPro-Bold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Keluarga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4694" y="2069432"/>
            <a:ext cx="59195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Tetap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tenang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panik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berusaha</a:t>
            </a:r>
            <a:r>
              <a:rPr lang="en-US" sz="2000" dirty="0" smtClean="0">
                <a:solidFill>
                  <a:schemeClr val="bg1"/>
                </a:solidFill>
              </a:rPr>
              <a:t> agar </a:t>
            </a:r>
            <a:r>
              <a:rPr lang="en-US" sz="2000" dirty="0" err="1" smtClean="0">
                <a:solidFill>
                  <a:schemeClr val="bg1"/>
                </a:solidFill>
              </a:rPr>
              <a:t>tetap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menerapkan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protokol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kesehatan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menyelamatkan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diri</a:t>
            </a:r>
            <a:r>
              <a:rPr lang="en-US" sz="2000" dirty="0" smtClean="0">
                <a:solidFill>
                  <a:schemeClr val="bg1"/>
                </a:solidFill>
              </a:rPr>
              <a:t>  bantu </a:t>
            </a:r>
            <a:r>
              <a:rPr lang="en-US" sz="2000" dirty="0" err="1" smtClean="0">
                <a:solidFill>
                  <a:schemeClr val="bg1"/>
                </a:solidFill>
              </a:rPr>
              <a:t>keluarga</a:t>
            </a:r>
            <a:r>
              <a:rPr lang="en-US" sz="2000" dirty="0" smtClean="0">
                <a:solidFill>
                  <a:schemeClr val="bg1"/>
                </a:solidFill>
              </a:rPr>
              <a:t>,  </a:t>
            </a:r>
            <a:r>
              <a:rPr lang="en-US" sz="2000" dirty="0" err="1" smtClean="0">
                <a:solidFill>
                  <a:schemeClr val="bg1"/>
                </a:solidFill>
              </a:rPr>
              <a:t>kelompok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rentan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tempat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aman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titik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kumpul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disepakati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</a:rPr>
              <a:t>Bila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harus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mengungsi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melaksanakan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prinsip</a:t>
            </a:r>
            <a:r>
              <a:rPr lang="en-US" sz="2400" b="1" dirty="0" smtClean="0">
                <a:solidFill>
                  <a:srgbClr val="FFFF00"/>
                </a:solidFill>
              </a:rPr>
              <a:t> di </a:t>
            </a:r>
            <a:r>
              <a:rPr lang="en-US" sz="2400" b="1" dirty="0" err="1" smtClean="0">
                <a:solidFill>
                  <a:srgbClr val="FFFF00"/>
                </a:solidFill>
              </a:rPr>
              <a:t>pengungsian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untuk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mencegah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penyebaran</a:t>
            </a:r>
            <a:r>
              <a:rPr lang="en-US" sz="2400" b="1" dirty="0" smtClean="0">
                <a:solidFill>
                  <a:srgbClr val="FFFF00"/>
                </a:solidFill>
              </a:rPr>
              <a:t> Covid-19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06126" y="1179095"/>
            <a:ext cx="5197642" cy="5534526"/>
            <a:chOff x="7297538" y="1338262"/>
            <a:chExt cx="3665872" cy="5213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7538" y="1338262"/>
              <a:ext cx="3665872" cy="26068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7538" y="3945104"/>
              <a:ext cx="3665872" cy="2606842"/>
            </a:xfrm>
            <a:prstGeom prst="rect">
              <a:avLst/>
            </a:prstGeom>
          </p:spPr>
        </p:pic>
      </p:grpSp>
      <p:sp>
        <p:nvSpPr>
          <p:cNvPr id="10" name="Curved Right Arrow 9"/>
          <p:cNvSpPr/>
          <p:nvPr/>
        </p:nvSpPr>
        <p:spPr>
          <a:xfrm rot="16560638">
            <a:off x="4442395" y="4042766"/>
            <a:ext cx="1926035" cy="32265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73" y="219670"/>
            <a:ext cx="8831179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Kesiapsiagaan</a:t>
            </a:r>
            <a:r>
              <a:rPr lang="en-US" sz="32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Individu</a:t>
            </a:r>
            <a:r>
              <a:rPr lang="en-US" sz="32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dan</a:t>
            </a:r>
            <a:r>
              <a:rPr lang="en-US" sz="3200" b="1" dirty="0">
                <a:solidFill>
                  <a:srgbClr val="FFFFFF"/>
                </a:solidFill>
                <a:latin typeface="MyriadPro-Bold"/>
              </a:rPr>
              <a:t> </a:t>
            </a:r>
            <a:r>
              <a:rPr lang="en-US" sz="32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Keluarga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" y="914400"/>
            <a:ext cx="3790449" cy="740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2" y="1764548"/>
            <a:ext cx="5594685" cy="5005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42" y="914400"/>
            <a:ext cx="5504447" cy="58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6045" y="2577435"/>
            <a:ext cx="3099184" cy="3180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8820" y="133117"/>
            <a:ext cx="1176838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  <a:latin typeface="MyriadPro-Bold"/>
              </a:rPr>
              <a:t>03. Upaya Masyarakat Dalam Mengelola Bencana/Krisis Kesehatan Pada Masa Covid-19</a:t>
            </a:r>
            <a:r>
              <a:rPr lang="sv-SE" sz="4000" dirty="0">
                <a:solidFill>
                  <a:srgbClr val="FFFF00"/>
                </a:solidFill>
              </a:rPr>
              <a:t> </a:t>
            </a:r>
            <a:br>
              <a:rPr lang="sv-SE" sz="4000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8" name="Google Shape;1345;p68"/>
          <p:cNvGrpSpPr/>
          <p:nvPr/>
        </p:nvGrpSpPr>
        <p:grpSpPr>
          <a:xfrm>
            <a:off x="600443" y="2318319"/>
            <a:ext cx="5898113" cy="2820693"/>
            <a:chOff x="4411970" y="2726085"/>
            <a:chExt cx="643107" cy="193659"/>
          </a:xfrm>
        </p:grpSpPr>
        <p:sp>
          <p:nvSpPr>
            <p:cNvPr id="9" name="Google Shape;1346;p68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1347;p68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Google Shape;1348;p68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25847" y="2850847"/>
            <a:ext cx="4151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</a:rPr>
              <a:t>Upaya</a:t>
            </a:r>
            <a:r>
              <a:rPr lang="en-US" sz="3600" b="1" dirty="0">
                <a:solidFill>
                  <a:prstClr val="white"/>
                </a:solidFill>
              </a:rPr>
              <a:t> </a:t>
            </a:r>
            <a:r>
              <a:rPr lang="en-US" sz="3600" b="1" dirty="0" err="1">
                <a:solidFill>
                  <a:prstClr val="white"/>
                </a:solidFill>
              </a:rPr>
              <a:t>kesiapsiagaan</a:t>
            </a:r>
            <a:endParaRPr lang="en-US" sz="3600" b="1" dirty="0">
              <a:solidFill>
                <a:prstClr val="white"/>
              </a:solidFill>
            </a:endParaRPr>
          </a:p>
          <a:p>
            <a:r>
              <a:rPr lang="en-US" sz="3600" b="1" dirty="0" smtClean="0">
                <a:solidFill>
                  <a:prstClr val="white"/>
                </a:solidFill>
              </a:rPr>
              <a:t>Kader </a:t>
            </a:r>
            <a:r>
              <a:rPr lang="en-US" sz="3600" b="1" dirty="0" err="1" smtClean="0">
                <a:solidFill>
                  <a:prstClr val="white"/>
                </a:solidFill>
              </a:rPr>
              <a:t>dan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Relawan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</a:rPr>
              <a:t>Kesehatan</a:t>
            </a:r>
            <a:endParaRPr lang="en-US" sz="3600" b="1" dirty="0">
              <a:solidFill>
                <a:prstClr val="white"/>
              </a:solidFill>
            </a:endParaRPr>
          </a:p>
        </p:txBody>
      </p:sp>
      <p:grpSp>
        <p:nvGrpSpPr>
          <p:cNvPr id="21" name="Google Shape;1293;p68"/>
          <p:cNvGrpSpPr/>
          <p:nvPr/>
        </p:nvGrpSpPr>
        <p:grpSpPr>
          <a:xfrm>
            <a:off x="6241590" y="1277801"/>
            <a:ext cx="5403258" cy="5382707"/>
            <a:chOff x="4815305" y="1415844"/>
            <a:chExt cx="74020" cy="72943"/>
          </a:xfrm>
        </p:grpSpPr>
        <p:sp>
          <p:nvSpPr>
            <p:cNvPr id="23" name="Google Shape;1295;p68"/>
            <p:cNvSpPr/>
            <p:nvPr/>
          </p:nvSpPr>
          <p:spPr>
            <a:xfrm>
              <a:off x="4861725" y="1421125"/>
              <a:ext cx="27600" cy="55227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294;p68"/>
            <p:cNvSpPr/>
            <p:nvPr/>
          </p:nvSpPr>
          <p:spPr>
            <a:xfrm>
              <a:off x="4815305" y="1415844"/>
              <a:ext cx="52242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296;p68"/>
            <p:cNvSpPr/>
            <p:nvPr/>
          </p:nvSpPr>
          <p:spPr>
            <a:xfrm>
              <a:off x="4823816" y="1463787"/>
              <a:ext cx="59043" cy="25000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rot="18389203">
            <a:off x="6731341" y="2468701"/>
            <a:ext cx="20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Pra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Krisis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kesehatan</a:t>
            </a:r>
            <a:r>
              <a:rPr lang="en-US" sz="2400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 rot="3993080">
            <a:off x="10024680" y="3152295"/>
            <a:ext cx="20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white"/>
                </a:solidFill>
              </a:rPr>
              <a:t>Darurat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Krisis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kesehatan</a:t>
            </a:r>
            <a:r>
              <a:rPr lang="en-US" sz="2400" b="1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48143" y="5703255"/>
            <a:ext cx="20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Pasca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Krisis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kesehatan</a:t>
            </a:r>
            <a:r>
              <a:rPr lang="en-US" sz="2400" b="1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2663" y="1467853"/>
            <a:ext cx="7471611" cy="84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962" y="341251"/>
            <a:ext cx="6173522" cy="4801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Kesiapsiagaan</a:t>
            </a:r>
            <a:r>
              <a:rPr lang="en-US" sz="2800" b="1" i="0" dirty="0" smtClean="0">
                <a:solidFill>
                  <a:srgbClr val="FFFFFF"/>
                </a:solidFill>
                <a:effectLst/>
                <a:latin typeface="MyriadPro-Bold"/>
              </a:rPr>
              <a:t> Kader </a:t>
            </a:r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dan</a:t>
            </a:r>
            <a:r>
              <a:rPr lang="en-US" sz="28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Relawan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2" y="980378"/>
            <a:ext cx="6124074" cy="5851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84" y="0"/>
            <a:ext cx="5911516" cy="6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962" y="341251"/>
            <a:ext cx="6173522" cy="4801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Kesiapsiagaan</a:t>
            </a:r>
            <a:r>
              <a:rPr lang="en-US" sz="2800" b="1" i="0" dirty="0" smtClean="0">
                <a:solidFill>
                  <a:srgbClr val="FFFFFF"/>
                </a:solidFill>
                <a:effectLst/>
                <a:latin typeface="MyriadPro-Bold"/>
              </a:rPr>
              <a:t> Kader </a:t>
            </a:r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dan</a:t>
            </a:r>
            <a:r>
              <a:rPr lang="en-US" sz="28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Relawan</a:t>
            </a:r>
            <a:endParaRPr lang="en-US" sz="2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83688" y="1023041"/>
            <a:ext cx="2094817" cy="48013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rgbClr val="FFFFFF"/>
                </a:solidFill>
                <a:latin typeface="MyriadPro-Bold"/>
              </a:rPr>
              <a:t>Pra</a:t>
            </a:r>
            <a:r>
              <a:rPr lang="en-US" sz="2800" b="1" dirty="0" smtClean="0">
                <a:solidFill>
                  <a:srgbClr val="FFFFFF"/>
                </a:solidFill>
                <a:latin typeface="MyriadPro-Bold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MyriadPro-Bold"/>
              </a:rPr>
              <a:t>Krisis</a:t>
            </a:r>
            <a:r>
              <a:rPr lang="en-US" sz="2800" b="1" dirty="0" smtClean="0">
                <a:solidFill>
                  <a:srgbClr val="FFFFFF"/>
                </a:solidFill>
                <a:latin typeface="MyriadPro-Bold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3688" y="1840832"/>
            <a:ext cx="5896796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Membentuk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mengoptimalkan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forum </a:t>
            </a:r>
            <a:r>
              <a:rPr lang="en-US" dirty="0" err="1" smtClean="0">
                <a:solidFill>
                  <a:schemeClr val="bg1"/>
                </a:solidFill>
              </a:rPr>
              <a:t>warga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Mengidentifikasi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kelompok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rentan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masyarakat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stusu</a:t>
            </a:r>
            <a:r>
              <a:rPr lang="en-US" dirty="0" smtClean="0">
                <a:solidFill>
                  <a:schemeClr val="bg1"/>
                </a:solidFill>
              </a:rPr>
              <a:t> COVID-19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Mendorong</a:t>
            </a:r>
            <a:r>
              <a:rPr lang="en-US" dirty="0" smtClean="0">
                <a:solidFill>
                  <a:schemeClr val="bg1"/>
                </a:solidFill>
              </a:rPr>
              <a:t> PHBS COVI-19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Mengidentifikasi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sumber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daya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dimanfaatkan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darurat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bencana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krisis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Membantu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menyusun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perencanaan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jalur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evakuasi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tempat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pengungsian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aman</a:t>
            </a:r>
            <a:r>
              <a:rPr lang="en-US" dirty="0" smtClean="0">
                <a:solidFill>
                  <a:schemeClr val="bg1"/>
                </a:solidFill>
              </a:rPr>
              <a:t> COVID-19.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peringatan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disepakati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Koordinasi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instansi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terkait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puskesmas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kelurahan</a:t>
            </a:r>
            <a:r>
              <a:rPr lang="en-US" dirty="0" smtClean="0">
                <a:solidFill>
                  <a:schemeClr val="bg1"/>
                </a:solidFill>
              </a:rPr>
              <a:t>, BPBD </a:t>
            </a:r>
            <a:r>
              <a:rPr lang="en-US" dirty="0" err="1" smtClean="0">
                <a:solidFill>
                  <a:schemeClr val="bg1"/>
                </a:solidFill>
              </a:rPr>
              <a:t>dll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dst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021" y="0"/>
            <a:ext cx="563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26777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72" y="0"/>
            <a:ext cx="5924228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962" y="341251"/>
            <a:ext cx="6173522" cy="4801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Kesiapsiagaan</a:t>
            </a:r>
            <a:r>
              <a:rPr lang="en-US" sz="2800" b="1" i="0" dirty="0" smtClean="0">
                <a:solidFill>
                  <a:srgbClr val="FFFFFF"/>
                </a:solidFill>
                <a:effectLst/>
                <a:latin typeface="MyriadPro-Bold"/>
              </a:rPr>
              <a:t> Kader </a:t>
            </a:r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dan</a:t>
            </a:r>
            <a:r>
              <a:rPr lang="en-US" sz="2800" b="1" i="0" dirty="0" smtClean="0">
                <a:solidFill>
                  <a:srgbClr val="FFFFFF"/>
                </a:solidFill>
                <a:effectLst/>
                <a:latin typeface="MyriadPro-Bold"/>
              </a:rPr>
              <a:t> </a:t>
            </a:r>
            <a:r>
              <a:rPr lang="en-US" sz="2800" b="1" i="0" dirty="0" err="1" smtClean="0">
                <a:solidFill>
                  <a:srgbClr val="FFFFFF"/>
                </a:solidFill>
                <a:effectLst/>
                <a:latin typeface="MyriadPro-Bold"/>
              </a:rPr>
              <a:t>Relawan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1" y="1064042"/>
            <a:ext cx="4681606" cy="5766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87" y="1064042"/>
            <a:ext cx="4651208" cy="58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20" y="133117"/>
            <a:ext cx="11768380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sz="3600" b="1" dirty="0" smtClean="0">
                <a:solidFill>
                  <a:srgbClr val="FFFF00"/>
                </a:solidFill>
                <a:latin typeface="MyriadPro-Bold"/>
              </a:rPr>
              <a:t>04. </a:t>
            </a:r>
            <a:r>
              <a:rPr lang="en-US" sz="3600" b="1" dirty="0">
                <a:solidFill>
                  <a:srgbClr val="FFFF00"/>
                </a:solidFill>
              </a:rPr>
              <a:t>PANDUAN </a:t>
            </a:r>
            <a:r>
              <a:rPr lang="en-US" sz="3600" b="1" dirty="0" smtClean="0">
                <a:solidFill>
                  <a:srgbClr val="FFFF00"/>
                </a:solidFill>
              </a:rPr>
              <a:t>KESIAPSIAGAAN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UNTUK MASYARAKAT PER JENIS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BENCANA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7359" y="3044978"/>
            <a:ext cx="3298486" cy="2903421"/>
            <a:chOff x="6245254" y="1720897"/>
            <a:chExt cx="3298486" cy="2903421"/>
          </a:xfrm>
        </p:grpSpPr>
        <p:grpSp>
          <p:nvGrpSpPr>
            <p:cNvPr id="27" name="Group 26"/>
            <p:cNvGrpSpPr/>
            <p:nvPr/>
          </p:nvGrpSpPr>
          <p:grpSpPr>
            <a:xfrm>
              <a:off x="6373568" y="3788133"/>
              <a:ext cx="3170172" cy="836185"/>
              <a:chOff x="234765" y="1792704"/>
              <a:chExt cx="3170172" cy="836185"/>
            </a:xfrm>
          </p:grpSpPr>
          <p:grpSp>
            <p:nvGrpSpPr>
              <p:cNvPr id="28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30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893923" y="1965391"/>
                <a:ext cx="1969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ANGIN PUTTING BELIUNG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245254" y="1720897"/>
              <a:ext cx="3170172" cy="836185"/>
              <a:chOff x="234765" y="1792704"/>
              <a:chExt cx="3170172" cy="836185"/>
            </a:xfrm>
          </p:grpSpPr>
          <p:grpSp>
            <p:nvGrpSpPr>
              <p:cNvPr id="40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42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893923" y="2013519"/>
                <a:ext cx="2239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ERUPSI GUNUNG API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304122" y="2750456"/>
              <a:ext cx="3170172" cy="836185"/>
              <a:chOff x="234765" y="1792704"/>
              <a:chExt cx="3170172" cy="836185"/>
            </a:xfrm>
          </p:grpSpPr>
          <p:grpSp>
            <p:nvGrpSpPr>
              <p:cNvPr id="46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48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893923" y="1965391"/>
                <a:ext cx="2452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KEBAKARAN HUTAN DAN LAHAN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51839" y="2454831"/>
            <a:ext cx="2533788" cy="3919128"/>
            <a:chOff x="293633" y="1805487"/>
            <a:chExt cx="2533788" cy="3919128"/>
          </a:xfrm>
        </p:grpSpPr>
        <p:grpSp>
          <p:nvGrpSpPr>
            <p:cNvPr id="2" name="Group 1"/>
            <p:cNvGrpSpPr/>
            <p:nvPr/>
          </p:nvGrpSpPr>
          <p:grpSpPr>
            <a:xfrm>
              <a:off x="352501" y="1805487"/>
              <a:ext cx="2474920" cy="836185"/>
              <a:chOff x="234765" y="1792704"/>
              <a:chExt cx="3170172" cy="836185"/>
            </a:xfrm>
          </p:grpSpPr>
          <p:grpSp>
            <p:nvGrpSpPr>
              <p:cNvPr id="8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9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893923" y="2013519"/>
                <a:ext cx="19695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TSUNAMI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93633" y="2827659"/>
              <a:ext cx="2533788" cy="836185"/>
              <a:chOff x="234765" y="1792704"/>
              <a:chExt cx="3170172" cy="836185"/>
            </a:xfrm>
          </p:grpSpPr>
          <p:grpSp>
            <p:nvGrpSpPr>
              <p:cNvPr id="22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24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893923" y="2025551"/>
                <a:ext cx="196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BANJIR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93633" y="4888430"/>
              <a:ext cx="2533788" cy="836185"/>
              <a:chOff x="234765" y="1792704"/>
              <a:chExt cx="3170172" cy="836185"/>
            </a:xfrm>
          </p:grpSpPr>
          <p:grpSp>
            <p:nvGrpSpPr>
              <p:cNvPr id="34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36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893923" y="2013519"/>
                <a:ext cx="196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GEMPA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93633" y="3820231"/>
              <a:ext cx="2533788" cy="836185"/>
              <a:chOff x="234765" y="1792704"/>
              <a:chExt cx="3170172" cy="836185"/>
            </a:xfrm>
          </p:grpSpPr>
          <p:grpSp>
            <p:nvGrpSpPr>
              <p:cNvPr id="52" name="Google Shape;1345;p68"/>
              <p:cNvGrpSpPr/>
              <p:nvPr/>
            </p:nvGrpSpPr>
            <p:grpSpPr>
              <a:xfrm>
                <a:off x="234765" y="1792704"/>
                <a:ext cx="3170172" cy="836185"/>
                <a:chOff x="4411970" y="2726085"/>
                <a:chExt cx="643107" cy="193659"/>
              </a:xfrm>
            </p:grpSpPr>
            <p:sp>
              <p:nvSpPr>
                <p:cNvPr id="54" name="Google Shape;1346;p68"/>
                <p:cNvSpPr/>
                <p:nvPr/>
              </p:nvSpPr>
              <p:spPr>
                <a:xfrm>
                  <a:off x="4411970" y="2726085"/>
                  <a:ext cx="118796" cy="193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4289" extrusionOk="0">
                      <a:moveTo>
                        <a:pt x="450" y="0"/>
                      </a:moveTo>
                      <a:cubicBezTo>
                        <a:pt x="357" y="0"/>
                        <a:pt x="264" y="35"/>
                        <a:pt x="193" y="106"/>
                      </a:cubicBezTo>
                      <a:lnTo>
                        <a:pt x="1" y="298"/>
                      </a:lnTo>
                      <a:lnTo>
                        <a:pt x="1591" y="1886"/>
                      </a:lnTo>
                      <a:cubicBezTo>
                        <a:pt x="1732" y="2029"/>
                        <a:pt x="1732" y="2258"/>
                        <a:pt x="1591" y="2401"/>
                      </a:cubicBezTo>
                      <a:lnTo>
                        <a:pt x="1" y="3991"/>
                      </a:lnTo>
                      <a:lnTo>
                        <a:pt x="193" y="4183"/>
                      </a:lnTo>
                      <a:cubicBezTo>
                        <a:pt x="264" y="4253"/>
                        <a:pt x="357" y="4288"/>
                        <a:pt x="450" y="4288"/>
                      </a:cubicBezTo>
                      <a:cubicBezTo>
                        <a:pt x="543" y="4288"/>
                        <a:pt x="636" y="4253"/>
                        <a:pt x="707" y="4183"/>
                      </a:cubicBezTo>
                      <a:lnTo>
                        <a:pt x="2488" y="2401"/>
                      </a:lnTo>
                      <a:cubicBezTo>
                        <a:pt x="2630" y="2260"/>
                        <a:pt x="2630" y="2029"/>
                        <a:pt x="2488" y="1888"/>
                      </a:cubicBezTo>
                      <a:lnTo>
                        <a:pt x="707" y="106"/>
                      </a:lnTo>
                      <a:cubicBezTo>
                        <a:pt x="636" y="35"/>
                        <a:pt x="543" y="0"/>
                        <a:pt x="45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Google Shape;1347;p68"/>
                <p:cNvSpPr/>
                <p:nvPr/>
              </p:nvSpPr>
              <p:spPr>
                <a:xfrm>
                  <a:off x="4426058" y="2791601"/>
                  <a:ext cx="36167" cy="62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87" extrusionOk="0">
                      <a:moveTo>
                        <a:pt x="176" y="0"/>
                      </a:moveTo>
                      <a:cubicBezTo>
                        <a:pt x="87" y="0"/>
                        <a:pt x="1" y="69"/>
                        <a:pt x="1" y="173"/>
                      </a:cubicBezTo>
                      <a:lnTo>
                        <a:pt x="1" y="1214"/>
                      </a:lnTo>
                      <a:cubicBezTo>
                        <a:pt x="1" y="1318"/>
                        <a:pt x="87" y="1386"/>
                        <a:pt x="176" y="1386"/>
                      </a:cubicBezTo>
                      <a:cubicBezTo>
                        <a:pt x="218" y="1386"/>
                        <a:pt x="262" y="1371"/>
                        <a:pt x="297" y="1335"/>
                      </a:cubicBezTo>
                      <a:lnTo>
                        <a:pt x="627" y="1006"/>
                      </a:lnTo>
                      <a:cubicBezTo>
                        <a:pt x="800" y="834"/>
                        <a:pt x="800" y="554"/>
                        <a:pt x="627" y="381"/>
                      </a:cubicBezTo>
                      <a:lnTo>
                        <a:pt x="297" y="51"/>
                      </a:lnTo>
                      <a:cubicBezTo>
                        <a:pt x="262" y="16"/>
                        <a:pt x="218" y="0"/>
                        <a:pt x="17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" name="Google Shape;1348;p68"/>
                <p:cNvSpPr/>
                <p:nvPr/>
              </p:nvSpPr>
              <p:spPr>
                <a:xfrm>
                  <a:off x="4456806" y="2743875"/>
                  <a:ext cx="598271" cy="157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0" h="3499" extrusionOk="0">
                      <a:moveTo>
                        <a:pt x="1" y="0"/>
                      </a:moveTo>
                      <a:lnTo>
                        <a:pt x="1495" y="1494"/>
                      </a:lnTo>
                      <a:cubicBezTo>
                        <a:pt x="1635" y="1635"/>
                        <a:pt x="1635" y="1866"/>
                        <a:pt x="1495" y="2007"/>
                      </a:cubicBezTo>
                      <a:lnTo>
                        <a:pt x="2" y="3499"/>
                      </a:lnTo>
                      <a:lnTo>
                        <a:pt x="11527" y="3499"/>
                      </a:lnTo>
                      <a:lnTo>
                        <a:pt x="13250" y="1750"/>
                      </a:lnTo>
                      <a:lnTo>
                        <a:pt x="11527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893923" y="2037583"/>
                <a:ext cx="1969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white"/>
                    </a:solidFill>
                  </a:rPr>
                  <a:t>LONGSOR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62" y="493296"/>
            <a:ext cx="5062548" cy="6104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568" y="1887444"/>
            <a:ext cx="5777856" cy="768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4834" y="1214489"/>
            <a:ext cx="8045115" cy="40626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Roboto"/>
              </a:rPr>
              <a:t> </a:t>
            </a:r>
            <a:r>
              <a:rPr lang="en-US" sz="2800" b="1" dirty="0" err="1">
                <a:solidFill>
                  <a:schemeClr val="bg1"/>
                </a:solidFill>
                <a:latin typeface="Franklin Gothic Heavy" panose="020B0903020102020204" pitchFamily="34" charset="0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engetatan</a:t>
            </a:r>
            <a:r>
              <a:rPr lang="en-US" sz="2800" b="1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penerapan</a:t>
            </a:r>
            <a:r>
              <a:rPr lang="en-US" sz="2800" b="1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protokol</a:t>
            </a:r>
            <a:r>
              <a:rPr lang="en-US" sz="2800" b="1" dirty="0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Franklin Gothic Heavy" panose="020B0903020102020204" pitchFamily="34" charset="0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fasilitas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cuci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tangan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penggunaan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masker,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dan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jaga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jarak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fisik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serta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cek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kesehatan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pengungsi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termasuk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relawan</a:t>
            </a:r>
            <a:endParaRPr lang="en-US" dirty="0" smtClean="0">
              <a:solidFill>
                <a:schemeClr val="bg1"/>
              </a:solidFill>
              <a:latin typeface="Roboto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Roboto"/>
              </a:rPr>
              <a:t>meningkatan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imunitas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PHBS</a:t>
            </a:r>
            <a:endParaRPr lang="en-US" dirty="0">
              <a:solidFill>
                <a:schemeClr val="bg1"/>
              </a:solidFill>
              <a:latin typeface="Roboto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Roboto"/>
              </a:rPr>
              <a:t>membatasi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kapasitas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pengungsi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tenda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Roboto"/>
              </a:rPr>
              <a:t>menambah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tempat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/>
              </a:rPr>
              <a:t>pengungsian</a:t>
            </a:r>
            <a:endParaRPr lang="en-US" dirty="0" smtClean="0">
              <a:solidFill>
                <a:schemeClr val="bg1"/>
              </a:solidFill>
              <a:latin typeface="Roboto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Roboto"/>
              </a:rPr>
              <a:t>memperhatikan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kebersihan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sirkulasi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udara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tenda</a:t>
            </a:r>
            <a:endParaRPr lang="en-US" dirty="0" smtClean="0">
              <a:solidFill>
                <a:schemeClr val="bg1"/>
              </a:solidFill>
              <a:latin typeface="Roboto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latin typeface="Roboto"/>
              </a:rPr>
              <a:t>Memisahkan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kelompok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rentan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orang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penyakit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penyerta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orang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status COVID-19 (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suspek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kontak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erat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, probable, </a:t>
            </a:r>
            <a:r>
              <a:rPr lang="en-US" dirty="0" err="1" smtClean="0">
                <a:solidFill>
                  <a:schemeClr val="bg1"/>
                </a:solidFill>
                <a:latin typeface="Roboto"/>
              </a:rPr>
              <a:t>konfirmasi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6" y="1289204"/>
            <a:ext cx="2105459" cy="1246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4" y="5422500"/>
            <a:ext cx="11534145" cy="12571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AF0729A-C9AA-4DFE-B56B-E310249A3440}"/>
              </a:ext>
            </a:extLst>
          </p:cNvPr>
          <p:cNvGrpSpPr/>
          <p:nvPr/>
        </p:nvGrpSpPr>
        <p:grpSpPr>
          <a:xfrm>
            <a:off x="175804" y="3098726"/>
            <a:ext cx="2735257" cy="2238844"/>
            <a:chOff x="4500120" y="2667757"/>
            <a:chExt cx="3048178" cy="2205547"/>
          </a:xfrm>
        </p:grpSpPr>
        <p:sp>
          <p:nvSpPr>
            <p:cNvPr id="9" name="Freeform: Shape 231">
              <a:extLst>
                <a:ext uri="{FF2B5EF4-FFF2-40B4-BE49-F238E27FC236}">
                  <a16:creationId xmlns:a16="http://schemas.microsoft.com/office/drawing/2014/main" xmlns="" id="{D60B3C7A-C100-4FF7-BA4B-770EE9E781A2}"/>
                </a:ext>
              </a:extLst>
            </p:cNvPr>
            <p:cNvSpPr/>
            <p:nvPr/>
          </p:nvSpPr>
          <p:spPr>
            <a:xfrm>
              <a:off x="6096000" y="2667757"/>
              <a:ext cx="1452298" cy="2205547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accent2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110">
              <a:extLst>
                <a:ext uri="{FF2B5EF4-FFF2-40B4-BE49-F238E27FC236}">
                  <a16:creationId xmlns:a16="http://schemas.microsoft.com/office/drawing/2014/main" xmlns="" id="{E06DF900-2E8D-47EE-B38A-CA385755811E}"/>
                </a:ext>
              </a:extLst>
            </p:cNvPr>
            <p:cNvGrpSpPr/>
            <p:nvPr/>
          </p:nvGrpSpPr>
          <p:grpSpPr>
            <a:xfrm>
              <a:off x="4500120" y="2751423"/>
              <a:ext cx="1595880" cy="2121881"/>
              <a:chOff x="180930" y="4389723"/>
              <a:chExt cx="1595880" cy="2121881"/>
            </a:xfrm>
            <a:solidFill>
              <a:schemeClr val="accent1"/>
            </a:solidFill>
          </p:grpSpPr>
          <p:sp>
            <p:nvSpPr>
              <p:cNvPr id="11" name="Freeform: Shape 233">
                <a:extLst>
                  <a:ext uri="{FF2B5EF4-FFF2-40B4-BE49-F238E27FC236}">
                    <a16:creationId xmlns:a16="http://schemas.microsoft.com/office/drawing/2014/main" xmlns="" id="{59CBB867-E354-4F31-BD2E-F7E69B27B49B}"/>
                  </a:ext>
                </a:extLst>
              </p:cNvPr>
              <p:cNvSpPr/>
              <p:nvPr/>
            </p:nvSpPr>
            <p:spPr>
              <a:xfrm>
                <a:off x="353700" y="5451345"/>
                <a:ext cx="1428" cy="952"/>
              </a:xfrm>
              <a:custGeom>
                <a:avLst/>
                <a:gdLst>
                  <a:gd name="connsiteX0" fmla="*/ 1429 w 1428"/>
                  <a:gd name="connsiteY0" fmla="*/ 953 h 952"/>
                  <a:gd name="connsiteX1" fmla="*/ 0 w 1428"/>
                  <a:gd name="connsiteY1" fmla="*/ 0 h 952"/>
                  <a:gd name="connsiteX2" fmla="*/ 1429 w 1428"/>
                  <a:gd name="connsiteY2" fmla="*/ 953 h 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" h="952">
                    <a:moveTo>
                      <a:pt x="1429" y="953"/>
                    </a:moveTo>
                    <a:cubicBezTo>
                      <a:pt x="953" y="476"/>
                      <a:pt x="476" y="476"/>
                      <a:pt x="0" y="0"/>
                    </a:cubicBezTo>
                    <a:cubicBezTo>
                      <a:pt x="476" y="476"/>
                      <a:pt x="953" y="953"/>
                      <a:pt x="1429" y="953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34">
                <a:extLst>
                  <a:ext uri="{FF2B5EF4-FFF2-40B4-BE49-F238E27FC236}">
                    <a16:creationId xmlns:a16="http://schemas.microsoft.com/office/drawing/2014/main" xmlns="" id="{AB83F523-361C-4E37-815A-F1147D157CD9}"/>
                  </a:ext>
                </a:extLst>
              </p:cNvPr>
              <p:cNvSpPr/>
              <p:nvPr/>
            </p:nvSpPr>
            <p:spPr>
              <a:xfrm>
                <a:off x="180930" y="4389723"/>
                <a:ext cx="1595880" cy="2121881"/>
              </a:xfrm>
              <a:custGeom>
                <a:avLst/>
                <a:gdLst>
                  <a:gd name="connsiteX0" fmla="*/ 1589614 w 1595880"/>
                  <a:gd name="connsiteY0" fmla="*/ 380585 h 2121881"/>
                  <a:gd name="connsiteX1" fmla="*/ 1561039 w 1595880"/>
                  <a:gd name="connsiteY1" fmla="*/ 236757 h 2121881"/>
                  <a:gd name="connsiteX2" fmla="*/ 1552467 w 1595880"/>
                  <a:gd name="connsiteY2" fmla="*/ 217707 h 2121881"/>
                  <a:gd name="connsiteX3" fmla="*/ 1373873 w 1595880"/>
                  <a:gd name="connsiteY3" fmla="*/ 171511 h 2121881"/>
                  <a:gd name="connsiteX4" fmla="*/ 1366253 w 1595880"/>
                  <a:gd name="connsiteY4" fmla="*/ 169130 h 2121881"/>
                  <a:gd name="connsiteX5" fmla="*/ 1362919 w 1595880"/>
                  <a:gd name="connsiteY5" fmla="*/ 165796 h 2121881"/>
                  <a:gd name="connsiteX6" fmla="*/ 1295768 w 1595880"/>
                  <a:gd name="connsiteY6" fmla="*/ 131982 h 2121881"/>
                  <a:gd name="connsiteX7" fmla="*/ 1219091 w 1595880"/>
                  <a:gd name="connsiteY7" fmla="*/ 157700 h 2121881"/>
                  <a:gd name="connsiteX8" fmla="*/ 1139082 w 1595880"/>
                  <a:gd name="connsiteY8" fmla="*/ 97216 h 2121881"/>
                  <a:gd name="connsiteX9" fmla="*/ 994301 w 1595880"/>
                  <a:gd name="connsiteY9" fmla="*/ 30541 h 2121881"/>
                  <a:gd name="connsiteX10" fmla="*/ 837139 w 1595880"/>
                  <a:gd name="connsiteY10" fmla="*/ 2442 h 2121881"/>
                  <a:gd name="connsiteX11" fmla="*/ 733793 w 1595880"/>
                  <a:gd name="connsiteY11" fmla="*/ 1013 h 2121881"/>
                  <a:gd name="connsiteX12" fmla="*/ 617111 w 1595880"/>
                  <a:gd name="connsiteY12" fmla="*/ 14825 h 2121881"/>
                  <a:gd name="connsiteX13" fmla="*/ 518051 w 1595880"/>
                  <a:gd name="connsiteY13" fmla="*/ 47686 h 2121881"/>
                  <a:gd name="connsiteX14" fmla="*/ 400894 w 1595880"/>
                  <a:gd name="connsiteY14" fmla="*/ 89120 h 2121881"/>
                  <a:gd name="connsiteX15" fmla="*/ 262781 w 1595880"/>
                  <a:gd name="connsiteY15" fmla="*/ 206277 h 2121881"/>
                  <a:gd name="connsiteX16" fmla="*/ 253733 w 1595880"/>
                  <a:gd name="connsiteY16" fmla="*/ 247711 h 2121881"/>
                  <a:gd name="connsiteX17" fmla="*/ 232301 w 1595880"/>
                  <a:gd name="connsiteY17" fmla="*/ 278191 h 2121881"/>
                  <a:gd name="connsiteX18" fmla="*/ 154196 w 1595880"/>
                  <a:gd name="connsiteY18" fmla="*/ 439164 h 2121881"/>
                  <a:gd name="connsiteX19" fmla="*/ 144195 w 1595880"/>
                  <a:gd name="connsiteY19" fmla="*/ 605851 h 2121881"/>
                  <a:gd name="connsiteX20" fmla="*/ 98951 w 1595880"/>
                  <a:gd name="connsiteY20" fmla="*/ 714912 h 2121881"/>
                  <a:gd name="connsiteX21" fmla="*/ 26085 w 1595880"/>
                  <a:gd name="connsiteY21" fmla="*/ 828736 h 2121881"/>
                  <a:gd name="connsiteX22" fmla="*/ 1320 w 1595880"/>
                  <a:gd name="connsiteY22" fmla="*/ 959705 h 2121881"/>
                  <a:gd name="connsiteX23" fmla="*/ 31800 w 1595880"/>
                  <a:gd name="connsiteY23" fmla="*/ 1140204 h 2121881"/>
                  <a:gd name="connsiteX24" fmla="*/ 117049 w 1595880"/>
                  <a:gd name="connsiteY24" fmla="*/ 1303081 h 2121881"/>
                  <a:gd name="connsiteX25" fmla="*/ 192773 w 1595880"/>
                  <a:gd name="connsiteY25" fmla="*/ 1374043 h 2121881"/>
                  <a:gd name="connsiteX26" fmla="*/ 507574 w 1595880"/>
                  <a:gd name="connsiteY26" fmla="*/ 1359755 h 2121881"/>
                  <a:gd name="connsiteX27" fmla="*/ 632351 w 1595880"/>
                  <a:gd name="connsiteY27" fmla="*/ 1416905 h 2121881"/>
                  <a:gd name="connsiteX28" fmla="*/ 682834 w 1595880"/>
                  <a:gd name="connsiteY28" fmla="*/ 1519299 h 2121881"/>
                  <a:gd name="connsiteX29" fmla="*/ 689978 w 1595880"/>
                  <a:gd name="connsiteY29" fmla="*/ 1637885 h 2121881"/>
                  <a:gd name="connsiteX30" fmla="*/ 660450 w 1595880"/>
                  <a:gd name="connsiteY30" fmla="*/ 1786475 h 2121881"/>
                  <a:gd name="connsiteX31" fmla="*/ 584250 w 1595880"/>
                  <a:gd name="connsiteY31" fmla="*/ 1988405 h 2121881"/>
                  <a:gd name="connsiteX32" fmla="*/ 564248 w 1595880"/>
                  <a:gd name="connsiteY32" fmla="*/ 2060319 h 2121881"/>
                  <a:gd name="connsiteX33" fmla="*/ 612825 w 1595880"/>
                  <a:gd name="connsiteY33" fmla="*/ 2113183 h 2121881"/>
                  <a:gd name="connsiteX34" fmla="*/ 645686 w 1595880"/>
                  <a:gd name="connsiteY34" fmla="*/ 2042698 h 2121881"/>
                  <a:gd name="connsiteX35" fmla="*/ 718076 w 1595880"/>
                  <a:gd name="connsiteY35" fmla="*/ 1856960 h 2121881"/>
                  <a:gd name="connsiteX36" fmla="*/ 729506 w 1595880"/>
                  <a:gd name="connsiteY36" fmla="*/ 1826004 h 2121881"/>
                  <a:gd name="connsiteX37" fmla="*/ 752366 w 1595880"/>
                  <a:gd name="connsiteY37" fmla="*/ 1728849 h 2121881"/>
                  <a:gd name="connsiteX38" fmla="*/ 767130 w 1595880"/>
                  <a:gd name="connsiteY38" fmla="*/ 1650744 h 2121881"/>
                  <a:gd name="connsiteX39" fmla="*/ 749033 w 1595880"/>
                  <a:gd name="connsiteY39" fmla="*/ 1481675 h 2121881"/>
                  <a:gd name="connsiteX40" fmla="*/ 642829 w 1595880"/>
                  <a:gd name="connsiteY40" fmla="*/ 1327370 h 2121881"/>
                  <a:gd name="connsiteX41" fmla="*/ 515194 w 1595880"/>
                  <a:gd name="connsiteY41" fmla="*/ 1293080 h 2121881"/>
                  <a:gd name="connsiteX42" fmla="*/ 398989 w 1595880"/>
                  <a:gd name="connsiteY42" fmla="*/ 1307844 h 2121881"/>
                  <a:gd name="connsiteX43" fmla="*/ 273259 w 1595880"/>
                  <a:gd name="connsiteY43" fmla="*/ 1322131 h 2121881"/>
                  <a:gd name="connsiteX44" fmla="*/ 342315 w 1595880"/>
                  <a:gd name="connsiteY44" fmla="*/ 1273077 h 2121881"/>
                  <a:gd name="connsiteX45" fmla="*/ 423278 w 1595880"/>
                  <a:gd name="connsiteY45" fmla="*/ 1214975 h 2121881"/>
                  <a:gd name="connsiteX46" fmla="*/ 460901 w 1595880"/>
                  <a:gd name="connsiteY46" fmla="*/ 1182114 h 2121881"/>
                  <a:gd name="connsiteX47" fmla="*/ 490429 w 1595880"/>
                  <a:gd name="connsiteY47" fmla="*/ 1148776 h 2121881"/>
                  <a:gd name="connsiteX48" fmla="*/ 628065 w 1595880"/>
                  <a:gd name="connsiteY48" fmla="*/ 1102580 h 2121881"/>
                  <a:gd name="connsiteX49" fmla="*/ 695693 w 1595880"/>
                  <a:gd name="connsiteY49" fmla="*/ 1081625 h 2121881"/>
                  <a:gd name="connsiteX50" fmla="*/ 767130 w 1595880"/>
                  <a:gd name="connsiteY50" fmla="*/ 1059241 h 2121881"/>
                  <a:gd name="connsiteX51" fmla="*/ 771416 w 1595880"/>
                  <a:gd name="connsiteY51" fmla="*/ 1034952 h 2121881"/>
                  <a:gd name="connsiteX52" fmla="*/ 735221 w 1595880"/>
                  <a:gd name="connsiteY52" fmla="*/ 1040191 h 2121881"/>
                  <a:gd name="connsiteX53" fmla="*/ 627113 w 1595880"/>
                  <a:gd name="connsiteY53" fmla="*/ 1067338 h 2121881"/>
                  <a:gd name="connsiteX54" fmla="*/ 505669 w 1595880"/>
                  <a:gd name="connsiteY54" fmla="*/ 1086864 h 2121881"/>
                  <a:gd name="connsiteX55" fmla="*/ 483761 w 1595880"/>
                  <a:gd name="connsiteY55" fmla="*/ 1081625 h 2121881"/>
                  <a:gd name="connsiteX56" fmla="*/ 419468 w 1595880"/>
                  <a:gd name="connsiteY56" fmla="*/ 1070195 h 2121881"/>
                  <a:gd name="connsiteX57" fmla="*/ 394226 w 1595880"/>
                  <a:gd name="connsiteY57" fmla="*/ 1004472 h 2121881"/>
                  <a:gd name="connsiteX58" fmla="*/ 385178 w 1595880"/>
                  <a:gd name="connsiteY58" fmla="*/ 904936 h 2121881"/>
                  <a:gd name="connsiteX59" fmla="*/ 385654 w 1595880"/>
                  <a:gd name="connsiteY59" fmla="*/ 863026 h 2121881"/>
                  <a:gd name="connsiteX60" fmla="*/ 425183 w 1595880"/>
                  <a:gd name="connsiteY60" fmla="*/ 853977 h 2121881"/>
                  <a:gd name="connsiteX61" fmla="*/ 511384 w 1595880"/>
                  <a:gd name="connsiteY61" fmla="*/ 850644 h 2121881"/>
                  <a:gd name="connsiteX62" fmla="*/ 588536 w 1595880"/>
                  <a:gd name="connsiteY62" fmla="*/ 853025 h 2121881"/>
                  <a:gd name="connsiteX63" fmla="*/ 661403 w 1595880"/>
                  <a:gd name="connsiteY63" fmla="*/ 855882 h 2121881"/>
                  <a:gd name="connsiteX64" fmla="*/ 780941 w 1595880"/>
                  <a:gd name="connsiteY64" fmla="*/ 835880 h 2121881"/>
                  <a:gd name="connsiteX65" fmla="*/ 703789 w 1595880"/>
                  <a:gd name="connsiteY65" fmla="*/ 825402 h 2121881"/>
                  <a:gd name="connsiteX66" fmla="*/ 700455 w 1595880"/>
                  <a:gd name="connsiteY66" fmla="*/ 803971 h 2121881"/>
                  <a:gd name="connsiteX67" fmla="*/ 841901 w 1595880"/>
                  <a:gd name="connsiteY67" fmla="*/ 636807 h 2121881"/>
                  <a:gd name="connsiteX68" fmla="*/ 976680 w 1595880"/>
                  <a:gd name="connsiteY68" fmla="*/ 633950 h 2121881"/>
                  <a:gd name="connsiteX69" fmla="*/ 1040498 w 1595880"/>
                  <a:gd name="connsiteY69" fmla="*/ 843024 h 2121881"/>
                  <a:gd name="connsiteX70" fmla="*/ 1012399 w 1595880"/>
                  <a:gd name="connsiteY70" fmla="*/ 951609 h 2121881"/>
                  <a:gd name="connsiteX71" fmla="*/ 1032878 w 1595880"/>
                  <a:gd name="connsiteY71" fmla="*/ 1064480 h 2121881"/>
                  <a:gd name="connsiteX72" fmla="*/ 1133843 w 1595880"/>
                  <a:gd name="connsiteY72" fmla="*/ 1199735 h 2121881"/>
                  <a:gd name="connsiteX73" fmla="*/ 1172419 w 1595880"/>
                  <a:gd name="connsiteY73" fmla="*/ 1281650 h 2121881"/>
                  <a:gd name="connsiteX74" fmla="*/ 1232903 w 1595880"/>
                  <a:gd name="connsiteY74" fmla="*/ 1395950 h 2121881"/>
                  <a:gd name="connsiteX75" fmla="*/ 1310532 w 1595880"/>
                  <a:gd name="connsiteY75" fmla="*/ 1495963 h 2121881"/>
                  <a:gd name="connsiteX76" fmla="*/ 1371015 w 1595880"/>
                  <a:gd name="connsiteY76" fmla="*/ 1532634 h 2121881"/>
                  <a:gd name="connsiteX77" fmla="*/ 1405782 w 1595880"/>
                  <a:gd name="connsiteY77" fmla="*/ 1510726 h 2121881"/>
                  <a:gd name="connsiteX78" fmla="*/ 1283862 w 1595880"/>
                  <a:gd name="connsiteY78" fmla="*/ 1356898 h 2121881"/>
                  <a:gd name="connsiteX79" fmla="*/ 1232903 w 1595880"/>
                  <a:gd name="connsiteY79" fmla="*/ 1190686 h 2121881"/>
                  <a:gd name="connsiteX80" fmla="*/ 1268621 w 1595880"/>
                  <a:gd name="connsiteY80" fmla="*/ 1092579 h 2121881"/>
                  <a:gd name="connsiteX81" fmla="*/ 1340535 w 1595880"/>
                  <a:gd name="connsiteY81" fmla="*/ 1019236 h 2121881"/>
                  <a:gd name="connsiteX82" fmla="*/ 1407687 w 1595880"/>
                  <a:gd name="connsiteY82" fmla="*/ 829212 h 2121881"/>
                  <a:gd name="connsiteX83" fmla="*/ 1407687 w 1595880"/>
                  <a:gd name="connsiteY83" fmla="*/ 724914 h 2121881"/>
                  <a:gd name="connsiteX84" fmla="*/ 1461979 w 1595880"/>
                  <a:gd name="connsiteY84" fmla="*/ 696339 h 2121881"/>
                  <a:gd name="connsiteX85" fmla="*/ 1566278 w 1595880"/>
                  <a:gd name="connsiteY85" fmla="*/ 611090 h 2121881"/>
                  <a:gd name="connsiteX86" fmla="*/ 1584852 w 1595880"/>
                  <a:gd name="connsiteY86" fmla="*/ 557274 h 2121881"/>
                  <a:gd name="connsiteX87" fmla="*/ 1580089 w 1595880"/>
                  <a:gd name="connsiteY87" fmla="*/ 465834 h 2121881"/>
                  <a:gd name="connsiteX88" fmla="*/ 1589614 w 1595880"/>
                  <a:gd name="connsiteY88" fmla="*/ 380585 h 2121881"/>
                  <a:gd name="connsiteX89" fmla="*/ 380891 w 1595880"/>
                  <a:gd name="connsiteY89" fmla="*/ 1122582 h 2121881"/>
                  <a:gd name="connsiteX90" fmla="*/ 428993 w 1595880"/>
                  <a:gd name="connsiteY90" fmla="*/ 1119725 h 2121881"/>
                  <a:gd name="connsiteX91" fmla="*/ 434231 w 1595880"/>
                  <a:gd name="connsiteY91" fmla="*/ 1128774 h 2121881"/>
                  <a:gd name="connsiteX92" fmla="*/ 344220 w 1595880"/>
                  <a:gd name="connsiteY92" fmla="*/ 1204497 h 2121881"/>
                  <a:gd name="connsiteX93" fmla="*/ 275164 w 1595880"/>
                  <a:gd name="connsiteY93" fmla="*/ 1250218 h 2121881"/>
                  <a:gd name="connsiteX94" fmla="*/ 208965 w 1595880"/>
                  <a:gd name="connsiteY94" fmla="*/ 1293080 h 2121881"/>
                  <a:gd name="connsiteX95" fmla="*/ 164674 w 1595880"/>
                  <a:gd name="connsiteY95" fmla="*/ 1293556 h 2121881"/>
                  <a:gd name="connsiteX96" fmla="*/ 148005 w 1595880"/>
                  <a:gd name="connsiteY96" fmla="*/ 1269744 h 2121881"/>
                  <a:gd name="connsiteX97" fmla="*/ 77996 w 1595880"/>
                  <a:gd name="connsiteY97" fmla="*/ 1137822 h 2121881"/>
                  <a:gd name="connsiteX98" fmla="*/ 83711 w 1595880"/>
                  <a:gd name="connsiteY98" fmla="*/ 1123059 h 2121881"/>
                  <a:gd name="connsiteX99" fmla="*/ 159435 w 1595880"/>
                  <a:gd name="connsiteY99" fmla="*/ 1095436 h 2121881"/>
                  <a:gd name="connsiteX100" fmla="*/ 176580 w 1595880"/>
                  <a:gd name="connsiteY100" fmla="*/ 1089721 h 2121881"/>
                  <a:gd name="connsiteX101" fmla="*/ 241826 w 1595880"/>
                  <a:gd name="connsiteY101" fmla="*/ 1065432 h 2121881"/>
                  <a:gd name="connsiteX102" fmla="*/ 258971 w 1595880"/>
                  <a:gd name="connsiteY102" fmla="*/ 1058765 h 2121881"/>
                  <a:gd name="connsiteX103" fmla="*/ 264210 w 1595880"/>
                  <a:gd name="connsiteY103" fmla="*/ 1050192 h 2121881"/>
                  <a:gd name="connsiteX104" fmla="*/ 94189 w 1595880"/>
                  <a:gd name="connsiteY104" fmla="*/ 1078767 h 2121881"/>
                  <a:gd name="connsiteX105" fmla="*/ 56089 w 1595880"/>
                  <a:gd name="connsiteY105" fmla="*/ 1046382 h 2121881"/>
                  <a:gd name="connsiteX106" fmla="*/ 64661 w 1595880"/>
                  <a:gd name="connsiteY106" fmla="*/ 985899 h 2121881"/>
                  <a:gd name="connsiteX107" fmla="*/ 160864 w 1595880"/>
                  <a:gd name="connsiteY107" fmla="*/ 977802 h 2121881"/>
                  <a:gd name="connsiteX108" fmla="*/ 256590 w 1595880"/>
                  <a:gd name="connsiteY108" fmla="*/ 973040 h 2121881"/>
                  <a:gd name="connsiteX109" fmla="*/ 242303 w 1595880"/>
                  <a:gd name="connsiteY109" fmla="*/ 957800 h 2121881"/>
                  <a:gd name="connsiteX110" fmla="*/ 58470 w 1595880"/>
                  <a:gd name="connsiteY110" fmla="*/ 957324 h 2121881"/>
                  <a:gd name="connsiteX111" fmla="*/ 53707 w 1595880"/>
                  <a:gd name="connsiteY111" fmla="*/ 948275 h 2121881"/>
                  <a:gd name="connsiteX112" fmla="*/ 73710 w 1595880"/>
                  <a:gd name="connsiteY112" fmla="*/ 850644 h 2121881"/>
                  <a:gd name="connsiteX113" fmla="*/ 118477 w 1595880"/>
                  <a:gd name="connsiteY113" fmla="*/ 802066 h 2121881"/>
                  <a:gd name="connsiteX114" fmla="*/ 301358 w 1595880"/>
                  <a:gd name="connsiteY114" fmla="*/ 800637 h 2121881"/>
                  <a:gd name="connsiteX115" fmla="*/ 338029 w 1595880"/>
                  <a:gd name="connsiteY115" fmla="*/ 831117 h 2121881"/>
                  <a:gd name="connsiteX116" fmla="*/ 351364 w 1595880"/>
                  <a:gd name="connsiteY116" fmla="*/ 998281 h 2121881"/>
                  <a:gd name="connsiteX117" fmla="*/ 380891 w 1595880"/>
                  <a:gd name="connsiteY117" fmla="*/ 1122582 h 2121881"/>
                  <a:gd name="connsiteX118" fmla="*/ 602348 w 1595880"/>
                  <a:gd name="connsiteY118" fmla="*/ 816830 h 2121881"/>
                  <a:gd name="connsiteX119" fmla="*/ 451376 w 1595880"/>
                  <a:gd name="connsiteY119" fmla="*/ 816830 h 2121881"/>
                  <a:gd name="connsiteX120" fmla="*/ 400894 w 1595880"/>
                  <a:gd name="connsiteY120" fmla="*/ 800637 h 2121881"/>
                  <a:gd name="connsiteX121" fmla="*/ 334695 w 1595880"/>
                  <a:gd name="connsiteY121" fmla="*/ 760156 h 2121881"/>
                  <a:gd name="connsiteX122" fmla="*/ 208013 w 1595880"/>
                  <a:gd name="connsiteY122" fmla="*/ 759680 h 2121881"/>
                  <a:gd name="connsiteX123" fmla="*/ 160388 w 1595880"/>
                  <a:gd name="connsiteY123" fmla="*/ 757299 h 2121881"/>
                  <a:gd name="connsiteX124" fmla="*/ 160388 w 1595880"/>
                  <a:gd name="connsiteY124" fmla="*/ 743487 h 2121881"/>
                  <a:gd name="connsiteX125" fmla="*/ 169436 w 1595880"/>
                  <a:gd name="connsiteY125" fmla="*/ 732057 h 2121881"/>
                  <a:gd name="connsiteX126" fmla="*/ 216109 w 1595880"/>
                  <a:gd name="connsiteY126" fmla="*/ 595850 h 2121881"/>
                  <a:gd name="connsiteX127" fmla="*/ 318026 w 1595880"/>
                  <a:gd name="connsiteY127" fmla="*/ 282477 h 2121881"/>
                  <a:gd name="connsiteX128" fmla="*/ 386130 w 1595880"/>
                  <a:gd name="connsiteY128" fmla="*/ 282477 h 2121881"/>
                  <a:gd name="connsiteX129" fmla="*/ 435660 w 1595880"/>
                  <a:gd name="connsiteY129" fmla="*/ 361535 h 2121881"/>
                  <a:gd name="connsiteX130" fmla="*/ 472808 w 1595880"/>
                  <a:gd name="connsiteY130" fmla="*/ 458214 h 2121881"/>
                  <a:gd name="connsiteX131" fmla="*/ 556151 w 1595880"/>
                  <a:gd name="connsiteY131" fmla="*/ 553464 h 2121881"/>
                  <a:gd name="connsiteX132" fmla="*/ 593775 w 1595880"/>
                  <a:gd name="connsiteY132" fmla="*/ 663001 h 2121881"/>
                  <a:gd name="connsiteX133" fmla="*/ 607586 w 1595880"/>
                  <a:gd name="connsiteY133" fmla="*/ 759204 h 2121881"/>
                  <a:gd name="connsiteX134" fmla="*/ 602348 w 1595880"/>
                  <a:gd name="connsiteY134" fmla="*/ 816830 h 2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595880" h="2121881">
                    <a:moveTo>
                      <a:pt x="1589614" y="380585"/>
                    </a:moveTo>
                    <a:cubicBezTo>
                      <a:pt x="1608188" y="330102"/>
                      <a:pt x="1581518" y="280572"/>
                      <a:pt x="1561039" y="236757"/>
                    </a:cubicBezTo>
                    <a:cubicBezTo>
                      <a:pt x="1558658" y="230090"/>
                      <a:pt x="1560087" y="221993"/>
                      <a:pt x="1552467" y="217707"/>
                    </a:cubicBezTo>
                    <a:cubicBezTo>
                      <a:pt x="1515795" y="156271"/>
                      <a:pt x="1434833" y="151508"/>
                      <a:pt x="1373873" y="171511"/>
                    </a:cubicBezTo>
                    <a:cubicBezTo>
                      <a:pt x="1371015" y="172463"/>
                      <a:pt x="1368158" y="171987"/>
                      <a:pt x="1366253" y="169130"/>
                    </a:cubicBezTo>
                    <a:cubicBezTo>
                      <a:pt x="1365300" y="167701"/>
                      <a:pt x="1364348" y="166748"/>
                      <a:pt x="1362919" y="165796"/>
                    </a:cubicBezTo>
                    <a:cubicBezTo>
                      <a:pt x="1345774" y="144841"/>
                      <a:pt x="1325295" y="130077"/>
                      <a:pt x="1295768" y="131982"/>
                    </a:cubicBezTo>
                    <a:cubicBezTo>
                      <a:pt x="1270050" y="133887"/>
                      <a:pt x="1242904" y="161510"/>
                      <a:pt x="1219091" y="157700"/>
                    </a:cubicBezTo>
                    <a:cubicBezTo>
                      <a:pt x="1180991" y="151985"/>
                      <a:pt x="1169561" y="111980"/>
                      <a:pt x="1139082" y="97216"/>
                    </a:cubicBezTo>
                    <a:cubicBezTo>
                      <a:pt x="1091457" y="74356"/>
                      <a:pt x="1044308" y="49115"/>
                      <a:pt x="994301" y="30541"/>
                    </a:cubicBezTo>
                    <a:cubicBezTo>
                      <a:pt x="943819" y="11491"/>
                      <a:pt x="890955" y="7205"/>
                      <a:pt x="837139" y="2442"/>
                    </a:cubicBezTo>
                    <a:cubicBezTo>
                      <a:pt x="802849" y="61"/>
                      <a:pt x="768083" y="-892"/>
                      <a:pt x="733793" y="1013"/>
                    </a:cubicBezTo>
                    <a:cubicBezTo>
                      <a:pt x="694740" y="2918"/>
                      <a:pt x="655688" y="7205"/>
                      <a:pt x="617111" y="14825"/>
                    </a:cubicBezTo>
                    <a:cubicBezTo>
                      <a:pt x="602348" y="17682"/>
                      <a:pt x="517099" y="28636"/>
                      <a:pt x="518051" y="47686"/>
                    </a:cubicBezTo>
                    <a:cubicBezTo>
                      <a:pt x="518528" y="55306"/>
                      <a:pt x="412800" y="83881"/>
                      <a:pt x="400894" y="89120"/>
                    </a:cubicBezTo>
                    <a:cubicBezTo>
                      <a:pt x="348506" y="112456"/>
                      <a:pt x="281831" y="148651"/>
                      <a:pt x="262781" y="206277"/>
                    </a:cubicBezTo>
                    <a:cubicBezTo>
                      <a:pt x="258495" y="219612"/>
                      <a:pt x="258495" y="235328"/>
                      <a:pt x="253733" y="247711"/>
                    </a:cubicBezTo>
                    <a:cubicBezTo>
                      <a:pt x="249446" y="258665"/>
                      <a:pt x="238969" y="268666"/>
                      <a:pt x="232301" y="278191"/>
                    </a:cubicBezTo>
                    <a:cubicBezTo>
                      <a:pt x="198488" y="323911"/>
                      <a:pt x="172770" y="368679"/>
                      <a:pt x="154196" y="439164"/>
                    </a:cubicBezTo>
                    <a:cubicBezTo>
                      <a:pt x="141338" y="494409"/>
                      <a:pt x="136575" y="549654"/>
                      <a:pt x="144195" y="605851"/>
                    </a:cubicBezTo>
                    <a:cubicBezTo>
                      <a:pt x="149910" y="647761"/>
                      <a:pt x="123240" y="685385"/>
                      <a:pt x="98951" y="714912"/>
                    </a:cubicBezTo>
                    <a:cubicBezTo>
                      <a:pt x="68471" y="752060"/>
                      <a:pt x="41801" y="783492"/>
                      <a:pt x="26085" y="828736"/>
                    </a:cubicBezTo>
                    <a:cubicBezTo>
                      <a:pt x="11321" y="872551"/>
                      <a:pt x="5606" y="913985"/>
                      <a:pt x="1320" y="959705"/>
                    </a:cubicBezTo>
                    <a:cubicBezTo>
                      <a:pt x="-4395" y="1021141"/>
                      <a:pt x="8940" y="1083530"/>
                      <a:pt x="31800" y="1140204"/>
                    </a:cubicBezTo>
                    <a:cubicBezTo>
                      <a:pt x="54660" y="1197830"/>
                      <a:pt x="92284" y="1246884"/>
                      <a:pt x="117049" y="1303081"/>
                    </a:cubicBezTo>
                    <a:cubicBezTo>
                      <a:pt x="132289" y="1336895"/>
                      <a:pt x="158006" y="1360231"/>
                      <a:pt x="192773" y="1374043"/>
                    </a:cubicBezTo>
                    <a:cubicBezTo>
                      <a:pt x="288975" y="1412619"/>
                      <a:pt x="408514" y="1372138"/>
                      <a:pt x="507574" y="1359755"/>
                    </a:cubicBezTo>
                    <a:cubicBezTo>
                      <a:pt x="557104" y="1353564"/>
                      <a:pt x="601395" y="1374995"/>
                      <a:pt x="632351" y="1416905"/>
                    </a:cubicBezTo>
                    <a:cubicBezTo>
                      <a:pt x="655211" y="1447861"/>
                      <a:pt x="671880" y="1482628"/>
                      <a:pt x="682834" y="1519299"/>
                    </a:cubicBezTo>
                    <a:cubicBezTo>
                      <a:pt x="694264" y="1558828"/>
                      <a:pt x="693311" y="1596928"/>
                      <a:pt x="689978" y="1637885"/>
                    </a:cubicBezTo>
                    <a:cubicBezTo>
                      <a:pt x="685691" y="1688368"/>
                      <a:pt x="675690" y="1737898"/>
                      <a:pt x="660450" y="1786475"/>
                    </a:cubicBezTo>
                    <a:cubicBezTo>
                      <a:pt x="639019" y="1855055"/>
                      <a:pt x="604253" y="1919349"/>
                      <a:pt x="584250" y="1988405"/>
                    </a:cubicBezTo>
                    <a:cubicBezTo>
                      <a:pt x="578059" y="2009836"/>
                      <a:pt x="564248" y="2037935"/>
                      <a:pt x="564248" y="2060319"/>
                    </a:cubicBezTo>
                    <a:cubicBezTo>
                      <a:pt x="563771" y="2078416"/>
                      <a:pt x="589013" y="2145568"/>
                      <a:pt x="612825" y="2113183"/>
                    </a:cubicBezTo>
                    <a:cubicBezTo>
                      <a:pt x="627589" y="2093180"/>
                      <a:pt x="636161" y="2065081"/>
                      <a:pt x="645686" y="2042698"/>
                    </a:cubicBezTo>
                    <a:cubicBezTo>
                      <a:pt x="671404" y="1981261"/>
                      <a:pt x="694740" y="1919349"/>
                      <a:pt x="718076" y="1856960"/>
                    </a:cubicBezTo>
                    <a:cubicBezTo>
                      <a:pt x="721886" y="1846483"/>
                      <a:pt x="725696" y="1836481"/>
                      <a:pt x="729506" y="1826004"/>
                    </a:cubicBezTo>
                    <a:cubicBezTo>
                      <a:pt x="740936" y="1794571"/>
                      <a:pt x="742841" y="1761234"/>
                      <a:pt x="752366" y="1728849"/>
                    </a:cubicBezTo>
                    <a:cubicBezTo>
                      <a:pt x="759986" y="1703608"/>
                      <a:pt x="764749" y="1677414"/>
                      <a:pt x="767130" y="1650744"/>
                    </a:cubicBezTo>
                    <a:cubicBezTo>
                      <a:pt x="772845" y="1594070"/>
                      <a:pt x="768559" y="1535015"/>
                      <a:pt x="749033" y="1481675"/>
                    </a:cubicBezTo>
                    <a:cubicBezTo>
                      <a:pt x="728554" y="1425001"/>
                      <a:pt x="693788" y="1361660"/>
                      <a:pt x="642829" y="1327370"/>
                    </a:cubicBezTo>
                    <a:cubicBezTo>
                      <a:pt x="605681" y="1302129"/>
                      <a:pt x="559961" y="1292604"/>
                      <a:pt x="515194" y="1293080"/>
                    </a:cubicBezTo>
                    <a:cubicBezTo>
                      <a:pt x="475665" y="1293080"/>
                      <a:pt x="438041" y="1302129"/>
                      <a:pt x="398989" y="1307844"/>
                    </a:cubicBezTo>
                    <a:cubicBezTo>
                      <a:pt x="378034" y="1311177"/>
                      <a:pt x="292309" y="1333085"/>
                      <a:pt x="273259" y="1322131"/>
                    </a:cubicBezTo>
                    <a:cubicBezTo>
                      <a:pt x="248494" y="1307368"/>
                      <a:pt x="332790" y="1279745"/>
                      <a:pt x="342315" y="1273077"/>
                    </a:cubicBezTo>
                    <a:cubicBezTo>
                      <a:pt x="369938" y="1254504"/>
                      <a:pt x="397560" y="1235930"/>
                      <a:pt x="423278" y="1214975"/>
                    </a:cubicBezTo>
                    <a:cubicBezTo>
                      <a:pt x="436136" y="1204497"/>
                      <a:pt x="448995" y="1193544"/>
                      <a:pt x="460901" y="1182114"/>
                    </a:cubicBezTo>
                    <a:cubicBezTo>
                      <a:pt x="470903" y="1172589"/>
                      <a:pt x="478999" y="1156396"/>
                      <a:pt x="490429" y="1148776"/>
                    </a:cubicBezTo>
                    <a:cubicBezTo>
                      <a:pt x="530910" y="1125440"/>
                      <a:pt x="583298" y="1116391"/>
                      <a:pt x="628065" y="1102580"/>
                    </a:cubicBezTo>
                    <a:cubicBezTo>
                      <a:pt x="650925" y="1096865"/>
                      <a:pt x="673309" y="1088292"/>
                      <a:pt x="695693" y="1081625"/>
                    </a:cubicBezTo>
                    <a:cubicBezTo>
                      <a:pt x="718553" y="1074481"/>
                      <a:pt x="746175" y="1070195"/>
                      <a:pt x="767130" y="1059241"/>
                    </a:cubicBezTo>
                    <a:cubicBezTo>
                      <a:pt x="779036" y="1053050"/>
                      <a:pt x="788561" y="1042096"/>
                      <a:pt x="771416" y="1034952"/>
                    </a:cubicBezTo>
                    <a:cubicBezTo>
                      <a:pt x="761415" y="1030666"/>
                      <a:pt x="744746" y="1037810"/>
                      <a:pt x="735221" y="1040191"/>
                    </a:cubicBezTo>
                    <a:cubicBezTo>
                      <a:pt x="699503" y="1048764"/>
                      <a:pt x="663308" y="1063051"/>
                      <a:pt x="627113" y="1067338"/>
                    </a:cubicBezTo>
                    <a:cubicBezTo>
                      <a:pt x="585203" y="1071624"/>
                      <a:pt x="546626" y="1076863"/>
                      <a:pt x="505669" y="1086864"/>
                    </a:cubicBezTo>
                    <a:cubicBezTo>
                      <a:pt x="497573" y="1088769"/>
                      <a:pt x="489953" y="1087340"/>
                      <a:pt x="483761" y="1081625"/>
                    </a:cubicBezTo>
                    <a:cubicBezTo>
                      <a:pt x="462330" y="1063051"/>
                      <a:pt x="445661" y="1075910"/>
                      <a:pt x="419468" y="1070195"/>
                    </a:cubicBezTo>
                    <a:cubicBezTo>
                      <a:pt x="388988" y="1063527"/>
                      <a:pt x="396131" y="1028761"/>
                      <a:pt x="394226" y="1004472"/>
                    </a:cubicBezTo>
                    <a:cubicBezTo>
                      <a:pt x="391845" y="971135"/>
                      <a:pt x="389940" y="937797"/>
                      <a:pt x="385178" y="904936"/>
                    </a:cubicBezTo>
                    <a:cubicBezTo>
                      <a:pt x="383273" y="892077"/>
                      <a:pt x="375176" y="873027"/>
                      <a:pt x="385654" y="863026"/>
                    </a:cubicBezTo>
                    <a:cubicBezTo>
                      <a:pt x="394226" y="854454"/>
                      <a:pt x="413753" y="855882"/>
                      <a:pt x="425183" y="853977"/>
                    </a:cubicBezTo>
                    <a:cubicBezTo>
                      <a:pt x="451853" y="848739"/>
                      <a:pt x="483761" y="848262"/>
                      <a:pt x="511384" y="850644"/>
                    </a:cubicBezTo>
                    <a:cubicBezTo>
                      <a:pt x="539959" y="853025"/>
                      <a:pt x="559961" y="851120"/>
                      <a:pt x="588536" y="853025"/>
                    </a:cubicBezTo>
                    <a:cubicBezTo>
                      <a:pt x="612825" y="854930"/>
                      <a:pt x="637114" y="856359"/>
                      <a:pt x="661403" y="855882"/>
                    </a:cubicBezTo>
                    <a:cubicBezTo>
                      <a:pt x="697121" y="855406"/>
                      <a:pt x="749509" y="853025"/>
                      <a:pt x="780941" y="835880"/>
                    </a:cubicBezTo>
                    <a:cubicBezTo>
                      <a:pt x="811421" y="818259"/>
                      <a:pt x="724268" y="827307"/>
                      <a:pt x="703789" y="825402"/>
                    </a:cubicBezTo>
                    <a:cubicBezTo>
                      <a:pt x="697121" y="824450"/>
                      <a:pt x="697598" y="812067"/>
                      <a:pt x="700455" y="803971"/>
                    </a:cubicBezTo>
                    <a:cubicBezTo>
                      <a:pt x="724744" y="736344"/>
                      <a:pt x="781418" y="674431"/>
                      <a:pt x="841901" y="636807"/>
                    </a:cubicBezTo>
                    <a:cubicBezTo>
                      <a:pt x="880954" y="612519"/>
                      <a:pt x="940961" y="601089"/>
                      <a:pt x="976680" y="633950"/>
                    </a:cubicBezTo>
                    <a:cubicBezTo>
                      <a:pt x="1025734" y="679670"/>
                      <a:pt x="1062882" y="774444"/>
                      <a:pt x="1040498" y="843024"/>
                    </a:cubicBezTo>
                    <a:cubicBezTo>
                      <a:pt x="1028591" y="878742"/>
                      <a:pt x="1013351" y="913509"/>
                      <a:pt x="1012399" y="951609"/>
                    </a:cubicBezTo>
                    <a:cubicBezTo>
                      <a:pt x="1010970" y="989232"/>
                      <a:pt x="1021924" y="1028761"/>
                      <a:pt x="1032878" y="1064480"/>
                    </a:cubicBezTo>
                    <a:cubicBezTo>
                      <a:pt x="1051928" y="1124011"/>
                      <a:pt x="1092409" y="1156396"/>
                      <a:pt x="1133843" y="1199735"/>
                    </a:cubicBezTo>
                    <a:cubicBezTo>
                      <a:pt x="1154322" y="1221166"/>
                      <a:pt x="1162894" y="1253551"/>
                      <a:pt x="1172419" y="1281650"/>
                    </a:cubicBezTo>
                    <a:cubicBezTo>
                      <a:pt x="1185754" y="1320702"/>
                      <a:pt x="1208138" y="1363565"/>
                      <a:pt x="1232903" y="1395950"/>
                    </a:cubicBezTo>
                    <a:cubicBezTo>
                      <a:pt x="1261002" y="1432621"/>
                      <a:pt x="1286719" y="1466911"/>
                      <a:pt x="1310532" y="1495963"/>
                    </a:cubicBezTo>
                    <a:cubicBezTo>
                      <a:pt x="1336725" y="1527871"/>
                      <a:pt x="1327677" y="1538349"/>
                      <a:pt x="1371015" y="1532634"/>
                    </a:cubicBezTo>
                    <a:cubicBezTo>
                      <a:pt x="1384350" y="1530729"/>
                      <a:pt x="1381969" y="1531681"/>
                      <a:pt x="1405782" y="1510726"/>
                    </a:cubicBezTo>
                    <a:cubicBezTo>
                      <a:pt x="1420545" y="1497868"/>
                      <a:pt x="1315770" y="1414524"/>
                      <a:pt x="1283862" y="1356898"/>
                    </a:cubicBezTo>
                    <a:cubicBezTo>
                      <a:pt x="1256239" y="1306891"/>
                      <a:pt x="1228616" y="1248789"/>
                      <a:pt x="1232903" y="1190686"/>
                    </a:cubicBezTo>
                    <a:cubicBezTo>
                      <a:pt x="1235284" y="1155444"/>
                      <a:pt x="1248619" y="1121630"/>
                      <a:pt x="1268621" y="1092579"/>
                    </a:cubicBezTo>
                    <a:cubicBezTo>
                      <a:pt x="1288624" y="1064004"/>
                      <a:pt x="1318152" y="1045430"/>
                      <a:pt x="1340535" y="1019236"/>
                    </a:cubicBezTo>
                    <a:cubicBezTo>
                      <a:pt x="1385779" y="965896"/>
                      <a:pt x="1407687" y="898745"/>
                      <a:pt x="1407687" y="829212"/>
                    </a:cubicBezTo>
                    <a:cubicBezTo>
                      <a:pt x="1407687" y="794446"/>
                      <a:pt x="1407687" y="759680"/>
                      <a:pt x="1407687" y="724914"/>
                    </a:cubicBezTo>
                    <a:cubicBezTo>
                      <a:pt x="1407687" y="695862"/>
                      <a:pt x="1440071" y="703006"/>
                      <a:pt x="1461979" y="696339"/>
                    </a:cubicBezTo>
                    <a:cubicBezTo>
                      <a:pt x="1505794" y="683480"/>
                      <a:pt x="1546275" y="652524"/>
                      <a:pt x="1566278" y="611090"/>
                    </a:cubicBezTo>
                    <a:cubicBezTo>
                      <a:pt x="1581042" y="595850"/>
                      <a:pt x="1583423" y="576800"/>
                      <a:pt x="1584852" y="557274"/>
                    </a:cubicBezTo>
                    <a:cubicBezTo>
                      <a:pt x="1587233" y="527746"/>
                      <a:pt x="1584375" y="494885"/>
                      <a:pt x="1580089" y="465834"/>
                    </a:cubicBezTo>
                    <a:cubicBezTo>
                      <a:pt x="1574850" y="432020"/>
                      <a:pt x="1578184" y="411541"/>
                      <a:pt x="1589614" y="380585"/>
                    </a:cubicBezTo>
                    <a:close/>
                    <a:moveTo>
                      <a:pt x="380891" y="1122582"/>
                    </a:moveTo>
                    <a:cubicBezTo>
                      <a:pt x="397084" y="1120201"/>
                      <a:pt x="413276" y="1120201"/>
                      <a:pt x="428993" y="1119725"/>
                    </a:cubicBezTo>
                    <a:cubicBezTo>
                      <a:pt x="436136" y="1119249"/>
                      <a:pt x="437565" y="1122106"/>
                      <a:pt x="434231" y="1128774"/>
                    </a:cubicBezTo>
                    <a:cubicBezTo>
                      <a:pt x="417563" y="1165445"/>
                      <a:pt x="376605" y="1183066"/>
                      <a:pt x="344220" y="1204497"/>
                    </a:cubicBezTo>
                    <a:cubicBezTo>
                      <a:pt x="326123" y="1222595"/>
                      <a:pt x="296595" y="1235930"/>
                      <a:pt x="275164" y="1250218"/>
                    </a:cubicBezTo>
                    <a:cubicBezTo>
                      <a:pt x="253256" y="1264505"/>
                      <a:pt x="231349" y="1279745"/>
                      <a:pt x="208965" y="1293080"/>
                    </a:cubicBezTo>
                    <a:cubicBezTo>
                      <a:pt x="195154" y="1301176"/>
                      <a:pt x="178009" y="1305463"/>
                      <a:pt x="164674" y="1293556"/>
                    </a:cubicBezTo>
                    <a:cubicBezTo>
                      <a:pt x="157530" y="1287365"/>
                      <a:pt x="152768" y="1278316"/>
                      <a:pt x="148005" y="1269744"/>
                    </a:cubicBezTo>
                    <a:cubicBezTo>
                      <a:pt x="124669" y="1225929"/>
                      <a:pt x="103238" y="1180685"/>
                      <a:pt x="77996" y="1137822"/>
                    </a:cubicBezTo>
                    <a:cubicBezTo>
                      <a:pt x="73234" y="1129726"/>
                      <a:pt x="75615" y="1125916"/>
                      <a:pt x="83711" y="1123059"/>
                    </a:cubicBezTo>
                    <a:cubicBezTo>
                      <a:pt x="108952" y="1114010"/>
                      <a:pt x="134194" y="1104961"/>
                      <a:pt x="159435" y="1095436"/>
                    </a:cubicBezTo>
                    <a:cubicBezTo>
                      <a:pt x="165150" y="1093531"/>
                      <a:pt x="170865" y="1091626"/>
                      <a:pt x="176580" y="1089721"/>
                    </a:cubicBezTo>
                    <a:cubicBezTo>
                      <a:pt x="198488" y="1081625"/>
                      <a:pt x="219919" y="1073529"/>
                      <a:pt x="241826" y="1065432"/>
                    </a:cubicBezTo>
                    <a:cubicBezTo>
                      <a:pt x="247541" y="1063051"/>
                      <a:pt x="253256" y="1060670"/>
                      <a:pt x="258971" y="1058765"/>
                    </a:cubicBezTo>
                    <a:cubicBezTo>
                      <a:pt x="262781" y="1057336"/>
                      <a:pt x="265163" y="1054955"/>
                      <a:pt x="264210" y="1050192"/>
                    </a:cubicBezTo>
                    <a:cubicBezTo>
                      <a:pt x="260400" y="1034476"/>
                      <a:pt x="113715" y="1076386"/>
                      <a:pt x="94189" y="1078767"/>
                    </a:cubicBezTo>
                    <a:cubicBezTo>
                      <a:pt x="69900" y="1081625"/>
                      <a:pt x="59899" y="1068290"/>
                      <a:pt x="56089" y="1046382"/>
                    </a:cubicBezTo>
                    <a:cubicBezTo>
                      <a:pt x="53231" y="1029237"/>
                      <a:pt x="45135" y="993042"/>
                      <a:pt x="64661" y="985899"/>
                    </a:cubicBezTo>
                    <a:cubicBezTo>
                      <a:pt x="95141" y="973992"/>
                      <a:pt x="120383" y="977802"/>
                      <a:pt x="160864" y="977802"/>
                    </a:cubicBezTo>
                    <a:cubicBezTo>
                      <a:pt x="168960" y="977802"/>
                      <a:pt x="255161" y="978755"/>
                      <a:pt x="256590" y="973040"/>
                    </a:cubicBezTo>
                    <a:cubicBezTo>
                      <a:pt x="258971" y="961134"/>
                      <a:pt x="252780" y="957800"/>
                      <a:pt x="242303" y="957800"/>
                    </a:cubicBezTo>
                    <a:cubicBezTo>
                      <a:pt x="180866" y="957800"/>
                      <a:pt x="119906" y="957800"/>
                      <a:pt x="58470" y="957324"/>
                    </a:cubicBezTo>
                    <a:cubicBezTo>
                      <a:pt x="51802" y="956847"/>
                      <a:pt x="53231" y="952085"/>
                      <a:pt x="53707" y="948275"/>
                    </a:cubicBezTo>
                    <a:cubicBezTo>
                      <a:pt x="59899" y="915414"/>
                      <a:pt x="66566" y="883029"/>
                      <a:pt x="73710" y="850644"/>
                    </a:cubicBezTo>
                    <a:cubicBezTo>
                      <a:pt x="79425" y="824926"/>
                      <a:pt x="88950" y="803971"/>
                      <a:pt x="118477" y="802066"/>
                    </a:cubicBezTo>
                    <a:cubicBezTo>
                      <a:pt x="178009" y="797780"/>
                      <a:pt x="241826" y="793494"/>
                      <a:pt x="301358" y="800637"/>
                    </a:cubicBezTo>
                    <a:cubicBezTo>
                      <a:pt x="317550" y="802542"/>
                      <a:pt x="334695" y="815401"/>
                      <a:pt x="338029" y="831117"/>
                    </a:cubicBezTo>
                    <a:cubicBezTo>
                      <a:pt x="348983" y="883505"/>
                      <a:pt x="346601" y="944941"/>
                      <a:pt x="351364" y="998281"/>
                    </a:cubicBezTo>
                    <a:cubicBezTo>
                      <a:pt x="352316" y="1022570"/>
                      <a:pt x="346601" y="1128297"/>
                      <a:pt x="380891" y="1122582"/>
                    </a:cubicBezTo>
                    <a:close/>
                    <a:moveTo>
                      <a:pt x="602348" y="816830"/>
                    </a:moveTo>
                    <a:cubicBezTo>
                      <a:pt x="576154" y="815401"/>
                      <a:pt x="477570" y="814449"/>
                      <a:pt x="451376" y="816830"/>
                    </a:cubicBezTo>
                    <a:cubicBezTo>
                      <a:pt x="433755" y="818735"/>
                      <a:pt x="416610" y="813972"/>
                      <a:pt x="400894" y="800637"/>
                    </a:cubicBezTo>
                    <a:cubicBezTo>
                      <a:pt x="374700" y="778730"/>
                      <a:pt x="372319" y="762061"/>
                      <a:pt x="334695" y="760156"/>
                    </a:cubicBezTo>
                    <a:cubicBezTo>
                      <a:pt x="292309" y="757775"/>
                      <a:pt x="250399" y="759680"/>
                      <a:pt x="208013" y="759680"/>
                    </a:cubicBezTo>
                    <a:cubicBezTo>
                      <a:pt x="198964" y="759680"/>
                      <a:pt x="165626" y="765395"/>
                      <a:pt x="160388" y="757299"/>
                    </a:cubicBezTo>
                    <a:cubicBezTo>
                      <a:pt x="157530" y="753012"/>
                      <a:pt x="158483" y="747774"/>
                      <a:pt x="160388" y="743487"/>
                    </a:cubicBezTo>
                    <a:cubicBezTo>
                      <a:pt x="162769" y="739201"/>
                      <a:pt x="166103" y="735867"/>
                      <a:pt x="169436" y="732057"/>
                    </a:cubicBezTo>
                    <a:cubicBezTo>
                      <a:pt x="207060" y="693481"/>
                      <a:pt x="216109" y="647285"/>
                      <a:pt x="216109" y="595850"/>
                    </a:cubicBezTo>
                    <a:cubicBezTo>
                      <a:pt x="191344" y="481074"/>
                      <a:pt x="240874" y="365821"/>
                      <a:pt x="318026" y="282477"/>
                    </a:cubicBezTo>
                    <a:cubicBezTo>
                      <a:pt x="339934" y="258665"/>
                      <a:pt x="365175" y="258188"/>
                      <a:pt x="386130" y="282477"/>
                    </a:cubicBezTo>
                    <a:cubicBezTo>
                      <a:pt x="406609" y="306290"/>
                      <a:pt x="424230" y="332007"/>
                      <a:pt x="435660" y="361535"/>
                    </a:cubicBezTo>
                    <a:cubicBezTo>
                      <a:pt x="447566" y="393920"/>
                      <a:pt x="458520" y="426781"/>
                      <a:pt x="472808" y="458214"/>
                    </a:cubicBezTo>
                    <a:cubicBezTo>
                      <a:pt x="494239" y="494885"/>
                      <a:pt x="526148" y="523936"/>
                      <a:pt x="556151" y="553464"/>
                    </a:cubicBezTo>
                    <a:cubicBezTo>
                      <a:pt x="587584" y="584420"/>
                      <a:pt x="588060" y="621567"/>
                      <a:pt x="593775" y="663001"/>
                    </a:cubicBezTo>
                    <a:cubicBezTo>
                      <a:pt x="598538" y="694910"/>
                      <a:pt x="602824" y="726819"/>
                      <a:pt x="607586" y="759204"/>
                    </a:cubicBezTo>
                    <a:cubicBezTo>
                      <a:pt x="609491" y="773015"/>
                      <a:pt x="626636" y="818259"/>
                      <a:pt x="602348" y="816830"/>
                    </a:cubicBezTo>
                    <a:close/>
                  </a:path>
                </a:pathLst>
              </a:custGeom>
              <a:grpFill/>
              <a:ln w="47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44606" y="288592"/>
            <a:ext cx="10599823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Goudy Stout" panose="0202090407030B020401" pitchFamily="18" charset="0"/>
              </a:rPr>
              <a:t>Bencana</a:t>
            </a:r>
            <a:r>
              <a:rPr lang="en-US" sz="4000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Bauhaus 93" panose="04030905020B02020C02" pitchFamily="82" charset="0"/>
              </a:rPr>
              <a:t>masa</a:t>
            </a:r>
            <a:r>
              <a:rPr lang="en-US" sz="4000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 COVID-19</a:t>
            </a:r>
            <a:endParaRPr lang="en-US" sz="4000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14" name="Picture 13" descr="A picture containing fireworks, animal, coral&#10;&#10;Description automatically generated">
            <a:extLst>
              <a:ext uri="{FF2B5EF4-FFF2-40B4-BE49-F238E27FC236}">
                <a16:creationId xmlns:a16="http://schemas.microsoft.com/office/drawing/2014/main" xmlns="" id="{FB2F5721-7A42-4561-A06B-218D5BB1A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00" y="70581"/>
            <a:ext cx="1632200" cy="1239452"/>
          </a:xfrm>
          <a:prstGeom prst="rect">
            <a:avLst/>
          </a:prstGeom>
        </p:spPr>
      </p:pic>
      <p:sp>
        <p:nvSpPr>
          <p:cNvPr id="16" name="Google Shape;1929;p60"/>
          <p:cNvSpPr/>
          <p:nvPr/>
        </p:nvSpPr>
        <p:spPr>
          <a:xfrm>
            <a:off x="2637772" y="1253882"/>
            <a:ext cx="839355" cy="155211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1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95" y="0"/>
            <a:ext cx="5069306" cy="622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122695" cy="616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6402389" y="1125752"/>
            <a:ext cx="3122612" cy="596473"/>
          </a:xfrm>
          <a:prstGeom prst="rect">
            <a:avLst/>
          </a:prstGeom>
          <a:noFill/>
        </p:spPr>
        <p:txBody>
          <a:bodyPr lIns="53492" tIns="26747" rIns="53492" bIns="26747" anchor="ctr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altLang="ko-KR" sz="3525" kern="0" dirty="0" err="1">
                <a:solidFill>
                  <a:srgbClr val="FFFFFF"/>
                </a:solidFill>
                <a:latin typeface="Arial"/>
                <a:cs typeface="Arial" pitchFamily="34" charset="0"/>
                <a:sym typeface="Arial"/>
              </a:rPr>
              <a:t>Terima</a:t>
            </a:r>
            <a:r>
              <a:rPr lang="en-US" altLang="ko-KR" sz="3525" kern="0" dirty="0">
                <a:solidFill>
                  <a:srgbClr val="FFFFFF"/>
                </a:solidFill>
                <a:latin typeface="Arial"/>
                <a:cs typeface="Arial" pitchFamily="34" charset="0"/>
                <a:sym typeface="Arial"/>
              </a:rPr>
              <a:t> </a:t>
            </a:r>
            <a:r>
              <a:rPr lang="en-US" altLang="ko-KR" sz="3525" kern="0" dirty="0" err="1">
                <a:solidFill>
                  <a:srgbClr val="FFFFFF"/>
                </a:solidFill>
                <a:latin typeface="Arial"/>
                <a:cs typeface="Arial" pitchFamily="34" charset="0"/>
                <a:sym typeface="Arial"/>
              </a:rPr>
              <a:t>Kasih</a:t>
            </a:r>
            <a:endParaRPr lang="ko-KR" altLang="en-US" sz="3525" kern="0" dirty="0">
              <a:solidFill>
                <a:srgbClr val="FFFFFF"/>
              </a:solidFill>
              <a:latin typeface="Arial"/>
              <a:cs typeface="Arial" pitchFamily="34" charset="0"/>
              <a:sym typeface="Arial"/>
            </a:endParaRP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xmlns="" id="{D545949B-0F8B-435E-B0FB-6B2BDAEC794B}"/>
              </a:ext>
            </a:extLst>
          </p:cNvPr>
          <p:cNvSpPr txBox="1">
            <a:spLocks noChangeArrowheads="1"/>
          </p:cNvSpPr>
          <p:nvPr/>
        </p:nvSpPr>
        <p:spPr bwMode="auto">
          <a:xfrm rot="-369057">
            <a:off x="6338889" y="1885970"/>
            <a:ext cx="3122612" cy="11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492" tIns="26747" rIns="53492" bIns="26747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ko-KR" sz="2400" kern="0">
                <a:solidFill>
                  <a:srgbClr val="FFFFFF"/>
                </a:solidFill>
                <a:latin typeface="Bradley Hand ITC" panose="03070402050302030203" pitchFamily="66" charset="0"/>
                <a:cs typeface="Angsana New" panose="02020603050405020304" pitchFamily="18" charset="-34"/>
                <a:sym typeface="Arial"/>
              </a:rPr>
              <a:t>know ur hazard</a:t>
            </a:r>
          </a:p>
          <a:p>
            <a:pPr defTabSz="1219170">
              <a:buClr>
                <a:srgbClr val="000000"/>
              </a:buClr>
            </a:pPr>
            <a:r>
              <a:rPr lang="en-US" altLang="ko-KR" sz="2400" kern="0">
                <a:solidFill>
                  <a:srgbClr val="FFFFFF"/>
                </a:solidFill>
                <a:latin typeface="Bradley Hand ITC" panose="03070402050302030203" pitchFamily="66" charset="0"/>
                <a:cs typeface="Angsana New" panose="02020603050405020304" pitchFamily="18" charset="-34"/>
                <a:sym typeface="Arial"/>
              </a:rPr>
              <a:t>reduce d’vulnerability</a:t>
            </a:r>
          </a:p>
          <a:p>
            <a:pPr defTabSz="1219170">
              <a:buClr>
                <a:srgbClr val="000000"/>
              </a:buClr>
            </a:pPr>
            <a:r>
              <a:rPr lang="en-US" altLang="ko-KR" sz="2400" kern="0">
                <a:solidFill>
                  <a:srgbClr val="FFFFFF"/>
                </a:solidFill>
                <a:latin typeface="Bradley Hand ITC" panose="03070402050302030203" pitchFamily="66" charset="0"/>
                <a:cs typeface="Angsana New" panose="02020603050405020304" pitchFamily="18" charset="-34"/>
                <a:sym typeface="Arial"/>
              </a:rPr>
              <a:t>improve d’capacity</a:t>
            </a:r>
            <a:endParaRPr lang="ko-KR" altLang="en-US" sz="2400" kern="0">
              <a:solidFill>
                <a:srgbClr val="FFFFFF"/>
              </a:solidFill>
              <a:latin typeface="Bradley Hand ITC" panose="03070402050302030203" pitchFamily="66" charset="0"/>
              <a:cs typeface="Angsana New" panose="02020603050405020304" pitchFamily="18" charset="-34"/>
              <a:sym typeface="Arial"/>
            </a:endParaRPr>
          </a:p>
        </p:txBody>
      </p:sp>
      <p:pic>
        <p:nvPicPr>
          <p:cNvPr id="28676" name="Picture 2" descr="https://cdn1.iconfinder.com/data/icons/iconza-circle-social/64/697057-facebook-512.png">
            <a:extLst>
              <a:ext uri="{FF2B5EF4-FFF2-40B4-BE49-F238E27FC236}">
                <a16:creationId xmlns:a16="http://schemas.microsoft.com/office/drawing/2014/main" xmlns="" id="{7AB26232-5C11-49F6-A7FD-E639A70E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281365"/>
            <a:ext cx="400051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https://upload.wikimedia.org/wikipedia/commons/thumb/e/e7/Instagram_logo_2016.svg/768px-Instagram_logo_2016.svg.png">
            <a:extLst>
              <a:ext uri="{FF2B5EF4-FFF2-40B4-BE49-F238E27FC236}">
                <a16:creationId xmlns:a16="http://schemas.microsoft.com/office/drawing/2014/main" xmlns="" id="{EC27E907-B4D7-426D-B323-331374194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1" y="3894139"/>
            <a:ext cx="28575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https://is3-ssl.mzstatic.com/image/thumb/Purple117/v4/6b/08/a6/6b08a6da-7087-b7f0-f1af-450ed7aee7df/source/1200x630bb.jpg">
            <a:extLst>
              <a:ext uri="{FF2B5EF4-FFF2-40B4-BE49-F238E27FC236}">
                <a16:creationId xmlns:a16="http://schemas.microsoft.com/office/drawing/2014/main" xmlns="" id="{04E4ECEA-6EF0-46B5-9331-056BDA97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4" y="4391026"/>
            <a:ext cx="285751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8">
            <a:extLst>
              <a:ext uri="{FF2B5EF4-FFF2-40B4-BE49-F238E27FC236}">
                <a16:creationId xmlns:a16="http://schemas.microsoft.com/office/drawing/2014/main" xmlns="" id="{4FEE22B7-1192-44CB-802A-A16B567EE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3382964"/>
            <a:ext cx="3119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1400" kern="0">
                <a:solidFill>
                  <a:srgbClr val="FFFF00"/>
                </a:solidFill>
                <a:cs typeface="Arial"/>
                <a:sym typeface="Arial"/>
              </a:rPr>
              <a:t>Pusat Krisis Kesehatan Kemenkes</a:t>
            </a:r>
          </a:p>
        </p:txBody>
      </p:sp>
      <p:sp>
        <p:nvSpPr>
          <p:cNvPr id="28680" name="TextBox 9">
            <a:extLst>
              <a:ext uri="{FF2B5EF4-FFF2-40B4-BE49-F238E27FC236}">
                <a16:creationId xmlns:a16="http://schemas.microsoft.com/office/drawing/2014/main" xmlns="" id="{A4A2AE7C-42A0-4640-A260-DC94C9421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6" y="4422776"/>
            <a:ext cx="9284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1400" kern="0">
                <a:solidFill>
                  <a:srgbClr val="FFFFFF"/>
                </a:solidFill>
                <a:cs typeface="Arial"/>
                <a:sym typeface="Arial"/>
              </a:rPr>
              <a:t>infoppkk</a:t>
            </a:r>
          </a:p>
        </p:txBody>
      </p:sp>
      <p:sp>
        <p:nvSpPr>
          <p:cNvPr id="28681" name="TextBox 10">
            <a:extLst>
              <a:ext uri="{FF2B5EF4-FFF2-40B4-BE49-F238E27FC236}">
                <a16:creationId xmlns:a16="http://schemas.microsoft.com/office/drawing/2014/main" xmlns="" id="{4A061439-030D-4683-A672-0F046EA0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6" y="3894140"/>
            <a:ext cx="12490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1400" kern="0">
                <a:solidFill>
                  <a:srgbClr val="FF0000"/>
                </a:solidFill>
                <a:cs typeface="Arial"/>
                <a:sym typeface="Arial"/>
              </a:rPr>
              <a:t>pkk_kemkes</a:t>
            </a:r>
          </a:p>
        </p:txBody>
      </p:sp>
      <p:sp>
        <p:nvSpPr>
          <p:cNvPr id="28682" name="TextBox 11">
            <a:extLst>
              <a:ext uri="{FF2B5EF4-FFF2-40B4-BE49-F238E27FC236}">
                <a16:creationId xmlns:a16="http://schemas.microsoft.com/office/drawing/2014/main" xmlns="" id="{644D61B3-84F1-44D5-8034-45CABDAB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15" y="4830764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altLang="en-US" sz="1400" kern="0">
                <a:solidFill>
                  <a:srgbClr val="040404"/>
                </a:solidFill>
                <a:cs typeface="Arial"/>
                <a:sym typeface="Arial"/>
              </a:rPr>
              <a:t>Website : </a:t>
            </a:r>
            <a:r>
              <a:rPr lang="en-US" altLang="en-US" sz="1400" kern="0">
                <a:solidFill>
                  <a:srgbClr val="040404"/>
                </a:solidFill>
                <a:cs typeface="Arial"/>
                <a:sym typeface="Arial"/>
              </a:rPr>
              <a:t>pusatkrisis.kemkes.go.id</a:t>
            </a:r>
          </a:p>
        </p:txBody>
      </p:sp>
      <p:pic>
        <p:nvPicPr>
          <p:cNvPr id="28683" name="Picture 12" descr="http://www.newdesignfile.com/postpic/2011/08/call-center-phone-icons_302694.png">
            <a:extLst>
              <a:ext uri="{FF2B5EF4-FFF2-40B4-BE49-F238E27FC236}">
                <a16:creationId xmlns:a16="http://schemas.microsoft.com/office/drawing/2014/main" xmlns="" id="{BEEFC850-3238-4FAA-9D10-4BBF7CC9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0" y="4391026"/>
            <a:ext cx="314325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13">
            <a:extLst>
              <a:ext uri="{FF2B5EF4-FFF2-40B4-BE49-F238E27FC236}">
                <a16:creationId xmlns:a16="http://schemas.microsoft.com/office/drawing/2014/main" xmlns="" id="{9A321608-284E-4875-8AAA-B2D5FE9D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4" y="4391026"/>
            <a:ext cx="1377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1400" kern="0">
                <a:solidFill>
                  <a:srgbClr val="FFFFFF"/>
                </a:solidFill>
                <a:cs typeface="Arial"/>
                <a:sym typeface="Arial"/>
              </a:rPr>
              <a:t>081212123119</a:t>
            </a:r>
          </a:p>
        </p:txBody>
      </p:sp>
      <p:sp>
        <p:nvSpPr>
          <p:cNvPr id="28685" name="TextBox 12">
            <a:extLst>
              <a:ext uri="{FF2B5EF4-FFF2-40B4-BE49-F238E27FC236}">
                <a16:creationId xmlns:a16="http://schemas.microsoft.com/office/drawing/2014/main" xmlns="" id="{81E5801D-55F4-4FA0-BE1B-CB39CAA3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4" y="5135565"/>
            <a:ext cx="3233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id-ID" altLang="en-US" sz="1400" kern="0">
                <a:solidFill>
                  <a:srgbClr val="040404"/>
                </a:solidFill>
                <a:cs typeface="Arial"/>
                <a:sym typeface="Arial"/>
              </a:rPr>
              <a:t>E- mail  : </a:t>
            </a:r>
            <a:r>
              <a:rPr lang="en-US" altLang="en-US" sz="1400" kern="0">
                <a:solidFill>
                  <a:srgbClr val="040404"/>
                </a:solidFill>
                <a:cs typeface="Arial"/>
                <a:sym typeface="Arial"/>
              </a:rPr>
              <a:t>pusatkrisis</a:t>
            </a:r>
            <a:r>
              <a:rPr lang="id-ID" altLang="en-US" sz="1400" kern="0">
                <a:solidFill>
                  <a:srgbClr val="040404"/>
                </a:solidFill>
                <a:cs typeface="Arial"/>
                <a:sym typeface="Arial"/>
              </a:rPr>
              <a:t>@</a:t>
            </a:r>
            <a:r>
              <a:rPr lang="en-US" altLang="en-US" sz="1400" kern="0">
                <a:solidFill>
                  <a:srgbClr val="040404"/>
                </a:solidFill>
                <a:cs typeface="Arial"/>
                <a:sym typeface="Arial"/>
              </a:rPr>
              <a:t>kemkes.go.id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F4FC8F-76D5-4943-AE98-F7EA9CF22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647" y="1423988"/>
            <a:ext cx="1924149" cy="1720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18B316-F93F-4B33-A9D4-C7378802B7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2284" cy="5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74" y="250031"/>
            <a:ext cx="5787972" cy="85034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01 PENDAHULUAN</a:t>
            </a:r>
            <a:endParaRPr lang="en-US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756" y="0"/>
            <a:ext cx="530402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373" y="1283472"/>
            <a:ext cx="6469897" cy="255454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Bencana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dan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krisis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kesehatan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lain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dapat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terjadi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kapan</a:t>
            </a:r>
            <a:r>
              <a:rPr lang="en-US" sz="2000" dirty="0">
                <a:solidFill>
                  <a:schemeClr val="bg1"/>
                </a:solidFill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saja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di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tengah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masa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pandemi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COVID-19.</a:t>
            </a:r>
          </a:p>
          <a:p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</a:p>
          <a:p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Perlu</a:t>
            </a:r>
            <a:r>
              <a:rPr lang="en-US" sz="2000" dirty="0">
                <a:solidFill>
                  <a:schemeClr val="bg1"/>
                </a:solidFill>
                <a:latin typeface="MyriadPro-Regular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menyiapkan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mekanisme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dan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sumber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daya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</a:b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masyarakat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termasuk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kader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dan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relawan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kesehatan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/>
            </a:r>
            <a:b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</a:b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dengan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pengetahuan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dan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1" i="0" dirty="0" err="1" smtClean="0">
                <a:solidFill>
                  <a:schemeClr val="bg1"/>
                </a:solidFill>
                <a:effectLst/>
                <a:latin typeface="MyriadPro-Bold"/>
              </a:rPr>
              <a:t>keterampilan</a:t>
            </a:r>
            <a:r>
              <a:rPr lang="en-US" sz="2000" b="1" i="0" dirty="0" smtClean="0">
                <a:solidFill>
                  <a:schemeClr val="bg1"/>
                </a:solidFill>
                <a:effectLst/>
                <a:latin typeface="MyriadPro-Bold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untuk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/>
            </a:r>
            <a:b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</a:b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tanggap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menghadapi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krisis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kesehatan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lain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dalam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 </a:t>
            </a:r>
            <a:r>
              <a:rPr lang="en-US" sz="2000" b="0" i="0" dirty="0" err="1" smtClean="0">
                <a:solidFill>
                  <a:schemeClr val="bg1"/>
                </a:solidFill>
                <a:effectLst/>
                <a:latin typeface="MyriadPro-Regular"/>
              </a:rPr>
              <a:t>situasi</a:t>
            </a:r>
            <a:r>
              <a:rPr lang="en-US" sz="2000" dirty="0">
                <a:solidFill>
                  <a:schemeClr val="bg1"/>
                </a:solidFill>
                <a:latin typeface="MyriadPro-Regular"/>
              </a:rPr>
              <a:t> </a:t>
            </a:r>
            <a:r>
              <a:rPr lang="en-US" sz="2000" b="0" i="0" dirty="0" smtClean="0">
                <a:solidFill>
                  <a:schemeClr val="bg1"/>
                </a:solidFill>
                <a:effectLst/>
                <a:latin typeface="MyriadPro-Regular"/>
              </a:rPr>
              <a:t>COVID-19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72" y="4021109"/>
            <a:ext cx="6469897" cy="261610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Peran</a:t>
            </a:r>
            <a:r>
              <a:rPr lang="en-US" sz="2400" b="1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aktif</a:t>
            </a:r>
            <a:r>
              <a:rPr lang="en-US" sz="2400" b="1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masyarakat</a:t>
            </a:r>
            <a:r>
              <a:rPr lang="en-US" sz="2400" b="1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merupakan</a:t>
            </a:r>
            <a: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kunci</a:t>
            </a:r>
            <a:r>
              <a:rPr lang="en-US" sz="2400" b="1" i="0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i="0" dirty="0" err="1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utama</a:t>
            </a:r>
            <a:r>
              <a:rPr lang="en-US" sz="2000" b="1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dalam</a:t>
            </a:r>
            <a:r>
              <a:rPr lang="en-U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0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penanggulangan</a:t>
            </a:r>
            <a: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krisis</a:t>
            </a:r>
            <a: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kesehatan</a:t>
            </a:r>
            <a: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di </a:t>
            </a:r>
            <a:r>
              <a:rPr lang="en-US" sz="2000" b="0" i="0" dirty="0" err="1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masa</a:t>
            </a:r>
            <a: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 COVID-19.</a:t>
            </a:r>
          </a:p>
          <a:p>
            <a: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en-US" sz="2000" b="0" i="0" dirty="0" smtClean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</a:br>
            <a:r>
              <a:rPr lang="en-US" sz="2800" b="0" i="0" dirty="0" err="1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Masyarakat</a:t>
            </a:r>
            <a:r>
              <a:rPr lang="en-US" sz="2800" b="0" i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i="0" dirty="0" err="1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sebagai</a:t>
            </a:r>
            <a:r>
              <a:rPr lang="en-US" sz="2800" b="0" i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i="0" dirty="0" err="1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subyek</a:t>
            </a:r>
            <a:r>
              <a:rPr lang="en-US" sz="2800" b="0" i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en-US" sz="2800" b="0" i="0" dirty="0" err="1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bukan</a:t>
            </a:r>
            <a:r>
              <a:rPr lang="en-US" sz="2800" b="0" i="0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i="0" dirty="0" err="1" smtClean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obyek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/>
            </a:r>
            <a:br>
              <a:rPr lang="en-US" sz="2000" dirty="0" smtClean="0">
                <a:latin typeface="Comic Sans MS" panose="030F0702030302020204" pitchFamily="66" charset="0"/>
              </a:rPr>
            </a:b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294" y="916940"/>
            <a:ext cx="3892726" cy="1083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02. COVID-19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038E67-5CEB-471A-8E35-FC75498681CA}"/>
              </a:ext>
            </a:extLst>
          </p:cNvPr>
          <p:cNvSpPr/>
          <p:nvPr/>
        </p:nvSpPr>
        <p:spPr>
          <a:xfrm>
            <a:off x="6102676" y="1020802"/>
            <a:ext cx="6089323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="" xmlns:a16="http://schemas.microsoft.com/office/drawing/2014/main" id="{71E08C6E-3FD4-42DE-8F78-B9F16AEBBFD9}"/>
              </a:ext>
            </a:extLst>
          </p:cNvPr>
          <p:cNvSpPr/>
          <p:nvPr/>
        </p:nvSpPr>
        <p:spPr>
          <a:xfrm rot="16200000">
            <a:off x="4322378" y="1275307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0871A15-D3BD-4CE6-8CF3-FBD947B63E56}"/>
              </a:ext>
            </a:extLst>
          </p:cNvPr>
          <p:cNvSpPr/>
          <p:nvPr/>
        </p:nvSpPr>
        <p:spPr>
          <a:xfrm>
            <a:off x="6102676" y="2123435"/>
            <a:ext cx="6089323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="" xmlns:a16="http://schemas.microsoft.com/office/drawing/2014/main" id="{2618A24B-705E-4DDC-AB95-FD076B77EF66}"/>
              </a:ext>
            </a:extLst>
          </p:cNvPr>
          <p:cNvSpPr/>
          <p:nvPr/>
        </p:nvSpPr>
        <p:spPr>
          <a:xfrm rot="16200000">
            <a:off x="4843735" y="1855839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A03F2B-ED84-48B2-B90D-8C5676B67D01}"/>
              </a:ext>
            </a:extLst>
          </p:cNvPr>
          <p:cNvSpPr/>
          <p:nvPr/>
        </p:nvSpPr>
        <p:spPr>
          <a:xfrm>
            <a:off x="6102676" y="3226068"/>
            <a:ext cx="6089323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="" xmlns:a16="http://schemas.microsoft.com/office/drawing/2014/main" id="{1D6EABF1-EAD6-475E-A2AE-EF6B3078FCC5}"/>
              </a:ext>
            </a:extLst>
          </p:cNvPr>
          <p:cNvSpPr/>
          <p:nvPr/>
        </p:nvSpPr>
        <p:spPr>
          <a:xfrm rot="16200000">
            <a:off x="4835894" y="2899201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C728E4-2F0A-4865-B311-404195756E61}"/>
              </a:ext>
            </a:extLst>
          </p:cNvPr>
          <p:cNvSpPr/>
          <p:nvPr/>
        </p:nvSpPr>
        <p:spPr>
          <a:xfrm>
            <a:off x="6102676" y="4329987"/>
            <a:ext cx="6089323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="" xmlns:a16="http://schemas.microsoft.com/office/drawing/2014/main" id="{331D0A1E-62BE-4D9D-9C07-79ADA704D7D1}"/>
              </a:ext>
            </a:extLst>
          </p:cNvPr>
          <p:cNvSpPr/>
          <p:nvPr/>
        </p:nvSpPr>
        <p:spPr>
          <a:xfrm rot="16200000">
            <a:off x="4329752" y="3496974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CBB4873-75A4-4988-B71A-A28F48BC71CD}"/>
              </a:ext>
            </a:extLst>
          </p:cNvPr>
          <p:cNvGrpSpPr/>
          <p:nvPr/>
        </p:nvGrpSpPr>
        <p:grpSpPr>
          <a:xfrm>
            <a:off x="1026378" y="3116587"/>
            <a:ext cx="3309642" cy="3563182"/>
            <a:chOff x="1100103" y="2793247"/>
            <a:chExt cx="3462029" cy="3687030"/>
          </a:xfrm>
        </p:grpSpPr>
        <p:sp>
          <p:nvSpPr>
            <p:cNvPr id="12" name="Freeform 18">
              <a:extLst>
                <a:ext uri="{FF2B5EF4-FFF2-40B4-BE49-F238E27FC236}">
                  <a16:creationId xmlns="" xmlns:a16="http://schemas.microsoft.com/office/drawing/2014/main" id="{3815875F-ACA8-4B5B-BBE8-87D089341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prstClr val="black"/>
                </a:solidFill>
              </a:endParaRPr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="" xmlns:a16="http://schemas.microsoft.com/office/drawing/2014/main" id="{29742039-9D57-4ED2-8F36-B9C3295F3A7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6BFCD68C-C1A7-4386-BA62-62DB7BEEB9F4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D402C4ED-89A6-4B84-8190-AFD45BC7621F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61ED384B-423F-4C4C-A5C5-E5871D51C88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5649BB5A-E701-4FED-9CA4-557A2FACAE94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56718BD-9244-42C3-96F1-C627099EA32E}"/>
              </a:ext>
            </a:extLst>
          </p:cNvPr>
          <p:cNvSpPr txBox="1"/>
          <p:nvPr/>
        </p:nvSpPr>
        <p:spPr>
          <a:xfrm>
            <a:off x="6345413" y="1153375"/>
            <a:ext cx="571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Apa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itu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COVID-19,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gejala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statusnya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cara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Penularan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pencegahannya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424F895-36AB-4DC1-918E-0C6C1F7EFD59}"/>
              </a:ext>
            </a:extLst>
          </p:cNvPr>
          <p:cNvSpPr txBox="1"/>
          <p:nvPr/>
        </p:nvSpPr>
        <p:spPr>
          <a:xfrm>
            <a:off x="6356074" y="2255407"/>
            <a:ext cx="570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Adaptasi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Kebiasaaan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Baru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Dengan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Penerapan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Protokol</a:t>
            </a:r>
            <a:r>
              <a:rPr lang="en-US" altLang="ko-KR" sz="20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prstClr val="white"/>
                </a:solidFill>
                <a:cs typeface="Arial" pitchFamily="34" charset="0"/>
              </a:rPr>
              <a:t>Kesehatan</a:t>
            </a:r>
            <a:endParaRPr lang="ko-KR" altLang="en-US" sz="20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10EAE08-BBA5-4BC6-B9D7-1461CB4E9306}"/>
              </a:ext>
            </a:extLst>
          </p:cNvPr>
          <p:cNvSpPr txBox="1"/>
          <p:nvPr/>
        </p:nvSpPr>
        <p:spPr>
          <a:xfrm>
            <a:off x="6334517" y="3319141"/>
            <a:ext cx="548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Adaptasi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kebiasaan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baru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individu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dan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komunitas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93" y="1124099"/>
            <a:ext cx="3910685" cy="168735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905573" y="5539798"/>
            <a:ext cx="8152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 err="1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Masyarakat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 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sehat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, 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produktif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 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dan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 </a:t>
            </a:r>
            <a:r>
              <a:rPr lang="en-US" sz="3600" b="1" i="0" dirty="0" err="1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aman</a:t>
            </a:r>
            <a:r>
              <a:rPr lang="en-US" sz="3600" b="1" dirty="0">
                <a:solidFill>
                  <a:schemeClr val="bg1"/>
                </a:solidFill>
                <a:latin typeface="Rockwell Extra Bold" panose="02060903040505020403" pitchFamily="18" charset="0"/>
              </a:rPr>
              <a:t> 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Rockwell Extra Bold" panose="02060903040505020403" pitchFamily="18" charset="0"/>
              </a:rPr>
              <a:t>COVID-19</a:t>
            </a:r>
            <a:r>
              <a:rPr lang="en-US" sz="36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 </a:t>
            </a:r>
            <a:br>
              <a:rPr lang="en-US" sz="36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</a:br>
            <a:endParaRPr lang="en-US" sz="36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10EAE08-BBA5-4BC6-B9D7-1461CB4E9306}"/>
              </a:ext>
            </a:extLst>
          </p:cNvPr>
          <p:cNvSpPr txBox="1"/>
          <p:nvPr/>
        </p:nvSpPr>
        <p:spPr>
          <a:xfrm>
            <a:off x="6345413" y="4480122"/>
            <a:ext cx="548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Kelompok</a:t>
            </a:r>
            <a:r>
              <a:rPr lang="en-US" altLang="ko-KR" sz="24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prstClr val="white"/>
                </a:solidFill>
                <a:cs typeface="Arial" pitchFamily="34" charset="0"/>
              </a:rPr>
              <a:t>Rentan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284"/>
            <a:ext cx="3801980" cy="5606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979" y="1251284"/>
            <a:ext cx="4109635" cy="560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614" y="1251284"/>
            <a:ext cx="4280386" cy="560671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294" y="916940"/>
            <a:ext cx="3892726" cy="1083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02. COVID-19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425"/>
            <a:ext cx="4133850" cy="536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1480387"/>
            <a:ext cx="3996875" cy="537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725" y="1480387"/>
            <a:ext cx="4061275" cy="5377613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294" y="916940"/>
            <a:ext cx="3892726" cy="1083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02. COVID-19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7011" y="509432"/>
            <a:ext cx="50171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ADAPTASI KEBIASAAN BARU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443294" y="916940"/>
            <a:ext cx="3892726" cy="1083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mtClean="0">
                <a:solidFill>
                  <a:srgbClr val="FF0000"/>
                </a:solidFill>
                <a:latin typeface="Arial Narrow" panose="020B0606020202030204" pitchFamily="34" charset="0"/>
              </a:rPr>
              <a:t>02. COVID-19</a:t>
            </a:r>
            <a:r>
              <a:rPr lang="en-US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l"/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7011" y="509432"/>
            <a:ext cx="50171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KASUS PASIEN COVID-19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1131153"/>
            <a:ext cx="5378116" cy="5733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116" y="1131152"/>
            <a:ext cx="4948989" cy="57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1097499"/>
            <a:ext cx="5307250" cy="724247"/>
          </a:xfrm>
        </p:spPr>
        <p:txBody>
          <a:bodyPr/>
          <a:lstStyle/>
          <a:p>
            <a:pPr algn="l"/>
            <a:r>
              <a:rPr lang="en-US" sz="6600" b="1" dirty="0" smtClean="0"/>
              <a:t>JAGA</a:t>
            </a:r>
            <a:r>
              <a:rPr lang="en-US" sz="6600" dirty="0" smtClean="0"/>
              <a:t> </a:t>
            </a:r>
            <a:r>
              <a:rPr lang="en-US" sz="4400" dirty="0" err="1" smtClean="0"/>
              <a:t>dan</a:t>
            </a:r>
            <a:endParaRPr lang="en-US" sz="4400" dirty="0" smtClean="0"/>
          </a:p>
          <a:p>
            <a:pPr algn="l"/>
            <a:r>
              <a:rPr lang="en-US" sz="6600" dirty="0" smtClean="0">
                <a:latin typeface="Rockwell Extra Bold" panose="02060903040505020403" pitchFamily="18" charset="0"/>
              </a:rPr>
              <a:t>LINDUNGI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16" y="-1"/>
            <a:ext cx="6356684" cy="6867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10" y="2764505"/>
            <a:ext cx="42005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6045" y="2577435"/>
            <a:ext cx="3099184" cy="3180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18820" y="133117"/>
            <a:ext cx="1176838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sz="4000" b="1" i="0" dirty="0" smtClean="0">
                <a:solidFill>
                  <a:srgbClr val="FFFF00"/>
                </a:solidFill>
                <a:effectLst/>
                <a:latin typeface="MyriadPro-Bold"/>
              </a:rPr>
              <a:t>03. Upaya Masyarakat Dalam Mengelola Bencana/Krisis Kesehatan Pada Masa Covid-19</a:t>
            </a:r>
            <a:r>
              <a:rPr lang="sv-SE" sz="4000" dirty="0" smtClean="0">
                <a:solidFill>
                  <a:srgbClr val="FFFF00"/>
                </a:solidFill>
              </a:rPr>
              <a:t> </a:t>
            </a:r>
            <a:br>
              <a:rPr lang="sv-SE" sz="4000" dirty="0" smtClean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grpSp>
        <p:nvGrpSpPr>
          <p:cNvPr id="8" name="Google Shape;1345;p68"/>
          <p:cNvGrpSpPr/>
          <p:nvPr/>
        </p:nvGrpSpPr>
        <p:grpSpPr>
          <a:xfrm>
            <a:off x="600443" y="2318319"/>
            <a:ext cx="5898113" cy="2820693"/>
            <a:chOff x="4411970" y="2726085"/>
            <a:chExt cx="643107" cy="193659"/>
          </a:xfrm>
        </p:grpSpPr>
        <p:sp>
          <p:nvSpPr>
            <p:cNvPr id="9" name="Google Shape;1346;p68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47;p68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48;p68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25847" y="2850847"/>
            <a:ext cx="4151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Upaya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kesiapsiagaan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</a:rPr>
              <a:t>Individu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Keluarga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21" name="Google Shape;1293;p68"/>
          <p:cNvGrpSpPr/>
          <p:nvPr/>
        </p:nvGrpSpPr>
        <p:grpSpPr>
          <a:xfrm>
            <a:off x="6241590" y="1277801"/>
            <a:ext cx="5403258" cy="5382707"/>
            <a:chOff x="4815305" y="1415844"/>
            <a:chExt cx="74020" cy="72943"/>
          </a:xfrm>
        </p:grpSpPr>
        <p:sp>
          <p:nvSpPr>
            <p:cNvPr id="23" name="Google Shape;1295;p68"/>
            <p:cNvSpPr/>
            <p:nvPr/>
          </p:nvSpPr>
          <p:spPr>
            <a:xfrm>
              <a:off x="4861725" y="1421125"/>
              <a:ext cx="27600" cy="55227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94;p68"/>
            <p:cNvSpPr/>
            <p:nvPr/>
          </p:nvSpPr>
          <p:spPr>
            <a:xfrm>
              <a:off x="4815305" y="1415844"/>
              <a:ext cx="52242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96;p68"/>
            <p:cNvSpPr/>
            <p:nvPr/>
          </p:nvSpPr>
          <p:spPr>
            <a:xfrm>
              <a:off x="4823816" y="1463787"/>
              <a:ext cx="59043" cy="25000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 rot="18389203">
            <a:off x="6731341" y="2468701"/>
            <a:ext cx="20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kesehatan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 rot="3993080">
            <a:off x="10024680" y="3152295"/>
            <a:ext cx="20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Darurat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Krisis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kesehatan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8143" y="5703255"/>
            <a:ext cx="207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Pasca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kesehatan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252663" y="1467853"/>
            <a:ext cx="7471611" cy="842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361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 Unicode MS</vt:lpstr>
      <vt:lpstr>Angsana New</vt:lpstr>
      <vt:lpstr>Arial</vt:lpstr>
      <vt:lpstr>Arial Black</vt:lpstr>
      <vt:lpstr>Arial Narrow</vt:lpstr>
      <vt:lpstr>Bauhaus 93</vt:lpstr>
      <vt:lpstr>Bradley Hand ITC</vt:lpstr>
      <vt:lpstr>Calibri</vt:lpstr>
      <vt:lpstr>Calibri Light</vt:lpstr>
      <vt:lpstr>Comic Sans MS</vt:lpstr>
      <vt:lpstr>Franklin Gothic Heavy</vt:lpstr>
      <vt:lpstr>Goudy Stout</vt:lpstr>
      <vt:lpstr>MyriadPro-Bold</vt:lpstr>
      <vt:lpstr>MyriadPro-Regular</vt:lpstr>
      <vt:lpstr>Roboto</vt:lpstr>
      <vt:lpstr>Rockwell Extra Bold</vt:lpstr>
      <vt:lpstr>Wingdings</vt:lpstr>
      <vt:lpstr>Office Theme</vt:lpstr>
      <vt:lpstr>Contents Slide Master</vt:lpstr>
      <vt:lpstr>PowerPoint Presentation</vt:lpstr>
      <vt:lpstr>PowerPoint Presentation</vt:lpstr>
      <vt:lpstr>01 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PEDOMAN PEMBERDAYAAN MASYARAKAT DALAM PENANGGULANGAN BENCANA DAN K</dc:title>
  <dc:creator>Windows User</dc:creator>
  <cp:lastModifiedBy>Windows User</cp:lastModifiedBy>
  <cp:revision>42</cp:revision>
  <dcterms:created xsi:type="dcterms:W3CDTF">2020-08-04T03:03:45Z</dcterms:created>
  <dcterms:modified xsi:type="dcterms:W3CDTF">2020-08-05T07:34:18Z</dcterms:modified>
</cp:coreProperties>
</file>