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ags/tag2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 id="2147483749" r:id="rId5"/>
    <p:sldMasterId id="2147483761" r:id="rId6"/>
    <p:sldMasterId id="2147483767" r:id="rId7"/>
    <p:sldMasterId id="2147483780" r:id="rId8"/>
    <p:sldMasterId id="2147483786" r:id="rId9"/>
    <p:sldMasterId id="2147483792" r:id="rId10"/>
  </p:sldMasterIdLst>
  <p:notesMasterIdLst>
    <p:notesMasterId r:id="rId30"/>
  </p:notesMasterIdLst>
  <p:handoutMasterIdLst>
    <p:handoutMasterId r:id="rId31"/>
  </p:handoutMasterIdLst>
  <p:sldIdLst>
    <p:sldId id="2147376560" r:id="rId11"/>
    <p:sldId id="2147376564" r:id="rId12"/>
    <p:sldId id="2147376578" r:id="rId13"/>
    <p:sldId id="2147376579" r:id="rId14"/>
    <p:sldId id="2147376580" r:id="rId15"/>
    <p:sldId id="2147376581" r:id="rId16"/>
    <p:sldId id="2147376582" r:id="rId17"/>
    <p:sldId id="2147376591" r:id="rId18"/>
    <p:sldId id="2147376592" r:id="rId19"/>
    <p:sldId id="2147376593" r:id="rId20"/>
    <p:sldId id="2147376583" r:id="rId21"/>
    <p:sldId id="2147376584" r:id="rId22"/>
    <p:sldId id="2147376585" r:id="rId23"/>
    <p:sldId id="2147376586" r:id="rId24"/>
    <p:sldId id="2147376587" r:id="rId25"/>
    <p:sldId id="2147376588" r:id="rId26"/>
    <p:sldId id="2147376589" r:id="rId27"/>
    <p:sldId id="2147376590" r:id="rId28"/>
    <p:sldId id="21473765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hmad Hilman 840069" initials="AH8" lastIdx="3" clrIdx="0">
    <p:extLst>
      <p:ext uri="{19B8F6BF-5375-455C-9EA6-DF929625EA0E}">
        <p15:presenceInfo xmlns:p15="http://schemas.microsoft.com/office/powerpoint/2012/main" userId="Achmad Hilman 840069" providerId="None"/>
      </p:ext>
    </p:extLst>
  </p:cmAuthor>
  <p:cmAuthor id="2" name="Achmad Hilman" initials="AH" lastIdx="1" clrIdx="1">
    <p:extLst>
      <p:ext uri="{19B8F6BF-5375-455C-9EA6-DF929625EA0E}">
        <p15:presenceInfo xmlns:p15="http://schemas.microsoft.com/office/powerpoint/2012/main" userId="Achmad Hi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DC"/>
    <a:srgbClr val="BB6D28"/>
    <a:srgbClr val="BE4D20"/>
    <a:srgbClr val="6D2C12"/>
    <a:srgbClr val="CC00FF"/>
    <a:srgbClr val="A100F2"/>
    <a:srgbClr val="FF0066"/>
    <a:srgbClr val="7FD7F7"/>
    <a:srgbClr val="CFC4DA"/>
    <a:srgbClr val="E6E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CE3692-1CA5-41A2-86CB-CF82B11C7587}" type="datetimeFigureOut">
              <a:rPr lang="en-US" smtClean="0"/>
              <a:pPr/>
              <a:t>9/21/2021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F63BCA-FDCD-462F-B809-5396EE9D5F0D}" type="slidenum">
              <a:rPr lang="en-US" smtClean="0"/>
              <a:pPr/>
              <a:t>‹#›</a:t>
            </a:fld>
            <a:endParaRPr lang="en-US"/>
          </a:p>
        </p:txBody>
      </p:sp>
    </p:spTree>
    <p:extLst>
      <p:ext uri="{BB962C8B-B14F-4D97-AF65-F5344CB8AC3E}">
        <p14:creationId xmlns:p14="http://schemas.microsoft.com/office/powerpoint/2010/main" val="37623293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1:41:02.666"/>
    </inkml:context>
    <inkml:brush xml:id="br0">
      <inkml:brushProperty name="width" value="0.05" units="cm"/>
      <inkml:brushProperty name="height" value="0.05" units="cm"/>
    </inkml:brush>
  </inkml:definitions>
  <inkml:trace contextRef="#ctx0" brushRef="#br0">0 1 24575,'16'0'0,"-7"0"0,5 0 0,-1 0 0,-6 0 0,11 0 0,-9 0 0,4 2 0,-5-1 0,2 1 0,-2-2 0,2 0 0,1 0 0,-3 2 0,2-1 0,-4 1 0,1-2 0,-2 0 0,0 0 0,-1 0 0,1 0 0,0 0 0,0 0 0,2 0 0,-1 0 0,3 2 0,-3-1 0,3 0 0,-3-1 0,4 0 0,-5 0 0,3 0 0,-4 0 0,1 0 0,0 0 0,0 0 0,-5 0 0,-2 0 0,-4 0 0,-1 0 0,2 0 0,3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1:41:02.667"/>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1:41:02.668"/>
    </inkml:context>
    <inkml:brush xml:id="br0">
      <inkml:brushProperty name="width" value="0.05" units="cm"/>
      <inkml:brushProperty name="height" value="0.05" units="cm"/>
      <inkml:brushProperty name="color" value="#FFFFFF"/>
    </inkml:brush>
  </inkml:definitions>
  <inkml:trace contextRef="#ctx0" brushRef="#br0">1071 269 24575,'-37'0'0,"16"-1"0,-24 0 0,27-4 0,-3 4 0,3-2 0,3 1 0,2 1 0,2-3 0,0 3 0,3-1 0,1 2 0,2 0 0,0 0 0,4 0 0,6 0 0,3 0 0,2 0 0,0 0 0,-4 0 0,7 0 0,-4 0 0,4 0 0,1 0 0,-3 0 0,3 0 0,-3 0 0,-1 0 0,1 0 0,-3 0 0,2 0 0,-4 0 0,1 0 0,-2 0 0,0 0 0,-1 0 0,1 0 0,0 0 0,0 0 0,0 0 0,-1 0 0,1 0 0,0 0 0,0 0 0,0 0 0,0 0 0,-1 0 0,1 0 0,0 0 0,0 0 0,0 0 0,-1 0 0,1 0 0,0 0 0,2 0 0,-2 0 0,2 0 0,-2 0 0,0 0 0,0 0 0,0 0 0,-1 0 0,1 0 0,0 0 0,0 0 0,0 0 0,-1 0 0,1 2 0,0-2 0,0 2 0,0-2 0,0 3 0,-1-3 0,1 2 0,0-2 0,0 0 0,0 0 0,-1 0 0,1 0 0,0 0 0,0 0 0,-2 2 0,1-1 0,-1 1 0,-3-2 0,-5 0 0,-1-2 0,-4 1 0,2-3 0,3 3 0,-5-4 0,4 5 0,-4-3 0,2 3 0,0-2 0,-2 2 0,4-3 0,-4 3 0,5 0 0,-5 0 0,2 0 0,-3 0 0,0 0 0,0 0 0,1 0 0,-4 0 0,2-1 0,-4 0 0,1-1 0,-3-1 0,1 3 0,-1-3 0,-3 0 0,3 3 0,-3-3 0,3 0 0,0 2 0,4-1 0,-3 2 0,3 0 0,-1 0 0,1 0 0,3 0 0,1 0 0,2 0 0,0 0 0,3 0 0,5 0 0,5 0 0,4 0 0,1 0 0,3 0 0,-4 0 0,7 0 0,2 0 0,4 0 0,4 0 0,-1 0 0,1 0 0,-1 0 0,-3 0 0,-1 0 0,-3 0 0,-1 0 0,1 0 0,-4 0 0,0 0 0,-6 0 0,2 0 0,-5 0 0,3 0 0,-1 0 0,-1 0 0,1 0 0,0 0 0,-1 0 0,4 0 0,-2-3 0,3 3 0,-1-4 0,-2 3 0,2-1 0,-4 0 0,1 1 0,1-1 0,-3 2 0,2 0 0,-2-2 0,0 1 0,-2-3 0,1 4 0,-1-3 0,2 3 0,-1 0 0,1 0 0,0 0 0,2 0 0,1 0 0,3 0 0,0 0 0,-1 0 0,1 0 0,0 0 0,-1 0 0,-2 0 0,2 0 0,-2 0 0,1 0 0,1 0 0,-5 0 0,2 0 0,-2 0 0,0 0 0,0 0 0,0 0 0,-1 0 0,1 0 0,0 0 0,-11 0 0,1 0 0,-8 0 0,3 0 0,5 0 0,-5 0 0,4 0 0,-4 0 0,2 0 0,0 0 0,-2 0 0,1 0 0,-4 0 0,1 0 0,-5 0 0,6 0 0,-6 0 0,3 0 0,-4 0 0,0 0 0,1 0 0,-1 0 0,1 0 0,-1 0 0,1 0 0,-1 0 0,0 0 0,1 0 0,-1 0 0,1 0 0,-1 0 0,3-2 0,-5-2 0,8 1 0,-9-1 0,10 1 0,-6 0 0,6-2 0,-3 2 0,6-2 0,-5-2 0,5 4 0,0-4 0,1 7 0,4-5 0,-2 5 0,0-3 0,0 3 0,0 0 0,1 0 0,-1 0 0,2 3 0,-1-3 0,1 2 0,-2-2 0,0 2 0,-2-1 0,1 1 0,-4-2 0,2 0 0,0 2 0,-2-1 0,2 3 0,-3-3 0,0 0 0,0 2 0,1-3 0,-1 3 0,0-3 0,0 0 0,3 0 0,-2 0 0,2 0 0,0 0 0,1 0 0,2 0 0,-3 0 0,3 0 0,-3 0 0,3 0 0,0 0 0,5 0 0,3 0 0,5 0 0,3 0 0,2 0 0,2 0 0,6 0 0,1 0 0,3 0 0,1 0 0,-1 0 0,-3 0 0,-1-3 0,-3 2 0,-1-1 0,-5 2 0,1 0 0,-8-2 0,3 2 0,-3-2 0,-5 2 0,-5 0 0,-1 0 0,-6 0 0,6 0 0,-4 0 0,4-2 0,-4 1 0,5-1 0,-5 2 0,4 0 0,-1-2 0,-1 1 0,3-1 0,-5 2 0,4 0 0,-4 0 0,2 0 0,-3 0 0,0 0 0,-2 0 0,1 0 0,-2 0 0,4 0 0,-1 0 0,0-2 0,0 1 0,1-1 0,-1 2 0,0 0 0,1 0 0,-1 0 0,0 0 0,0 0 0,1 0 0,2 0 0,-5 0 0,7 0 0,-3 0 0,4 0 0,0 0 0,-3 0 0,3 0 0,-3 0 0,3 0 0,1 0 0,-1 0 0,0 0 0,0 0 0,0 0 0,0 0 0,0 0 0,0 0 0,0 0 0,1 0 0,-1 0 0,0 0 0,4 0 0,4 0 0,5 0 0,3 0 0,0 0 0,-1 0 0,4-3 0,0 2 0,4-4 0,3 4 0,-3-3 0,7 1 0,-7-3 0,3 2 0,0-1 0,-5 2 0,4 0 0,-9-2 0,3 5 0,-6-3 0,2 1 0,-4 1 0,1-1 0,-2 2 0,0 0 0,0 0 0,-1 0 0,1 0 0,0 0 0,-2-2 0,-1-1 0,-2-2 0,-5 0 0,2 3 0,-7 0 0,1 2 0,1-2 0,-2 1 0,2-1 0,-6 2 0,0 0 0,-7 0 0,-1 0 0,-8 0 0,0 0 0,-1 0 0,2 0 0,-1 0 0,4 0 0,0 0 0,1 0 0,6 0 0,1 0 0,2 0 0,1 0 0,1 0 0,0 0 0,3 0 0,0 0 0,3 0 0,-2 0 0,5 0 0,-3 0 0,3 0 0,0 0 0,0 2 0,1-1 0,-1 3 0,0-2 0,-3 0 0,0 3 0,-3-2 0,1 2 0,-1 0 0,0 1 0,-3-2 0,3 2 0,-3-1 0,0 1 0,0-1 0,-4 0 0,1 1 0,-1 2 0,1-1 0,2 0 0,1-1 0,4-1 0,-1-2 0,3 1 0,0-3 0,3 1 0,5-4 0,0-3 0,5-1 0,3-2 0,3 4 0,4-4 0,6-2 0,5-5 0,0 2 0,3-3 0,-3 4 0,3-1 0,-2 0 0,2 1 0,-7 2 0,-1 2 0,-3 2 0,-4 1 0,0 2 0,-6 0 0,-1 1 0,-2 2 0,0-3 0,0 3 0,0 0 0,-3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1:41:02.669"/>
    </inkml:context>
    <inkml:brush xml:id="br0">
      <inkml:brushProperty name="width" value="0.05" units="cm"/>
      <inkml:brushProperty name="height" value="0.05" units="cm"/>
      <inkml:brushProperty name="color" value="#FFFFFF"/>
    </inkml:brush>
  </inkml:definitions>
  <inkml:trace contextRef="#ctx0" brushRef="#br0">227 235 24575,'-13'25'0,"-3"0"0,-1 4 0,-4 1 0,4-4 0,-2 6 0,2-9 0,0 5 0,1-6 0,6-1 0,2-7 0,2-1 0,1-6 0,0 1 0,2-3 0,1-1 0,2 1 0,0-1 0,0-3 0,0-4 0,0-2 0,0-4 0,0 3 0,0-3 0,0 1 0,0-3 0,3 2 0,-3-5 0,5-1 0,-2 2 0,0-3 0,2 1 0,-4-1 0,4-2 0,-2 2 0,3-2 0,0-2 0,3-1 0,-2 0 0,5-3 0,-3 6 0,3-2 0,-3 2 0,2 5 0,-5-1 0,2 7 0,-3-1 0,0 5 0,-3-1 0,2 4 0,-5-1 0,0 4 0,-4 2 0,0 2 0,-2-1 0,1 3 0,-2-1 0,3 3 0,-4 2 0,1-2 0,-8 9 0,7-5 0,-9 4 0,8-3 0,-1-4 0,0 1 0,7-5 0,-3-1 0,7-2 0,-2-1 0,2-4 0,0-4 0,2-8 0,1-1 0,3 0 0,-1-1 0,3 4 0,1-4 0,2 1 0,0-1 0,5-7 0,0 2 0,4-7 0,-1 6 0,-2-1 0,5 2 0,-5-3 0,6 2 0,-7 2 0,-1 3 0,-4 6 0,-1-2 0,-2 3 0,0 1 0,-4 3 0,1 1 0,0-2 0,0 5 0,-5 0 0,2 3 0,-6 1 0,1 1 0,0-1 0,-1 1 0,1 2 0,-2-1 0,-1 6 0,1-3 0,0 4 0,-4 3 0,-4 3 0,-4 10 0,-4 1 0,4 0 0,-3 2 0,3-2 0,0-1 0,1-4 0,4-5 0,2-2 0,2-8 0,5 4 0,1-9 0,2 2 0,0-3 0,0 1 0,0 0 0,0 0 0,0-1 0,0 1 0,0-1 0,0 1 0,0 0 0,0 2 0,0 3 0,0 5 0,0-2 0,0 4 0,0-4 0,0 2 0,0-2 0,0-3 0,0-2 0,0-1 0,0-3 0,0 1 0,0-4 0,0-4 0,0-4 0,0-7 0,0 0 0,0-3 0,0-3 0,0-1 0,0-5 0,0 1 0,0 1 0,3-5 0,1 4 0,-1-8 0,3 11 0,-3-5 0,3 9 0,0-3 0,0 5 0,0-1 0,-1 5 0,1-1 0,-1 8 0,0 0 0,-3 1 0,3 3 0,-5 1 0,2 5 0,-2 3 0,0 2 0,0 1 0,0-2 0,0 5 0,0 0 0,0 3 0,0-3 0,0 2 0,0-2 0,0 3 0,0 0 0,-3 7 0,-3-2 0,-2 10 0,-5 2 0,6-3 0,-7 5 0,6-2 0,-2 0 0,0 4 0,3-9 0,-3 0 0,4-8 0,2 0 0,-1-5 0,4-2 0,-1-1 0,-1-2 0,3-1 0,-3 0 0,3-2 0,-2-1 0,2-2 0,-3-1 0,3-3 0,-2-4 0,1-3 0,-1-3 0,2-2 0,0-1 0,0-3 0,0 0 0,0-5 0,-3 2 0,3-5 0,-3 1 0,3-7 0,0 4 0,0-4 0,0 1 0,0 2 0,0-2 0,0 7 0,0 4 0,0 3 0,0 6 0,0 7 0,0 5 0,0 7 0,0-1 0,0 0 0,0 0 0,0 0 0,0 1 0,0-1 0,0 0 0,0 1 0,2-1 0,-1 0 0,1 1 0,-2-1 0,0 3 0,0-2 0,0 2 0,0 1 0,0 3 0,0 1 0,0 10 0,0-6 0,0 6 0,0 1 0,0 0 0,0 5 0,0-2 0,-3 1 0,3 1 0,-7-1 0,7 1 0,-4-5 0,1 3 0,3-6 0,-6-1 0,5-8 0,-1 0 0,-1-5 0,3 0 0,-3-4 0,3-3 0,0 0 0,0 0 0,0 0 0,0 1 0,0 9 0,0-1 0,0 11 0,0-8 0,0 7 0,0-3 0,0 1 0,0-2 0,0-4 0,0 2 0,0-5 0,0 4 0,0-7 0,0 4 0,0-4 0,0-2 0,0 2 0,0-3 0,0 1 0,0 2 0,0-5 0,0 2 0,0-3 0,0 1 0,-2-2 0,2-6 0,-3-3 0,3-3 0,0-5 0,0 0 0,0-7 0,0 4 0,0-3 0,0 2 0,0 1 0,0 1 0,0 1 0,0-1 0,-2 5 0,1-3 0,-1 1 0,2-8 0,0-5 0,0-3 0,0-4 0,0 4 0,0-5 0,0 1 0,0-1 0,0 8 0,0 2 0,0 8 0,2 4 0,-1 0 0,1 6 0,0 1 0,-2 5 0,3 2 0,-1 6 0,-1-1 0,1 4 0,-2 2 0,0-2 0,2 2 0,-1-3 0,1 4 0,-2-4 0,0 7 0,0-7 0,3 7 0,-3-6 0,3 9 0,-3 2 0,0 7 0,0 9 0,0-5 0,0 10 0,0-4 0,0-1 0,0 4 0,0-7 0,0 1 0,0-2 0,0-5 0,0-4 0,-3-1 0,3-9 0,-3 4 0,3-7 0,0 1 0,0-3 0,-3-2 0,3-1 0,-2-2 0,2-1 0,0 1 0,-2-2 0,-1-1 0,-2-4 0,2-1 0,-1-2 0,3 2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1:41:02.670"/>
    </inkml:context>
    <inkml:brush xml:id="br0">
      <inkml:brushProperty name="width" value="0.05" units="cm"/>
      <inkml:brushProperty name="height" value="0.05" units="cm"/>
      <inkml:brushProperty name="color" value="#FFFFFF"/>
    </inkml:brush>
  </inkml:definitions>
  <inkml:trace contextRef="#ctx0" brushRef="#br0">628 0 24575,'-16'0'0,"-1"0"0,-4 0 0,-5 0 0,0 0 0,-4 0 0,4 0 0,1 0 0,-1 0 0,1 0 0,-1 3 0,4-2 0,-2 1 0,5-2 0,-5 3 0,5-2 0,-2 2 0,6-3 0,-1 0 0,4 0 0,-2 0 0,4 0 0,-1 0 0,0 0 0,0 0 0,1 0 0,-1 0 0,0 0 0,1 0 0,1 0 0,-1 0 0,5 0 0,-5 0 0,4 0 0,-1 0 0,-1 0 0,3 0 0,-3 0 0,3 0 0,0 0 0,1 0 0,-1 0 0,0 0 0,4 0 0,6 0 0,4 0 0,6 0 0,-4 0 0,6 1 0,-2 0 0,2 2 0,4-3 0,-3 0 0,7 0 0,-7 0 0,7 0 0,-7 0 0,0 0 0,-1 0 0,-8 0 0,4 0 0,-5 0 0,0 0 0,0 0 0,-4 0 0,1 0 0,0 0 0,0 0 0,0 0 0,-1 2 0,-3-2 0,-6 2 0,1-2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9T01:41:02.671"/>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D274E-29FD-49B7-93BB-1FD84B325DD7}" type="datetimeFigureOut">
              <a:rPr lang="en-US" smtClean="0"/>
              <a:pPr/>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201DA-1C59-4DC2-8445-264C55029C84}" type="slidenum">
              <a:rPr lang="en-US" smtClean="0"/>
              <a:pPr/>
              <a:t>‹#›</a:t>
            </a:fld>
            <a:endParaRPr lang="en-US"/>
          </a:p>
        </p:txBody>
      </p:sp>
    </p:spTree>
    <p:extLst>
      <p:ext uri="{BB962C8B-B14F-4D97-AF65-F5344CB8AC3E}">
        <p14:creationId xmlns:p14="http://schemas.microsoft.com/office/powerpoint/2010/main" val="120569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02300B-DCE8-454F-8577-8AEAE586C26B}" type="slidenum">
              <a:rPr lang="en-US" smtClean="0"/>
              <a:t>1</a:t>
            </a:fld>
            <a:endParaRPr lang="en-US"/>
          </a:p>
        </p:txBody>
      </p:sp>
    </p:spTree>
    <p:extLst>
      <p:ext uri="{BB962C8B-B14F-4D97-AF65-F5344CB8AC3E}">
        <p14:creationId xmlns:p14="http://schemas.microsoft.com/office/powerpoint/2010/main" val="238919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10</a:t>
            </a:fld>
            <a:endParaRPr lang="en-US"/>
          </a:p>
        </p:txBody>
      </p:sp>
    </p:spTree>
    <p:extLst>
      <p:ext uri="{BB962C8B-B14F-4D97-AF65-F5344CB8AC3E}">
        <p14:creationId xmlns:p14="http://schemas.microsoft.com/office/powerpoint/2010/main" val="246997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11</a:t>
            </a:fld>
            <a:endParaRPr lang="en-US"/>
          </a:p>
        </p:txBody>
      </p:sp>
    </p:spTree>
    <p:extLst>
      <p:ext uri="{BB962C8B-B14F-4D97-AF65-F5344CB8AC3E}">
        <p14:creationId xmlns:p14="http://schemas.microsoft.com/office/powerpoint/2010/main" val="308264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12</a:t>
            </a:fld>
            <a:endParaRPr lang="en-US"/>
          </a:p>
        </p:txBody>
      </p:sp>
    </p:spTree>
    <p:extLst>
      <p:ext uri="{BB962C8B-B14F-4D97-AF65-F5344CB8AC3E}">
        <p14:creationId xmlns:p14="http://schemas.microsoft.com/office/powerpoint/2010/main" val="64064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13</a:t>
            </a:fld>
            <a:endParaRPr lang="en-US"/>
          </a:p>
        </p:txBody>
      </p:sp>
    </p:spTree>
    <p:extLst>
      <p:ext uri="{BB962C8B-B14F-4D97-AF65-F5344CB8AC3E}">
        <p14:creationId xmlns:p14="http://schemas.microsoft.com/office/powerpoint/2010/main" val="157660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14</a:t>
            </a:fld>
            <a:endParaRPr lang="en-US"/>
          </a:p>
        </p:txBody>
      </p:sp>
    </p:spTree>
    <p:extLst>
      <p:ext uri="{BB962C8B-B14F-4D97-AF65-F5344CB8AC3E}">
        <p14:creationId xmlns:p14="http://schemas.microsoft.com/office/powerpoint/2010/main" val="391937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15</a:t>
            </a:fld>
            <a:endParaRPr lang="en-US"/>
          </a:p>
        </p:txBody>
      </p:sp>
    </p:spTree>
    <p:extLst>
      <p:ext uri="{BB962C8B-B14F-4D97-AF65-F5344CB8AC3E}">
        <p14:creationId xmlns:p14="http://schemas.microsoft.com/office/powerpoint/2010/main" val="167866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16</a:t>
            </a:fld>
            <a:endParaRPr lang="en-US"/>
          </a:p>
        </p:txBody>
      </p:sp>
    </p:spTree>
    <p:extLst>
      <p:ext uri="{BB962C8B-B14F-4D97-AF65-F5344CB8AC3E}">
        <p14:creationId xmlns:p14="http://schemas.microsoft.com/office/powerpoint/2010/main" val="419635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17</a:t>
            </a:fld>
            <a:endParaRPr lang="en-US"/>
          </a:p>
        </p:txBody>
      </p:sp>
    </p:spTree>
    <p:extLst>
      <p:ext uri="{BB962C8B-B14F-4D97-AF65-F5344CB8AC3E}">
        <p14:creationId xmlns:p14="http://schemas.microsoft.com/office/powerpoint/2010/main" val="2870775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18</a:t>
            </a:fld>
            <a:endParaRPr lang="en-US"/>
          </a:p>
        </p:txBody>
      </p:sp>
    </p:spTree>
    <p:extLst>
      <p:ext uri="{BB962C8B-B14F-4D97-AF65-F5344CB8AC3E}">
        <p14:creationId xmlns:p14="http://schemas.microsoft.com/office/powerpoint/2010/main" val="427968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02300B-DCE8-454F-8577-8AEAE586C26B}" type="slidenum">
              <a:rPr lang="en-US" smtClean="0"/>
              <a:t>19</a:t>
            </a:fld>
            <a:endParaRPr lang="en-US"/>
          </a:p>
        </p:txBody>
      </p:sp>
    </p:spTree>
    <p:extLst>
      <p:ext uri="{BB962C8B-B14F-4D97-AF65-F5344CB8AC3E}">
        <p14:creationId xmlns:p14="http://schemas.microsoft.com/office/powerpoint/2010/main" val="75714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2</a:t>
            </a:fld>
            <a:endParaRPr lang="en-US"/>
          </a:p>
        </p:txBody>
      </p:sp>
    </p:spTree>
    <p:extLst>
      <p:ext uri="{BB962C8B-B14F-4D97-AF65-F5344CB8AC3E}">
        <p14:creationId xmlns:p14="http://schemas.microsoft.com/office/powerpoint/2010/main" val="163602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3</a:t>
            </a:fld>
            <a:endParaRPr lang="en-US"/>
          </a:p>
        </p:txBody>
      </p:sp>
    </p:spTree>
    <p:extLst>
      <p:ext uri="{BB962C8B-B14F-4D97-AF65-F5344CB8AC3E}">
        <p14:creationId xmlns:p14="http://schemas.microsoft.com/office/powerpoint/2010/main" val="264363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4</a:t>
            </a:fld>
            <a:endParaRPr lang="en-US"/>
          </a:p>
        </p:txBody>
      </p:sp>
    </p:spTree>
    <p:extLst>
      <p:ext uri="{BB962C8B-B14F-4D97-AF65-F5344CB8AC3E}">
        <p14:creationId xmlns:p14="http://schemas.microsoft.com/office/powerpoint/2010/main" val="121734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5</a:t>
            </a:fld>
            <a:endParaRPr lang="en-US"/>
          </a:p>
        </p:txBody>
      </p:sp>
    </p:spTree>
    <p:extLst>
      <p:ext uri="{BB962C8B-B14F-4D97-AF65-F5344CB8AC3E}">
        <p14:creationId xmlns:p14="http://schemas.microsoft.com/office/powerpoint/2010/main" val="374406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6</a:t>
            </a:fld>
            <a:endParaRPr lang="en-US"/>
          </a:p>
        </p:txBody>
      </p:sp>
    </p:spTree>
    <p:extLst>
      <p:ext uri="{BB962C8B-B14F-4D97-AF65-F5344CB8AC3E}">
        <p14:creationId xmlns:p14="http://schemas.microsoft.com/office/powerpoint/2010/main" val="113572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7</a:t>
            </a:fld>
            <a:endParaRPr lang="en-US"/>
          </a:p>
        </p:txBody>
      </p:sp>
    </p:spTree>
    <p:extLst>
      <p:ext uri="{BB962C8B-B14F-4D97-AF65-F5344CB8AC3E}">
        <p14:creationId xmlns:p14="http://schemas.microsoft.com/office/powerpoint/2010/main" val="97457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8</a:t>
            </a:fld>
            <a:endParaRPr lang="en-US"/>
          </a:p>
        </p:txBody>
      </p:sp>
    </p:spTree>
    <p:extLst>
      <p:ext uri="{BB962C8B-B14F-4D97-AF65-F5344CB8AC3E}">
        <p14:creationId xmlns:p14="http://schemas.microsoft.com/office/powerpoint/2010/main" val="215235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201DA-1C59-4DC2-8445-264C55029C84}" type="slidenum">
              <a:rPr lang="en-US" smtClean="0"/>
              <a:pPr/>
              <a:t>9</a:t>
            </a:fld>
            <a:endParaRPr lang="en-US"/>
          </a:p>
        </p:txBody>
      </p:sp>
    </p:spTree>
    <p:extLst>
      <p:ext uri="{BB962C8B-B14F-4D97-AF65-F5344CB8AC3E}">
        <p14:creationId xmlns:p14="http://schemas.microsoft.com/office/powerpoint/2010/main" val="19420312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4.png"/><Relationship Id="rId4" Type="http://schemas.openxmlformats.org/officeDocument/2006/relationships/tags" Target="../tags/tag13.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4.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image" Target="../media/image5.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a:off x="8145760" y="0"/>
            <a:ext cx="4046240" cy="6858000"/>
          </a:xfrm>
          <a:prstGeom prst="rect">
            <a:avLst/>
          </a:prstGeom>
        </p:spPr>
      </p:pic>
      <p:pic>
        <p:nvPicPr>
          <p:cNvPr id="19" name="Picture 18"/>
          <p:cNvPicPr>
            <a:picLocks noChangeAspect="1"/>
          </p:cNvPicPr>
          <p:nvPr userDrawn="1">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1209299" y="0"/>
            <a:ext cx="10972800" cy="6858000"/>
          </a:xfrm>
          <a:prstGeom prst="rect">
            <a:avLst/>
          </a:prstGeom>
        </p:spPr>
      </p:pic>
      <p:sp>
        <p:nvSpPr>
          <p:cNvPr id="3" name="Subtitle"/>
          <p:cNvSpPr>
            <a:spLocks noGrp="1"/>
          </p:cNvSpPr>
          <p:nvPr userDrawn="1">
            <p:ph type="subTitle" idx="1" hasCustomPrompt="1"/>
            <p:custDataLst>
              <p:tags r:id="rId3"/>
            </p:custDataLst>
          </p:nvPr>
        </p:nvSpPr>
        <p:spPr>
          <a:xfrm>
            <a:off x="334965" y="3424647"/>
            <a:ext cx="7473721" cy="900000"/>
          </a:xfrm>
        </p:spPr>
        <p:txBody>
          <a:bodyPr/>
          <a:lstStyle>
            <a:lvl1pPr marL="0" indent="0" algn="l">
              <a:lnSpc>
                <a:spcPct val="100000"/>
              </a:lnSpc>
              <a:spcBef>
                <a:spcPct val="0"/>
              </a:spcBef>
              <a:buNone/>
              <a:defRPr sz="2200" baseline="0">
                <a:solidFill>
                  <a:srgbClr val="5C5C5C"/>
                </a:solidFill>
              </a:defRPr>
            </a:lvl1pPr>
            <a:lvl2pPr marL="457087" indent="0" algn="ctr">
              <a:buNone/>
              <a:defRPr sz="2000"/>
            </a:lvl2pPr>
            <a:lvl3pPr marL="914171" indent="0" algn="ctr">
              <a:buNone/>
              <a:defRPr sz="1800"/>
            </a:lvl3pPr>
            <a:lvl4pPr marL="1371258" indent="0" algn="ctr">
              <a:buNone/>
              <a:defRPr sz="1600"/>
            </a:lvl4pPr>
            <a:lvl5pPr marL="1828343" indent="0" algn="ctr">
              <a:buNone/>
              <a:defRPr sz="1600"/>
            </a:lvl5pPr>
            <a:lvl6pPr marL="2285429" indent="0" algn="ctr">
              <a:buNone/>
              <a:defRPr sz="1600"/>
            </a:lvl6pPr>
            <a:lvl7pPr marL="2742513" indent="0" algn="ctr">
              <a:buNone/>
              <a:defRPr sz="1600"/>
            </a:lvl7pPr>
            <a:lvl8pPr marL="3199600" indent="0" algn="ctr">
              <a:buNone/>
              <a:defRPr sz="1600"/>
            </a:lvl8pPr>
            <a:lvl9pPr marL="3656687" indent="0" algn="ctr">
              <a:buNone/>
              <a:defRPr sz="1600"/>
            </a:lvl9pPr>
          </a:lstStyle>
          <a:p>
            <a:r>
              <a:rPr lang="en-US"/>
              <a:t>Click to add subtitle/contacts/date</a:t>
            </a:r>
          </a:p>
        </p:txBody>
      </p:sp>
      <p:sp>
        <p:nvSpPr>
          <p:cNvPr id="2" name="Title"/>
          <p:cNvSpPr>
            <a:spLocks noGrp="1"/>
          </p:cNvSpPr>
          <p:nvPr userDrawn="1">
            <p:ph type="ctrTitle" hasCustomPrompt="1"/>
            <p:custDataLst>
              <p:tags r:id="rId4"/>
            </p:custDataLst>
          </p:nvPr>
        </p:nvSpPr>
        <p:spPr>
          <a:xfrm>
            <a:off x="334964" y="2272503"/>
            <a:ext cx="7473721" cy="900112"/>
          </a:xfrm>
        </p:spPr>
        <p:txBody>
          <a:bodyPr anchor="b"/>
          <a:lstStyle>
            <a:lvl1pPr algn="l">
              <a:spcBef>
                <a:spcPct val="0"/>
              </a:spcBef>
              <a:defRPr sz="2599" b="1">
                <a:solidFill>
                  <a:schemeClr val="tx1"/>
                </a:solidFill>
              </a:defRPr>
            </a:lvl1pPr>
          </a:lstStyle>
          <a:p>
            <a:r>
              <a:rPr lang="en-US"/>
              <a:t>Click to add title</a:t>
            </a:r>
          </a:p>
        </p:txBody>
      </p:sp>
      <p:sp>
        <p:nvSpPr>
          <p:cNvPr id="6" name="btfpLayoutConfig" hidden="1"/>
          <p:cNvSpPr txBox="1"/>
          <p:nvPr userDrawn="1">
            <p:custDataLst>
              <p:tags r:id="rId5"/>
            </p:custDataLst>
          </p:nvPr>
        </p:nvSpPr>
        <p:spPr>
          <a:xfrm>
            <a:off x="12700" y="12701"/>
            <a:ext cx="431766" cy="88082"/>
          </a:xfrm>
          <a:prstGeom prst="rect">
            <a:avLst/>
          </a:prstGeom>
          <a:noFill/>
        </p:spPr>
        <p:txBody>
          <a:bodyPr vert="horz" wrap="none" lIns="35995" tIns="35995" rIns="35995" bIns="35995" rtlCol="0">
            <a:spAutoFit/>
          </a:bodyPr>
          <a:lstStyle/>
          <a:p>
            <a:r>
              <a:rPr lang="en-US" sz="100">
                <a:solidFill>
                  <a:srgbClr val="FFFFFF">
                    <a:alpha val="0"/>
                  </a:srgbClr>
                </a:solidFill>
              </a:rPr>
              <a:t>overall_0_131468226384557565 columns_1_131468226384557565 </a:t>
            </a:r>
          </a:p>
        </p:txBody>
      </p:sp>
      <p:pic>
        <p:nvPicPr>
          <p:cNvPr id="26" name="Picture 25"/>
          <p:cNvPicPr>
            <a:picLocks noChangeAspect="1"/>
          </p:cNvPicPr>
          <p:nvPr userDrawn="1">
            <p:custDataLst>
              <p:tags r:id="rId6"/>
            </p:custDataLst>
          </p:nvPr>
        </p:nvPicPr>
        <p:blipFill>
          <a:blip r:embed="rId10" cstate="email">
            <a:extLst>
              <a:ext uri="{28A0092B-C50C-407E-A947-70E740481C1C}">
                <a14:useLocalDpi xmlns:a14="http://schemas.microsoft.com/office/drawing/2010/main"/>
              </a:ext>
            </a:extLst>
          </a:blip>
          <a:stretch>
            <a:fillRect/>
          </a:stretch>
        </p:blipFill>
        <p:spPr>
          <a:xfrm>
            <a:off x="373832" y="260649"/>
            <a:ext cx="1527034" cy="1025599"/>
          </a:xfrm>
          <a:prstGeom prst="rect">
            <a:avLst/>
          </a:prstGeom>
        </p:spPr>
      </p:pic>
    </p:spTree>
    <p:extLst>
      <p:ext uri="{BB962C8B-B14F-4D97-AF65-F5344CB8AC3E}">
        <p14:creationId xmlns:p14="http://schemas.microsoft.com/office/powerpoint/2010/main" val="1461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6">
          <p15:clr>
            <a:srgbClr val="CCCCCC"/>
          </p15:clr>
        </p15:guide>
        <p15:guide id="2" pos="7472">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4" name="Content Placeholder 3"/>
          <p:cNvSpPr>
            <a:spLocks noGrp="1"/>
          </p:cNvSpPr>
          <p:nvPr>
            <p:ph sz="quarter" idx="15"/>
          </p:nvPr>
        </p:nvSpPr>
        <p:spPr>
          <a:xfrm>
            <a:off x="812800" y="1638534"/>
            <a:ext cx="10541000" cy="421481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17664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userDrawn="1">
          <p15:clr>
            <a:srgbClr val="FBAE40"/>
          </p15:clr>
        </p15:guide>
        <p15:guide id="2" pos="7168" userDrawn="1">
          <p15:clr>
            <a:srgbClr val="FBAE40"/>
          </p15:clr>
        </p15:guide>
        <p15:guide id="3" orient="horz" pos="360" userDrawn="1">
          <p15:clr>
            <a:srgbClr val="FBAE40"/>
          </p15:clr>
        </p15:guide>
        <p15:guide id="4" pos="512" userDrawn="1">
          <p15:clr>
            <a:srgbClr val="FBAE40"/>
          </p15:clr>
        </p15:guide>
        <p15:guide id="5" orient="horz" pos="39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14" name="Content Placeholder 13"/>
          <p:cNvSpPr>
            <a:spLocks noGrp="1"/>
          </p:cNvSpPr>
          <p:nvPr>
            <p:ph sz="quarter" idx="17"/>
          </p:nvPr>
        </p:nvSpPr>
        <p:spPr>
          <a:xfrm>
            <a:off x="812801"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8"/>
          </p:nvPr>
        </p:nvSpPr>
        <p:spPr>
          <a:xfrm>
            <a:off x="6396568"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79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userDrawn="1">
          <p15:clr>
            <a:srgbClr val="FBAE40"/>
          </p15:clr>
        </p15:guide>
        <p15:guide id="2" pos="7168" userDrawn="1">
          <p15:clr>
            <a:srgbClr val="FBAE40"/>
          </p15:clr>
        </p15:guide>
        <p15:guide id="3" orient="horz" pos="360" userDrawn="1">
          <p15:clr>
            <a:srgbClr val="FBAE40"/>
          </p15:clr>
        </p15:guide>
        <p15:guide id="4" pos="512" userDrawn="1">
          <p15:clr>
            <a:srgbClr val="FBAE40"/>
          </p15:clr>
        </p15:guide>
        <p15:guide id="5" orient="horz" pos="39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3AF860A4-5483-4D28-84C7-B23D4B6B1F8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573"/>
          <a:stretch/>
        </p:blipFill>
        <p:spPr>
          <a:xfrm>
            <a:off x="0" y="2"/>
            <a:ext cx="12192000" cy="6857998"/>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DC760C6B-3C28-41A3-A126-1643BA05036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461" t="13200" r="64013" b="71145"/>
          <a:stretch/>
        </p:blipFill>
        <p:spPr>
          <a:xfrm>
            <a:off x="914399" y="4940969"/>
            <a:ext cx="2855495" cy="1090773"/>
          </a:xfrm>
          <a:prstGeom prst="rect">
            <a:avLst/>
          </a:prstGeom>
        </p:spPr>
      </p:pic>
      <p:sp>
        <p:nvSpPr>
          <p:cNvPr id="10" name="Rectangle 9">
            <a:extLst>
              <a:ext uri="{FF2B5EF4-FFF2-40B4-BE49-F238E27FC236}">
                <a16:creationId xmlns:a16="http://schemas.microsoft.com/office/drawing/2014/main" id="{A3347EC3-42FC-4583-A5CC-D14BBD5BFE22}"/>
              </a:ext>
            </a:extLst>
          </p:cNvPr>
          <p:cNvSpPr/>
          <p:nvPr userDrawn="1"/>
        </p:nvSpPr>
        <p:spPr bwMode="auto">
          <a:xfrm rot="5400000">
            <a:off x="2667001" y="-2667001"/>
            <a:ext cx="6857998" cy="12192000"/>
          </a:xfrm>
          <a:prstGeom prst="rect">
            <a:avLst/>
          </a:prstGeom>
          <a:gradFill flip="none" rotWithShape="1">
            <a:gsLst>
              <a:gs pos="0">
                <a:srgbClr val="000000">
                  <a:alpha val="80000"/>
                </a:srgbClr>
              </a:gs>
              <a:gs pos="100000">
                <a:srgbClr val="000000">
                  <a:alpha val="0"/>
                </a:srgbClr>
              </a:gs>
            </a:gsLst>
            <a:lin ang="162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74" fontAlgn="base">
              <a:lnSpc>
                <a:spcPct val="90000"/>
              </a:lnSpc>
              <a:spcBef>
                <a:spcPct val="0"/>
              </a:spcBef>
              <a:spcAft>
                <a:spcPct val="0"/>
              </a:spcAft>
            </a:pPr>
            <a:endParaRPr lang="en-US" sz="2448" kern="0">
              <a:gradFill>
                <a:gsLst>
                  <a:gs pos="0">
                    <a:srgbClr val="FFFFFF"/>
                  </a:gs>
                  <a:gs pos="100000">
                    <a:srgbClr val="FFFFFF"/>
                  </a:gs>
                </a:gsLst>
                <a:lin ang="5400000" scaled="0"/>
              </a:gradFill>
              <a:latin typeface="Segoe UI Semilight"/>
              <a:cs typeface="Segoe U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A3E46C86-84C4-416C-ABE8-01B9DE217E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383" y="541487"/>
            <a:ext cx="1662545" cy="522726"/>
          </a:xfrm>
          <a:prstGeom prst="rect">
            <a:avLst/>
          </a:prstGeom>
        </p:spPr>
      </p:pic>
      <p:sp>
        <p:nvSpPr>
          <p:cNvPr id="12" name="Parallelogram 11">
            <a:extLst>
              <a:ext uri="{FF2B5EF4-FFF2-40B4-BE49-F238E27FC236}">
                <a16:creationId xmlns:a16="http://schemas.microsoft.com/office/drawing/2014/main" id="{614D7DC6-8543-49D7-BE18-5D207C105CC4}"/>
              </a:ext>
            </a:extLst>
          </p:cNvPr>
          <p:cNvSpPr/>
          <p:nvPr userDrawn="1"/>
        </p:nvSpPr>
        <p:spPr>
          <a:xfrm flipH="1">
            <a:off x="10470758" y="345650"/>
            <a:ext cx="2008311" cy="914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12">
            <a:extLst>
              <a:ext uri="{FF2B5EF4-FFF2-40B4-BE49-F238E27FC236}">
                <a16:creationId xmlns:a16="http://schemas.microsoft.com/office/drawing/2014/main" id="{CBDE8ED4-2E9F-45D1-A7BB-1401C73376EC}"/>
              </a:ext>
            </a:extLst>
          </p:cNvPr>
          <p:cNvPicPr>
            <a:picLocks noChangeAspect="1"/>
          </p:cNvPicPr>
          <p:nvPr userDrawn="1">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0910794" y="446975"/>
            <a:ext cx="1059738" cy="711750"/>
          </a:xfrm>
          <a:prstGeom prst="rect">
            <a:avLst/>
          </a:prstGeom>
        </p:spPr>
      </p:pic>
    </p:spTree>
    <p:extLst>
      <p:ext uri="{BB962C8B-B14F-4D97-AF65-F5344CB8AC3E}">
        <p14:creationId xmlns:p14="http://schemas.microsoft.com/office/powerpoint/2010/main" val="1642443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ub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5" name="Text Placeholder 4"/>
          <p:cNvSpPr>
            <a:spLocks noGrp="1"/>
          </p:cNvSpPr>
          <p:nvPr>
            <p:ph type="body" sz="quarter" idx="14" hasCustomPrompt="1"/>
          </p:nvPr>
        </p:nvSpPr>
        <p:spPr>
          <a:xfrm>
            <a:off x="812800" y="1630364"/>
            <a:ext cx="10541000" cy="4213225"/>
          </a:xfrm>
          <a:prstGeom prst="rect">
            <a:avLst/>
          </a:prstGeom>
        </p:spPr>
        <p:txBody>
          <a:bodyPr>
            <a:normAutofit/>
          </a:bodyPr>
          <a:lstStyle>
            <a:lvl1pPr marL="292100" indent="-292100">
              <a:buFont typeface="Arial" panose="020B0604020202020204" pitchFamily="34" charset="0"/>
              <a:buChar char="■"/>
              <a:defRPr sz="2000" baseline="0">
                <a:solidFill>
                  <a:schemeClr val="tx1"/>
                </a:solidFill>
              </a:defRPr>
            </a:lvl1pPr>
          </a:lstStyle>
          <a:p>
            <a:pPr lvl="0"/>
            <a:r>
              <a:rPr lang="en-US"/>
              <a:t>Subject 1</a:t>
            </a:r>
          </a:p>
          <a:p>
            <a:pPr lvl="0"/>
            <a:r>
              <a:rPr lang="en-US"/>
              <a:t>Subject 2</a:t>
            </a:r>
          </a:p>
          <a:p>
            <a:pPr lvl="0"/>
            <a:r>
              <a:rPr lang="en-US"/>
              <a:t>Subject 3</a:t>
            </a:r>
          </a:p>
          <a:p>
            <a:pPr lvl="0"/>
            <a:r>
              <a:rPr lang="en-US"/>
              <a:t>Appendix</a:t>
            </a:r>
          </a:p>
          <a:p>
            <a:pPr lvl="0"/>
            <a:endParaRPr lang="en-US"/>
          </a:p>
        </p:txBody>
      </p:sp>
    </p:spTree>
    <p:extLst>
      <p:ext uri="{BB962C8B-B14F-4D97-AF65-F5344CB8AC3E}">
        <p14:creationId xmlns:p14="http://schemas.microsoft.com/office/powerpoint/2010/main" val="355748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4" name="Content Placeholder 3"/>
          <p:cNvSpPr>
            <a:spLocks noGrp="1"/>
          </p:cNvSpPr>
          <p:nvPr>
            <p:ph sz="quarter" idx="15"/>
          </p:nvPr>
        </p:nvSpPr>
        <p:spPr>
          <a:xfrm>
            <a:off x="812800" y="1638534"/>
            <a:ext cx="10541000" cy="421481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67729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14" name="Content Placeholder 13"/>
          <p:cNvSpPr>
            <a:spLocks noGrp="1"/>
          </p:cNvSpPr>
          <p:nvPr>
            <p:ph sz="quarter" idx="17"/>
          </p:nvPr>
        </p:nvSpPr>
        <p:spPr>
          <a:xfrm>
            <a:off x="812801"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8"/>
          </p:nvPr>
        </p:nvSpPr>
        <p:spPr>
          <a:xfrm>
            <a:off x="6396568"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4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3AF860A4-5483-4D28-84C7-B23D4B6B1F8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573"/>
          <a:stretch/>
        </p:blipFill>
        <p:spPr>
          <a:xfrm>
            <a:off x="0" y="2"/>
            <a:ext cx="12192000" cy="6857998"/>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DC760C6B-3C28-41A3-A126-1643BA05036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461" t="13200" r="64013" b="71145"/>
          <a:stretch/>
        </p:blipFill>
        <p:spPr>
          <a:xfrm>
            <a:off x="914399" y="4940969"/>
            <a:ext cx="2855495" cy="1090773"/>
          </a:xfrm>
          <a:prstGeom prst="rect">
            <a:avLst/>
          </a:prstGeom>
        </p:spPr>
      </p:pic>
      <p:sp>
        <p:nvSpPr>
          <p:cNvPr id="10" name="Rectangle 9">
            <a:extLst>
              <a:ext uri="{FF2B5EF4-FFF2-40B4-BE49-F238E27FC236}">
                <a16:creationId xmlns:a16="http://schemas.microsoft.com/office/drawing/2014/main" id="{A3347EC3-42FC-4583-A5CC-D14BBD5BFE22}"/>
              </a:ext>
            </a:extLst>
          </p:cNvPr>
          <p:cNvSpPr/>
          <p:nvPr userDrawn="1"/>
        </p:nvSpPr>
        <p:spPr bwMode="auto">
          <a:xfrm rot="5400000">
            <a:off x="2667001" y="-2667001"/>
            <a:ext cx="6857998" cy="12192000"/>
          </a:xfrm>
          <a:prstGeom prst="rect">
            <a:avLst/>
          </a:prstGeom>
          <a:gradFill flip="none" rotWithShape="1">
            <a:gsLst>
              <a:gs pos="0">
                <a:srgbClr val="000000">
                  <a:alpha val="80000"/>
                </a:srgbClr>
              </a:gs>
              <a:gs pos="100000">
                <a:srgbClr val="000000">
                  <a:alpha val="0"/>
                </a:srgbClr>
              </a:gs>
            </a:gsLst>
            <a:lin ang="162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74" fontAlgn="base">
              <a:lnSpc>
                <a:spcPct val="90000"/>
              </a:lnSpc>
              <a:spcBef>
                <a:spcPct val="0"/>
              </a:spcBef>
              <a:spcAft>
                <a:spcPct val="0"/>
              </a:spcAft>
            </a:pPr>
            <a:endParaRPr lang="en-US" sz="2448" kern="0">
              <a:gradFill>
                <a:gsLst>
                  <a:gs pos="0">
                    <a:srgbClr val="FFFFFF"/>
                  </a:gs>
                  <a:gs pos="100000">
                    <a:srgbClr val="FFFFFF"/>
                  </a:gs>
                </a:gsLst>
                <a:lin ang="5400000" scaled="0"/>
              </a:gradFill>
              <a:latin typeface="Segoe UI Semilight"/>
              <a:cs typeface="Segoe UI"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A3E46C86-84C4-416C-ABE8-01B9DE217E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383" y="541487"/>
            <a:ext cx="1662545" cy="522726"/>
          </a:xfrm>
          <a:prstGeom prst="rect">
            <a:avLst/>
          </a:prstGeom>
        </p:spPr>
      </p:pic>
      <p:sp>
        <p:nvSpPr>
          <p:cNvPr id="12" name="Parallelogram 11">
            <a:extLst>
              <a:ext uri="{FF2B5EF4-FFF2-40B4-BE49-F238E27FC236}">
                <a16:creationId xmlns:a16="http://schemas.microsoft.com/office/drawing/2014/main" id="{614D7DC6-8543-49D7-BE18-5D207C105CC4}"/>
              </a:ext>
            </a:extLst>
          </p:cNvPr>
          <p:cNvSpPr/>
          <p:nvPr userDrawn="1"/>
        </p:nvSpPr>
        <p:spPr>
          <a:xfrm flipH="1">
            <a:off x="10470758" y="345650"/>
            <a:ext cx="2008311" cy="914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12">
            <a:extLst>
              <a:ext uri="{FF2B5EF4-FFF2-40B4-BE49-F238E27FC236}">
                <a16:creationId xmlns:a16="http://schemas.microsoft.com/office/drawing/2014/main" id="{CBDE8ED4-2E9F-45D1-A7BB-1401C73376EC}"/>
              </a:ext>
            </a:extLst>
          </p:cNvPr>
          <p:cNvPicPr>
            <a:picLocks noChangeAspect="1"/>
          </p:cNvPicPr>
          <p:nvPr userDrawn="1">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0910794" y="446975"/>
            <a:ext cx="1059738" cy="711750"/>
          </a:xfrm>
          <a:prstGeom prst="rect">
            <a:avLst/>
          </a:prstGeom>
        </p:spPr>
      </p:pic>
    </p:spTree>
    <p:extLst>
      <p:ext uri="{BB962C8B-B14F-4D97-AF65-F5344CB8AC3E}">
        <p14:creationId xmlns:p14="http://schemas.microsoft.com/office/powerpoint/2010/main" val="2287853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ub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5" name="Text Placeholder 4"/>
          <p:cNvSpPr>
            <a:spLocks noGrp="1"/>
          </p:cNvSpPr>
          <p:nvPr>
            <p:ph type="body" sz="quarter" idx="14" hasCustomPrompt="1"/>
          </p:nvPr>
        </p:nvSpPr>
        <p:spPr>
          <a:xfrm>
            <a:off x="812800" y="1630364"/>
            <a:ext cx="10541000" cy="4213225"/>
          </a:xfrm>
          <a:prstGeom prst="rect">
            <a:avLst/>
          </a:prstGeom>
        </p:spPr>
        <p:txBody>
          <a:bodyPr>
            <a:normAutofit/>
          </a:bodyPr>
          <a:lstStyle>
            <a:lvl1pPr marL="292100" indent="-292100">
              <a:buFont typeface="Arial" panose="020B0604020202020204" pitchFamily="34" charset="0"/>
              <a:buChar char="■"/>
              <a:defRPr sz="2000" baseline="0">
                <a:solidFill>
                  <a:schemeClr val="tx1"/>
                </a:solidFill>
              </a:defRPr>
            </a:lvl1pPr>
          </a:lstStyle>
          <a:p>
            <a:pPr lvl="0"/>
            <a:r>
              <a:rPr lang="en-US"/>
              <a:t>Subject 1</a:t>
            </a:r>
          </a:p>
          <a:p>
            <a:pPr lvl="0"/>
            <a:r>
              <a:rPr lang="en-US"/>
              <a:t>Subject 2</a:t>
            </a:r>
          </a:p>
          <a:p>
            <a:pPr lvl="0"/>
            <a:r>
              <a:rPr lang="en-US"/>
              <a:t>Subject 3</a:t>
            </a:r>
          </a:p>
          <a:p>
            <a:pPr lvl="0"/>
            <a:r>
              <a:rPr lang="en-US"/>
              <a:t>Appendix</a:t>
            </a:r>
          </a:p>
          <a:p>
            <a:pPr lvl="0"/>
            <a:endParaRPr lang="en-US"/>
          </a:p>
        </p:txBody>
      </p:sp>
    </p:spTree>
    <p:extLst>
      <p:ext uri="{BB962C8B-B14F-4D97-AF65-F5344CB8AC3E}">
        <p14:creationId xmlns:p14="http://schemas.microsoft.com/office/powerpoint/2010/main" val="92216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4" name="Content Placeholder 3"/>
          <p:cNvSpPr>
            <a:spLocks noGrp="1"/>
          </p:cNvSpPr>
          <p:nvPr>
            <p:ph sz="quarter" idx="15"/>
          </p:nvPr>
        </p:nvSpPr>
        <p:spPr>
          <a:xfrm>
            <a:off x="812800" y="1638534"/>
            <a:ext cx="10541000" cy="421481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52375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14" name="Content Placeholder 13"/>
          <p:cNvSpPr>
            <a:spLocks noGrp="1"/>
          </p:cNvSpPr>
          <p:nvPr>
            <p:ph sz="quarter" idx="17"/>
          </p:nvPr>
        </p:nvSpPr>
        <p:spPr>
          <a:xfrm>
            <a:off x="812801"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8"/>
          </p:nvPr>
        </p:nvSpPr>
        <p:spPr>
          <a:xfrm>
            <a:off x="6396568"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7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1"/>
            </p:custDataLst>
          </p:nvPr>
        </p:nvSpPr>
        <p:spPr/>
        <p:txBody>
          <a:bodyPr/>
          <a:lstStyle/>
          <a:p>
            <a:r>
              <a:rPr lang="en-US"/>
              <a:t>Click to edit Master title style</a:t>
            </a:r>
          </a:p>
        </p:txBody>
      </p:sp>
      <p:sp>
        <p:nvSpPr>
          <p:cNvPr id="3" name="btfpLayoutConfig" hidden="1"/>
          <p:cNvSpPr txBox="1"/>
          <p:nvPr userDrawn="1">
            <p:custDataLst>
              <p:tags r:id="rId2"/>
            </p:custDataLst>
          </p:nvPr>
        </p:nvSpPr>
        <p:spPr bwMode="gray">
          <a:xfrm>
            <a:off x="12700" y="12701"/>
            <a:ext cx="431766" cy="88082"/>
          </a:xfrm>
          <a:prstGeom prst="rect">
            <a:avLst/>
          </a:prstGeom>
          <a:noFill/>
        </p:spPr>
        <p:txBody>
          <a:bodyPr vert="horz" wrap="none" lIns="35995" tIns="35995" rIns="35995" bIns="35995" rtlCol="0">
            <a:spAutoFit/>
          </a:bodyPr>
          <a:lstStyle/>
          <a:p>
            <a:pPr marL="0" indent="0">
              <a:buNone/>
            </a:pPr>
            <a:r>
              <a:rPr lang="en-US" sz="100">
                <a:solidFill>
                  <a:srgbClr val="FFFFFF">
                    <a:alpha val="0"/>
                  </a:srgbClr>
                </a:solidFill>
              </a:rPr>
              <a:t>overall_0_131767848807888681 columns_1_131767848807888681 </a:t>
            </a:r>
          </a:p>
        </p:txBody>
      </p:sp>
    </p:spTree>
    <p:extLst>
      <p:ext uri="{BB962C8B-B14F-4D97-AF65-F5344CB8AC3E}">
        <p14:creationId xmlns:p14="http://schemas.microsoft.com/office/powerpoint/2010/main" val="356993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6">
          <p15:clr>
            <a:srgbClr val="CCCCCC"/>
          </p15:clr>
        </p15:guide>
        <p15:guide id="2" pos="7472">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449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ub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5" name="Text Placeholder 4"/>
          <p:cNvSpPr>
            <a:spLocks noGrp="1"/>
          </p:cNvSpPr>
          <p:nvPr>
            <p:ph type="body" sz="quarter" idx="14" hasCustomPrompt="1"/>
          </p:nvPr>
        </p:nvSpPr>
        <p:spPr>
          <a:xfrm>
            <a:off x="812800" y="1630364"/>
            <a:ext cx="10541000" cy="4213225"/>
          </a:xfrm>
          <a:prstGeom prst="rect">
            <a:avLst/>
          </a:prstGeom>
        </p:spPr>
        <p:txBody>
          <a:bodyPr>
            <a:normAutofit/>
          </a:bodyPr>
          <a:lstStyle>
            <a:lvl1pPr marL="292100" indent="-292100">
              <a:buFont typeface="Arial" panose="020B0604020202020204" pitchFamily="34" charset="0"/>
              <a:buChar char="■"/>
              <a:defRPr sz="2000" baseline="0">
                <a:solidFill>
                  <a:schemeClr val="tx1"/>
                </a:solidFill>
              </a:defRPr>
            </a:lvl1pPr>
          </a:lstStyle>
          <a:p>
            <a:pPr lvl="0"/>
            <a:r>
              <a:rPr lang="en-US"/>
              <a:t>Subject 1</a:t>
            </a:r>
          </a:p>
          <a:p>
            <a:pPr lvl="0"/>
            <a:r>
              <a:rPr lang="en-US"/>
              <a:t>Subject 2</a:t>
            </a:r>
          </a:p>
          <a:p>
            <a:pPr lvl="0"/>
            <a:r>
              <a:rPr lang="en-US"/>
              <a:t>Subject 3</a:t>
            </a:r>
          </a:p>
          <a:p>
            <a:pPr lvl="0"/>
            <a:r>
              <a:rPr lang="en-US"/>
              <a:t>Appendix</a:t>
            </a:r>
          </a:p>
          <a:p>
            <a:pPr lvl="0"/>
            <a:endParaRPr lang="en-US"/>
          </a:p>
        </p:txBody>
      </p:sp>
    </p:spTree>
    <p:extLst>
      <p:ext uri="{BB962C8B-B14F-4D97-AF65-F5344CB8AC3E}">
        <p14:creationId xmlns:p14="http://schemas.microsoft.com/office/powerpoint/2010/main" val="36827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4" name="Content Placeholder 3"/>
          <p:cNvSpPr>
            <a:spLocks noGrp="1"/>
          </p:cNvSpPr>
          <p:nvPr>
            <p:ph sz="quarter" idx="15"/>
          </p:nvPr>
        </p:nvSpPr>
        <p:spPr>
          <a:xfrm>
            <a:off x="812800" y="1638534"/>
            <a:ext cx="10541000" cy="421481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13805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14" name="Content Placeholder 13"/>
          <p:cNvSpPr>
            <a:spLocks noGrp="1"/>
          </p:cNvSpPr>
          <p:nvPr>
            <p:ph sz="quarter" idx="17"/>
          </p:nvPr>
        </p:nvSpPr>
        <p:spPr>
          <a:xfrm>
            <a:off x="812801"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8"/>
          </p:nvPr>
        </p:nvSpPr>
        <p:spPr>
          <a:xfrm>
            <a:off x="6396568"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2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880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ub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5" name="Text Placeholder 4"/>
          <p:cNvSpPr>
            <a:spLocks noGrp="1"/>
          </p:cNvSpPr>
          <p:nvPr>
            <p:ph type="body" sz="quarter" idx="14" hasCustomPrompt="1"/>
          </p:nvPr>
        </p:nvSpPr>
        <p:spPr>
          <a:xfrm>
            <a:off x="812800" y="1630364"/>
            <a:ext cx="10541000" cy="4213225"/>
          </a:xfrm>
          <a:prstGeom prst="rect">
            <a:avLst/>
          </a:prstGeom>
        </p:spPr>
        <p:txBody>
          <a:bodyPr>
            <a:normAutofit/>
          </a:bodyPr>
          <a:lstStyle>
            <a:lvl1pPr marL="292100" indent="-292100">
              <a:buFont typeface="Arial" panose="020B0604020202020204" pitchFamily="34" charset="0"/>
              <a:buChar char="■"/>
              <a:defRPr sz="2000" baseline="0">
                <a:solidFill>
                  <a:schemeClr val="tx1"/>
                </a:solidFill>
              </a:defRPr>
            </a:lvl1pPr>
          </a:lstStyle>
          <a:p>
            <a:pPr lvl="0"/>
            <a:r>
              <a:rPr lang="en-US"/>
              <a:t>Subject 1</a:t>
            </a:r>
          </a:p>
          <a:p>
            <a:pPr lvl="0"/>
            <a:r>
              <a:rPr lang="en-US"/>
              <a:t>Subject 2</a:t>
            </a:r>
          </a:p>
          <a:p>
            <a:pPr lvl="0"/>
            <a:r>
              <a:rPr lang="en-US"/>
              <a:t>Subject 3</a:t>
            </a:r>
          </a:p>
          <a:p>
            <a:pPr lvl="0"/>
            <a:r>
              <a:rPr lang="en-US"/>
              <a:t>Appendix</a:t>
            </a:r>
          </a:p>
          <a:p>
            <a:pPr lvl="0"/>
            <a:endParaRPr lang="en-US"/>
          </a:p>
        </p:txBody>
      </p:sp>
    </p:spTree>
    <p:extLst>
      <p:ext uri="{BB962C8B-B14F-4D97-AF65-F5344CB8AC3E}">
        <p14:creationId xmlns:p14="http://schemas.microsoft.com/office/powerpoint/2010/main" val="365744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4" name="Content Placeholder 3"/>
          <p:cNvSpPr>
            <a:spLocks noGrp="1"/>
          </p:cNvSpPr>
          <p:nvPr>
            <p:ph sz="quarter" idx="15"/>
          </p:nvPr>
        </p:nvSpPr>
        <p:spPr>
          <a:xfrm>
            <a:off x="812800" y="1638534"/>
            <a:ext cx="10541000" cy="421481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21187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14" name="Content Placeholder 13"/>
          <p:cNvSpPr>
            <a:spLocks noGrp="1"/>
          </p:cNvSpPr>
          <p:nvPr>
            <p:ph sz="quarter" idx="17"/>
          </p:nvPr>
        </p:nvSpPr>
        <p:spPr>
          <a:xfrm>
            <a:off x="812801"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8"/>
          </p:nvPr>
        </p:nvSpPr>
        <p:spPr>
          <a:xfrm>
            <a:off x="6396568"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7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6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ub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5" name="Text Placeholder 4"/>
          <p:cNvSpPr>
            <a:spLocks noGrp="1"/>
          </p:cNvSpPr>
          <p:nvPr>
            <p:ph type="body" sz="quarter" idx="14" hasCustomPrompt="1"/>
          </p:nvPr>
        </p:nvSpPr>
        <p:spPr>
          <a:xfrm>
            <a:off x="812800" y="1630364"/>
            <a:ext cx="10541000" cy="4213225"/>
          </a:xfrm>
          <a:prstGeom prst="rect">
            <a:avLst/>
          </a:prstGeom>
        </p:spPr>
        <p:txBody>
          <a:bodyPr>
            <a:normAutofit/>
          </a:bodyPr>
          <a:lstStyle>
            <a:lvl1pPr marL="292100" indent="-292100">
              <a:buFont typeface="Arial" panose="020B0604020202020204" pitchFamily="34" charset="0"/>
              <a:buChar char="■"/>
              <a:defRPr sz="2000" baseline="0">
                <a:solidFill>
                  <a:schemeClr val="tx1"/>
                </a:solidFill>
              </a:defRPr>
            </a:lvl1pPr>
          </a:lstStyle>
          <a:p>
            <a:pPr lvl="0"/>
            <a:r>
              <a:rPr lang="en-US"/>
              <a:t>Subject 1</a:t>
            </a:r>
          </a:p>
          <a:p>
            <a:pPr lvl="0"/>
            <a:r>
              <a:rPr lang="en-US"/>
              <a:t>Subject 2</a:t>
            </a:r>
          </a:p>
          <a:p>
            <a:pPr lvl="0"/>
            <a:r>
              <a:rPr lang="en-US"/>
              <a:t>Subject 3</a:t>
            </a:r>
          </a:p>
          <a:p>
            <a:pPr lvl="0"/>
            <a:r>
              <a:rPr lang="en-US"/>
              <a:t>Appendix</a:t>
            </a:r>
          </a:p>
          <a:p>
            <a:pPr lvl="0"/>
            <a:endParaRPr lang="en-US"/>
          </a:p>
        </p:txBody>
      </p:sp>
    </p:spTree>
    <p:extLst>
      <p:ext uri="{BB962C8B-B14F-4D97-AF65-F5344CB8AC3E}">
        <p14:creationId xmlns:p14="http://schemas.microsoft.com/office/powerpoint/2010/main" val="361995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ast Page Logo">
    <p:spTree>
      <p:nvGrpSpPr>
        <p:cNvPr id="1" name=""/>
        <p:cNvGrpSpPr/>
        <p:nvPr/>
      </p:nvGrpSpPr>
      <p:grpSpPr>
        <a:xfrm>
          <a:off x="0" y="0"/>
          <a:ext cx="0" cy="0"/>
          <a:chOff x="0" y="0"/>
          <a:chExt cx="0" cy="0"/>
        </a:xfrm>
      </p:grpSpPr>
      <p:sp>
        <p:nvSpPr>
          <p:cNvPr id="4" name="btfpLayoutConfig" hidden="1"/>
          <p:cNvSpPr txBox="1"/>
          <p:nvPr userDrawn="1">
            <p:custDataLst>
              <p:tags r:id="rId1"/>
            </p:custDataLst>
          </p:nvPr>
        </p:nvSpPr>
        <p:spPr bwMode="gray">
          <a:xfrm>
            <a:off x="12700" y="12701"/>
            <a:ext cx="431766" cy="88082"/>
          </a:xfrm>
          <a:prstGeom prst="rect">
            <a:avLst/>
          </a:prstGeom>
          <a:noFill/>
        </p:spPr>
        <p:txBody>
          <a:bodyPr vert="horz" wrap="none" lIns="35995" tIns="35995" rIns="35995" bIns="35995" rtlCol="0">
            <a:spAutoFit/>
          </a:bodyPr>
          <a:lstStyle/>
          <a:p>
            <a:pPr marL="0" indent="0">
              <a:buNone/>
            </a:pPr>
            <a:r>
              <a:rPr lang="en-US" sz="100">
                <a:solidFill>
                  <a:srgbClr val="FFFFFF">
                    <a:alpha val="0"/>
                  </a:srgbClr>
                </a:solidFill>
              </a:rPr>
              <a:t>overall_0_132179323112889043 columns_1_132179323112889043 </a:t>
            </a:r>
          </a:p>
        </p:txBody>
      </p:sp>
      <p:pic>
        <p:nvPicPr>
          <p:cNvPr id="5" name="Picture 4"/>
          <p:cNvPicPr>
            <a:picLocks noChangeAspect="1"/>
          </p:cNvPicPr>
          <p:nvPr userDrawn="1">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5" y="0"/>
            <a:ext cx="6300985" cy="6858000"/>
          </a:xfrm>
          <a:prstGeom prst="rect">
            <a:avLst/>
          </a:prstGeom>
        </p:spPr>
      </p:pic>
      <p:pic>
        <p:nvPicPr>
          <p:cNvPr id="6" name="Picture 5"/>
          <p:cNvPicPr>
            <a:picLocks noChangeAspect="1"/>
          </p:cNvPicPr>
          <p:nvPr userDrawn="1">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flipH="1">
            <a:off x="0" y="0"/>
            <a:ext cx="10972800" cy="6858000"/>
          </a:xfrm>
          <a:prstGeom prst="rect">
            <a:avLst/>
          </a:prstGeom>
        </p:spPr>
      </p:pic>
      <p:pic>
        <p:nvPicPr>
          <p:cNvPr id="7" name="Picture 6"/>
          <p:cNvPicPr>
            <a:picLocks noChangeAspect="1"/>
          </p:cNvPicPr>
          <p:nvPr userDrawn="1">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0336354" y="260649"/>
            <a:ext cx="1527034" cy="1025599"/>
          </a:xfrm>
          <a:prstGeom prst="rect">
            <a:avLst/>
          </a:prstGeom>
        </p:spPr>
      </p:pic>
      <p:sp>
        <p:nvSpPr>
          <p:cNvPr id="10" name="Title 1"/>
          <p:cNvSpPr txBox="1"/>
          <p:nvPr userDrawn="1">
            <p:custDataLst>
              <p:tags r:id="rId5"/>
            </p:custDataLst>
          </p:nvPr>
        </p:nvSpPr>
        <p:spPr>
          <a:xfrm>
            <a:off x="4149443" y="3035118"/>
            <a:ext cx="3644728" cy="787766"/>
          </a:xfrm>
          <a:prstGeom prst="rect">
            <a:avLst/>
          </a:prstGeom>
        </p:spPr>
        <p:txBody>
          <a:bodyPr vert="horz" wrap="square" lIns="109714" tIns="54857" rIns="109714" bIns="54857" rtlCol="0" anchor="ctr">
            <a:spAutoFit/>
          </a:bodyPr>
          <a:lstStyle>
            <a:lvl1pPr algn="ctr" defTabSz="685800" rtl="0" eaLnBrk="1" latinLnBrk="0" hangingPunct="1">
              <a:lnSpc>
                <a:spcPct val="90000"/>
              </a:lnSpc>
              <a:spcBef>
                <a:spcPct val="0"/>
              </a:spcBef>
              <a:buNone/>
              <a:defRPr sz="3300" b="1"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l">
              <a:lnSpc>
                <a:spcPct val="100000"/>
              </a:lnSpc>
            </a:pPr>
            <a:r>
              <a:rPr lang="en-US" sz="4399">
                <a:solidFill>
                  <a:schemeClr val="tx1"/>
                </a:solidFill>
                <a:latin typeface="+mn-lt"/>
              </a:rPr>
              <a:t>THANK </a:t>
            </a:r>
            <a:r>
              <a:rPr lang="en-US" sz="4399">
                <a:solidFill>
                  <a:srgbClr val="DC365B"/>
                </a:solidFill>
                <a:latin typeface="+mn-lt"/>
              </a:rPr>
              <a:t>YOU</a:t>
            </a:r>
          </a:p>
        </p:txBody>
      </p:sp>
    </p:spTree>
    <p:extLst>
      <p:ext uri="{BB962C8B-B14F-4D97-AF65-F5344CB8AC3E}">
        <p14:creationId xmlns:p14="http://schemas.microsoft.com/office/powerpoint/2010/main" val="14713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6">
          <p15:clr>
            <a:srgbClr val="CCCCCC"/>
          </p15:clr>
        </p15:guide>
        <p15:guide id="2" pos="7472">
          <p15:clr>
            <a:srgbClr val="CCCCC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4" name="Content Placeholder 3"/>
          <p:cNvSpPr>
            <a:spLocks noGrp="1"/>
          </p:cNvSpPr>
          <p:nvPr>
            <p:ph sz="quarter" idx="15"/>
          </p:nvPr>
        </p:nvSpPr>
        <p:spPr>
          <a:xfrm>
            <a:off x="812800" y="1638534"/>
            <a:ext cx="10541000" cy="421481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27056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Conten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14" name="Content Placeholder 13"/>
          <p:cNvSpPr>
            <a:spLocks noGrp="1"/>
          </p:cNvSpPr>
          <p:nvPr>
            <p:ph sz="quarter" idx="17"/>
          </p:nvPr>
        </p:nvSpPr>
        <p:spPr>
          <a:xfrm>
            <a:off x="812801"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8"/>
          </p:nvPr>
        </p:nvSpPr>
        <p:spPr>
          <a:xfrm>
            <a:off x="6396568" y="1630363"/>
            <a:ext cx="4982633"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2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8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7B8285-84B5-4DD1-82D9-532324F41B8D}"/>
              </a:ext>
            </a:extLst>
          </p:cNvPr>
          <p:cNvPicPr>
            <a:picLocks noChangeAspect="1"/>
          </p:cNvPicPr>
          <p:nvPr userDrawn="1">
            <p:custDataLst>
              <p:tags r:id="rId1"/>
            </p:custDataLst>
          </p:nvPr>
        </p:nvPicPr>
        <p:blipFill>
          <a:blip r:embed="rId5" cstate="email">
            <a:extLst>
              <a:ext uri="{28A0092B-C50C-407E-A947-70E740481C1C}">
                <a14:useLocalDpi xmlns:a14="http://schemas.microsoft.com/office/drawing/2010/main"/>
              </a:ext>
            </a:extLst>
          </a:blip>
          <a:stretch>
            <a:fillRect/>
          </a:stretch>
        </p:blipFill>
        <p:spPr>
          <a:xfrm>
            <a:off x="11067629" y="0"/>
            <a:ext cx="1124373" cy="843150"/>
          </a:xfrm>
          <a:prstGeom prst="rect">
            <a:avLst/>
          </a:prstGeom>
        </p:spPr>
      </p:pic>
      <p:sp>
        <p:nvSpPr>
          <p:cNvPr id="3" name="Title 1"/>
          <p:cNvSpPr>
            <a:spLocks noGrp="1"/>
          </p:cNvSpPr>
          <p:nvPr>
            <p:ph type="title" hasCustomPrompt="1"/>
            <p:custDataLst>
              <p:tags r:id="rId2"/>
            </p:custDataLst>
          </p:nvPr>
        </p:nvSpPr>
        <p:spPr>
          <a:xfrm>
            <a:off x="465667" y="305081"/>
            <a:ext cx="10385778" cy="395817"/>
          </a:xfrm>
        </p:spPr>
        <p:txBody>
          <a:bodyPr lIns="0" rIns="0" anchor="ctr"/>
          <a:lstStyle>
            <a:lvl1pPr>
              <a:defRPr sz="2000" b="0" cap="none" baseline="0">
                <a:solidFill>
                  <a:schemeClr val="tx1"/>
                </a:solidFill>
                <a:latin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4" name="btfpLayoutConfig" hidden="1"/>
          <p:cNvSpPr txBox="1"/>
          <p:nvPr userDrawn="1">
            <p:custDataLst>
              <p:tags r:id="rId3"/>
            </p:custDataLst>
          </p:nvPr>
        </p:nvSpPr>
        <p:spPr>
          <a:xfrm>
            <a:off x="4773465" y="640007"/>
            <a:ext cx="359074" cy="15389"/>
          </a:xfrm>
          <a:prstGeom prst="rect">
            <a:avLst/>
          </a:prstGeom>
          <a:noFill/>
        </p:spPr>
        <p:txBody>
          <a:bodyPr vert="horz" wrap="none" lIns="0" tIns="0" rIns="0" bIns="0" rtlCol="0" anchor="ctr">
            <a:spAutoFit/>
          </a:bodyPr>
          <a:lstStyle/>
          <a:p>
            <a:pPr algn="ctr"/>
            <a:r>
              <a:rPr lang="en-GB" sz="100">
                <a:solidFill>
                  <a:srgbClr val="FFFFFF">
                    <a:alpha val="0"/>
                  </a:srgbClr>
                </a:solidFill>
              </a:rPr>
              <a:t>overall_0_132176608905657386 columns_1_132176608905657386 </a:t>
            </a:r>
          </a:p>
        </p:txBody>
      </p:sp>
    </p:spTree>
    <p:extLst>
      <p:ext uri="{BB962C8B-B14F-4D97-AF65-F5344CB8AC3E}">
        <p14:creationId xmlns:p14="http://schemas.microsoft.com/office/powerpoint/2010/main" val="8819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6">
          <p15:clr>
            <a:srgbClr val="CCCCCC"/>
          </p15:clr>
        </p15:guide>
        <p15:guide id="2" pos="747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A3E46C86-84C4-416C-ABE8-01B9DE217E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136" y="740717"/>
            <a:ext cx="1662545" cy="522726"/>
          </a:xfrm>
          <a:prstGeom prst="rect">
            <a:avLst/>
          </a:prstGeom>
        </p:spPr>
      </p:pic>
      <p:pic>
        <p:nvPicPr>
          <p:cNvPr id="16" name="Graphic 15">
            <a:extLst>
              <a:ext uri="{FF2B5EF4-FFF2-40B4-BE49-F238E27FC236}">
                <a16:creationId xmlns:a16="http://schemas.microsoft.com/office/drawing/2014/main" id="{B7F1BA8C-8044-DD44-9DA1-61B74D4B5CE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981" y="-2125939"/>
            <a:ext cx="11109875" cy="11109875"/>
          </a:xfrm>
          <a:prstGeom prst="rect">
            <a:avLst/>
          </a:prstGeom>
        </p:spPr>
      </p:pic>
    </p:spTree>
    <p:extLst>
      <p:ext uri="{BB962C8B-B14F-4D97-AF65-F5344CB8AC3E}">
        <p14:creationId xmlns:p14="http://schemas.microsoft.com/office/powerpoint/2010/main" val="2484152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of Content/Sub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853293"/>
      </p:ext>
    </p:extLst>
  </p:cSld>
  <p:clrMapOvr>
    <a:masterClrMapping/>
  </p:clrMapOvr>
  <p:extLst>
    <p:ext uri="{DCECCB84-F9BA-43D5-87BE-67443E8EF086}">
      <p15:sldGuideLst xmlns:p15="http://schemas.microsoft.com/office/powerpoint/2012/main">
        <p15:guide id="1" pos="5376">
          <p15:clr>
            <a:srgbClr val="FBAE40"/>
          </p15:clr>
        </p15:guide>
        <p15:guide id="2" pos="7168">
          <p15:clr>
            <a:srgbClr val="FBAE40"/>
          </p15:clr>
        </p15:guide>
        <p15:guide id="3" orient="horz" pos="360">
          <p15:clr>
            <a:srgbClr val="FBAE40"/>
          </p15:clr>
        </p15:guide>
        <p15:guide id="4" pos="512">
          <p15:clr>
            <a:srgbClr val="FBAE40"/>
          </p15:clr>
        </p15:guide>
        <p15:guide id="5" orient="horz"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655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ub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502124"/>
            <a:ext cx="2819400" cy="365125"/>
          </a:xfrm>
          <a:prstGeom prst="rect">
            <a:avLst/>
          </a:prstGeom>
        </p:spPr>
        <p:txBody>
          <a:bodyPr/>
          <a:lstStyle/>
          <a:p>
            <a:fld id="{A51BBCE4-D2FA-44F0-9D8F-140018D7F987}" type="slidenum">
              <a:rPr lang="en-US" smtClean="0"/>
              <a:pPr/>
              <a:t>‹#›</a:t>
            </a:fld>
            <a:endParaRPr lang="en-US"/>
          </a:p>
        </p:txBody>
      </p:sp>
      <p:sp>
        <p:nvSpPr>
          <p:cNvPr id="9" name="Footer Placeholder 4"/>
          <p:cNvSpPr>
            <a:spLocks noGrp="1"/>
          </p:cNvSpPr>
          <p:nvPr>
            <p:ph type="ftr" sz="quarter" idx="11"/>
          </p:nvPr>
        </p:nvSpPr>
        <p:spPr>
          <a:xfrm>
            <a:off x="838200" y="6502127"/>
            <a:ext cx="4114800" cy="365125"/>
          </a:xfrm>
          <a:prstGeom prst="rect">
            <a:avLst/>
          </a:prstGeom>
        </p:spPr>
        <p:txBody>
          <a:bodyPr/>
          <a:lstStyle>
            <a:lvl1pPr algn="l">
              <a:defRPr/>
            </a:lvl1pPr>
          </a:lstStyle>
          <a:p>
            <a:r>
              <a:rPr lang="en-US"/>
              <a:t>Confidential</a:t>
            </a:r>
          </a:p>
        </p:txBody>
      </p:sp>
      <p:sp>
        <p:nvSpPr>
          <p:cNvPr id="3" name="Text Placeholder 2"/>
          <p:cNvSpPr>
            <a:spLocks noGrp="1"/>
          </p:cNvSpPr>
          <p:nvPr>
            <p:ph type="body" sz="quarter" idx="13"/>
          </p:nvPr>
        </p:nvSpPr>
        <p:spPr>
          <a:xfrm>
            <a:off x="830470" y="253932"/>
            <a:ext cx="6519333" cy="317568"/>
          </a:xfrm>
          <a:prstGeom prst="rect">
            <a:avLst/>
          </a:prstGeom>
        </p:spPr>
        <p:txBody>
          <a:bodyPr>
            <a:noAutofit/>
          </a:bodyPr>
          <a:lstStyle>
            <a:lvl1pPr marL="0" indent="0">
              <a:buNone/>
              <a:defRPr sz="2500" b="1"/>
            </a:lvl1pPr>
          </a:lstStyle>
          <a:p>
            <a:pPr lvl="0"/>
            <a:endParaRPr lang="en-US"/>
          </a:p>
        </p:txBody>
      </p:sp>
      <p:sp>
        <p:nvSpPr>
          <p:cNvPr id="5" name="Text Placeholder 4"/>
          <p:cNvSpPr>
            <a:spLocks noGrp="1"/>
          </p:cNvSpPr>
          <p:nvPr>
            <p:ph type="body" sz="quarter" idx="14" hasCustomPrompt="1"/>
          </p:nvPr>
        </p:nvSpPr>
        <p:spPr>
          <a:xfrm>
            <a:off x="812800" y="1630364"/>
            <a:ext cx="10541000" cy="4213225"/>
          </a:xfrm>
          <a:prstGeom prst="rect">
            <a:avLst/>
          </a:prstGeom>
        </p:spPr>
        <p:txBody>
          <a:bodyPr>
            <a:normAutofit/>
          </a:bodyPr>
          <a:lstStyle>
            <a:lvl1pPr marL="292100" indent="-292100">
              <a:buFont typeface="Arial" panose="020B0604020202020204" pitchFamily="34" charset="0"/>
              <a:buChar char="■"/>
              <a:defRPr sz="2000" baseline="0">
                <a:solidFill>
                  <a:schemeClr val="tx1"/>
                </a:solidFill>
              </a:defRPr>
            </a:lvl1pPr>
          </a:lstStyle>
          <a:p>
            <a:pPr lvl="0"/>
            <a:r>
              <a:rPr lang="en-US"/>
              <a:t>Subject 1</a:t>
            </a:r>
          </a:p>
          <a:p>
            <a:pPr lvl="0"/>
            <a:r>
              <a:rPr lang="en-US"/>
              <a:t>Subject 2</a:t>
            </a:r>
          </a:p>
          <a:p>
            <a:pPr lvl="0"/>
            <a:r>
              <a:rPr lang="en-US"/>
              <a:t>Subject 3</a:t>
            </a:r>
          </a:p>
          <a:p>
            <a:pPr lvl="0"/>
            <a:r>
              <a:rPr lang="en-US"/>
              <a:t>Appendix</a:t>
            </a:r>
          </a:p>
          <a:p>
            <a:pPr lvl="0"/>
            <a:endParaRPr lang="en-US"/>
          </a:p>
        </p:txBody>
      </p:sp>
    </p:spTree>
    <p:extLst>
      <p:ext uri="{BB962C8B-B14F-4D97-AF65-F5344CB8AC3E}">
        <p14:creationId xmlns:p14="http://schemas.microsoft.com/office/powerpoint/2010/main" val="24633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376" userDrawn="1">
          <p15:clr>
            <a:srgbClr val="FBAE40"/>
          </p15:clr>
        </p15:guide>
        <p15:guide id="2" pos="7168" userDrawn="1">
          <p15:clr>
            <a:srgbClr val="FBAE40"/>
          </p15:clr>
        </p15:guide>
        <p15:guide id="3" orient="horz" pos="360" userDrawn="1">
          <p15:clr>
            <a:srgbClr val="FBAE40"/>
          </p15:clr>
        </p15:guide>
        <p15:guide id="4" pos="512" userDrawn="1">
          <p15:clr>
            <a:srgbClr val="FBAE40"/>
          </p15:clr>
        </p15:guide>
        <p15:guide id="5" orient="horz" pos="39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BtfpConfiguration" hidden="1"/>
          <p:cNvSpPr txBox="1"/>
          <p:nvPr userDrawn="1">
            <p:custDataLst>
              <p:tags r:id="rId9"/>
            </p:custDataLst>
          </p:nvPr>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a:t>
            </a:r>
          </a:p>
          <a:p>
            <a:pPr marL="0" indent="0">
              <a:buNone/>
            </a:pPr>
            <a:r>
              <a:rPr lang="en-US" sz="100">
                <a:solidFill>
                  <a:schemeClr val="bg1">
                    <a:alpha val="0"/>
                  </a:schemeClr>
                </a:solidFill>
              </a:rPr>
              <a:t>  &lt;!-- Instructions for the &lt;template&gt; tag:       Keep "version" and "type" options unchanged.       Set "name" option to the client name that should appear on the client color section.        Set "pageSize" to the paper size you are setting this slide master up on. Valid values are: "widescreen" (which equals 16:9), "4_3", "a4" and "letter". Observe capitalization! --&gt;</a:t>
            </a:r>
          </a:p>
          <a:p>
            <a:pPr marL="0" indent="0">
              <a:buNone/>
            </a:pPr>
            <a:r>
              <a:rPr lang="en-US" sz="100">
                <a:solidFill>
                  <a:schemeClr val="bg1">
                    <a:alpha val="0"/>
                  </a:schemeClr>
                </a:solidFill>
              </a:rPr>
              <a:t>  &lt;template version="2.0.14" type="unbranded" name="PT Telkom_16.9 191111" pageSize="widescreen"&gt;</a:t>
            </a:r>
          </a:p>
          <a:p>
            <a:pPr marL="0" indent="0">
              <a:buNone/>
            </a:pPr>
            <a:r>
              <a:rPr lang="en-US" sz="100">
                <a:solidFill>
                  <a:schemeClr val="bg1">
                    <a:alpha val="0"/>
                  </a:schemeClr>
                </a:solidFill>
              </a:rPr>
              <a:t>    &lt;!-- Instructions for &lt;settings&gt; tag:         In each sub-tag set the hex code of the RGB color you wish to use for the standard elements when they are created on this slide master.         If the value is missing or invalid, default colors will be used. --&gt;</a:t>
            </a:r>
          </a:p>
          <a:p>
            <a:pPr marL="0" indent="0">
              <a:buNone/>
            </a:pPr>
            <a:r>
              <a:rPr lang="en-US" sz="100">
                <a:solidFill>
                  <a:schemeClr val="bg1">
                    <a:alpha val="0"/>
                  </a:schemeClr>
                </a:solidFill>
              </a:rPr>
              <a:t>    &lt;settings&gt;</a:t>
            </a:r>
          </a:p>
          <a:p>
            <a:pPr marL="0" indent="0">
              <a:buNone/>
            </a:pPr>
            <a:r>
              <a:rPr lang="en-US" sz="100">
                <a:solidFill>
                  <a:schemeClr val="bg1">
                    <a:alpha val="0"/>
                  </a:schemeClr>
                </a:solidFill>
              </a:rPr>
              <a:t>      &lt;runningAgendaBackColorLeft&gt;#5C5C5C&lt;/runningAgendaBackColorLeft&gt;</a:t>
            </a:r>
          </a:p>
          <a:p>
            <a:pPr marL="0" indent="0">
              <a:buNone/>
            </a:pPr>
            <a:r>
              <a:rPr lang="en-US" sz="100">
                <a:solidFill>
                  <a:schemeClr val="bg1">
                    <a:alpha val="0"/>
                  </a:schemeClr>
                </a:solidFill>
              </a:rPr>
              <a:t>      &lt;runningAgendaBackColorRight&gt;#B4B4B4&lt;/runningAgendaBackColorRight&gt;</a:t>
            </a:r>
          </a:p>
          <a:p>
            <a:pPr marL="0" indent="0">
              <a:buNone/>
            </a:pPr>
            <a:r>
              <a:rPr lang="en-US" sz="100">
                <a:solidFill>
                  <a:schemeClr val="bg1">
                    <a:alpha val="0"/>
                  </a:schemeClr>
                </a:solidFill>
              </a:rPr>
              <a:t>      &lt;runningAgendaTextColorLeft&gt;#FFFFFF&lt;/runningAgendaTextColorLeft&gt;</a:t>
            </a:r>
          </a:p>
          <a:p>
            <a:pPr marL="0" indent="0">
              <a:buNone/>
            </a:pPr>
            <a:r>
              <a:rPr lang="en-US" sz="100">
                <a:solidFill>
                  <a:schemeClr val="bg1">
                    <a:alpha val="0"/>
                  </a:schemeClr>
                </a:solidFill>
              </a:rPr>
              <a:t>      &lt;runningAgendaTextColorRight&gt;#FFFFFF&lt;/runningAgendaTextColorRight&gt;</a:t>
            </a:r>
          </a:p>
          <a:p>
            <a:pPr marL="0" indent="0">
              <a:buNone/>
            </a:pPr>
            <a:r>
              <a:rPr lang="en-US" sz="100">
                <a:solidFill>
                  <a:schemeClr val="bg1">
                    <a:alpha val="0"/>
                  </a:schemeClr>
                </a:solidFill>
              </a:rPr>
              <a:t>      &lt;columnHeaderLineColor&gt;#000000&lt;/columnHeaderLineColor&gt;</a:t>
            </a:r>
          </a:p>
          <a:p>
            <a:pPr marL="0" indent="0">
              <a:buNone/>
            </a:pPr>
            <a:r>
              <a:rPr lang="en-US" sz="100">
                <a:solidFill>
                  <a:schemeClr val="bg1">
                    <a:alpha val="0"/>
                  </a:schemeClr>
                </a:solidFill>
              </a:rPr>
              <a:t>      &lt;columnHeaderTextColor&gt;#000000&lt;/columnHeaderTextColor&gt;</a:t>
            </a:r>
          </a:p>
          <a:p>
            <a:pPr marL="0" indent="0">
              <a:buNone/>
            </a:pPr>
            <a:r>
              <a:rPr lang="en-US" sz="100">
                <a:solidFill>
                  <a:schemeClr val="bg1">
                    <a:alpha val="0"/>
                  </a:schemeClr>
                </a:solidFill>
              </a:rPr>
              <a:t>      &lt;rowHeaderLineColor&gt;#000000&lt;/rowHeaderLineColor&gt;</a:t>
            </a:r>
          </a:p>
          <a:p>
            <a:pPr marL="0" indent="0">
              <a:buNone/>
            </a:pPr>
            <a:r>
              <a:rPr lang="en-US" sz="100">
                <a:solidFill>
                  <a:schemeClr val="bg1">
                    <a:alpha val="0"/>
                  </a:schemeClr>
                </a:solidFill>
              </a:rPr>
              <a:t>      &lt;rowHeaderTextColor&gt;#000000&lt;/rowHeaderTextColor&gt;</a:t>
            </a:r>
          </a:p>
          <a:p>
            <a:pPr marL="0" indent="0">
              <a:buNone/>
            </a:pPr>
            <a:r>
              <a:rPr lang="en-US" sz="100">
                <a:solidFill>
                  <a:schemeClr val="bg1">
                    <a:alpha val="0"/>
                  </a:schemeClr>
                </a:solidFill>
              </a:rPr>
              <a:t>      &lt;bainArrowLineColor&gt;#DC365B&lt;/bainArrowLineColor&gt;</a:t>
            </a:r>
          </a:p>
          <a:p>
            <a:pPr marL="0" indent="0">
              <a:buNone/>
            </a:pPr>
            <a:r>
              <a:rPr lang="en-US" sz="100">
                <a:solidFill>
                  <a:schemeClr val="bg1">
                    <a:alpha val="0"/>
                  </a:schemeClr>
                </a:solidFill>
              </a:rPr>
              <a:t>      &lt;bainArrowTextColor&gt;#DC365B&lt;/bainArrowTextColor&gt;</a:t>
            </a:r>
          </a:p>
          <a:p>
            <a:pPr marL="0" indent="0">
              <a:buNone/>
            </a:pPr>
            <a:r>
              <a:rPr lang="en-US" sz="100">
                <a:solidFill>
                  <a:schemeClr val="bg1">
                    <a:alpha val="0"/>
                  </a:schemeClr>
                </a:solidFill>
              </a:rPr>
              <a:t>      &lt;percentageCircleFullCircleColor&gt;#B4B4B4&lt;/percentageCircleFullCircleColor&gt;</a:t>
            </a:r>
          </a:p>
          <a:p>
            <a:pPr marL="0" indent="0">
              <a:buNone/>
            </a:pPr>
            <a:r>
              <a:rPr lang="en-US" sz="100">
                <a:solidFill>
                  <a:schemeClr val="bg1">
                    <a:alpha val="0"/>
                  </a:schemeClr>
                </a:solidFill>
              </a:rPr>
              <a:t>      &lt;percentageCircleTextHighlightColor&gt;#5C5C5C&lt;/percentageCircleTextHighlightColor&gt;</a:t>
            </a:r>
          </a:p>
          <a:p>
            <a:pPr marL="0" indent="0">
              <a:buNone/>
            </a:pPr>
            <a:r>
              <a:rPr lang="en-US" sz="100">
                <a:solidFill>
                  <a:schemeClr val="bg1">
                    <a:alpha val="0"/>
                  </a:schemeClr>
                </a:solidFill>
              </a:rPr>
              <a:t>      &lt;statusStickerColor&gt;#000000&lt;/statusStickerColor&gt;</a:t>
            </a:r>
          </a:p>
          <a:p>
            <a:pPr marL="0" indent="0">
              <a:buNone/>
            </a:pPr>
            <a:r>
              <a:rPr lang="en-US" sz="100">
                <a:solidFill>
                  <a:schemeClr val="bg1">
                    <a:alpha val="0"/>
                  </a:schemeClr>
                </a:solidFill>
              </a:rPr>
              <a:t>      &lt;calloutBackColor&gt;#FFFFFF&lt;/calloutBackColor&gt;</a:t>
            </a:r>
          </a:p>
          <a:p>
            <a:pPr marL="0" indent="0">
              <a:buNone/>
            </a:pPr>
            <a:r>
              <a:rPr lang="en-US" sz="100">
                <a:solidFill>
                  <a:schemeClr val="bg1">
                    <a:alpha val="0"/>
                  </a:schemeClr>
                </a:solidFill>
              </a:rPr>
              <a:t>      &lt;calloutTextLineColor&gt;#5C5C5C&lt;/calloutTextLineColor&gt;</a:t>
            </a:r>
          </a:p>
          <a:p>
            <a:pPr marL="0" indent="0">
              <a:buNone/>
            </a:pPr>
            <a:r>
              <a:rPr lang="en-US" sz="100">
                <a:solidFill>
                  <a:schemeClr val="bg1">
                    <a:alpha val="0"/>
                  </a:schemeClr>
                </a:solidFill>
              </a:rPr>
              <a:t>      &lt;numberBubbleBackColor&gt;#FFFFFF&lt;/numberBubbleBackColor&gt;</a:t>
            </a:r>
          </a:p>
          <a:p>
            <a:pPr marL="0" indent="0">
              <a:buNone/>
            </a:pPr>
            <a:r>
              <a:rPr lang="en-US" sz="100">
                <a:solidFill>
                  <a:schemeClr val="bg1">
                    <a:alpha val="0"/>
                  </a:schemeClr>
                </a:solidFill>
              </a:rPr>
              <a:t>      &lt;numberBubbleTextLineColor&gt;#DC365B&lt;/numberBubbleTextLineColor&gt;</a:t>
            </a:r>
          </a:p>
          <a:p>
            <a:pPr marL="0" indent="0">
              <a:buNone/>
            </a:pPr>
            <a:r>
              <a:rPr lang="en-US" sz="100">
                <a:solidFill>
                  <a:schemeClr val="bg1">
                    <a:alpha val="0"/>
                  </a:schemeClr>
                </a:solidFill>
              </a:rPr>
              <a:t>      &lt;valueChainTextLineColor&gt;#5C5C5C&lt;/valueChainTextLineColor&gt;</a:t>
            </a:r>
          </a:p>
          <a:p>
            <a:pPr marL="0" indent="0">
              <a:buNone/>
            </a:pPr>
            <a:r>
              <a:rPr lang="en-US" sz="100">
                <a:solidFill>
                  <a:schemeClr val="bg1">
                    <a:alpha val="0"/>
                  </a:schemeClr>
                </a:solidFill>
              </a:rPr>
              <a:t>      &lt;agendaHighlightColor&gt;#DC365B&lt;/agendaHighlightColor&gt;</a:t>
            </a:r>
          </a:p>
          <a:p>
            <a:pPr marL="0" indent="0">
              <a:buNone/>
            </a:pPr>
            <a:r>
              <a:rPr lang="en-US" sz="100">
                <a:solidFill>
                  <a:schemeClr val="bg1">
                    <a:alpha val="0"/>
                  </a:schemeClr>
                </a:solidFill>
              </a:rPr>
              <a:t>      &lt;!-- The &lt;tableAccentNumber&gt; defines which table layout from the "Light Style 1" row should be applied for newly created tables.            Valid values are 0, 1, 2, 3, 4, 5, and 6 - representing the layouts on the Table Layouts drop-down from left to right.            The highlight colors used in those table layouts link to the Theme color palette, they cannot be specified here. --&gt;</a:t>
            </a:r>
          </a:p>
          <a:p>
            <a:pPr marL="0" indent="0">
              <a:buNone/>
            </a:pPr>
            <a:r>
              <a:rPr lang="en-US" sz="100">
                <a:solidFill>
                  <a:schemeClr val="bg1">
                    <a:alpha val="0"/>
                  </a:schemeClr>
                </a:solidFill>
              </a:rPr>
              <a:t>      &lt;tableAccentNumber&gt;3&lt;/tableAccentNumber&gt;</a:t>
            </a:r>
          </a:p>
          <a:p>
            <a:pPr marL="0" indent="0">
              <a:buNone/>
            </a:pPr>
            <a:r>
              <a:rPr lang="en-US" sz="100">
                <a:solidFill>
                  <a:schemeClr val="bg1">
                    <a:alpha val="0"/>
                  </a:schemeClr>
                </a:solidFill>
              </a:rPr>
              <a:t>      &lt;!-- The &lt;notesFontSize&gt; tag determines what font size should be applied to newly created notes/source boxes.            Valid values are integer numbers. If the option is not present or not valid, the default is used. --&gt;</a:t>
            </a:r>
          </a:p>
          <a:p>
            <a:pPr marL="0" indent="0">
              <a:buNone/>
            </a:pPr>
            <a:r>
              <a:rPr lang="en-US" sz="100">
                <a:solidFill>
                  <a:schemeClr val="bg1">
                    <a:alpha val="0"/>
                  </a:schemeClr>
                </a:solidFill>
              </a:rPr>
              <a:t>      &lt;notesFontSize&gt;8&lt;/notesFontSize&gt;</a:t>
            </a:r>
          </a:p>
          <a:p>
            <a:pPr marL="0" indent="0">
              <a:buNone/>
            </a:pPr>
            <a:r>
              <a:rPr lang="en-US" sz="100">
                <a:solidFill>
                  <a:schemeClr val="bg1">
                    <a:alpha val="0"/>
                  </a:schemeClr>
                </a:solidFill>
              </a:rPr>
              <a:t>      &lt;notesTextColor&gt;#000000&lt;/notesTextColor&gt;</a:t>
            </a:r>
          </a:p>
          <a:p>
            <a:pPr marL="0" indent="0">
              <a:buNone/>
            </a:pPr>
            <a:r>
              <a:rPr lang="en-US" sz="100">
                <a:solidFill>
                  <a:schemeClr val="bg1">
                    <a:alpha val="0"/>
                  </a:scheme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buNone/>
            </a:pPr>
            <a:r>
              <a:rPr lang="en-US" sz="100">
                <a:solidFill>
                  <a:schemeClr val="bg1">
                    <a:alpha val="0"/>
                  </a:schemeClr>
                </a:solidFill>
              </a:rPr>
              <a:t>      &lt;statusStickerRunningAgendaFontSize&gt;12&lt;/statusStickerRunningAgendaFontSize&gt;</a:t>
            </a:r>
          </a:p>
          <a:p>
            <a:pPr marL="0" indent="0">
              <a:buNone/>
            </a:pPr>
            <a:r>
              <a:rPr lang="en-US" sz="100">
                <a:solidFill>
                  <a:schemeClr val="bg1">
                    <a:alpha val="0"/>
                  </a:schemeClr>
                </a:solidFill>
              </a:rPr>
              <a:t>      &lt;!-- The &lt;columnSpacing&gt; tag determines the width of the spacing between columns in pt.           Valid values are integer numbers, min. 28, max. 85 (~1-3cm). If the option is not present or not valid, the default is used. --&gt;</a:t>
            </a:r>
          </a:p>
          <a:p>
            <a:pPr marL="0" indent="0">
              <a:buNone/>
            </a:pPr>
            <a:r>
              <a:rPr lang="en-US" sz="100">
                <a:solidFill>
                  <a:schemeClr val="bg1">
                    <a:alpha val="0"/>
                  </a:schemeClr>
                </a:solidFill>
              </a:rPr>
              <a:t>      &lt;columnSpacing&gt;42&lt;/columnSpacing&gt;</a:t>
            </a:r>
          </a:p>
          <a:p>
            <a:pPr marL="0" indent="0">
              <a:buNone/>
            </a:pPr>
            <a:r>
              <a:rPr lang="en-US" sz="100">
                <a:solidFill>
                  <a:schemeClr val="bg1">
                    <a:alpha val="0"/>
                  </a:schemeClr>
                </a:solidFill>
              </a:rPr>
              <a:t>    &lt;/settings&gt;</a:t>
            </a:r>
          </a:p>
          <a:p>
            <a:pPr marL="0" indent="0">
              <a:buNone/>
            </a:pPr>
            <a:r>
              <a:rPr lang="en-US" sz="100">
                <a:solidFill>
                  <a:schemeClr val="bg1">
                    <a:alpha val="0"/>
                  </a:schemeClr>
                </a:solidFill>
              </a:rPr>
              <a: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buNone/>
            </a:pPr>
            <a:r>
              <a:rPr lang="en-US" sz="100">
                <a:solidFill>
                  <a:schemeClr val="bg1">
                    <a:alpha val="0"/>
                  </a:schemeClr>
                </a:solidFill>
              </a:rPr>
              <a:t>    &lt;colors&gt;</a:t>
            </a:r>
          </a:p>
          <a:p>
            <a:pPr marL="0" indent="0">
              <a:buNone/>
            </a:pPr>
            <a:r>
              <a:rPr lang="en-US" sz="100">
                <a:solidFill>
                  <a:schemeClr val="bg1">
                    <a:alpha val="0"/>
                  </a:schemeClr>
                </a:solidFill>
              </a:rPr>
              <a:t>      &lt;color contrastingTextColor="#FFFFFF"&gt;#3D424D&lt;/color&gt;</a:t>
            </a:r>
          </a:p>
          <a:p>
            <a:pPr marL="0" indent="0">
              <a:buNone/>
            </a:pPr>
            <a:r>
              <a:rPr lang="en-US" sz="100">
                <a:solidFill>
                  <a:schemeClr val="bg1">
                    <a:alpha val="0"/>
                  </a:schemeClr>
                </a:solidFill>
              </a:rPr>
              <a:t>      &lt;color contrastingTextColor="#FFFFFF"&gt;#DC365B&lt;/color&gt;</a:t>
            </a:r>
          </a:p>
          <a:p>
            <a:pPr marL="0" indent="0">
              <a:buNone/>
            </a:pPr>
            <a:r>
              <a:rPr lang="en-US" sz="100">
                <a:solidFill>
                  <a:schemeClr val="bg1">
                    <a:alpha val="0"/>
                  </a:schemeClr>
                </a:solidFill>
              </a:rPr>
              <a:t>    &lt;/colors&gt;</a:t>
            </a:r>
          </a:p>
          <a:p>
            <a:pPr marL="0" indent="0">
              <a:buNone/>
            </a:pPr>
            <a:r>
              <a:rPr lang="en-US" sz="100">
                <a:solidFill>
                  <a:schemeClr val="bg1">
                    <a:alpha val="0"/>
                  </a:schemeClr>
                </a:solidFill>
              </a:rPr>
              <a:t>  &lt;/template&gt;</a:t>
            </a:r>
          </a:p>
          <a:p>
            <a:pPr marL="0" indent="0">
              <a:buNone/>
            </a:pPr>
            <a:r>
              <a:rPr lang="en-US" sz="100">
                <a:solidFill>
                  <a:schemeClr val="bg1">
                    <a:alpha val="0"/>
                  </a:schemeClr>
                </a:solidFill>
              </a:rPr>
              <a:t>  &lt;!--BTFPCONFIGURATION: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2250542054656C6B6F6D5F31362E392031393131313122207061676553697A653D227769646573637265656E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233543354335433C2F72756E6E696E674167656E64614261636B436F6C6F724C6566743E0D0A2020202020203C72756E6E696E674167656E64614261636B436F6C6F7252696768743E234234423442343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233030303030303C2F726F774865616465724C696E65436F6C6F723E0D0A2020202020203C726F7748656164657254657874436F6C6F723E233030303030303C2F726F7748656164657254657874436F6C6F723E0D0A2020202020203C636F6E636C7573696F6E4172726F774C696E65436F6C6F723E234443333635423C2F636F6E636C7573696F6E4172726F774C696E65436F6C6F723E0D0A2020202020203C636F6E636C7573696F6E4172726F7754657874436F6C6F723E234443333635423C2F636F6E636C7573696F6E4172726F7754657874436F6C6F723E0D0A2020202020203C70657263656E74616765436972636C6546756C6C436972636C65436F6C6F723E234234423442343C2F70657263656E74616765436972636C6546756C6C436972636C65436F6C6F723E0D0A2020202020203C70657263656E74616765436972636C6554657874486967686C69676874436F6C6F723E233543354335433C2F70657263656E74616765436972636C6554657874486967686C69676874436F6C6F723E0D0A2020202020203C737461747573537469636B6572436F6C6F723E233030303030303C2F737461747573537469636B6572436F6C6F723E0D0A2020202020203C63616C6C6F75744261636B436F6C6F723E234646464646463C2F63616C6C6F75744261636B436F6C6F723E0D0A2020202020203C63616C6C6F7574546578744C696E65436F6C6F723E233543354335433C2F63616C6C6F7574546578744C696E65436F6C6F723E0D0A2020202020203C6E756D626572427562626C654261636B436F6C6F723E234646464646463C2F6E756D626572427562626C654261636B436F6C6F723E0D0A2020202020203C6E756D626572427562626C65546578744C696E65436F6C6F723E234443333635423C2F6E756D626572427562626C65546578744C696E65436F6C6F723E0D0A2020202020203C76616C7565436861696E546578744C696E65436F6C6F723E233543354335433C2F76616C7565436861696E546578744C696E65436F6C6F723E0D0A2020202020203C6167656E6461486967686C69676874436F6C6F723E234443333635423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7574732064726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333C2F7461626C65416363656E744E756D6265723E0D0A2020202020203C212D2D20546865203C6E6F746573466F6E7453697A653E207461672064657465726D696E6573207768617420666F6E742073697A652073686F756C64206265206170706C69656420746F206E65776C792063726561746564206E6F7465732F736F7572636520626F7865732E20202020202020202020202056616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233030303030303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233344343234443C2F636F6C6F723E0D0A2020202020203C636F6C6F7220636F6E7472617374696E6754657874436F6C6F723D2223464646464646223E234443333635423C2F636F6C6F723E0D0A202020203C2F636F6C6F72733E0D0A20203C2F74656D706C6174653E0D0A3C2F627466703E--&gt;</a:t>
            </a:r>
          </a:p>
          <a:p>
            <a:pPr marL="0" indent="0">
              <a:buNone/>
            </a:pPr>
            <a:r>
              <a:rPr lang="en-US" sz="100">
                <a:solidFill>
                  <a:schemeClr val="bg1">
                    <a:alpha val="0"/>
                  </a:schemeClr>
                </a:solidFill>
              </a:rPr>
              <a:t>&lt;/btfp&gt;</a:t>
            </a:r>
          </a:p>
        </p:txBody>
      </p:sp>
      <p:sp>
        <p:nvSpPr>
          <p:cNvPr id="19" name="SlideNumber"/>
          <p:cNvSpPr/>
          <p:nvPr userDrawn="1">
            <p:custDataLst>
              <p:tags r:id="rId10"/>
            </p:custDataLst>
          </p:nvPr>
        </p:nvSpPr>
        <p:spPr bwMode="gray">
          <a:xfrm>
            <a:off x="11715976" y="6649695"/>
            <a:ext cx="141064" cy="138499"/>
          </a:xfrm>
          <a:prstGeom prst="roundRect">
            <a:avLst>
              <a:gd name="adj" fmla="val 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11058" rtl="0" eaLnBrk="1" latinLnBrk="0" hangingPunct="1">
              <a:spcBef>
                <a:spcPts val="1200"/>
              </a:spcBef>
              <a:buNone/>
            </a:pPr>
            <a:fld id="{BB69BBE8-4DB2-4642-B003-B220ACD5A2FD}" type="slidenum">
              <a:rPr lang="en-US" sz="900" b="0" baseline="0" smtClean="0">
                <a:solidFill>
                  <a:srgbClr val="5C5C5C"/>
                </a:solidFill>
                <a:latin typeface="+mn-lt"/>
              </a:rPr>
              <a:pPr marL="0" indent="0" algn="r" defTabSz="711058" rtl="0" eaLnBrk="1" latinLnBrk="0" hangingPunct="1">
                <a:spcBef>
                  <a:spcPts val="1200"/>
                </a:spcBef>
                <a:buNone/>
              </a:pPr>
              <a:t>‹#›</a:t>
            </a:fld>
            <a:endParaRPr lang="fr-FR" sz="900" b="0">
              <a:solidFill>
                <a:srgbClr val="5C5C5C"/>
              </a:solidFill>
              <a:latin typeface="+mn-lt"/>
            </a:endParaRPr>
          </a:p>
        </p:txBody>
      </p:sp>
      <p:sp>
        <p:nvSpPr>
          <p:cNvPr id="8" name="CreatedFooter"/>
          <p:cNvSpPr/>
          <p:nvPr userDrawn="1">
            <p:custDataLst>
              <p:tags r:id="rId11"/>
            </p:custDataLst>
          </p:nvPr>
        </p:nvSpPr>
        <p:spPr>
          <a:xfrm>
            <a:off x="7263245" y="6661395"/>
            <a:ext cx="2140528" cy="165026"/>
          </a:xfrm>
          <a:prstGeom prst="rect">
            <a:avLst/>
          </a:prstGeom>
        </p:spPr>
        <p:txBody>
          <a:bodyPr wrap="square" lIns="35995" tIns="35995" rIns="35995" bIns="35995">
            <a:spAutoFit/>
          </a:bodyPr>
          <a:lstStyle/>
          <a:p>
            <a:pPr marL="0" indent="0">
              <a:buNone/>
            </a:pPr>
            <a:r>
              <a:rPr lang="en-GB" sz="600">
                <a:solidFill>
                  <a:srgbClr val="FFFFFF"/>
                </a:solidFill>
              </a:rPr>
              <a:t>20191114 Telkom Digital Ecosys ...</a:t>
            </a:r>
          </a:p>
        </p:txBody>
      </p:sp>
      <p:sp>
        <p:nvSpPr>
          <p:cNvPr id="7" name="OfficeCode"/>
          <p:cNvSpPr/>
          <p:nvPr userDrawn="1">
            <p:custDataLst>
              <p:tags r:id="rId12"/>
            </p:custDataLst>
          </p:nvPr>
        </p:nvSpPr>
        <p:spPr>
          <a:xfrm>
            <a:off x="6722922" y="6661395"/>
            <a:ext cx="540327" cy="165026"/>
          </a:xfrm>
          <a:prstGeom prst="rect">
            <a:avLst/>
          </a:prstGeom>
        </p:spPr>
        <p:txBody>
          <a:bodyPr wrap="square" lIns="35995" tIns="35995" rIns="35995" bIns="35995">
            <a:spAutoFit/>
          </a:bodyPr>
          <a:lstStyle/>
          <a:p>
            <a:pPr marL="0" indent="0">
              <a:buNone/>
            </a:pPr>
            <a:r>
              <a:rPr lang="en-GB" sz="600">
                <a:solidFill>
                  <a:srgbClr val="FFFFFF"/>
                </a:solidFill>
              </a:rPr>
              <a:t>SNG</a:t>
            </a:r>
          </a:p>
        </p:txBody>
      </p:sp>
      <p:sp>
        <p:nvSpPr>
          <p:cNvPr id="3" name="Text Placeholder"/>
          <p:cNvSpPr>
            <a:spLocks noGrp="1"/>
          </p:cNvSpPr>
          <p:nvPr>
            <p:ph type="body" idx="1"/>
            <p:custDataLst>
              <p:tags r:id="rId13"/>
            </p:custDataLst>
          </p:nvPr>
        </p:nvSpPr>
        <p:spPr>
          <a:xfrm>
            <a:off x="334436" y="1257301"/>
            <a:ext cx="11522603" cy="5307013"/>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Title"/>
          <p:cNvSpPr>
            <a:spLocks noGrp="1"/>
          </p:cNvSpPr>
          <p:nvPr>
            <p:ph type="title"/>
            <p:custDataLst>
              <p:tags r:id="rId14"/>
            </p:custDataLst>
          </p:nvPr>
        </p:nvSpPr>
        <p:spPr>
          <a:xfrm>
            <a:off x="334964" y="2"/>
            <a:ext cx="10681380" cy="876687"/>
          </a:xfrm>
          <a:prstGeom prst="rect">
            <a:avLst/>
          </a:prstGeom>
        </p:spPr>
        <p:txBody>
          <a:bodyPr vert="horz" lIns="36000" tIns="36000" rIns="36000" bIns="72000" rtlCol="0" anchor="b">
            <a:noAutofit/>
          </a:bodyPr>
          <a:lstStyle/>
          <a:p>
            <a:r>
              <a:rPr lang="en-US"/>
              <a:t>Click to edit Master title style</a:t>
            </a:r>
          </a:p>
        </p:txBody>
      </p:sp>
      <p:sp>
        <p:nvSpPr>
          <p:cNvPr id="4" name="btfpLayoutConfig" hidden="1"/>
          <p:cNvSpPr txBox="1"/>
          <p:nvPr userDrawn="1">
            <p:custDataLst>
              <p:tags r:id="rId15"/>
            </p:custDataLst>
          </p:nvPr>
        </p:nvSpPr>
        <p:spPr>
          <a:xfrm>
            <a:off x="12700" y="12701"/>
            <a:ext cx="431766" cy="88082"/>
          </a:xfrm>
          <a:prstGeom prst="rect">
            <a:avLst/>
          </a:prstGeom>
          <a:noFill/>
        </p:spPr>
        <p:txBody>
          <a:bodyPr vert="horz" wrap="none" lIns="35995" tIns="35995" rIns="35995" bIns="35995" rtlCol="0">
            <a:spAutoFit/>
          </a:bodyPr>
          <a:lstStyle/>
          <a:p>
            <a:r>
              <a:rPr lang="en-US" sz="100">
                <a:solidFill>
                  <a:srgbClr val="FFFFFF">
                    <a:alpha val="0"/>
                  </a:srgbClr>
                </a:solidFill>
              </a:rPr>
              <a:t>overall_0_131468204519021135 columns_1_131468204519021135 </a:t>
            </a:r>
          </a:p>
        </p:txBody>
      </p:sp>
      <p:cxnSp>
        <p:nvCxnSpPr>
          <p:cNvPr id="22" name="FooterSeparatorLine"/>
          <p:cNvCxnSpPr/>
          <p:nvPr userDrawn="1">
            <p:custDataLst>
              <p:tags r:id="rId16"/>
            </p:custDataLst>
          </p:nvPr>
        </p:nvCxnSpPr>
        <p:spPr>
          <a:xfrm>
            <a:off x="1" y="6598800"/>
            <a:ext cx="11857037" cy="0"/>
          </a:xfrm>
          <a:prstGeom prst="line">
            <a:avLst/>
          </a:prstGeom>
          <a:noFill/>
          <a:ln w="9525" cap="flat" cmpd="sng" algn="ctr">
            <a:solidFill>
              <a:srgbClr val="B4B4B4"/>
            </a:solidFill>
            <a:prstDash val="solid"/>
            <a:miter lim="800000"/>
            <a:tailEnd type="none" w="med" len="lg"/>
          </a:ln>
          <a:effectLst/>
        </p:spPr>
      </p:cxnSp>
      <p:pic>
        <p:nvPicPr>
          <p:cNvPr id="13" name="Picture 12">
            <a:extLst>
              <a:ext uri="{FF2B5EF4-FFF2-40B4-BE49-F238E27FC236}">
                <a16:creationId xmlns:a16="http://schemas.microsoft.com/office/drawing/2014/main" id="{A07B8285-84B5-4DD1-82D9-532324F41B8D}"/>
              </a:ext>
            </a:extLst>
          </p:cNvPr>
          <p:cNvPicPr>
            <a:picLocks noChangeAspect="1"/>
          </p:cNvPicPr>
          <p:nvPr userDrawn="1">
            <p:custDataLst>
              <p:tags r:id="rId17"/>
            </p:custDataLst>
          </p:nvPr>
        </p:nvPicPr>
        <p:blipFill>
          <a:blip r:embed="rId18" cstate="email">
            <a:extLst>
              <a:ext uri="{28A0092B-C50C-407E-A947-70E740481C1C}">
                <a14:useLocalDpi xmlns:a14="http://schemas.microsoft.com/office/drawing/2010/main"/>
              </a:ext>
            </a:extLst>
          </a:blip>
          <a:stretch>
            <a:fillRect/>
          </a:stretch>
        </p:blipFill>
        <p:spPr>
          <a:xfrm>
            <a:off x="11165550" y="0"/>
            <a:ext cx="1011936" cy="843150"/>
          </a:xfrm>
          <a:prstGeom prst="rect">
            <a:avLst/>
          </a:prstGeom>
        </p:spPr>
      </p:pic>
    </p:spTree>
    <p:extLst>
      <p:ext uri="{BB962C8B-B14F-4D97-AF65-F5344CB8AC3E}">
        <p14:creationId xmlns:p14="http://schemas.microsoft.com/office/powerpoint/2010/main" val="33844230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98" r:id="rId6"/>
    <p:sldLayoutId id="214748379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11058"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939" indent="-180939" algn="l" defTabSz="914171"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878" indent="-180939" algn="l" defTabSz="914171"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881" indent="-173003" algn="l" defTabSz="914171"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820" indent="-180939" algn="l" defTabSz="914171"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345" indent="-182526" algn="l" defTabSz="914171"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764" indent="-177764" algn="l" defTabSz="711058" rtl="0" eaLnBrk="1" latinLnBrk="0" hangingPunct="1">
        <a:spcBef>
          <a:spcPts val="1200"/>
        </a:spcBef>
        <a:buChar char="•"/>
        <a:defRPr sz="1600" kern="1200">
          <a:solidFill>
            <a:schemeClr val="tx1"/>
          </a:solidFill>
          <a:latin typeface="+mn-lt"/>
          <a:ea typeface="+mn-ea"/>
          <a:cs typeface="+mn-cs"/>
        </a:defRPr>
      </a:lvl1pPr>
      <a:lvl2pPr marL="355529" indent="-177764" algn="l" defTabSz="711058" rtl="0" eaLnBrk="1" latinLnBrk="0" hangingPunct="1">
        <a:spcBef>
          <a:spcPts val="600"/>
        </a:spcBef>
        <a:buChar char="–"/>
        <a:defRPr sz="1400" kern="1200">
          <a:solidFill>
            <a:schemeClr val="tx1"/>
          </a:solidFill>
          <a:latin typeface="+mn-lt"/>
          <a:ea typeface="+mn-ea"/>
          <a:cs typeface="+mn-cs"/>
        </a:defRPr>
      </a:lvl2pPr>
      <a:lvl3pPr marL="533293" indent="-177764" algn="l" defTabSz="711058" rtl="0" eaLnBrk="1" latinLnBrk="0" hangingPunct="1">
        <a:spcBef>
          <a:spcPts val="600"/>
        </a:spcBef>
        <a:buChar char="&gt;"/>
        <a:defRPr sz="1400" kern="1200">
          <a:solidFill>
            <a:schemeClr val="tx1"/>
          </a:solidFill>
          <a:latin typeface="+mn-lt"/>
          <a:ea typeface="+mn-ea"/>
          <a:cs typeface="+mn-cs"/>
        </a:defRPr>
      </a:lvl3pPr>
      <a:lvl4pPr marL="711058" indent="-177764" algn="l" defTabSz="711058" rtl="0" eaLnBrk="1" latinLnBrk="0" hangingPunct="1">
        <a:spcBef>
          <a:spcPts val="600"/>
        </a:spcBef>
        <a:buChar char="–"/>
        <a:defRPr sz="1400" kern="1200">
          <a:solidFill>
            <a:schemeClr val="tx1"/>
          </a:solidFill>
          <a:latin typeface="+mn-lt"/>
          <a:ea typeface="+mn-ea"/>
          <a:cs typeface="+mn-cs"/>
        </a:defRPr>
      </a:lvl4pPr>
      <a:lvl5pPr marL="888822" indent="-177764" algn="l" defTabSz="711058" rtl="0" eaLnBrk="1" latinLnBrk="0" hangingPunct="1">
        <a:spcBef>
          <a:spcPts val="600"/>
        </a:spcBef>
        <a:buChar char="&gt;"/>
        <a:defRPr sz="1400" kern="1200">
          <a:solidFill>
            <a:schemeClr val="tx1"/>
          </a:solidFill>
          <a:latin typeface="+mn-lt"/>
          <a:ea typeface="+mn-ea"/>
          <a:cs typeface="+mn-cs"/>
        </a:defRPr>
      </a:lvl5pPr>
      <a:lvl6pPr marL="1066587" algn="l" defTabSz="711058" rtl="0" eaLnBrk="1" latinLnBrk="0" hangingPunct="1">
        <a:defRPr sz="1400" kern="1200">
          <a:solidFill>
            <a:schemeClr val="tx1"/>
          </a:solidFill>
          <a:latin typeface="+mn-lt"/>
          <a:ea typeface="+mn-ea"/>
          <a:cs typeface="+mn-cs"/>
        </a:defRPr>
      </a:lvl6pPr>
      <a:lvl7pPr marL="1244351" algn="l" defTabSz="711058" rtl="0" eaLnBrk="1" latinLnBrk="0" hangingPunct="1">
        <a:defRPr sz="1400" kern="1200">
          <a:solidFill>
            <a:schemeClr val="tx1"/>
          </a:solidFill>
          <a:latin typeface="+mn-lt"/>
          <a:ea typeface="+mn-ea"/>
          <a:cs typeface="+mn-cs"/>
        </a:defRPr>
      </a:lvl7pPr>
      <a:lvl8pPr marL="1422116" algn="l" defTabSz="711058" rtl="0" eaLnBrk="1" latinLnBrk="0" hangingPunct="1">
        <a:defRPr sz="1400" kern="1200">
          <a:solidFill>
            <a:schemeClr val="tx1"/>
          </a:solidFill>
          <a:latin typeface="+mn-lt"/>
          <a:ea typeface="+mn-ea"/>
          <a:cs typeface="+mn-cs"/>
        </a:defRPr>
      </a:lvl8pPr>
      <a:lvl9pPr marL="1599880" algn="l" defTabSz="71105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p15:clr>
            <a:srgbClr val="D1D1D1"/>
          </p15:clr>
        </p15:guide>
        <p15:guide id="2" pos="214">
          <p15:clr>
            <a:srgbClr val="D1D1D1"/>
          </p15:clr>
        </p15:guide>
        <p15:guide id="4" orient="horz" pos="792">
          <p15:clr>
            <a:srgbClr val="D1D1D1"/>
          </p15:clr>
        </p15:guide>
        <p15:guide id="7" orient="horz" pos="4135">
          <p15:clr>
            <a:srgbClr val="D1D1D1"/>
          </p15:clr>
        </p15:guide>
        <p15:guide id="8" pos="7473">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851884"/>
      </p:ext>
    </p:extLst>
  </p:cSld>
  <p:clrMap bg1="lt1" tx1="dk1" bg2="lt2" tx2="dk2" accent1="accent1" accent2="accent2" accent3="accent3" accent4="accent4" accent5="accent5" accent6="accent6" hlink="hlink" folHlink="folHlink"/>
  <p:sldLayoutIdLst>
    <p:sldLayoutId id="2147483760" r:id="rId1"/>
    <p:sldLayoutId id="2147483751" r:id="rId2"/>
    <p:sldLayoutId id="2147483753" r:id="rId3"/>
    <p:sldLayoutId id="214748375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595559"/>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765" r:id="rId3"/>
    <p:sldLayoutId id="21474837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435536"/>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507195"/>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84" r:id="rId3"/>
    <p:sldLayoutId id="214748378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107566"/>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0" r:id="rId3"/>
    <p:sldLayoutId id="214748379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61075"/>
      </p:ext>
    </p:extLst>
  </p:cSld>
  <p:clrMap bg1="lt1" tx1="dk1" bg2="lt2" tx2="dk2" accent1="accent1" accent2="accent2" accent3="accent3" accent4="accent4" accent5="accent5" accent6="accent6" hlink="hlink" folHlink="folHlink"/>
  <p:sldLayoutIdLst>
    <p:sldLayoutId id="2147483793" r:id="rId1"/>
    <p:sldLayoutId id="2147483795" r:id="rId2"/>
    <p:sldLayoutId id="2147483796" r:id="rId3"/>
    <p:sldLayoutId id="214748379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tiff"/><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4.tif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18.jpeg"/><Relationship Id="rId26" Type="http://schemas.openxmlformats.org/officeDocument/2006/relationships/image" Target="../media/image26.png"/><Relationship Id="rId39" Type="http://schemas.openxmlformats.org/officeDocument/2006/relationships/image" Target="../media/image38.jpe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1.png"/><Relationship Id="rId7" Type="http://schemas.openxmlformats.org/officeDocument/2006/relationships/customXml" Target="../ink/ink1.xml"/><Relationship Id="rId2" Type="http://schemas.openxmlformats.org/officeDocument/2006/relationships/notesSlide" Target="../notesSlides/notesSlide2.xml"/><Relationship Id="rId16" Type="http://schemas.openxmlformats.org/officeDocument/2006/relationships/image" Target="../media/image54.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17.tiff"/><Relationship Id="rId11" Type="http://schemas.openxmlformats.org/officeDocument/2006/relationships/customXml" Target="../ink/ink3.xml"/><Relationship Id="rId24" Type="http://schemas.openxmlformats.org/officeDocument/2006/relationships/image" Target="../media/image24.png"/><Relationship Id="rId32" Type="http://schemas.openxmlformats.org/officeDocument/2006/relationships/image" Target="../media/image32.jpeg"/><Relationship Id="rId37" Type="http://schemas.microsoft.com/office/2007/relationships/hdphoto" Target="../media/hdphoto1.wdp"/><Relationship Id="rId40" Type="http://schemas.openxmlformats.org/officeDocument/2006/relationships/image" Target="../media/image39.png"/><Relationship Id="rId5" Type="http://schemas.openxmlformats.org/officeDocument/2006/relationships/image" Target="../media/image16.png"/><Relationship Id="rId15" Type="http://schemas.openxmlformats.org/officeDocument/2006/relationships/customXml" Target="../ink/ink5.xml"/><Relationship Id="rId23" Type="http://schemas.openxmlformats.org/officeDocument/2006/relationships/image" Target="../media/image23.png"/><Relationship Id="rId28" Type="http://schemas.openxmlformats.org/officeDocument/2006/relationships/image" Target="../media/image28.jpeg"/><Relationship Id="rId36" Type="http://schemas.openxmlformats.org/officeDocument/2006/relationships/image" Target="../media/image36.png"/><Relationship Id="rId10" Type="http://schemas.openxmlformats.org/officeDocument/2006/relationships/image" Target="../media/image51.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3.jpeg"/><Relationship Id="rId4" Type="http://schemas.openxmlformats.org/officeDocument/2006/relationships/image" Target="../media/image15.jpeg"/><Relationship Id="rId9" Type="http://schemas.openxmlformats.org/officeDocument/2006/relationships/customXml" Target="../ink/ink2.xml"/><Relationship Id="rId14" Type="http://schemas.openxmlformats.org/officeDocument/2006/relationships/image" Target="../media/image53.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2.png"/><Relationship Id="rId8" Type="http://schemas.openxmlformats.org/officeDocument/2006/relationships/image" Target="../media/image50.png"/><Relationship Id="rId3" Type="http://schemas.openxmlformats.org/officeDocument/2006/relationships/image" Target="../media/image14.tiff"/><Relationship Id="rId12" Type="http://schemas.openxmlformats.org/officeDocument/2006/relationships/image" Target="../media/image52.png"/><Relationship Id="rId17" Type="http://schemas.openxmlformats.org/officeDocument/2006/relationships/customXml" Target="../ink/ink6.xml"/><Relationship Id="rId25" Type="http://schemas.openxmlformats.org/officeDocument/2006/relationships/image" Target="../media/image25.png"/><Relationship Id="rId33" Type="http://schemas.openxmlformats.org/officeDocument/2006/relationships/image" Target="../media/image33.jpeg"/><Relationship Id="rId38"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K provides international students access to COVID-19 vaccine">
            <a:extLst>
              <a:ext uri="{FF2B5EF4-FFF2-40B4-BE49-F238E27FC236}">
                <a16:creationId xmlns:a16="http://schemas.microsoft.com/office/drawing/2014/main" id="{3C299733-74B3-944E-898B-3F4EEF9D7D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97388" y="0"/>
            <a:ext cx="58946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73BC30-BD6B-4777-8CDC-E88CD0260CB8}"/>
              </a:ext>
            </a:extLst>
          </p:cNvPr>
          <p:cNvSpPr txBox="1"/>
          <p:nvPr/>
        </p:nvSpPr>
        <p:spPr>
          <a:xfrm>
            <a:off x="232245" y="1500500"/>
            <a:ext cx="5662368" cy="3451201"/>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endParaRPr lang="en-US" sz="3200" b="1" dirty="0">
              <a:latin typeface="Arial" panose="020B0604020202020204" pitchFamily="34" charset="0"/>
              <a:cs typeface="Arial" panose="020B0604020202020204" pitchFamily="34" charset="0"/>
              <a:sym typeface="+mn-lt"/>
            </a:endParaRPr>
          </a:p>
          <a:p>
            <a:pPr marR="0" lvl="0" defTabSz="914400" rtl="0" eaLnBrk="1" fontAlgn="auto" latinLnBrk="0" hangingPunct="1">
              <a:lnSpc>
                <a:spcPct val="90000"/>
              </a:lnSpc>
              <a:spcBef>
                <a:spcPts val="1000"/>
              </a:spcBef>
              <a:spcAft>
                <a:spcPts val="0"/>
              </a:spcAft>
              <a:buClrTx/>
              <a:buSzTx/>
              <a:tabLst/>
              <a:defRPr/>
            </a:pPr>
            <a:endPar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a:p>
            <a:pPr marR="0" lvl="0" defTabSz="914400" rtl="0" eaLnBrk="1" fontAlgn="auto" latinLnBrk="0" hangingPunct="1">
              <a:lnSpc>
                <a:spcPct val="90000"/>
              </a:lnSpc>
              <a:spcBef>
                <a:spcPts val="1000"/>
              </a:spcBef>
              <a:spcAft>
                <a:spcPts val="0"/>
              </a:spcAft>
              <a:buClrTx/>
              <a:buSzTx/>
              <a:tabLst/>
              <a:defRPr/>
            </a:pP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rPr>
              <a:t>SISTEM INFORMASI SATU DATA VAKSINASI COVID-19												</a:t>
            </a:r>
          </a:p>
        </p:txBody>
      </p:sp>
      <p:pic>
        <p:nvPicPr>
          <p:cNvPr id="7" name="Picture 6">
            <a:extLst>
              <a:ext uri="{FF2B5EF4-FFF2-40B4-BE49-F238E27FC236}">
                <a16:creationId xmlns:a16="http://schemas.microsoft.com/office/drawing/2014/main" id="{E94676D1-9F49-5343-8660-5E51316332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03428" y="0"/>
            <a:ext cx="1088571" cy="8361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393B75-BD6D-1845-92FD-A0AAFC403D71}"/>
              </a:ext>
            </a:extLst>
          </p:cNvPr>
          <p:cNvPicPr>
            <a:picLocks noChangeAspect="1"/>
          </p:cNvPicPr>
          <p:nvPr/>
        </p:nvPicPr>
        <p:blipFill>
          <a:blip r:embed="rId5"/>
          <a:stretch>
            <a:fillRect/>
          </a:stretch>
        </p:blipFill>
        <p:spPr>
          <a:xfrm>
            <a:off x="362877" y="5955199"/>
            <a:ext cx="1343128" cy="739058"/>
          </a:xfrm>
          <a:prstGeom prst="rect">
            <a:avLst/>
          </a:prstGeom>
        </p:spPr>
      </p:pic>
    </p:spTree>
    <p:extLst>
      <p:ext uri="{BB962C8B-B14F-4D97-AF65-F5344CB8AC3E}">
        <p14:creationId xmlns:p14="http://schemas.microsoft.com/office/powerpoint/2010/main" val="1694927318"/>
      </p:ext>
    </p:extLst>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E0520241-7D53-4AA8-8A58-C1835BC29AA0}"/>
              </a:ext>
            </a:extLst>
          </p:cNvPr>
          <p:cNvSpPr txBox="1"/>
          <p:nvPr/>
        </p:nvSpPr>
        <p:spPr>
          <a:xfrm>
            <a:off x="723012" y="848945"/>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(2)</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0E75B345-A375-4771-9791-125C87595C97}"/>
              </a:ext>
            </a:extLst>
          </p:cNvPr>
          <p:cNvSpPr txBox="1"/>
          <p:nvPr/>
        </p:nvSpPr>
        <p:spPr bwMode="gray">
          <a:xfrm>
            <a:off x="209104" y="1658455"/>
            <a:ext cx="2877958"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3</a:t>
            </a:r>
            <a:r>
              <a:rPr lang="nn-NO" sz="1400" dirty="0">
                <a:effectLst/>
                <a:latin typeface="Arial" panose="020B0604020202020204" pitchFamily="34" charset="0"/>
              </a:rPr>
              <a:t>. </a:t>
            </a:r>
            <a:r>
              <a:rPr lang="nn-NO" sz="1400" dirty="0">
                <a:latin typeface="Arial" panose="020B0604020202020204" pitchFamily="34" charset="0"/>
              </a:rPr>
              <a:t>Sebaran peserta sudah di vaksin</a:t>
            </a:r>
            <a:endParaRPr lang="en-ID" sz="1400" dirty="0" err="1"/>
          </a:p>
        </p:txBody>
      </p:sp>
      <p:pic>
        <p:nvPicPr>
          <p:cNvPr id="6" name="Picture 5">
            <a:extLst>
              <a:ext uri="{FF2B5EF4-FFF2-40B4-BE49-F238E27FC236}">
                <a16:creationId xmlns:a16="http://schemas.microsoft.com/office/drawing/2014/main" id="{583369DD-0701-422C-983C-401CCDDB0A69}"/>
              </a:ext>
            </a:extLst>
          </p:cNvPr>
          <p:cNvPicPr>
            <a:picLocks noChangeAspect="1"/>
          </p:cNvPicPr>
          <p:nvPr/>
        </p:nvPicPr>
        <p:blipFill>
          <a:blip r:embed="rId4"/>
          <a:stretch>
            <a:fillRect/>
          </a:stretch>
        </p:blipFill>
        <p:spPr>
          <a:xfrm>
            <a:off x="723012" y="1992842"/>
            <a:ext cx="10349026" cy="4600184"/>
          </a:xfrm>
          <a:prstGeom prst="rect">
            <a:avLst/>
          </a:prstGeom>
        </p:spPr>
      </p:pic>
    </p:spTree>
    <p:extLst>
      <p:ext uri="{BB962C8B-B14F-4D97-AF65-F5344CB8AC3E}">
        <p14:creationId xmlns:p14="http://schemas.microsoft.com/office/powerpoint/2010/main" val="274259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6B5C555A-BCF3-429B-A367-C80DB566E055}"/>
              </a:ext>
            </a:extLst>
          </p:cNvPr>
          <p:cNvSpPr txBox="1"/>
          <p:nvPr/>
        </p:nvSpPr>
        <p:spPr>
          <a:xfrm>
            <a:off x="723012" y="902110"/>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(3)</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FEC2D432-95B0-4DC5-AB0A-9FCCAB988E2A}"/>
              </a:ext>
            </a:extLst>
          </p:cNvPr>
          <p:cNvSpPr txBox="1"/>
          <p:nvPr/>
        </p:nvSpPr>
        <p:spPr bwMode="gray">
          <a:xfrm>
            <a:off x="209104" y="1711620"/>
            <a:ext cx="6428802" cy="288147"/>
          </a:xfrm>
          <a:prstGeom prst="rect">
            <a:avLst/>
          </a:prstGeom>
          <a:noFill/>
        </p:spPr>
        <p:txBody>
          <a:bodyPr wrap="none" lIns="36000" tIns="36000" rIns="36000" bIns="36000" rtlCol="0">
            <a:spAutoFit/>
          </a:bodyPr>
          <a:lstStyle/>
          <a:p>
            <a:pPr marL="0" indent="0">
              <a:buNone/>
            </a:pPr>
            <a:r>
              <a:rPr lang="nn-NO" sz="1400" dirty="0">
                <a:effectLst/>
                <a:latin typeface="Arial" panose="020B0604020202020204" pitchFamily="34" charset="0"/>
              </a:rPr>
              <a:t>4. Target Sasaran untuk melihat jumlah target sasaran berdasarkan Tahapannya</a:t>
            </a:r>
            <a:endParaRPr lang="en-ID" sz="1400" dirty="0" err="1"/>
          </a:p>
        </p:txBody>
      </p:sp>
      <p:pic>
        <p:nvPicPr>
          <p:cNvPr id="5" name="Picture 4">
            <a:extLst>
              <a:ext uri="{FF2B5EF4-FFF2-40B4-BE49-F238E27FC236}">
                <a16:creationId xmlns:a16="http://schemas.microsoft.com/office/drawing/2014/main" id="{2D587565-5E25-4126-9072-A16BE5AEA087}"/>
              </a:ext>
            </a:extLst>
          </p:cNvPr>
          <p:cNvPicPr>
            <a:picLocks noChangeAspect="1"/>
          </p:cNvPicPr>
          <p:nvPr/>
        </p:nvPicPr>
        <p:blipFill>
          <a:blip r:embed="rId4"/>
          <a:stretch>
            <a:fillRect/>
          </a:stretch>
        </p:blipFill>
        <p:spPr>
          <a:xfrm>
            <a:off x="209104" y="2046742"/>
            <a:ext cx="11823405" cy="1581427"/>
          </a:xfrm>
          <a:prstGeom prst="rect">
            <a:avLst/>
          </a:prstGeom>
        </p:spPr>
      </p:pic>
      <p:sp>
        <p:nvSpPr>
          <p:cNvPr id="6" name="Rectangle 5">
            <a:extLst>
              <a:ext uri="{FF2B5EF4-FFF2-40B4-BE49-F238E27FC236}">
                <a16:creationId xmlns:a16="http://schemas.microsoft.com/office/drawing/2014/main" id="{8A02C66B-12DD-40B8-AF25-E5ACE58A940F}"/>
              </a:ext>
            </a:extLst>
          </p:cNvPr>
          <p:cNvSpPr/>
          <p:nvPr/>
        </p:nvSpPr>
        <p:spPr bwMode="gray">
          <a:xfrm>
            <a:off x="9918403" y="1545772"/>
            <a:ext cx="1001234" cy="453995"/>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Refresh </a:t>
            </a:r>
            <a:r>
              <a:rPr lang="en-US" sz="1200" dirty="0" err="1">
                <a:solidFill>
                  <a:schemeClr val="tx1"/>
                </a:solidFill>
              </a:rPr>
              <a:t>ulang</a:t>
            </a:r>
            <a:r>
              <a:rPr lang="en-US" sz="1200" dirty="0">
                <a:solidFill>
                  <a:schemeClr val="tx1"/>
                </a:solidFill>
              </a:rPr>
              <a:t> </a:t>
            </a:r>
            <a:endParaRPr lang="en-ID" sz="1200" dirty="0" err="1">
              <a:solidFill>
                <a:schemeClr val="tx1"/>
              </a:solidFill>
            </a:endParaRPr>
          </a:p>
        </p:txBody>
      </p:sp>
      <p:cxnSp>
        <p:nvCxnSpPr>
          <p:cNvPr id="7" name="Straight Arrow Connector 6">
            <a:extLst>
              <a:ext uri="{FF2B5EF4-FFF2-40B4-BE49-F238E27FC236}">
                <a16:creationId xmlns:a16="http://schemas.microsoft.com/office/drawing/2014/main" id="{7553467C-A9A4-454F-92D2-1FDB4241BDDE}"/>
              </a:ext>
            </a:extLst>
          </p:cNvPr>
          <p:cNvCxnSpPr>
            <a:cxnSpLocks/>
            <a:stCxn id="6" idx="2"/>
          </p:cNvCxnSpPr>
          <p:nvPr/>
        </p:nvCxnSpPr>
        <p:spPr bwMode="gray">
          <a:xfrm>
            <a:off x="10419020" y="1999767"/>
            <a:ext cx="415557" cy="21180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0B021A-CD5F-47AE-932F-74918071C14A}"/>
              </a:ext>
            </a:extLst>
          </p:cNvPr>
          <p:cNvPicPr>
            <a:picLocks noChangeAspect="1"/>
          </p:cNvPicPr>
          <p:nvPr/>
        </p:nvPicPr>
        <p:blipFill>
          <a:blip r:embed="rId5"/>
          <a:stretch>
            <a:fillRect/>
          </a:stretch>
        </p:blipFill>
        <p:spPr>
          <a:xfrm>
            <a:off x="209104" y="4407490"/>
            <a:ext cx="11823405" cy="1162958"/>
          </a:xfrm>
          <a:prstGeom prst="rect">
            <a:avLst/>
          </a:prstGeom>
        </p:spPr>
      </p:pic>
      <p:sp>
        <p:nvSpPr>
          <p:cNvPr id="9" name="TextBox 8">
            <a:extLst>
              <a:ext uri="{FF2B5EF4-FFF2-40B4-BE49-F238E27FC236}">
                <a16:creationId xmlns:a16="http://schemas.microsoft.com/office/drawing/2014/main" id="{DA74FFB5-91EB-4527-9ECA-0B2B6279A173}"/>
              </a:ext>
            </a:extLst>
          </p:cNvPr>
          <p:cNvSpPr txBox="1"/>
          <p:nvPr/>
        </p:nvSpPr>
        <p:spPr bwMode="gray">
          <a:xfrm>
            <a:off x="209104" y="4076811"/>
            <a:ext cx="6972412"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5</a:t>
            </a:r>
            <a:r>
              <a:rPr lang="nn-NO" sz="1400" dirty="0">
                <a:effectLst/>
                <a:latin typeface="Arial" panose="020B0604020202020204" pitchFamily="34" charset="0"/>
              </a:rPr>
              <a:t>. Populasi Vaksinasi untuk melihat jumlah populasi vaksinasi berdasarkan Tahapannya</a:t>
            </a:r>
            <a:endParaRPr lang="en-ID" sz="1400" dirty="0" err="1"/>
          </a:p>
        </p:txBody>
      </p:sp>
    </p:spTree>
    <p:extLst>
      <p:ext uri="{BB962C8B-B14F-4D97-AF65-F5344CB8AC3E}">
        <p14:creationId xmlns:p14="http://schemas.microsoft.com/office/powerpoint/2010/main" val="2472363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02827F8A-192E-440D-91C3-58703C042027}"/>
              </a:ext>
            </a:extLst>
          </p:cNvPr>
          <p:cNvSpPr txBox="1"/>
          <p:nvPr/>
        </p:nvSpPr>
        <p:spPr>
          <a:xfrm>
            <a:off x="723012" y="848945"/>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(4)</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BEB09B84-BD54-407C-B6A5-87CEC04ED092}"/>
              </a:ext>
            </a:extLst>
          </p:cNvPr>
          <p:cNvSpPr txBox="1"/>
          <p:nvPr/>
        </p:nvSpPr>
        <p:spPr bwMode="gray">
          <a:xfrm>
            <a:off x="209104" y="1254425"/>
            <a:ext cx="9249382" cy="288147"/>
          </a:xfrm>
          <a:prstGeom prst="rect">
            <a:avLst/>
          </a:prstGeom>
          <a:noFill/>
        </p:spPr>
        <p:txBody>
          <a:bodyPr wrap="none" lIns="36000" tIns="36000" rIns="36000" bIns="36000" rtlCol="0">
            <a:spAutoFit/>
          </a:bodyPr>
          <a:lstStyle/>
          <a:p>
            <a:pPr marL="0" indent="0">
              <a:buNone/>
            </a:pPr>
            <a:r>
              <a:rPr lang="nn-NO" sz="1400" dirty="0">
                <a:effectLst/>
                <a:latin typeface="Arial" panose="020B0604020202020204" pitchFamily="34" charset="0"/>
              </a:rPr>
              <a:t>6. Cakupan Vaksinasi berdasarkan program, perhitungan persentase dari sudah di vaksin / target sasaran vaksinasi </a:t>
            </a:r>
            <a:endParaRPr lang="en-ID" sz="1400" dirty="0" err="1"/>
          </a:p>
        </p:txBody>
      </p:sp>
      <p:sp>
        <p:nvSpPr>
          <p:cNvPr id="5" name="TextBox 4">
            <a:extLst>
              <a:ext uri="{FF2B5EF4-FFF2-40B4-BE49-F238E27FC236}">
                <a16:creationId xmlns:a16="http://schemas.microsoft.com/office/drawing/2014/main" id="{3B95B46A-E31C-4C02-A301-4E6885053000}"/>
              </a:ext>
            </a:extLst>
          </p:cNvPr>
          <p:cNvSpPr txBox="1"/>
          <p:nvPr/>
        </p:nvSpPr>
        <p:spPr bwMode="gray">
          <a:xfrm>
            <a:off x="209104" y="3481387"/>
            <a:ext cx="3521852"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7</a:t>
            </a:r>
            <a:r>
              <a:rPr lang="nn-NO" sz="1400" dirty="0">
                <a:effectLst/>
                <a:latin typeface="Arial" panose="020B0604020202020204" pitchFamily="34" charset="0"/>
              </a:rPr>
              <a:t>. Cakupan Vaksinasi berdasarkan kategori</a:t>
            </a:r>
            <a:endParaRPr lang="en-ID" sz="1400" dirty="0" err="1"/>
          </a:p>
        </p:txBody>
      </p:sp>
      <p:pic>
        <p:nvPicPr>
          <p:cNvPr id="6" name="Picture 5">
            <a:extLst>
              <a:ext uri="{FF2B5EF4-FFF2-40B4-BE49-F238E27FC236}">
                <a16:creationId xmlns:a16="http://schemas.microsoft.com/office/drawing/2014/main" id="{BB557D56-336D-408D-B150-58B90BA89414}"/>
              </a:ext>
            </a:extLst>
          </p:cNvPr>
          <p:cNvPicPr>
            <a:picLocks noChangeAspect="1"/>
          </p:cNvPicPr>
          <p:nvPr/>
        </p:nvPicPr>
        <p:blipFill>
          <a:blip r:embed="rId4"/>
          <a:stretch>
            <a:fillRect/>
          </a:stretch>
        </p:blipFill>
        <p:spPr>
          <a:xfrm>
            <a:off x="209104" y="1593028"/>
            <a:ext cx="11823405" cy="1605189"/>
          </a:xfrm>
          <a:prstGeom prst="rect">
            <a:avLst/>
          </a:prstGeom>
        </p:spPr>
      </p:pic>
      <p:pic>
        <p:nvPicPr>
          <p:cNvPr id="7" name="Picture 6">
            <a:extLst>
              <a:ext uri="{FF2B5EF4-FFF2-40B4-BE49-F238E27FC236}">
                <a16:creationId xmlns:a16="http://schemas.microsoft.com/office/drawing/2014/main" id="{C1E42CBC-CC9B-4EDE-B8DA-F161A5D756E7}"/>
              </a:ext>
            </a:extLst>
          </p:cNvPr>
          <p:cNvPicPr>
            <a:picLocks noChangeAspect="1"/>
          </p:cNvPicPr>
          <p:nvPr/>
        </p:nvPicPr>
        <p:blipFill>
          <a:blip r:embed="rId5"/>
          <a:stretch>
            <a:fillRect/>
          </a:stretch>
        </p:blipFill>
        <p:spPr>
          <a:xfrm>
            <a:off x="209104" y="3879985"/>
            <a:ext cx="11656831" cy="2675338"/>
          </a:xfrm>
          <a:prstGeom prst="rect">
            <a:avLst/>
          </a:prstGeom>
        </p:spPr>
      </p:pic>
      <p:sp>
        <p:nvSpPr>
          <p:cNvPr id="8" name="Rectangle 7">
            <a:extLst>
              <a:ext uri="{FF2B5EF4-FFF2-40B4-BE49-F238E27FC236}">
                <a16:creationId xmlns:a16="http://schemas.microsoft.com/office/drawing/2014/main" id="{5F66ACA2-D0BD-4F71-ACCC-997BB8604134}"/>
              </a:ext>
            </a:extLst>
          </p:cNvPr>
          <p:cNvSpPr/>
          <p:nvPr/>
        </p:nvSpPr>
        <p:spPr bwMode="gray">
          <a:xfrm>
            <a:off x="10483702" y="3386903"/>
            <a:ext cx="1382233" cy="272882"/>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Detail per </a:t>
            </a:r>
            <a:r>
              <a:rPr lang="en-US" sz="1200" dirty="0" err="1">
                <a:solidFill>
                  <a:schemeClr val="tx1"/>
                </a:solidFill>
              </a:rPr>
              <a:t>kategori</a:t>
            </a:r>
            <a:r>
              <a:rPr lang="en-US" sz="1200" dirty="0">
                <a:solidFill>
                  <a:schemeClr val="tx1"/>
                </a:solidFill>
              </a:rPr>
              <a:t> </a:t>
            </a:r>
            <a:endParaRPr lang="en-ID" sz="1200" dirty="0" err="1">
              <a:solidFill>
                <a:schemeClr val="tx1"/>
              </a:solidFill>
            </a:endParaRPr>
          </a:p>
        </p:txBody>
      </p:sp>
      <p:cxnSp>
        <p:nvCxnSpPr>
          <p:cNvPr id="9" name="Straight Arrow Connector 8">
            <a:extLst>
              <a:ext uri="{FF2B5EF4-FFF2-40B4-BE49-F238E27FC236}">
                <a16:creationId xmlns:a16="http://schemas.microsoft.com/office/drawing/2014/main" id="{837B5482-C1F5-42D8-A8AA-4E4C477D9152}"/>
              </a:ext>
            </a:extLst>
          </p:cNvPr>
          <p:cNvCxnSpPr>
            <a:cxnSpLocks/>
            <a:stCxn id="8" idx="1"/>
          </p:cNvCxnSpPr>
          <p:nvPr/>
        </p:nvCxnSpPr>
        <p:spPr bwMode="gray">
          <a:xfrm flipH="1">
            <a:off x="9941444" y="3523344"/>
            <a:ext cx="542258" cy="485130"/>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BB8F7CD-B9C3-4F6E-892E-C374B12ADC14}"/>
              </a:ext>
            </a:extLst>
          </p:cNvPr>
          <p:cNvSpPr/>
          <p:nvPr/>
        </p:nvSpPr>
        <p:spPr bwMode="gray">
          <a:xfrm>
            <a:off x="7596966" y="3565223"/>
            <a:ext cx="1663992" cy="288147"/>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Detail per </a:t>
            </a:r>
            <a:r>
              <a:rPr lang="en-US" sz="1200" dirty="0" err="1">
                <a:solidFill>
                  <a:schemeClr val="tx1"/>
                </a:solidFill>
              </a:rPr>
              <a:t>jenis</a:t>
            </a:r>
            <a:r>
              <a:rPr lang="en-US" sz="1200" dirty="0">
                <a:solidFill>
                  <a:schemeClr val="tx1"/>
                </a:solidFill>
              </a:rPr>
              <a:t> </a:t>
            </a:r>
            <a:r>
              <a:rPr lang="en-US" sz="1200" dirty="0" err="1">
                <a:solidFill>
                  <a:schemeClr val="tx1"/>
                </a:solidFill>
              </a:rPr>
              <a:t>vaksin</a:t>
            </a:r>
            <a:r>
              <a:rPr lang="en-US" sz="1200" dirty="0">
                <a:solidFill>
                  <a:schemeClr val="tx1"/>
                </a:solidFill>
              </a:rPr>
              <a:t> </a:t>
            </a:r>
            <a:endParaRPr lang="en-ID" sz="1200" dirty="0" err="1">
              <a:solidFill>
                <a:schemeClr val="tx1"/>
              </a:solidFill>
            </a:endParaRPr>
          </a:p>
        </p:txBody>
      </p:sp>
      <p:cxnSp>
        <p:nvCxnSpPr>
          <p:cNvPr id="11" name="Straight Arrow Connector 10">
            <a:extLst>
              <a:ext uri="{FF2B5EF4-FFF2-40B4-BE49-F238E27FC236}">
                <a16:creationId xmlns:a16="http://schemas.microsoft.com/office/drawing/2014/main" id="{A3427515-0211-479B-9575-C21D2EEBD2B4}"/>
              </a:ext>
            </a:extLst>
          </p:cNvPr>
          <p:cNvCxnSpPr>
            <a:cxnSpLocks/>
            <a:stCxn id="10" idx="2"/>
          </p:cNvCxnSpPr>
          <p:nvPr/>
        </p:nvCxnSpPr>
        <p:spPr bwMode="gray">
          <a:xfrm flipH="1">
            <a:off x="7596968" y="3853370"/>
            <a:ext cx="831994" cy="1151634"/>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98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7645E776-ECD6-4EDA-AE7D-0A37A39CE784}"/>
              </a:ext>
            </a:extLst>
          </p:cNvPr>
          <p:cNvSpPr txBox="1"/>
          <p:nvPr/>
        </p:nvSpPr>
        <p:spPr>
          <a:xfrm>
            <a:off x="723012" y="848945"/>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(5)</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FA6FBF13-CE31-4918-AD63-5B0686B6936A}"/>
              </a:ext>
            </a:extLst>
          </p:cNvPr>
          <p:cNvSpPr txBox="1"/>
          <p:nvPr/>
        </p:nvSpPr>
        <p:spPr bwMode="gray">
          <a:xfrm>
            <a:off x="209104" y="1445800"/>
            <a:ext cx="2958108" cy="288147"/>
          </a:xfrm>
          <a:prstGeom prst="rect">
            <a:avLst/>
          </a:prstGeom>
          <a:noFill/>
        </p:spPr>
        <p:txBody>
          <a:bodyPr wrap="none" lIns="36000" tIns="36000" rIns="36000" bIns="36000" rtlCol="0">
            <a:spAutoFit/>
          </a:bodyPr>
          <a:lstStyle/>
          <a:p>
            <a:pPr marL="0" indent="0">
              <a:buNone/>
            </a:pPr>
            <a:r>
              <a:rPr lang="nn-NO" sz="1400" dirty="0">
                <a:effectLst/>
                <a:latin typeface="Arial" panose="020B0604020202020204" pitchFamily="34" charset="0"/>
              </a:rPr>
              <a:t>8. Detail cakupan vaksin perkategori</a:t>
            </a:r>
            <a:endParaRPr lang="en-ID" sz="1400" dirty="0" err="1"/>
          </a:p>
        </p:txBody>
      </p:sp>
      <p:pic>
        <p:nvPicPr>
          <p:cNvPr id="5" name="Picture 4">
            <a:extLst>
              <a:ext uri="{FF2B5EF4-FFF2-40B4-BE49-F238E27FC236}">
                <a16:creationId xmlns:a16="http://schemas.microsoft.com/office/drawing/2014/main" id="{F972C144-321C-4AA9-A54D-63FE81296B53}"/>
              </a:ext>
            </a:extLst>
          </p:cNvPr>
          <p:cNvPicPr>
            <a:picLocks noChangeAspect="1"/>
          </p:cNvPicPr>
          <p:nvPr/>
        </p:nvPicPr>
        <p:blipFill>
          <a:blip r:embed="rId4"/>
          <a:stretch>
            <a:fillRect/>
          </a:stretch>
        </p:blipFill>
        <p:spPr>
          <a:xfrm>
            <a:off x="1055577" y="1816975"/>
            <a:ext cx="3027326" cy="4761208"/>
          </a:xfrm>
          <a:prstGeom prst="rect">
            <a:avLst/>
          </a:prstGeom>
        </p:spPr>
      </p:pic>
      <p:pic>
        <p:nvPicPr>
          <p:cNvPr id="6" name="Picture 5">
            <a:extLst>
              <a:ext uri="{FF2B5EF4-FFF2-40B4-BE49-F238E27FC236}">
                <a16:creationId xmlns:a16="http://schemas.microsoft.com/office/drawing/2014/main" id="{4004210E-D56D-421B-A542-7663BD87D299}"/>
              </a:ext>
            </a:extLst>
          </p:cNvPr>
          <p:cNvPicPr>
            <a:picLocks noChangeAspect="1"/>
          </p:cNvPicPr>
          <p:nvPr/>
        </p:nvPicPr>
        <p:blipFill>
          <a:blip r:embed="rId5"/>
          <a:stretch>
            <a:fillRect/>
          </a:stretch>
        </p:blipFill>
        <p:spPr>
          <a:xfrm>
            <a:off x="5785898" y="1816975"/>
            <a:ext cx="3783403" cy="2241255"/>
          </a:xfrm>
          <a:prstGeom prst="rect">
            <a:avLst/>
          </a:prstGeom>
        </p:spPr>
      </p:pic>
      <p:sp>
        <p:nvSpPr>
          <p:cNvPr id="7" name="TextBox 6">
            <a:extLst>
              <a:ext uri="{FF2B5EF4-FFF2-40B4-BE49-F238E27FC236}">
                <a16:creationId xmlns:a16="http://schemas.microsoft.com/office/drawing/2014/main" id="{F4DBF052-0038-43FA-8C94-4FDB18A650D1}"/>
              </a:ext>
            </a:extLst>
          </p:cNvPr>
          <p:cNvSpPr txBox="1"/>
          <p:nvPr/>
        </p:nvSpPr>
        <p:spPr bwMode="gray">
          <a:xfrm>
            <a:off x="5518308" y="1438706"/>
            <a:ext cx="4679734"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9</a:t>
            </a:r>
            <a:r>
              <a:rPr lang="nn-NO" sz="1400" dirty="0">
                <a:effectLst/>
                <a:latin typeface="Arial" panose="020B0604020202020204" pitchFamily="34" charset="0"/>
              </a:rPr>
              <a:t>. Detail cakupan vaksin perkategori grouping jenis vaksin</a:t>
            </a:r>
            <a:endParaRPr lang="en-ID" sz="1400" dirty="0" err="1"/>
          </a:p>
        </p:txBody>
      </p:sp>
    </p:spTree>
    <p:extLst>
      <p:ext uri="{BB962C8B-B14F-4D97-AF65-F5344CB8AC3E}">
        <p14:creationId xmlns:p14="http://schemas.microsoft.com/office/powerpoint/2010/main" val="399400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F447FE20-3203-42DF-B6E3-904EE57807A9}"/>
              </a:ext>
            </a:extLst>
          </p:cNvPr>
          <p:cNvSpPr txBox="1"/>
          <p:nvPr/>
        </p:nvSpPr>
        <p:spPr>
          <a:xfrm>
            <a:off x="723012" y="870211"/>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(6)</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241223C1-C5BB-4AAF-84F3-01229B85F6B9}"/>
              </a:ext>
            </a:extLst>
          </p:cNvPr>
          <p:cNvSpPr txBox="1"/>
          <p:nvPr/>
        </p:nvSpPr>
        <p:spPr bwMode="gray">
          <a:xfrm>
            <a:off x="209104" y="1307590"/>
            <a:ext cx="3978196"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10</a:t>
            </a:r>
            <a:r>
              <a:rPr lang="nn-NO" sz="1400" dirty="0">
                <a:effectLst/>
                <a:latin typeface="Arial" panose="020B0604020202020204" pitchFamily="34" charset="0"/>
              </a:rPr>
              <a:t>. Cakupan Vaksinasi berdasarkan Jenis Vaksin</a:t>
            </a:r>
            <a:endParaRPr lang="en-ID" sz="1400" dirty="0" err="1"/>
          </a:p>
        </p:txBody>
      </p:sp>
      <p:pic>
        <p:nvPicPr>
          <p:cNvPr id="5" name="Picture 4">
            <a:extLst>
              <a:ext uri="{FF2B5EF4-FFF2-40B4-BE49-F238E27FC236}">
                <a16:creationId xmlns:a16="http://schemas.microsoft.com/office/drawing/2014/main" id="{D82D1B5D-B693-41FE-9F44-022C4892A498}"/>
              </a:ext>
            </a:extLst>
          </p:cNvPr>
          <p:cNvPicPr>
            <a:picLocks noChangeAspect="1"/>
          </p:cNvPicPr>
          <p:nvPr/>
        </p:nvPicPr>
        <p:blipFill>
          <a:blip r:embed="rId4"/>
          <a:stretch>
            <a:fillRect/>
          </a:stretch>
        </p:blipFill>
        <p:spPr>
          <a:xfrm>
            <a:off x="209104" y="1651106"/>
            <a:ext cx="11408735" cy="2929367"/>
          </a:xfrm>
          <a:prstGeom prst="rect">
            <a:avLst/>
          </a:prstGeom>
        </p:spPr>
      </p:pic>
      <p:pic>
        <p:nvPicPr>
          <p:cNvPr id="6" name="Picture 5">
            <a:extLst>
              <a:ext uri="{FF2B5EF4-FFF2-40B4-BE49-F238E27FC236}">
                <a16:creationId xmlns:a16="http://schemas.microsoft.com/office/drawing/2014/main" id="{1F1B9BDD-07B0-4F14-B167-89CCBBA80F63}"/>
              </a:ext>
            </a:extLst>
          </p:cNvPr>
          <p:cNvPicPr>
            <a:picLocks noChangeAspect="1"/>
          </p:cNvPicPr>
          <p:nvPr/>
        </p:nvPicPr>
        <p:blipFill>
          <a:blip r:embed="rId5"/>
          <a:stretch>
            <a:fillRect/>
          </a:stretch>
        </p:blipFill>
        <p:spPr>
          <a:xfrm>
            <a:off x="209103" y="5294352"/>
            <a:ext cx="11408735" cy="1165331"/>
          </a:xfrm>
          <a:prstGeom prst="rect">
            <a:avLst/>
          </a:prstGeom>
        </p:spPr>
      </p:pic>
      <p:sp>
        <p:nvSpPr>
          <p:cNvPr id="7" name="TextBox 6">
            <a:extLst>
              <a:ext uri="{FF2B5EF4-FFF2-40B4-BE49-F238E27FC236}">
                <a16:creationId xmlns:a16="http://schemas.microsoft.com/office/drawing/2014/main" id="{BD15D124-BAAD-4B64-A6A3-F19F2289DBD9}"/>
              </a:ext>
            </a:extLst>
          </p:cNvPr>
          <p:cNvSpPr txBox="1"/>
          <p:nvPr/>
        </p:nvSpPr>
        <p:spPr bwMode="gray">
          <a:xfrm>
            <a:off x="163993" y="5006205"/>
            <a:ext cx="3250240"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11</a:t>
            </a:r>
            <a:r>
              <a:rPr lang="nn-NO" sz="1400" dirty="0">
                <a:effectLst/>
                <a:latin typeface="Arial" panose="020B0604020202020204" pitchFamily="34" charset="0"/>
              </a:rPr>
              <a:t>. Total Registrasi per-Kanal Registrasi</a:t>
            </a:r>
            <a:endParaRPr lang="en-ID" sz="1400" dirty="0" err="1"/>
          </a:p>
        </p:txBody>
      </p:sp>
    </p:spTree>
    <p:extLst>
      <p:ext uri="{BB962C8B-B14F-4D97-AF65-F5344CB8AC3E}">
        <p14:creationId xmlns:p14="http://schemas.microsoft.com/office/powerpoint/2010/main" val="42183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CC1A3E61-0DE3-417B-9CD3-82A97170B8DD}"/>
              </a:ext>
            </a:extLst>
          </p:cNvPr>
          <p:cNvSpPr txBox="1"/>
          <p:nvPr/>
        </p:nvSpPr>
        <p:spPr>
          <a:xfrm>
            <a:off x="723012" y="870211"/>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(7)</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0BAC8738-62FD-42A2-82FF-1F0ED73C4B9C}"/>
              </a:ext>
            </a:extLst>
          </p:cNvPr>
          <p:cNvSpPr txBox="1"/>
          <p:nvPr/>
        </p:nvSpPr>
        <p:spPr bwMode="gray">
          <a:xfrm>
            <a:off x="209104" y="1307590"/>
            <a:ext cx="7263261"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12</a:t>
            </a:r>
            <a:r>
              <a:rPr lang="nn-NO" sz="1400" dirty="0">
                <a:effectLst/>
                <a:latin typeface="Arial" panose="020B0604020202020204" pitchFamily="34" charset="0"/>
              </a:rPr>
              <a:t>. Populasi Vaksinasi, menampilkan info grafis dari peserta yg melakukan registrasi ulang</a:t>
            </a:r>
            <a:endParaRPr lang="en-ID" sz="1400" dirty="0" err="1"/>
          </a:p>
        </p:txBody>
      </p:sp>
      <p:pic>
        <p:nvPicPr>
          <p:cNvPr id="5" name="Picture 4">
            <a:extLst>
              <a:ext uri="{FF2B5EF4-FFF2-40B4-BE49-F238E27FC236}">
                <a16:creationId xmlns:a16="http://schemas.microsoft.com/office/drawing/2014/main" id="{363AE85B-FAB1-4DE7-BF73-E76FB5D2F49E}"/>
              </a:ext>
            </a:extLst>
          </p:cNvPr>
          <p:cNvPicPr>
            <a:picLocks noChangeAspect="1"/>
          </p:cNvPicPr>
          <p:nvPr/>
        </p:nvPicPr>
        <p:blipFill>
          <a:blip r:embed="rId4"/>
          <a:stretch>
            <a:fillRect/>
          </a:stretch>
        </p:blipFill>
        <p:spPr>
          <a:xfrm>
            <a:off x="551120" y="1691484"/>
            <a:ext cx="10453578" cy="4857090"/>
          </a:xfrm>
          <a:prstGeom prst="rect">
            <a:avLst/>
          </a:prstGeom>
        </p:spPr>
      </p:pic>
      <p:sp>
        <p:nvSpPr>
          <p:cNvPr id="6" name="Rectangle 5">
            <a:extLst>
              <a:ext uri="{FF2B5EF4-FFF2-40B4-BE49-F238E27FC236}">
                <a16:creationId xmlns:a16="http://schemas.microsoft.com/office/drawing/2014/main" id="{9CD704F6-5BAC-4242-A5DB-05A376D18792}"/>
              </a:ext>
            </a:extLst>
          </p:cNvPr>
          <p:cNvSpPr/>
          <p:nvPr/>
        </p:nvSpPr>
        <p:spPr bwMode="gray">
          <a:xfrm>
            <a:off x="8608831" y="1075401"/>
            <a:ext cx="1407039" cy="520335"/>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Detail </a:t>
            </a:r>
            <a:r>
              <a:rPr lang="en-US" sz="1200" dirty="0" err="1">
                <a:solidFill>
                  <a:schemeClr val="tx1"/>
                </a:solidFill>
              </a:rPr>
              <a:t>Populasi</a:t>
            </a:r>
            <a:r>
              <a:rPr lang="en-US" sz="1200" dirty="0">
                <a:solidFill>
                  <a:schemeClr val="tx1"/>
                </a:solidFill>
              </a:rPr>
              <a:t> </a:t>
            </a:r>
            <a:r>
              <a:rPr lang="en-US" sz="1200" dirty="0" err="1">
                <a:solidFill>
                  <a:schemeClr val="tx1"/>
                </a:solidFill>
              </a:rPr>
              <a:t>Registrasi</a:t>
            </a:r>
            <a:r>
              <a:rPr lang="en-US" sz="1200" dirty="0">
                <a:solidFill>
                  <a:schemeClr val="tx1"/>
                </a:solidFill>
              </a:rPr>
              <a:t> </a:t>
            </a:r>
            <a:r>
              <a:rPr lang="en-US" sz="1200" dirty="0" err="1">
                <a:solidFill>
                  <a:schemeClr val="tx1"/>
                </a:solidFill>
              </a:rPr>
              <a:t>ulang</a:t>
            </a:r>
            <a:endParaRPr lang="en-ID" sz="1200" dirty="0" err="1">
              <a:solidFill>
                <a:schemeClr val="tx1"/>
              </a:solidFill>
            </a:endParaRPr>
          </a:p>
        </p:txBody>
      </p:sp>
      <p:cxnSp>
        <p:nvCxnSpPr>
          <p:cNvPr id="7" name="Straight Arrow Connector 6">
            <a:extLst>
              <a:ext uri="{FF2B5EF4-FFF2-40B4-BE49-F238E27FC236}">
                <a16:creationId xmlns:a16="http://schemas.microsoft.com/office/drawing/2014/main" id="{040AAAAC-AC49-4BC6-8F9A-970035F59524}"/>
              </a:ext>
            </a:extLst>
          </p:cNvPr>
          <p:cNvCxnSpPr>
            <a:cxnSpLocks/>
            <a:stCxn id="6" idx="2"/>
          </p:cNvCxnSpPr>
          <p:nvPr/>
        </p:nvCxnSpPr>
        <p:spPr bwMode="gray">
          <a:xfrm>
            <a:off x="9312351" y="1595736"/>
            <a:ext cx="884272" cy="28814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ED24618E-7E4D-45CD-94DD-BCAA976CE5C1}"/>
              </a:ext>
            </a:extLst>
          </p:cNvPr>
          <p:cNvSpPr txBox="1"/>
          <p:nvPr/>
        </p:nvSpPr>
        <p:spPr>
          <a:xfrm>
            <a:off x="723012" y="987171"/>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(8)</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70A42955-4CC7-4DDC-A894-A1B0C53ED346}"/>
              </a:ext>
            </a:extLst>
          </p:cNvPr>
          <p:cNvSpPr txBox="1"/>
          <p:nvPr/>
        </p:nvSpPr>
        <p:spPr bwMode="gray">
          <a:xfrm>
            <a:off x="209104" y="1424550"/>
            <a:ext cx="2163019"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13</a:t>
            </a:r>
            <a:r>
              <a:rPr lang="nn-NO" sz="1400" dirty="0">
                <a:effectLst/>
                <a:latin typeface="Arial" panose="020B0604020202020204" pitchFamily="34" charset="0"/>
              </a:rPr>
              <a:t>. Detail Registrasi ulang</a:t>
            </a:r>
            <a:endParaRPr lang="en-ID" sz="1400" dirty="0" err="1"/>
          </a:p>
        </p:txBody>
      </p:sp>
      <p:pic>
        <p:nvPicPr>
          <p:cNvPr id="5" name="Picture 4">
            <a:extLst>
              <a:ext uri="{FF2B5EF4-FFF2-40B4-BE49-F238E27FC236}">
                <a16:creationId xmlns:a16="http://schemas.microsoft.com/office/drawing/2014/main" id="{B86508B6-239D-4FFC-A928-C2834628212E}"/>
              </a:ext>
            </a:extLst>
          </p:cNvPr>
          <p:cNvPicPr>
            <a:picLocks noChangeAspect="1"/>
          </p:cNvPicPr>
          <p:nvPr/>
        </p:nvPicPr>
        <p:blipFill>
          <a:blip r:embed="rId4"/>
          <a:stretch>
            <a:fillRect/>
          </a:stretch>
        </p:blipFill>
        <p:spPr>
          <a:xfrm>
            <a:off x="510362" y="1749816"/>
            <a:ext cx="11387471" cy="3573728"/>
          </a:xfrm>
          <a:prstGeom prst="rect">
            <a:avLst/>
          </a:prstGeom>
        </p:spPr>
      </p:pic>
    </p:spTree>
    <p:extLst>
      <p:ext uri="{BB962C8B-B14F-4D97-AF65-F5344CB8AC3E}">
        <p14:creationId xmlns:p14="http://schemas.microsoft.com/office/powerpoint/2010/main" val="180675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9C90273D-C900-4F2A-9C35-54CD1C547407}"/>
              </a:ext>
            </a:extLst>
          </p:cNvPr>
          <p:cNvSpPr txBox="1"/>
          <p:nvPr/>
        </p:nvSpPr>
        <p:spPr>
          <a:xfrm>
            <a:off x="723012" y="880844"/>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(9)</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720954DD-6321-484C-8B84-4C4800E732A8}"/>
              </a:ext>
            </a:extLst>
          </p:cNvPr>
          <p:cNvSpPr txBox="1"/>
          <p:nvPr/>
        </p:nvSpPr>
        <p:spPr bwMode="gray">
          <a:xfrm>
            <a:off x="209104" y="1318223"/>
            <a:ext cx="7104565"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14</a:t>
            </a:r>
            <a:r>
              <a:rPr lang="nn-NO" sz="1400" dirty="0">
                <a:effectLst/>
                <a:latin typeface="Arial" panose="020B0604020202020204" pitchFamily="34" charset="0"/>
              </a:rPr>
              <a:t>. Status Vaksinasi, menampilkan info grafis dari peserta yg sudah melakukan vaksinasi</a:t>
            </a:r>
            <a:endParaRPr lang="en-ID" sz="1400" dirty="0" err="1"/>
          </a:p>
        </p:txBody>
      </p:sp>
      <p:pic>
        <p:nvPicPr>
          <p:cNvPr id="5" name="Picture 4">
            <a:extLst>
              <a:ext uri="{FF2B5EF4-FFF2-40B4-BE49-F238E27FC236}">
                <a16:creationId xmlns:a16="http://schemas.microsoft.com/office/drawing/2014/main" id="{A63BAC2D-8C84-4734-879A-7A2C58658051}"/>
              </a:ext>
            </a:extLst>
          </p:cNvPr>
          <p:cNvPicPr>
            <a:picLocks noChangeAspect="1"/>
          </p:cNvPicPr>
          <p:nvPr/>
        </p:nvPicPr>
        <p:blipFill>
          <a:blip r:embed="rId4"/>
          <a:stretch>
            <a:fillRect/>
          </a:stretch>
        </p:blipFill>
        <p:spPr>
          <a:xfrm>
            <a:off x="914402" y="1606371"/>
            <a:ext cx="10260418" cy="4769809"/>
          </a:xfrm>
          <a:prstGeom prst="rect">
            <a:avLst/>
          </a:prstGeom>
        </p:spPr>
      </p:pic>
      <p:sp>
        <p:nvSpPr>
          <p:cNvPr id="6" name="Rectangle 5">
            <a:extLst>
              <a:ext uri="{FF2B5EF4-FFF2-40B4-BE49-F238E27FC236}">
                <a16:creationId xmlns:a16="http://schemas.microsoft.com/office/drawing/2014/main" id="{0408730B-52EB-45F6-92E8-09D620DB2B34}"/>
              </a:ext>
            </a:extLst>
          </p:cNvPr>
          <p:cNvSpPr/>
          <p:nvPr/>
        </p:nvSpPr>
        <p:spPr bwMode="gray">
          <a:xfrm>
            <a:off x="9268049" y="962308"/>
            <a:ext cx="1407039" cy="520335"/>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Detail </a:t>
            </a:r>
            <a:r>
              <a:rPr lang="en-US" sz="1200" dirty="0" err="1">
                <a:solidFill>
                  <a:schemeClr val="tx1"/>
                </a:solidFill>
              </a:rPr>
              <a:t>Populasi</a:t>
            </a:r>
            <a:r>
              <a:rPr lang="en-US" sz="1200" dirty="0">
                <a:solidFill>
                  <a:schemeClr val="tx1"/>
                </a:solidFill>
              </a:rPr>
              <a:t> Status </a:t>
            </a:r>
            <a:r>
              <a:rPr lang="en-US" sz="1200" dirty="0" err="1">
                <a:solidFill>
                  <a:schemeClr val="tx1"/>
                </a:solidFill>
              </a:rPr>
              <a:t>Vaksinasi</a:t>
            </a:r>
            <a:endParaRPr lang="en-ID" sz="1200" dirty="0" err="1">
              <a:solidFill>
                <a:schemeClr val="tx1"/>
              </a:solidFill>
            </a:endParaRPr>
          </a:p>
        </p:txBody>
      </p:sp>
      <p:cxnSp>
        <p:nvCxnSpPr>
          <p:cNvPr id="7" name="Straight Arrow Connector 6">
            <a:extLst>
              <a:ext uri="{FF2B5EF4-FFF2-40B4-BE49-F238E27FC236}">
                <a16:creationId xmlns:a16="http://schemas.microsoft.com/office/drawing/2014/main" id="{9863F5E0-2981-4224-9093-F046F8EDE051}"/>
              </a:ext>
            </a:extLst>
          </p:cNvPr>
          <p:cNvCxnSpPr>
            <a:cxnSpLocks/>
            <a:stCxn id="6" idx="2"/>
          </p:cNvCxnSpPr>
          <p:nvPr/>
        </p:nvCxnSpPr>
        <p:spPr bwMode="gray">
          <a:xfrm>
            <a:off x="9971569" y="1482643"/>
            <a:ext cx="384543" cy="29299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14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6" name="TextBox 5">
            <a:extLst>
              <a:ext uri="{FF2B5EF4-FFF2-40B4-BE49-F238E27FC236}">
                <a16:creationId xmlns:a16="http://schemas.microsoft.com/office/drawing/2014/main" id="{2CA181A6-A98A-412A-9C52-0230C9E640B8}"/>
              </a:ext>
            </a:extLst>
          </p:cNvPr>
          <p:cNvSpPr txBox="1"/>
          <p:nvPr/>
        </p:nvSpPr>
        <p:spPr>
          <a:xfrm>
            <a:off x="723012" y="902110"/>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(10)</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7" name="TextBox 6">
            <a:extLst>
              <a:ext uri="{FF2B5EF4-FFF2-40B4-BE49-F238E27FC236}">
                <a16:creationId xmlns:a16="http://schemas.microsoft.com/office/drawing/2014/main" id="{EF84E7C2-79B8-4B3C-9D4E-F949E035B311}"/>
              </a:ext>
            </a:extLst>
          </p:cNvPr>
          <p:cNvSpPr txBox="1"/>
          <p:nvPr/>
        </p:nvSpPr>
        <p:spPr bwMode="gray">
          <a:xfrm>
            <a:off x="209104" y="1339489"/>
            <a:ext cx="2191360"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15</a:t>
            </a:r>
            <a:r>
              <a:rPr lang="nn-NO" sz="1400" dirty="0">
                <a:effectLst/>
                <a:latin typeface="Arial" panose="020B0604020202020204" pitchFamily="34" charset="0"/>
              </a:rPr>
              <a:t>. Detail Status Vaksinasi</a:t>
            </a:r>
            <a:endParaRPr lang="en-ID" sz="1400" dirty="0" err="1"/>
          </a:p>
        </p:txBody>
      </p:sp>
      <p:pic>
        <p:nvPicPr>
          <p:cNvPr id="8" name="Picture 7">
            <a:extLst>
              <a:ext uri="{FF2B5EF4-FFF2-40B4-BE49-F238E27FC236}">
                <a16:creationId xmlns:a16="http://schemas.microsoft.com/office/drawing/2014/main" id="{AC2FC461-98A9-44BC-9593-FB348C4E50E7}"/>
              </a:ext>
            </a:extLst>
          </p:cNvPr>
          <p:cNvPicPr>
            <a:picLocks noChangeAspect="1"/>
          </p:cNvPicPr>
          <p:nvPr/>
        </p:nvPicPr>
        <p:blipFill>
          <a:blip r:embed="rId4"/>
          <a:stretch>
            <a:fillRect/>
          </a:stretch>
        </p:blipFill>
        <p:spPr>
          <a:xfrm>
            <a:off x="259773" y="1723384"/>
            <a:ext cx="11621948" cy="3826814"/>
          </a:xfrm>
          <a:prstGeom prst="rect">
            <a:avLst/>
          </a:prstGeom>
        </p:spPr>
      </p:pic>
    </p:spTree>
    <p:extLst>
      <p:ext uri="{BB962C8B-B14F-4D97-AF65-F5344CB8AC3E}">
        <p14:creationId xmlns:p14="http://schemas.microsoft.com/office/powerpoint/2010/main" val="60068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K provides international students access to COVID-19 vaccine">
            <a:extLst>
              <a:ext uri="{FF2B5EF4-FFF2-40B4-BE49-F238E27FC236}">
                <a16:creationId xmlns:a16="http://schemas.microsoft.com/office/drawing/2014/main" id="{3C299733-74B3-944E-898B-3F4EEF9D7D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97388" y="0"/>
            <a:ext cx="58946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73BC30-BD6B-4777-8CDC-E88CD0260CB8}"/>
              </a:ext>
            </a:extLst>
          </p:cNvPr>
          <p:cNvSpPr txBox="1"/>
          <p:nvPr/>
        </p:nvSpPr>
        <p:spPr>
          <a:xfrm>
            <a:off x="232245" y="1500500"/>
            <a:ext cx="5662368" cy="5355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rPr>
              <a:t>TERIMA KASIH</a:t>
            </a:r>
          </a:p>
        </p:txBody>
      </p:sp>
      <p:pic>
        <p:nvPicPr>
          <p:cNvPr id="7" name="Picture 6">
            <a:extLst>
              <a:ext uri="{FF2B5EF4-FFF2-40B4-BE49-F238E27FC236}">
                <a16:creationId xmlns:a16="http://schemas.microsoft.com/office/drawing/2014/main" id="{E94676D1-9F49-5343-8660-5E51316332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03428" y="0"/>
            <a:ext cx="1088571" cy="8361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393B75-BD6D-1845-92FD-A0AAFC403D71}"/>
              </a:ext>
            </a:extLst>
          </p:cNvPr>
          <p:cNvPicPr>
            <a:picLocks noChangeAspect="1"/>
          </p:cNvPicPr>
          <p:nvPr/>
        </p:nvPicPr>
        <p:blipFill>
          <a:blip r:embed="rId5"/>
          <a:stretch>
            <a:fillRect/>
          </a:stretch>
        </p:blipFill>
        <p:spPr>
          <a:xfrm>
            <a:off x="362877" y="5955199"/>
            <a:ext cx="1343128" cy="739058"/>
          </a:xfrm>
          <a:prstGeom prst="rect">
            <a:avLst/>
          </a:prstGeom>
        </p:spPr>
      </p:pic>
    </p:spTree>
    <p:extLst>
      <p:ext uri="{BB962C8B-B14F-4D97-AF65-F5344CB8AC3E}">
        <p14:creationId xmlns:p14="http://schemas.microsoft.com/office/powerpoint/2010/main" val="237049439"/>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grpSp>
        <p:nvGrpSpPr>
          <p:cNvPr id="2" name="Group 1">
            <a:extLst>
              <a:ext uri="{FF2B5EF4-FFF2-40B4-BE49-F238E27FC236}">
                <a16:creationId xmlns:a16="http://schemas.microsoft.com/office/drawing/2014/main" id="{7045B043-D8BE-442C-9262-A7943169D839}"/>
              </a:ext>
            </a:extLst>
          </p:cNvPr>
          <p:cNvGrpSpPr/>
          <p:nvPr/>
        </p:nvGrpSpPr>
        <p:grpSpPr>
          <a:xfrm>
            <a:off x="232393" y="856190"/>
            <a:ext cx="11744817" cy="5693466"/>
            <a:chOff x="232393" y="907884"/>
            <a:chExt cx="11744817" cy="5894511"/>
          </a:xfrm>
        </p:grpSpPr>
        <p:pic>
          <p:nvPicPr>
            <p:cNvPr id="5" name="Picture 68" descr="Crear Un Ticket - Call Center Icon Png - Free Transparent PNG Clipart  Images Download">
              <a:extLst>
                <a:ext uri="{FF2B5EF4-FFF2-40B4-BE49-F238E27FC236}">
                  <a16:creationId xmlns:a16="http://schemas.microsoft.com/office/drawing/2014/main" id="{71A7A0E0-D16B-4FF8-8F45-CC592A141C3C}"/>
                </a:ext>
              </a:extLst>
            </p:cNvPr>
            <p:cNvPicPr>
              <a:picLocks noChangeAspect="1" noChangeArrowheads="1"/>
            </p:cNvPicPr>
            <p:nvPr/>
          </p:nvPicPr>
          <p:blipFill>
            <a:blip r:embed="rId4" cstate="email">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68736" y="6098899"/>
              <a:ext cx="1028779" cy="6783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4829756-2CC1-44E8-A1CD-506B62913162}"/>
                </a:ext>
              </a:extLst>
            </p:cNvPr>
            <p:cNvSpPr/>
            <p:nvPr/>
          </p:nvSpPr>
          <p:spPr>
            <a:xfrm>
              <a:off x="8205915" y="3658484"/>
              <a:ext cx="1590858" cy="22447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958CC7-D67C-4BAE-8069-AD774673DC22}"/>
                </a:ext>
              </a:extLst>
            </p:cNvPr>
            <p:cNvSpPr/>
            <p:nvPr/>
          </p:nvSpPr>
          <p:spPr>
            <a:xfrm>
              <a:off x="3389365" y="1139746"/>
              <a:ext cx="4411437" cy="48218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4" descr="Teknologi Aplikasi Pedulilindungi - Penjuru Media">
              <a:extLst>
                <a:ext uri="{FF2B5EF4-FFF2-40B4-BE49-F238E27FC236}">
                  <a16:creationId xmlns:a16="http://schemas.microsoft.com/office/drawing/2014/main" id="{018E96F8-8B36-42DE-85F0-DA39F7D5D992}"/>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63759" y="4179266"/>
              <a:ext cx="914154" cy="8846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1B1A2C4-5833-468C-A35B-E9F54FAA36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3683" y="2049807"/>
              <a:ext cx="428292" cy="531587"/>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FC1AAE15-72E9-4209-A989-F4575DD0F04D}"/>
                    </a:ext>
                  </a:extLst>
                </p14:cNvPr>
                <p14:cNvContentPartPr/>
                <p14:nvPr/>
              </p14:nvContentPartPr>
              <p14:xfrm>
                <a:off x="1105801" y="2298501"/>
                <a:ext cx="105120" cy="5760"/>
              </p14:xfrm>
            </p:contentPart>
          </mc:Choice>
          <mc:Fallback xmlns="">
            <p:pic>
              <p:nvPicPr>
                <p:cNvPr id="10" name="Ink 9">
                  <a:extLst>
                    <a:ext uri="{FF2B5EF4-FFF2-40B4-BE49-F238E27FC236}">
                      <a16:creationId xmlns:a16="http://schemas.microsoft.com/office/drawing/2014/main" id="{FC1AAE15-72E9-4209-A989-F4575DD0F04D}"/>
                    </a:ext>
                  </a:extLst>
                </p:cNvPr>
                <p:cNvPicPr/>
                <p:nvPr/>
              </p:nvPicPr>
              <p:blipFill>
                <a:blip r:embed="rId8"/>
                <a:stretch>
                  <a:fillRect/>
                </a:stretch>
              </p:blipFill>
              <p:spPr>
                <a:xfrm>
                  <a:off x="1096801" y="2288901"/>
                  <a:ext cx="122760" cy="245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C92EFDD6-E851-421F-8751-C12D5348E195}"/>
                    </a:ext>
                  </a:extLst>
                </p14:cNvPr>
                <p14:cNvContentPartPr/>
                <p14:nvPr/>
              </p14:nvContentPartPr>
              <p14:xfrm>
                <a:off x="1284161" y="1800181"/>
                <a:ext cx="360" cy="360"/>
              </p14:xfrm>
            </p:contentPart>
          </mc:Choice>
          <mc:Fallback xmlns="">
            <p:pic>
              <p:nvPicPr>
                <p:cNvPr id="11" name="Ink 10">
                  <a:extLst>
                    <a:ext uri="{FF2B5EF4-FFF2-40B4-BE49-F238E27FC236}">
                      <a16:creationId xmlns:a16="http://schemas.microsoft.com/office/drawing/2014/main" id="{C92EFDD6-E851-421F-8751-C12D5348E195}"/>
                    </a:ext>
                  </a:extLst>
                </p:cNvPr>
                <p:cNvPicPr/>
                <p:nvPr/>
              </p:nvPicPr>
              <p:blipFill>
                <a:blip r:embed="rId10"/>
                <a:stretch>
                  <a:fillRect/>
                </a:stretch>
              </p:blipFill>
              <p:spPr>
                <a:xfrm>
                  <a:off x="1275161" y="17911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CFB56BA9-16B5-4E1D-B7DC-42D13BB3305A}"/>
                    </a:ext>
                  </a:extLst>
                </p14:cNvPr>
                <p14:cNvContentPartPr/>
                <p14:nvPr/>
              </p14:nvContentPartPr>
              <p14:xfrm>
                <a:off x="769561" y="2214981"/>
                <a:ext cx="524880" cy="100800"/>
              </p14:xfrm>
            </p:contentPart>
          </mc:Choice>
          <mc:Fallback xmlns="">
            <p:pic>
              <p:nvPicPr>
                <p:cNvPr id="12" name="Ink 11">
                  <a:extLst>
                    <a:ext uri="{FF2B5EF4-FFF2-40B4-BE49-F238E27FC236}">
                      <a16:creationId xmlns:a16="http://schemas.microsoft.com/office/drawing/2014/main" id="{CFB56BA9-16B5-4E1D-B7DC-42D13BB3305A}"/>
                    </a:ext>
                  </a:extLst>
                </p:cNvPr>
                <p:cNvPicPr/>
                <p:nvPr/>
              </p:nvPicPr>
              <p:blipFill>
                <a:blip r:embed="rId12"/>
                <a:stretch>
                  <a:fillRect/>
                </a:stretch>
              </p:blipFill>
              <p:spPr>
                <a:xfrm>
                  <a:off x="760561" y="2205648"/>
                  <a:ext cx="542520" cy="11909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89DDEB38-A8F7-4646-AD71-0AC1D5E8AFF4}"/>
                    </a:ext>
                  </a:extLst>
                </p14:cNvPr>
                <p14:cNvContentPartPr/>
                <p14:nvPr/>
              </p14:nvContentPartPr>
              <p14:xfrm>
                <a:off x="763441" y="2221101"/>
                <a:ext cx="117360" cy="626400"/>
              </p14:xfrm>
            </p:contentPart>
          </mc:Choice>
          <mc:Fallback xmlns="">
            <p:pic>
              <p:nvPicPr>
                <p:cNvPr id="13" name="Ink 12">
                  <a:extLst>
                    <a:ext uri="{FF2B5EF4-FFF2-40B4-BE49-F238E27FC236}">
                      <a16:creationId xmlns:a16="http://schemas.microsoft.com/office/drawing/2014/main" id="{89DDEB38-A8F7-4646-AD71-0AC1D5E8AFF4}"/>
                    </a:ext>
                  </a:extLst>
                </p:cNvPr>
                <p:cNvPicPr/>
                <p:nvPr/>
              </p:nvPicPr>
              <p:blipFill>
                <a:blip r:embed="rId14"/>
                <a:stretch>
                  <a:fillRect/>
                </a:stretch>
              </p:blipFill>
              <p:spPr>
                <a:xfrm>
                  <a:off x="754441" y="2211785"/>
                  <a:ext cx="135000" cy="6446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B7B6239-9553-4C1F-AF35-EE573CDBD6C5}"/>
                    </a:ext>
                  </a:extLst>
                </p14:cNvPr>
                <p14:cNvContentPartPr/>
                <p14:nvPr/>
              </p14:nvContentPartPr>
              <p14:xfrm>
                <a:off x="907735" y="3100921"/>
                <a:ext cx="226440" cy="8640"/>
              </p14:xfrm>
            </p:contentPart>
          </mc:Choice>
          <mc:Fallback xmlns="">
            <p:pic>
              <p:nvPicPr>
                <p:cNvPr id="14" name="Ink 13">
                  <a:extLst>
                    <a:ext uri="{FF2B5EF4-FFF2-40B4-BE49-F238E27FC236}">
                      <a16:creationId xmlns:a16="http://schemas.microsoft.com/office/drawing/2014/main" id="{6B7B6239-9553-4C1F-AF35-EE573CDBD6C5}"/>
                    </a:ext>
                  </a:extLst>
                </p:cNvPr>
                <p:cNvPicPr/>
                <p:nvPr/>
              </p:nvPicPr>
              <p:blipFill>
                <a:blip r:embed="rId16"/>
                <a:stretch>
                  <a:fillRect/>
                </a:stretch>
              </p:blipFill>
              <p:spPr>
                <a:xfrm>
                  <a:off x="898735" y="3091530"/>
                  <a:ext cx="244080" cy="2704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C827861C-55F8-4FE2-8F5F-6D8F3DF2982D}"/>
                    </a:ext>
                  </a:extLst>
                </p14:cNvPr>
                <p14:cNvContentPartPr/>
                <p14:nvPr/>
              </p14:nvContentPartPr>
              <p14:xfrm>
                <a:off x="667321" y="2694501"/>
                <a:ext cx="360" cy="360"/>
              </p14:xfrm>
            </p:contentPart>
          </mc:Choice>
          <mc:Fallback xmlns="">
            <p:pic>
              <p:nvPicPr>
                <p:cNvPr id="15" name="Ink 14">
                  <a:extLst>
                    <a:ext uri="{FF2B5EF4-FFF2-40B4-BE49-F238E27FC236}">
                      <a16:creationId xmlns:a16="http://schemas.microsoft.com/office/drawing/2014/main" id="{C827861C-55F8-4FE2-8F5F-6D8F3DF2982D}"/>
                    </a:ext>
                  </a:extLst>
                </p:cNvPr>
                <p:cNvPicPr/>
                <p:nvPr/>
              </p:nvPicPr>
              <p:blipFill>
                <a:blip r:embed="rId10"/>
                <a:stretch>
                  <a:fillRect/>
                </a:stretch>
              </p:blipFill>
              <p:spPr>
                <a:xfrm>
                  <a:off x="658321" y="2685501"/>
                  <a:ext cx="18000" cy="18000"/>
                </a:xfrm>
                <a:prstGeom prst="rect">
                  <a:avLst/>
                </a:prstGeom>
              </p:spPr>
            </p:pic>
          </mc:Fallback>
        </mc:AlternateContent>
        <p:sp>
          <p:nvSpPr>
            <p:cNvPr id="16" name="TextBox 15">
              <a:extLst>
                <a:ext uri="{FF2B5EF4-FFF2-40B4-BE49-F238E27FC236}">
                  <a16:creationId xmlns:a16="http://schemas.microsoft.com/office/drawing/2014/main" id="{B98E4A44-B4AC-4DDD-B685-83B1102726F3}"/>
                </a:ext>
              </a:extLst>
            </p:cNvPr>
            <p:cNvSpPr txBox="1"/>
            <p:nvPr/>
          </p:nvSpPr>
          <p:spPr>
            <a:xfrm>
              <a:off x="5486981" y="1906883"/>
              <a:ext cx="864339" cy="233397"/>
            </a:xfrm>
            <a:prstGeom prst="rect">
              <a:avLst/>
            </a:prstGeom>
            <a:solidFill>
              <a:schemeClr val="accent2">
                <a:lumMod val="75000"/>
              </a:schemeClr>
            </a:solidFill>
          </p:spPr>
          <p:txBody>
            <a:bodyPr wrap="none" rtlCol="0">
              <a:spAutoFit/>
            </a:bodyPr>
            <a:lstStyle/>
            <a:p>
              <a:pPr algn="ctr">
                <a:lnSpc>
                  <a:spcPts val="1050"/>
                </a:lnSpc>
              </a:pPr>
              <a:r>
                <a:rPr lang="en-US" sz="1100" b="1" dirty="0">
                  <a:solidFill>
                    <a:schemeClr val="bg1"/>
                  </a:solidFill>
                  <a:latin typeface="Arial Narrow" panose="020B0604020202020204" pitchFamily="34" charset="0"/>
                  <a:cs typeface="Arial Narrow" panose="020B0604020202020204" pitchFamily="34" charset="0"/>
                </a:rPr>
                <a:t>Hasil </a:t>
              </a:r>
              <a:r>
                <a:rPr lang="en-US" sz="1100" b="1" dirty="0" err="1">
                  <a:solidFill>
                    <a:schemeClr val="bg1"/>
                  </a:solidFill>
                  <a:latin typeface="Arial Narrow" panose="020B0604020202020204" pitchFamily="34" charset="0"/>
                  <a:cs typeface="Arial Narrow" panose="020B0604020202020204" pitchFamily="34" charset="0"/>
                </a:rPr>
                <a:t>Vaksin</a:t>
              </a:r>
              <a:endParaRPr lang="en-US" sz="1100" b="1" dirty="0">
                <a:solidFill>
                  <a:schemeClr val="bg1"/>
                </a:solidFill>
                <a:latin typeface="Arial Narrow" panose="020B0604020202020204" pitchFamily="34" charset="0"/>
                <a:cs typeface="Arial Narrow" panose="020B0604020202020204" pitchFamily="34" charset="0"/>
              </a:endParaRPr>
            </a:p>
          </p:txBody>
        </p:sp>
        <p:sp>
          <p:nvSpPr>
            <p:cNvPr id="17" name="AutoShape 20" descr="dashboard icon png transparent - Clip Art Library">
              <a:extLst>
                <a:ext uri="{FF2B5EF4-FFF2-40B4-BE49-F238E27FC236}">
                  <a16:creationId xmlns:a16="http://schemas.microsoft.com/office/drawing/2014/main" id="{02CD88A5-537C-488B-B4A2-5155B396E47D}"/>
                </a:ext>
              </a:extLst>
            </p:cNvPr>
            <p:cNvSpPr>
              <a:spLocks noChangeAspect="1" noChangeArrowheads="1"/>
            </p:cNvSpPr>
            <p:nvPr/>
          </p:nvSpPr>
          <p:spPr bwMode="auto">
            <a:xfrm>
              <a:off x="5246928" y="3228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2" descr="Line Logo clipart - Illustration, Text, Font, transparent clip art">
              <a:extLst>
                <a:ext uri="{FF2B5EF4-FFF2-40B4-BE49-F238E27FC236}">
                  <a16:creationId xmlns:a16="http://schemas.microsoft.com/office/drawing/2014/main" id="{27BECF14-C20F-46BF-BFE8-E09D42119133}"/>
                </a:ext>
              </a:extLst>
            </p:cNvPr>
            <p:cNvPicPr>
              <a:picLocks noChangeAspect="1" noChangeArrowheads="1"/>
            </p:cNvPicPr>
            <p:nvPr/>
          </p:nvPicPr>
          <p:blipFill>
            <a:blip r:embed="rId18" cstate="email">
              <a:clrChange>
                <a:clrFrom>
                  <a:srgbClr val="EEEEEE"/>
                </a:clrFrom>
                <a:clrTo>
                  <a:srgbClr val="EEEEEE">
                    <a:alpha val="0"/>
                  </a:srgbClr>
                </a:clrTo>
              </a:clrChange>
              <a:extLst>
                <a:ext uri="{28A0092B-C50C-407E-A947-70E740481C1C}">
                  <a14:useLocalDpi xmlns:a14="http://schemas.microsoft.com/office/drawing/2010/main"/>
                </a:ext>
              </a:extLst>
            </a:blip>
            <a:srcRect/>
            <a:stretch>
              <a:fillRect/>
            </a:stretch>
          </p:blipFill>
          <p:spPr bwMode="auto">
            <a:xfrm>
              <a:off x="8510554" y="975602"/>
              <a:ext cx="974090" cy="9740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Caribbean blue database 5 icon - Free caribbean blue database icons">
              <a:extLst>
                <a:ext uri="{FF2B5EF4-FFF2-40B4-BE49-F238E27FC236}">
                  <a16:creationId xmlns:a16="http://schemas.microsoft.com/office/drawing/2014/main" id="{5831B9C6-1E9B-41C7-ACB3-575C20D0049C}"/>
                </a:ext>
              </a:extLst>
            </p:cNvPr>
            <p:cNvPicPr>
              <a:picLocks noChangeAspect="1" noChangeArrowheads="1"/>
            </p:cNvPicPr>
            <p:nvPr/>
          </p:nvPicPr>
          <p:blipFill>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59882" y="2944349"/>
              <a:ext cx="588926" cy="5889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Caribbean blue database 5 icon - Free caribbean blue database icons">
              <a:extLst>
                <a:ext uri="{FF2B5EF4-FFF2-40B4-BE49-F238E27FC236}">
                  <a16:creationId xmlns:a16="http://schemas.microsoft.com/office/drawing/2014/main" id="{E68A8627-75C0-4989-AE30-071F8D1E5502}"/>
                </a:ext>
              </a:extLst>
            </p:cNvPr>
            <p:cNvPicPr>
              <a:picLocks noChangeAspect="1" noChangeArrowheads="1"/>
            </p:cNvPicPr>
            <p:nvPr/>
          </p:nvPicPr>
          <p:blipFill>
            <a:blip r:embed="rId19" cstate="email">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570230" y="4970024"/>
              <a:ext cx="588926" cy="5889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database 5 icon">
              <a:extLst>
                <a:ext uri="{FF2B5EF4-FFF2-40B4-BE49-F238E27FC236}">
                  <a16:creationId xmlns:a16="http://schemas.microsoft.com/office/drawing/2014/main" id="{52049074-3B6B-4D3B-B8C9-B1E04A7C9229}"/>
                </a:ext>
              </a:extLst>
            </p:cNvPr>
            <p:cNvPicPr>
              <a:picLocks noChangeAspect="1" noChangeArrowheads="1"/>
            </p:cNvPicPr>
            <p:nvPr/>
          </p:nvPicPr>
          <p:blipFill>
            <a:blip r:embed="rId2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72561" y="1257781"/>
              <a:ext cx="570319" cy="5703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0" descr="Free icon &quot;Spreadsheet table icon&quot;">
              <a:extLst>
                <a:ext uri="{FF2B5EF4-FFF2-40B4-BE49-F238E27FC236}">
                  <a16:creationId xmlns:a16="http://schemas.microsoft.com/office/drawing/2014/main" id="{08D9BA7F-9039-418F-8741-7FDC5FC950E2}"/>
                </a:ext>
              </a:extLst>
            </p:cNvPr>
            <p:cNvPicPr>
              <a:picLocks noChangeAspect="1" noChangeArrowheads="1"/>
            </p:cNvPicPr>
            <p:nvPr/>
          </p:nvPicPr>
          <p:blipFill>
            <a:blip r:embed="rId21"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951235" y="1553185"/>
              <a:ext cx="335113" cy="3351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6" descr="Api, development, interface, settings icon - Download on Iconfinder">
              <a:extLst>
                <a:ext uri="{FF2B5EF4-FFF2-40B4-BE49-F238E27FC236}">
                  <a16:creationId xmlns:a16="http://schemas.microsoft.com/office/drawing/2014/main" id="{9B692AD4-5E12-4018-A7D5-2D8307CB04F7}"/>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701706" y="3752002"/>
              <a:ext cx="458701" cy="4587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6" descr="Api, development, interface, settings icon - Download on Iconfinder">
              <a:extLst>
                <a:ext uri="{FF2B5EF4-FFF2-40B4-BE49-F238E27FC236}">
                  <a16:creationId xmlns:a16="http://schemas.microsoft.com/office/drawing/2014/main" id="{172190EA-BB06-4777-B60F-83F2DDF24CA6}"/>
                </a:ext>
              </a:extLst>
            </p:cNvPr>
            <p:cNvPicPr>
              <a:picLocks noChangeAspect="1" noChangeArrowheads="1"/>
            </p:cNvPicPr>
            <p:nvPr/>
          </p:nvPicPr>
          <p:blipFill>
            <a:blip r:embed="rId2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7206555" y="1890089"/>
              <a:ext cx="458701" cy="4072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6" descr="Api, development, interface, settings icon - Download on Iconfinder">
              <a:extLst>
                <a:ext uri="{FF2B5EF4-FFF2-40B4-BE49-F238E27FC236}">
                  <a16:creationId xmlns:a16="http://schemas.microsoft.com/office/drawing/2014/main" id="{882E0EF4-BD45-4BCA-8C17-E7EEFEEB38A2}"/>
                </a:ext>
              </a:extLst>
            </p:cNvPr>
            <p:cNvPicPr>
              <a:picLocks noChangeAspect="1" noChangeArrowheads="1"/>
            </p:cNvPicPr>
            <p:nvPr/>
          </p:nvPicPr>
          <p:blipFill>
            <a:blip r:embed="rId2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6555028" y="4638319"/>
              <a:ext cx="458701" cy="4587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6" descr="Api, development, interface, settings icon - Download on Iconfinder">
              <a:extLst>
                <a:ext uri="{FF2B5EF4-FFF2-40B4-BE49-F238E27FC236}">
                  <a16:creationId xmlns:a16="http://schemas.microsoft.com/office/drawing/2014/main" id="{801A2264-BE00-478E-8A4D-E464843D44B6}"/>
                </a:ext>
              </a:extLst>
            </p:cNvPr>
            <p:cNvPicPr>
              <a:picLocks noChangeAspect="1" noChangeArrowheads="1"/>
            </p:cNvPicPr>
            <p:nvPr/>
          </p:nvPicPr>
          <p:blipFill>
            <a:blip r:embed="rId24"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8358906" y="3981676"/>
              <a:ext cx="407253" cy="4072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Free icon &quot;Spreadsheet table icon&quot;">
              <a:extLst>
                <a:ext uri="{FF2B5EF4-FFF2-40B4-BE49-F238E27FC236}">
                  <a16:creationId xmlns:a16="http://schemas.microsoft.com/office/drawing/2014/main" id="{32C75191-57CB-49CA-8B1A-AC02B9D93C4D}"/>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975191" y="3267608"/>
              <a:ext cx="335113" cy="3351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0" descr="Free icon &quot;Spreadsheet table icon&quot;">
              <a:extLst>
                <a:ext uri="{FF2B5EF4-FFF2-40B4-BE49-F238E27FC236}">
                  <a16:creationId xmlns:a16="http://schemas.microsoft.com/office/drawing/2014/main" id="{A4DA65CD-9764-4100-931D-9DCB3B5D137C}"/>
                </a:ext>
              </a:extLst>
            </p:cNvPr>
            <p:cNvPicPr>
              <a:picLocks noChangeAspect="1" noChangeArrowheads="1"/>
            </p:cNvPicPr>
            <p:nvPr/>
          </p:nvPicPr>
          <p:blipFill>
            <a:blip r:embed="rId21"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967069" y="5291775"/>
              <a:ext cx="335113" cy="3351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2" descr="IconExperience » G-Collection » Spreadsheet Row Icon">
              <a:extLst>
                <a:ext uri="{FF2B5EF4-FFF2-40B4-BE49-F238E27FC236}">
                  <a16:creationId xmlns:a16="http://schemas.microsoft.com/office/drawing/2014/main" id="{4887E098-5A8E-452F-ADC5-5B26F90C2491}"/>
                </a:ext>
              </a:extLst>
            </p:cNvPr>
            <p:cNvPicPr>
              <a:picLocks noChangeAspect="1" noChangeArrowheads="1"/>
            </p:cNvPicPr>
            <p:nvPr/>
          </p:nvPicPr>
          <p:blipFill rotWithShape="1">
            <a:blip r:embed="rId25" cstate="email">
              <a:extLst>
                <a:ext uri="{28A0092B-C50C-407E-A947-70E740481C1C}">
                  <a14:useLocalDpi xmlns:a14="http://schemas.microsoft.com/office/drawing/2010/main"/>
                </a:ext>
              </a:extLst>
            </a:blip>
            <a:srcRect/>
            <a:stretch/>
          </p:blipFill>
          <p:spPr bwMode="auto">
            <a:xfrm>
              <a:off x="3758993" y="2312799"/>
              <a:ext cx="497559" cy="4618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6" descr="Api, development, interface, settings icon - Download on Iconfinder">
              <a:extLst>
                <a:ext uri="{FF2B5EF4-FFF2-40B4-BE49-F238E27FC236}">
                  <a16:creationId xmlns:a16="http://schemas.microsoft.com/office/drawing/2014/main" id="{7B64E3EE-16BB-4E96-AC65-26C8DB5707FD}"/>
                </a:ext>
              </a:extLst>
            </p:cNvPr>
            <p:cNvPicPr>
              <a:picLocks noChangeAspect="1" noChangeArrowheads="1"/>
            </p:cNvPicPr>
            <p:nvPr/>
          </p:nvPicPr>
          <p:blipFill>
            <a:blip r:embed="rId2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8367502" y="4371615"/>
              <a:ext cx="458701" cy="4587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6" descr="Api, development, interface, settings icon - Download on Iconfinder">
              <a:extLst>
                <a:ext uri="{FF2B5EF4-FFF2-40B4-BE49-F238E27FC236}">
                  <a16:creationId xmlns:a16="http://schemas.microsoft.com/office/drawing/2014/main" id="{00A88529-2711-4372-A8B2-363D9F7863FD}"/>
                </a:ext>
              </a:extLst>
            </p:cNvPr>
            <p:cNvPicPr>
              <a:picLocks noChangeAspect="1" noChangeArrowheads="1"/>
            </p:cNvPicPr>
            <p:nvPr/>
          </p:nvPicPr>
          <p:blipFill>
            <a:blip r:embed="rId2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9271560" y="3777725"/>
              <a:ext cx="458701" cy="4072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48" descr="Excel, logo, logos icon - Free download on Iconfinder">
              <a:extLst>
                <a:ext uri="{FF2B5EF4-FFF2-40B4-BE49-F238E27FC236}">
                  <a16:creationId xmlns:a16="http://schemas.microsoft.com/office/drawing/2014/main" id="{4CB62D02-F04D-45EE-BB85-D7565E09569C}"/>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69751" y="5095067"/>
              <a:ext cx="518400" cy="5184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10">
              <a:extLst>
                <a:ext uri="{FF2B5EF4-FFF2-40B4-BE49-F238E27FC236}">
                  <a16:creationId xmlns:a16="http://schemas.microsoft.com/office/drawing/2014/main" id="{BC8CF22B-6916-434D-9259-A8037BDF123E}"/>
                </a:ext>
              </a:extLst>
            </p:cNvPr>
            <p:cNvSpPr/>
            <p:nvPr/>
          </p:nvSpPr>
          <p:spPr>
            <a:xfrm>
              <a:off x="2116143" y="2100971"/>
              <a:ext cx="1005514" cy="879540"/>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72">
              <a:extLst>
                <a:ext uri="{FF2B5EF4-FFF2-40B4-BE49-F238E27FC236}">
                  <a16:creationId xmlns:a16="http://schemas.microsoft.com/office/drawing/2014/main" id="{68A99966-B199-4D78-A42E-62E52C18894B}"/>
                </a:ext>
              </a:extLst>
            </p:cNvPr>
            <p:cNvSpPr/>
            <p:nvPr/>
          </p:nvSpPr>
          <p:spPr>
            <a:xfrm>
              <a:off x="2147003" y="3671976"/>
              <a:ext cx="1005514" cy="86903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0" descr="Red settings 4 icon - Free red settings icons">
              <a:extLst>
                <a:ext uri="{FF2B5EF4-FFF2-40B4-BE49-F238E27FC236}">
                  <a16:creationId xmlns:a16="http://schemas.microsoft.com/office/drawing/2014/main" id="{32863A0E-280A-4A4E-9C33-BDAA60FAB8E9}"/>
                </a:ext>
              </a:extLst>
            </p:cNvPr>
            <p:cNvPicPr>
              <a:picLocks noChangeAspect="1" noChangeArrowheads="1"/>
            </p:cNvPicPr>
            <p:nvPr/>
          </p:nvPicPr>
          <p:blipFill>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01024" y="2645413"/>
              <a:ext cx="279735" cy="279735"/>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73">
              <a:extLst>
                <a:ext uri="{FF2B5EF4-FFF2-40B4-BE49-F238E27FC236}">
                  <a16:creationId xmlns:a16="http://schemas.microsoft.com/office/drawing/2014/main" id="{4E6812E5-3E87-478E-AB71-B73B14071078}"/>
                </a:ext>
              </a:extLst>
            </p:cNvPr>
            <p:cNvSpPr/>
            <p:nvPr/>
          </p:nvSpPr>
          <p:spPr>
            <a:xfrm>
              <a:off x="511658" y="2061830"/>
              <a:ext cx="1274847" cy="947999"/>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74">
              <a:extLst>
                <a:ext uri="{FF2B5EF4-FFF2-40B4-BE49-F238E27FC236}">
                  <a16:creationId xmlns:a16="http://schemas.microsoft.com/office/drawing/2014/main" id="{4158AFFF-EADA-4FBF-8185-029016681FD4}"/>
                </a:ext>
              </a:extLst>
            </p:cNvPr>
            <p:cNvSpPr/>
            <p:nvPr/>
          </p:nvSpPr>
          <p:spPr>
            <a:xfrm>
              <a:off x="510517" y="3604424"/>
              <a:ext cx="1189102" cy="1016569"/>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75">
              <a:extLst>
                <a:ext uri="{FF2B5EF4-FFF2-40B4-BE49-F238E27FC236}">
                  <a16:creationId xmlns:a16="http://schemas.microsoft.com/office/drawing/2014/main" id="{DE7F5794-EBFC-48BE-924C-74F983C52AAA}"/>
                </a:ext>
              </a:extLst>
            </p:cNvPr>
            <p:cNvSpPr/>
            <p:nvPr/>
          </p:nvSpPr>
          <p:spPr>
            <a:xfrm>
              <a:off x="510411" y="5063362"/>
              <a:ext cx="1189102" cy="67831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76">
              <a:extLst>
                <a:ext uri="{FF2B5EF4-FFF2-40B4-BE49-F238E27FC236}">
                  <a16:creationId xmlns:a16="http://schemas.microsoft.com/office/drawing/2014/main" id="{BCD9B458-DA96-4D01-96E3-1CA3E152A494}"/>
                </a:ext>
              </a:extLst>
            </p:cNvPr>
            <p:cNvSpPr/>
            <p:nvPr/>
          </p:nvSpPr>
          <p:spPr>
            <a:xfrm>
              <a:off x="10237211" y="2095464"/>
              <a:ext cx="1185227" cy="1194148"/>
            </a:xfrm>
            <a:prstGeom prst="roundRect">
              <a:avLst>
                <a:gd name="adj" fmla="val 10010"/>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50" descr="Tips Menggunakan Pcare BPJS Kesehatan yang Mudah | theAsianparent Indonesia">
              <a:extLst>
                <a:ext uri="{FF2B5EF4-FFF2-40B4-BE49-F238E27FC236}">
                  <a16:creationId xmlns:a16="http://schemas.microsoft.com/office/drawing/2014/main" id="{84B37768-C7FE-49EE-9803-C6F4098EC54B}"/>
                </a:ext>
              </a:extLst>
            </p:cNvPr>
            <p:cNvPicPr>
              <a:picLocks noChangeAspect="1" noChangeArrowheads="1"/>
            </p:cNvPicPr>
            <p:nvPr/>
          </p:nvPicPr>
          <p:blipFill rotWithShape="1">
            <a:blip r:embed="rId28" cstate="email">
              <a:clrChange>
                <a:clrFrom>
                  <a:srgbClr val="EDEFEC"/>
                </a:clrFrom>
                <a:clrTo>
                  <a:srgbClr val="EDEFEC">
                    <a:alpha val="0"/>
                  </a:srgbClr>
                </a:clrTo>
              </a:clrChange>
              <a:extLst>
                <a:ext uri="{28A0092B-C50C-407E-A947-70E740481C1C}">
                  <a14:useLocalDpi xmlns:a14="http://schemas.microsoft.com/office/drawing/2010/main"/>
                </a:ext>
              </a:extLst>
            </a:blip>
            <a:srcRect/>
            <a:stretch/>
          </p:blipFill>
          <p:spPr bwMode="auto">
            <a:xfrm>
              <a:off x="10794000" y="1689127"/>
              <a:ext cx="382390" cy="3725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5CC77A95-7D66-4F06-9CFC-97513CB0C0C9}"/>
                </a:ext>
              </a:extLst>
            </p:cNvPr>
            <p:cNvSpPr txBox="1"/>
            <p:nvPr/>
          </p:nvSpPr>
          <p:spPr>
            <a:xfrm>
              <a:off x="2540137" y="2645413"/>
              <a:ext cx="591829" cy="276999"/>
            </a:xfrm>
            <a:prstGeom prst="rect">
              <a:avLst/>
            </a:prstGeom>
            <a:noFill/>
          </p:spPr>
          <p:txBody>
            <a:bodyPr wrap="none" rtlCol="0">
              <a:spAutoFit/>
            </a:bodyPr>
            <a:lstStyle/>
            <a:p>
              <a:r>
                <a:rPr lang="en-US" sz="1200" b="1" dirty="0">
                  <a:latin typeface="Arial Narrow" panose="020B0604020202020204" pitchFamily="34" charset="0"/>
                  <a:cs typeface="Arial Narrow" panose="020B0604020202020204" pitchFamily="34" charset="0"/>
                </a:rPr>
                <a:t>Cron-1</a:t>
              </a:r>
            </a:p>
          </p:txBody>
        </p:sp>
        <p:sp>
          <p:nvSpPr>
            <p:cNvPr id="42" name="TextBox 41">
              <a:extLst>
                <a:ext uri="{FF2B5EF4-FFF2-40B4-BE49-F238E27FC236}">
                  <a16:creationId xmlns:a16="http://schemas.microsoft.com/office/drawing/2014/main" id="{66AC2D50-B832-4D87-9740-09C95D8889B0}"/>
                </a:ext>
              </a:extLst>
            </p:cNvPr>
            <p:cNvSpPr txBox="1"/>
            <p:nvPr/>
          </p:nvSpPr>
          <p:spPr>
            <a:xfrm>
              <a:off x="4192430" y="1984256"/>
              <a:ext cx="591829" cy="276999"/>
            </a:xfrm>
            <a:prstGeom prst="rect">
              <a:avLst/>
            </a:prstGeom>
            <a:noFill/>
          </p:spPr>
          <p:txBody>
            <a:bodyPr wrap="none" rtlCol="0">
              <a:spAutoFit/>
            </a:bodyPr>
            <a:lstStyle/>
            <a:p>
              <a:r>
                <a:rPr lang="en-US" sz="1200" b="1" dirty="0">
                  <a:latin typeface="Arial Narrow" panose="020B0604020202020204" pitchFamily="34" charset="0"/>
                  <a:cs typeface="Arial Narrow" panose="020B0604020202020204" pitchFamily="34" charset="0"/>
                </a:rPr>
                <a:t>Cron-3</a:t>
              </a:r>
            </a:p>
          </p:txBody>
        </p:sp>
        <p:sp>
          <p:nvSpPr>
            <p:cNvPr id="43" name="TextBox 42">
              <a:extLst>
                <a:ext uri="{FF2B5EF4-FFF2-40B4-BE49-F238E27FC236}">
                  <a16:creationId xmlns:a16="http://schemas.microsoft.com/office/drawing/2014/main" id="{A66F8F9B-5068-463A-B46D-3E5C210B7403}"/>
                </a:ext>
              </a:extLst>
            </p:cNvPr>
            <p:cNvSpPr txBox="1"/>
            <p:nvPr/>
          </p:nvSpPr>
          <p:spPr>
            <a:xfrm>
              <a:off x="4249713" y="3349177"/>
              <a:ext cx="591829" cy="276999"/>
            </a:xfrm>
            <a:prstGeom prst="rect">
              <a:avLst/>
            </a:prstGeom>
            <a:noFill/>
          </p:spPr>
          <p:txBody>
            <a:bodyPr wrap="none" rtlCol="0">
              <a:spAutoFit/>
            </a:bodyPr>
            <a:lstStyle/>
            <a:p>
              <a:r>
                <a:rPr lang="en-US" sz="1200" b="1" dirty="0">
                  <a:latin typeface="Arial Narrow" panose="020B0604020202020204" pitchFamily="34" charset="0"/>
                  <a:cs typeface="Arial Narrow" panose="020B0604020202020204" pitchFamily="34" charset="0"/>
                </a:rPr>
                <a:t>Cron-4</a:t>
              </a:r>
            </a:p>
          </p:txBody>
        </p:sp>
        <p:sp>
          <p:nvSpPr>
            <p:cNvPr id="44" name="TextBox 43">
              <a:extLst>
                <a:ext uri="{FF2B5EF4-FFF2-40B4-BE49-F238E27FC236}">
                  <a16:creationId xmlns:a16="http://schemas.microsoft.com/office/drawing/2014/main" id="{FCE9906B-2D16-49A6-BCAF-71A55221E969}"/>
                </a:ext>
              </a:extLst>
            </p:cNvPr>
            <p:cNvSpPr txBox="1"/>
            <p:nvPr/>
          </p:nvSpPr>
          <p:spPr>
            <a:xfrm>
              <a:off x="4191261" y="2538734"/>
              <a:ext cx="591829" cy="477054"/>
            </a:xfrm>
            <a:prstGeom prst="rect">
              <a:avLst/>
            </a:prstGeom>
            <a:noFill/>
          </p:spPr>
          <p:txBody>
            <a:bodyPr wrap="square" rtlCol="0">
              <a:spAutoFit/>
            </a:bodyPr>
            <a:lstStyle/>
            <a:p>
              <a:pPr algn="ctr">
                <a:lnSpc>
                  <a:spcPts val="980"/>
                </a:lnSpc>
              </a:pPr>
              <a:r>
                <a:rPr lang="en-US" sz="900" b="1" dirty="0">
                  <a:latin typeface="Arial Narrow" panose="020B0604020202020204" pitchFamily="34" charset="0"/>
                  <a:cs typeface="Arial Narrow" panose="020B0604020202020204" pitchFamily="34" charset="0"/>
                </a:rPr>
                <a:t>Staging</a:t>
              </a:r>
            </a:p>
            <a:p>
              <a:pPr algn="ctr">
                <a:lnSpc>
                  <a:spcPts val="980"/>
                </a:lnSpc>
              </a:pPr>
              <a:r>
                <a:rPr lang="en-US" sz="900" b="1" dirty="0">
                  <a:latin typeface="Arial Narrow" panose="020B0604020202020204" pitchFamily="34" charset="0"/>
                  <a:cs typeface="Arial Narrow" panose="020B0604020202020204" pitchFamily="34" charset="0"/>
                </a:rPr>
                <a:t>SISDMK Table</a:t>
              </a:r>
            </a:p>
          </p:txBody>
        </p:sp>
        <p:sp>
          <p:nvSpPr>
            <p:cNvPr id="45" name="TextBox 44">
              <a:extLst>
                <a:ext uri="{FF2B5EF4-FFF2-40B4-BE49-F238E27FC236}">
                  <a16:creationId xmlns:a16="http://schemas.microsoft.com/office/drawing/2014/main" id="{3341FD68-4977-4531-9512-8350FF0693EB}"/>
                </a:ext>
              </a:extLst>
            </p:cNvPr>
            <p:cNvSpPr txBox="1"/>
            <p:nvPr/>
          </p:nvSpPr>
          <p:spPr>
            <a:xfrm>
              <a:off x="5381135" y="3623514"/>
              <a:ext cx="1146468" cy="233397"/>
            </a:xfrm>
            <a:prstGeom prst="rect">
              <a:avLst/>
            </a:prstGeom>
            <a:solidFill>
              <a:srgbClr val="00B0F0"/>
            </a:solidFill>
          </p:spPr>
          <p:txBody>
            <a:bodyPr wrap="none" rtlCol="0">
              <a:spAutoFit/>
            </a:bodyPr>
            <a:lstStyle/>
            <a:p>
              <a:pPr algn="ctr">
                <a:lnSpc>
                  <a:spcPts val="1050"/>
                </a:lnSpc>
              </a:pPr>
              <a:r>
                <a:rPr lang="en-US" sz="1100" b="1" dirty="0" err="1">
                  <a:solidFill>
                    <a:schemeClr val="bg1"/>
                  </a:solidFill>
                  <a:latin typeface="Arial Narrow" panose="020B0604020202020204" pitchFamily="34" charset="0"/>
                  <a:cs typeface="Arial Narrow" panose="020B0604020202020204" pitchFamily="34" charset="0"/>
                </a:rPr>
                <a:t>Registrasi</a:t>
              </a:r>
              <a:r>
                <a:rPr lang="en-US" sz="1100" b="1" dirty="0">
                  <a:solidFill>
                    <a:schemeClr val="bg1"/>
                  </a:solidFill>
                  <a:latin typeface="Arial Narrow" panose="020B0604020202020204" pitchFamily="34" charset="0"/>
                  <a:cs typeface="Arial Narrow" panose="020B0604020202020204" pitchFamily="34" charset="0"/>
                </a:rPr>
                <a:t> </a:t>
              </a:r>
              <a:r>
                <a:rPr lang="en-US" sz="1100" b="1" dirty="0" err="1">
                  <a:solidFill>
                    <a:schemeClr val="bg1"/>
                  </a:solidFill>
                  <a:latin typeface="Arial Narrow" panose="020B0604020202020204" pitchFamily="34" charset="0"/>
                  <a:cs typeface="Arial Narrow" panose="020B0604020202020204" pitchFamily="34" charset="0"/>
                </a:rPr>
                <a:t>Vaksin</a:t>
              </a:r>
              <a:endParaRPr lang="en-US" sz="1100" b="1" dirty="0">
                <a:solidFill>
                  <a:schemeClr val="bg1"/>
                </a:solidFill>
                <a:latin typeface="Arial Narrow" panose="020B0604020202020204" pitchFamily="34" charset="0"/>
                <a:cs typeface="Arial Narrow" panose="020B0604020202020204" pitchFamily="34" charset="0"/>
              </a:endParaRPr>
            </a:p>
          </p:txBody>
        </p:sp>
        <p:sp>
          <p:nvSpPr>
            <p:cNvPr id="46" name="TextBox 45">
              <a:extLst>
                <a:ext uri="{FF2B5EF4-FFF2-40B4-BE49-F238E27FC236}">
                  <a16:creationId xmlns:a16="http://schemas.microsoft.com/office/drawing/2014/main" id="{602C34A5-259B-42EE-8C5C-5CFBA0EB1B6F}"/>
                </a:ext>
              </a:extLst>
            </p:cNvPr>
            <p:cNvSpPr txBox="1"/>
            <p:nvPr/>
          </p:nvSpPr>
          <p:spPr>
            <a:xfrm>
              <a:off x="5398906" y="5669801"/>
              <a:ext cx="986167" cy="233397"/>
            </a:xfrm>
            <a:prstGeom prst="rect">
              <a:avLst/>
            </a:prstGeom>
            <a:solidFill>
              <a:srgbClr val="00B050"/>
            </a:solidFill>
          </p:spPr>
          <p:txBody>
            <a:bodyPr wrap="none" rtlCol="0">
              <a:spAutoFit/>
            </a:bodyPr>
            <a:lstStyle/>
            <a:p>
              <a:pPr algn="ctr">
                <a:lnSpc>
                  <a:spcPts val="1050"/>
                </a:lnSpc>
              </a:pPr>
              <a:r>
                <a:rPr lang="en-US" sz="1100" b="1" dirty="0">
                  <a:solidFill>
                    <a:schemeClr val="bg1"/>
                  </a:solidFill>
                  <a:latin typeface="Arial Narrow" panose="020B0604020202020204" pitchFamily="34" charset="0"/>
                  <a:cs typeface="Arial Narrow" panose="020B0604020202020204" pitchFamily="34" charset="0"/>
                </a:rPr>
                <a:t>Data </a:t>
              </a:r>
              <a:r>
                <a:rPr lang="en-US" sz="1100" b="1" dirty="0" err="1">
                  <a:solidFill>
                    <a:schemeClr val="bg1"/>
                  </a:solidFill>
                  <a:latin typeface="Arial Narrow" panose="020B0604020202020204" pitchFamily="34" charset="0"/>
                  <a:cs typeface="Arial Narrow" panose="020B0604020202020204" pitchFamily="34" charset="0"/>
                </a:rPr>
                <a:t>Penerima</a:t>
              </a:r>
              <a:endParaRPr lang="en-US" sz="1100" b="1" dirty="0">
                <a:solidFill>
                  <a:schemeClr val="bg1"/>
                </a:solidFill>
                <a:latin typeface="Arial Narrow" panose="020B0604020202020204" pitchFamily="34" charset="0"/>
                <a:cs typeface="Arial Narrow" panose="020B0604020202020204" pitchFamily="34" charset="0"/>
              </a:endParaRPr>
            </a:p>
          </p:txBody>
        </p:sp>
        <p:sp>
          <p:nvSpPr>
            <p:cNvPr id="47" name="TextBox 46">
              <a:extLst>
                <a:ext uri="{FF2B5EF4-FFF2-40B4-BE49-F238E27FC236}">
                  <a16:creationId xmlns:a16="http://schemas.microsoft.com/office/drawing/2014/main" id="{29EDD799-D5C6-4935-ACC5-133123A55DB6}"/>
                </a:ext>
              </a:extLst>
            </p:cNvPr>
            <p:cNvSpPr txBox="1"/>
            <p:nvPr/>
          </p:nvSpPr>
          <p:spPr>
            <a:xfrm>
              <a:off x="1221163" y="5203002"/>
              <a:ext cx="522900" cy="415498"/>
            </a:xfrm>
            <a:prstGeom prst="rect">
              <a:avLst/>
            </a:prstGeom>
            <a:noFill/>
          </p:spPr>
          <p:txBody>
            <a:bodyPr wrap="none" rtlCol="0">
              <a:spAutoFit/>
            </a:bodyPr>
            <a:lstStyle/>
            <a:p>
              <a:pPr algn="ctr"/>
              <a:r>
                <a:rPr lang="en-US" sz="1050" b="1" dirty="0">
                  <a:latin typeface="Arial Narrow" panose="020B0604020202020204" pitchFamily="34" charset="0"/>
                  <a:cs typeface="Arial Narrow" panose="020B0604020202020204" pitchFamily="34" charset="0"/>
                </a:rPr>
                <a:t>DATA </a:t>
              </a:r>
            </a:p>
            <a:p>
              <a:pPr algn="ctr"/>
              <a:r>
                <a:rPr lang="en-US" sz="1050" b="1" dirty="0">
                  <a:latin typeface="Arial Narrow" panose="020B0604020202020204" pitchFamily="34" charset="0"/>
                  <a:cs typeface="Arial Narrow" panose="020B0604020202020204" pitchFamily="34" charset="0"/>
                </a:rPr>
                <a:t>VVIP</a:t>
              </a:r>
            </a:p>
          </p:txBody>
        </p:sp>
        <p:sp>
          <p:nvSpPr>
            <p:cNvPr id="48" name="TextBox 47">
              <a:extLst>
                <a:ext uri="{FF2B5EF4-FFF2-40B4-BE49-F238E27FC236}">
                  <a16:creationId xmlns:a16="http://schemas.microsoft.com/office/drawing/2014/main" id="{58C86C34-AA16-44A2-8202-1FADFC028D48}"/>
                </a:ext>
              </a:extLst>
            </p:cNvPr>
            <p:cNvSpPr txBox="1"/>
            <p:nvPr/>
          </p:nvSpPr>
          <p:spPr>
            <a:xfrm>
              <a:off x="11204835" y="1715842"/>
              <a:ext cx="772375" cy="323165"/>
            </a:xfrm>
            <a:prstGeom prst="rect">
              <a:avLst/>
            </a:prstGeom>
            <a:noFill/>
          </p:spPr>
          <p:txBody>
            <a:bodyPr wrap="square" rtlCol="0">
              <a:spAutoFit/>
            </a:bodyPr>
            <a:lstStyle/>
            <a:p>
              <a:pPr algn="ctr">
                <a:lnSpc>
                  <a:spcPts val="880"/>
                </a:lnSpc>
              </a:pPr>
              <a:r>
                <a:rPr lang="en-US" sz="900" b="1" dirty="0">
                  <a:latin typeface="Arial Narrow" panose="020B0604020202020204" pitchFamily="34" charset="0"/>
                  <a:cs typeface="Arial Narrow" panose="020B0604020202020204" pitchFamily="34" charset="0"/>
                </a:rPr>
                <a:t>Onsite Registration</a:t>
              </a:r>
            </a:p>
          </p:txBody>
        </p:sp>
        <p:cxnSp>
          <p:nvCxnSpPr>
            <p:cNvPr id="49" name="Straight Arrow Connector 48">
              <a:extLst>
                <a:ext uri="{FF2B5EF4-FFF2-40B4-BE49-F238E27FC236}">
                  <a16:creationId xmlns:a16="http://schemas.microsoft.com/office/drawing/2014/main" id="{C45993F4-C8B5-404F-8AEE-847F40BEFC85}"/>
                </a:ext>
              </a:extLst>
            </p:cNvPr>
            <p:cNvCxnSpPr>
              <a:cxnSpLocks/>
            </p:cNvCxnSpPr>
            <p:nvPr/>
          </p:nvCxnSpPr>
          <p:spPr>
            <a:xfrm>
              <a:off x="6159156" y="1454929"/>
              <a:ext cx="23171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0460996-D6B3-4597-9240-6B0D06AFB07D}"/>
                </a:ext>
              </a:extLst>
            </p:cNvPr>
            <p:cNvCxnSpPr>
              <a:cxnSpLocks/>
              <a:stCxn id="36" idx="3"/>
              <a:endCxn id="33" idx="1"/>
            </p:cNvCxnSpPr>
            <p:nvPr/>
          </p:nvCxnSpPr>
          <p:spPr>
            <a:xfrm>
              <a:off x="1786505" y="2535830"/>
              <a:ext cx="329638" cy="491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2E9EEB0-AE2E-4F2D-A9AC-C21775AEFFE4}"/>
                </a:ext>
              </a:extLst>
            </p:cNvPr>
            <p:cNvCxnSpPr>
              <a:cxnSpLocks/>
              <a:stCxn id="37" idx="3"/>
              <a:endCxn id="34" idx="1"/>
            </p:cNvCxnSpPr>
            <p:nvPr/>
          </p:nvCxnSpPr>
          <p:spPr>
            <a:xfrm flipV="1">
              <a:off x="1699619" y="4106495"/>
              <a:ext cx="447384" cy="621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40">
              <a:extLst>
                <a:ext uri="{FF2B5EF4-FFF2-40B4-BE49-F238E27FC236}">
                  <a16:creationId xmlns:a16="http://schemas.microsoft.com/office/drawing/2014/main" id="{2509996A-7578-470B-BD2E-DE6DE82330FA}"/>
                </a:ext>
              </a:extLst>
            </p:cNvPr>
            <p:cNvCxnSpPr>
              <a:cxnSpLocks/>
              <a:stCxn id="38" idx="3"/>
            </p:cNvCxnSpPr>
            <p:nvPr/>
          </p:nvCxnSpPr>
          <p:spPr>
            <a:xfrm flipV="1">
              <a:off x="1699513" y="5395648"/>
              <a:ext cx="3876300" cy="6872"/>
            </a:xfrm>
            <a:prstGeom prst="bent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7318E06-2888-4B1D-AFC7-D01F107D955A}"/>
                </a:ext>
              </a:extLst>
            </p:cNvPr>
            <p:cNvCxnSpPr>
              <a:cxnSpLocks/>
              <a:stCxn id="33" idx="3"/>
              <a:endCxn id="29" idx="1"/>
            </p:cNvCxnSpPr>
            <p:nvPr/>
          </p:nvCxnSpPr>
          <p:spPr>
            <a:xfrm>
              <a:off x="3121657" y="2540741"/>
              <a:ext cx="637336" cy="300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42">
              <a:extLst>
                <a:ext uri="{FF2B5EF4-FFF2-40B4-BE49-F238E27FC236}">
                  <a16:creationId xmlns:a16="http://schemas.microsoft.com/office/drawing/2014/main" id="{9F640BA4-AAFB-4EE6-98F5-D561B31D6978}"/>
                </a:ext>
              </a:extLst>
            </p:cNvPr>
            <p:cNvCxnSpPr>
              <a:cxnSpLocks/>
            </p:cNvCxnSpPr>
            <p:nvPr/>
          </p:nvCxnSpPr>
          <p:spPr>
            <a:xfrm rot="16200000" flipH="1">
              <a:off x="4185868" y="3943624"/>
              <a:ext cx="1207608" cy="1533351"/>
            </a:xfrm>
            <a:prstGeom prst="bent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2" descr="Bigbox Telkom - Tech in Asia">
              <a:extLst>
                <a:ext uri="{FF2B5EF4-FFF2-40B4-BE49-F238E27FC236}">
                  <a16:creationId xmlns:a16="http://schemas.microsoft.com/office/drawing/2014/main" id="{F57A4CB6-3CF9-4B0B-8149-B567DC8C18A6}"/>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2159852" y="2159068"/>
              <a:ext cx="913684" cy="33537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ABE12CB4-E749-49A8-BB50-EA5DF83253CC}"/>
                </a:ext>
              </a:extLst>
            </p:cNvPr>
            <p:cNvSpPr txBox="1"/>
            <p:nvPr/>
          </p:nvSpPr>
          <p:spPr>
            <a:xfrm>
              <a:off x="2266361" y="3728014"/>
              <a:ext cx="755502" cy="364652"/>
            </a:xfrm>
            <a:prstGeom prst="rect">
              <a:avLst/>
            </a:prstGeom>
            <a:solidFill>
              <a:srgbClr val="00B0F0"/>
            </a:solidFill>
          </p:spPr>
          <p:txBody>
            <a:bodyPr wrap="square" rtlCol="0">
              <a:spAutoFit/>
            </a:bodyPr>
            <a:lstStyle/>
            <a:p>
              <a:pPr algn="ctr">
                <a:lnSpc>
                  <a:spcPts val="1060"/>
                </a:lnSpc>
              </a:pPr>
              <a:r>
                <a:rPr lang="en-US" sz="1050" b="1" dirty="0">
                  <a:solidFill>
                    <a:schemeClr val="bg1"/>
                  </a:solidFill>
                  <a:latin typeface="Arial Narrow" panose="020B0604020202020204" pitchFamily="34" charset="0"/>
                  <a:cs typeface="Arial Narrow" panose="020B0604020202020204" pitchFamily="34" charset="0"/>
                </a:rPr>
                <a:t>SMART</a:t>
              </a:r>
            </a:p>
            <a:p>
              <a:pPr algn="ctr">
                <a:lnSpc>
                  <a:spcPts val="1060"/>
                </a:lnSpc>
              </a:pPr>
              <a:r>
                <a:rPr lang="en-US" sz="900" b="1" dirty="0">
                  <a:solidFill>
                    <a:schemeClr val="bg1"/>
                  </a:solidFill>
                  <a:latin typeface="Arial Narrow" panose="020B0604020202020204" pitchFamily="34" charset="0"/>
                  <a:cs typeface="Arial Narrow" panose="020B0604020202020204" pitchFamily="34" charset="0"/>
                </a:rPr>
                <a:t>Checking</a:t>
              </a:r>
            </a:p>
          </p:txBody>
        </p:sp>
        <p:pic>
          <p:nvPicPr>
            <p:cNvPr id="57" name="Picture 32" descr="IconExperience » G-Collection » Spreadsheet Row Icon">
              <a:extLst>
                <a:ext uri="{FF2B5EF4-FFF2-40B4-BE49-F238E27FC236}">
                  <a16:creationId xmlns:a16="http://schemas.microsoft.com/office/drawing/2014/main" id="{C2AB7E61-D318-405B-AA70-473DA641E069}"/>
                </a:ext>
              </a:extLst>
            </p:cNvPr>
            <p:cNvPicPr>
              <a:picLocks noChangeAspect="1" noChangeArrowheads="1"/>
            </p:cNvPicPr>
            <p:nvPr/>
          </p:nvPicPr>
          <p:blipFill rotWithShape="1">
            <a:blip r:embed="rId25" cstate="email">
              <a:extLst>
                <a:ext uri="{28A0092B-C50C-407E-A947-70E740481C1C}">
                  <a14:useLocalDpi xmlns:a14="http://schemas.microsoft.com/office/drawing/2010/main"/>
                </a:ext>
              </a:extLst>
            </a:blip>
            <a:srcRect/>
            <a:stretch/>
          </p:blipFill>
          <p:spPr bwMode="auto">
            <a:xfrm>
              <a:off x="3788100" y="3868344"/>
              <a:ext cx="497559" cy="461894"/>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a:extLst>
                <a:ext uri="{FF2B5EF4-FFF2-40B4-BE49-F238E27FC236}">
                  <a16:creationId xmlns:a16="http://schemas.microsoft.com/office/drawing/2014/main" id="{17B08DC2-4BF6-4CDC-83FD-CCEF35763883}"/>
                </a:ext>
              </a:extLst>
            </p:cNvPr>
            <p:cNvCxnSpPr>
              <a:cxnSpLocks/>
              <a:stCxn id="34" idx="3"/>
              <a:endCxn id="57" idx="1"/>
            </p:cNvCxnSpPr>
            <p:nvPr/>
          </p:nvCxnSpPr>
          <p:spPr>
            <a:xfrm flipV="1">
              <a:off x="3152517" y="4099291"/>
              <a:ext cx="635583" cy="720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36" descr="Api, development, interface, settings icon - Download on Iconfinder">
              <a:extLst>
                <a:ext uri="{FF2B5EF4-FFF2-40B4-BE49-F238E27FC236}">
                  <a16:creationId xmlns:a16="http://schemas.microsoft.com/office/drawing/2014/main" id="{59D342DB-5F00-4F2B-AB21-5289457B04DB}"/>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559758" y="2585398"/>
              <a:ext cx="458701" cy="458701"/>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Elbow Connector 14395">
              <a:extLst>
                <a:ext uri="{FF2B5EF4-FFF2-40B4-BE49-F238E27FC236}">
                  <a16:creationId xmlns:a16="http://schemas.microsoft.com/office/drawing/2014/main" id="{D0318398-32CF-499C-B39C-05FCB4013FC4}"/>
                </a:ext>
              </a:extLst>
            </p:cNvPr>
            <p:cNvCxnSpPr>
              <a:cxnSpLocks/>
              <a:stCxn id="57" idx="0"/>
            </p:cNvCxnSpPr>
            <p:nvPr/>
          </p:nvCxnSpPr>
          <p:spPr>
            <a:xfrm rot="5400000" flipH="1" flipV="1">
              <a:off x="4543922" y="2852384"/>
              <a:ext cx="508919" cy="1523003"/>
            </a:xfrm>
            <a:prstGeom prst="bent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14398">
              <a:extLst>
                <a:ext uri="{FF2B5EF4-FFF2-40B4-BE49-F238E27FC236}">
                  <a16:creationId xmlns:a16="http://schemas.microsoft.com/office/drawing/2014/main" id="{EDC7D675-4E94-4500-ACE9-230E36464B2B}"/>
                </a:ext>
              </a:extLst>
            </p:cNvPr>
            <p:cNvCxnSpPr>
              <a:stCxn id="24" idx="0"/>
              <a:endCxn id="22" idx="3"/>
            </p:cNvCxnSpPr>
            <p:nvPr/>
          </p:nvCxnSpPr>
          <p:spPr>
            <a:xfrm rot="16200000" flipV="1">
              <a:off x="6776454" y="1230637"/>
              <a:ext cx="169347" cy="1149558"/>
            </a:xfrm>
            <a:prstGeom prst="bentConnector2">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8">
              <a:extLst>
                <a:ext uri="{FF2B5EF4-FFF2-40B4-BE49-F238E27FC236}">
                  <a16:creationId xmlns:a16="http://schemas.microsoft.com/office/drawing/2014/main" id="{7F22ECDA-02B7-493B-A7FD-25B298391B34}"/>
                </a:ext>
              </a:extLst>
            </p:cNvPr>
            <p:cNvCxnSpPr>
              <a:cxnSpLocks/>
              <a:stCxn id="8" idx="0"/>
              <a:endCxn id="24" idx="2"/>
            </p:cNvCxnSpPr>
            <p:nvPr/>
          </p:nvCxnSpPr>
          <p:spPr>
            <a:xfrm rot="16200000" flipV="1">
              <a:off x="7387409" y="2345839"/>
              <a:ext cx="1881924" cy="1784930"/>
            </a:xfrm>
            <a:prstGeom prst="bentConnector3">
              <a:avLst>
                <a:gd name="adj1" fmla="val 50000"/>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77">
              <a:extLst>
                <a:ext uri="{FF2B5EF4-FFF2-40B4-BE49-F238E27FC236}">
                  <a16:creationId xmlns:a16="http://schemas.microsoft.com/office/drawing/2014/main" id="{13A33152-A269-400D-9800-950F4692591C}"/>
                </a:ext>
              </a:extLst>
            </p:cNvPr>
            <p:cNvCxnSpPr>
              <a:cxnSpLocks/>
              <a:stCxn id="27" idx="3"/>
              <a:endCxn id="23" idx="0"/>
            </p:cNvCxnSpPr>
            <p:nvPr/>
          </p:nvCxnSpPr>
          <p:spPr>
            <a:xfrm>
              <a:off x="6310304" y="3435165"/>
              <a:ext cx="2620753" cy="316837"/>
            </a:xfrm>
            <a:prstGeom prst="bent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89">
              <a:extLst>
                <a:ext uri="{FF2B5EF4-FFF2-40B4-BE49-F238E27FC236}">
                  <a16:creationId xmlns:a16="http://schemas.microsoft.com/office/drawing/2014/main" id="{E9BFA16E-09E3-4849-8228-D55A8E5374AD}"/>
                </a:ext>
              </a:extLst>
            </p:cNvPr>
            <p:cNvCxnSpPr>
              <a:cxnSpLocks/>
              <a:stCxn id="5" idx="0"/>
              <a:endCxn id="25" idx="2"/>
            </p:cNvCxnSpPr>
            <p:nvPr/>
          </p:nvCxnSpPr>
          <p:spPr>
            <a:xfrm rot="5400000" flipH="1" flipV="1">
              <a:off x="6282813" y="5597334"/>
              <a:ext cx="1001879" cy="1253"/>
            </a:xfrm>
            <a:prstGeom prst="bentConnector3">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97">
              <a:extLst>
                <a:ext uri="{FF2B5EF4-FFF2-40B4-BE49-F238E27FC236}">
                  <a16:creationId xmlns:a16="http://schemas.microsoft.com/office/drawing/2014/main" id="{00125B69-29E1-4758-A5C2-95496E969C71}"/>
                </a:ext>
              </a:extLst>
            </p:cNvPr>
            <p:cNvCxnSpPr>
              <a:cxnSpLocks/>
              <a:stCxn id="25" idx="1"/>
            </p:cNvCxnSpPr>
            <p:nvPr/>
          </p:nvCxnSpPr>
          <p:spPr>
            <a:xfrm rot="10800000" flipV="1">
              <a:off x="6142752" y="4867670"/>
              <a:ext cx="412277" cy="254238"/>
            </a:xfrm>
            <a:prstGeom prst="bent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99">
              <a:extLst>
                <a:ext uri="{FF2B5EF4-FFF2-40B4-BE49-F238E27FC236}">
                  <a16:creationId xmlns:a16="http://schemas.microsoft.com/office/drawing/2014/main" id="{DB0A6340-E727-4869-8591-2D0F629BC601}"/>
                </a:ext>
              </a:extLst>
            </p:cNvPr>
            <p:cNvCxnSpPr>
              <a:stCxn id="59" idx="2"/>
              <a:endCxn id="20" idx="0"/>
            </p:cNvCxnSpPr>
            <p:nvPr/>
          </p:nvCxnSpPr>
          <p:spPr>
            <a:xfrm rot="5400000">
              <a:off x="5363939" y="3544853"/>
              <a:ext cx="1925925" cy="924416"/>
            </a:xfrm>
            <a:prstGeom prst="bentConnector3">
              <a:avLst>
                <a:gd name="adj1" fmla="val 65826"/>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106">
              <a:extLst>
                <a:ext uri="{FF2B5EF4-FFF2-40B4-BE49-F238E27FC236}">
                  <a16:creationId xmlns:a16="http://schemas.microsoft.com/office/drawing/2014/main" id="{E952045D-E586-45A1-9E94-468340A23C68}"/>
                </a:ext>
              </a:extLst>
            </p:cNvPr>
            <p:cNvCxnSpPr>
              <a:cxnSpLocks/>
              <a:endCxn id="59" idx="3"/>
            </p:cNvCxnSpPr>
            <p:nvPr/>
          </p:nvCxnSpPr>
          <p:spPr>
            <a:xfrm rot="10800000" flipV="1">
              <a:off x="7018459" y="2475685"/>
              <a:ext cx="3198592" cy="339064"/>
            </a:xfrm>
            <a:prstGeom prst="bentConnector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108">
              <a:extLst>
                <a:ext uri="{FF2B5EF4-FFF2-40B4-BE49-F238E27FC236}">
                  <a16:creationId xmlns:a16="http://schemas.microsoft.com/office/drawing/2014/main" id="{CFCC8EE5-2154-4A41-8820-4D35685B8DDC}"/>
                </a:ext>
              </a:extLst>
            </p:cNvPr>
            <p:cNvCxnSpPr>
              <a:stCxn id="59" idx="1"/>
            </p:cNvCxnSpPr>
            <p:nvPr/>
          </p:nvCxnSpPr>
          <p:spPr>
            <a:xfrm rot="10800000" flipV="1">
              <a:off x="6142752" y="2814749"/>
              <a:ext cx="417007" cy="270870"/>
            </a:xfrm>
            <a:prstGeom prst="bentConnector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112">
              <a:extLst>
                <a:ext uri="{FF2B5EF4-FFF2-40B4-BE49-F238E27FC236}">
                  <a16:creationId xmlns:a16="http://schemas.microsoft.com/office/drawing/2014/main" id="{DC3257B4-5746-4195-A71A-F1A669397958}"/>
                </a:ext>
              </a:extLst>
            </p:cNvPr>
            <p:cNvCxnSpPr>
              <a:cxnSpLocks/>
              <a:stCxn id="25" idx="3"/>
              <a:endCxn id="30" idx="1"/>
            </p:cNvCxnSpPr>
            <p:nvPr/>
          </p:nvCxnSpPr>
          <p:spPr>
            <a:xfrm flipV="1">
              <a:off x="7013729" y="4600966"/>
              <a:ext cx="1353773" cy="266704"/>
            </a:xfrm>
            <a:prstGeom prst="bent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115">
              <a:extLst>
                <a:ext uri="{FF2B5EF4-FFF2-40B4-BE49-F238E27FC236}">
                  <a16:creationId xmlns:a16="http://schemas.microsoft.com/office/drawing/2014/main" id="{19C3521F-F244-4DE6-8C19-265C829B5056}"/>
                </a:ext>
              </a:extLst>
            </p:cNvPr>
            <p:cNvCxnSpPr>
              <a:cxnSpLocks/>
              <a:stCxn id="39" idx="2"/>
              <a:endCxn id="31" idx="0"/>
            </p:cNvCxnSpPr>
            <p:nvPr/>
          </p:nvCxnSpPr>
          <p:spPr>
            <a:xfrm rot="5400000">
              <a:off x="9921312" y="2869211"/>
              <a:ext cx="488113" cy="1328914"/>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118">
              <a:extLst>
                <a:ext uri="{FF2B5EF4-FFF2-40B4-BE49-F238E27FC236}">
                  <a16:creationId xmlns:a16="http://schemas.microsoft.com/office/drawing/2014/main" id="{A759B71E-1C70-461B-9365-2FC7396DA163}"/>
                </a:ext>
              </a:extLst>
            </p:cNvPr>
            <p:cNvCxnSpPr>
              <a:cxnSpLocks/>
              <a:stCxn id="29" idx="0"/>
              <a:endCxn id="19" idx="1"/>
            </p:cNvCxnSpPr>
            <p:nvPr/>
          </p:nvCxnSpPr>
          <p:spPr>
            <a:xfrm rot="16200000" flipH="1">
              <a:off x="4320820" y="1999751"/>
              <a:ext cx="926013" cy="1552109"/>
            </a:xfrm>
            <a:prstGeom prst="bentConnector4">
              <a:avLst>
                <a:gd name="adj1" fmla="val -44884"/>
                <a:gd name="adj2" fmla="val 7408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72" name="Google Shape;18;p4">
              <a:extLst>
                <a:ext uri="{FF2B5EF4-FFF2-40B4-BE49-F238E27FC236}">
                  <a16:creationId xmlns:a16="http://schemas.microsoft.com/office/drawing/2014/main" id="{3EF7D6B7-148E-4634-8356-010099D23B1D}"/>
                </a:ext>
              </a:extLst>
            </p:cNvPr>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9488781" y="1096439"/>
              <a:ext cx="333969" cy="551886"/>
            </a:xfrm>
            <a:prstGeom prst="rect">
              <a:avLst/>
            </a:prstGeom>
            <a:noFill/>
            <a:ln>
              <a:noFill/>
            </a:ln>
          </p:spPr>
        </p:pic>
        <p:pic>
          <p:nvPicPr>
            <p:cNvPr id="73" name="Picture 52" descr="Logo Tentara Nasional Indoensia TNI - Kumpulan Logo Lambang Indonesia">
              <a:extLst>
                <a:ext uri="{FF2B5EF4-FFF2-40B4-BE49-F238E27FC236}">
                  <a16:creationId xmlns:a16="http://schemas.microsoft.com/office/drawing/2014/main" id="{FFF200B1-1946-458C-A7CE-87D406C73C54}"/>
                </a:ext>
              </a:extLst>
            </p:cNvPr>
            <p:cNvPicPr>
              <a:picLocks noChangeAspect="1" noChangeArrowheads="1"/>
            </p:cNvPicPr>
            <p:nvPr/>
          </p:nvPicPr>
          <p:blipFill rotWithShape="1">
            <a:blip r:embed="rId31" cstate="email">
              <a:extLst>
                <a:ext uri="{28A0092B-C50C-407E-A947-70E740481C1C}">
                  <a14:useLocalDpi xmlns:a14="http://schemas.microsoft.com/office/drawing/2010/main"/>
                </a:ext>
              </a:extLst>
            </a:blip>
            <a:srcRect l="7141" t="6393" r="6217" b="6222"/>
            <a:stretch/>
          </p:blipFill>
          <p:spPr bwMode="auto">
            <a:xfrm>
              <a:off x="531959" y="2071915"/>
              <a:ext cx="403529" cy="40698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6" descr="Logo Polri Vector Dan Png | Logo polisi, Desain grafis, Desain">
              <a:extLst>
                <a:ext uri="{FF2B5EF4-FFF2-40B4-BE49-F238E27FC236}">
                  <a16:creationId xmlns:a16="http://schemas.microsoft.com/office/drawing/2014/main" id="{06D0D1F2-C314-47D4-AF00-CC18180355E0}"/>
                </a:ext>
              </a:extLst>
            </p:cNvPr>
            <p:cNvPicPr>
              <a:picLocks noChangeAspect="1" noChangeArrowheads="1"/>
            </p:cNvPicPr>
            <p:nvPr/>
          </p:nvPicPr>
          <p:blipFill rotWithShape="1">
            <a:blip r:embed="rId32" cstate="email">
              <a:extLst>
                <a:ext uri="{28A0092B-C50C-407E-A947-70E740481C1C}">
                  <a14:useLocalDpi xmlns:a14="http://schemas.microsoft.com/office/drawing/2010/main"/>
                </a:ext>
              </a:extLst>
            </a:blip>
            <a:srcRect/>
            <a:stretch/>
          </p:blipFill>
          <p:spPr bwMode="auto">
            <a:xfrm>
              <a:off x="941398" y="2098761"/>
              <a:ext cx="395911" cy="380138"/>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F72AFB29-3C4D-42A9-9B89-57AFA99978A4}"/>
                </a:ext>
              </a:extLst>
            </p:cNvPr>
            <p:cNvSpPr txBox="1"/>
            <p:nvPr/>
          </p:nvSpPr>
          <p:spPr>
            <a:xfrm>
              <a:off x="570522" y="2409327"/>
              <a:ext cx="320922" cy="215444"/>
            </a:xfrm>
            <a:prstGeom prst="rect">
              <a:avLst/>
            </a:prstGeom>
            <a:noFill/>
          </p:spPr>
          <p:txBody>
            <a:bodyPr wrap="none" rtlCol="0">
              <a:spAutoFit/>
            </a:bodyPr>
            <a:lstStyle/>
            <a:p>
              <a:r>
                <a:rPr lang="en-US" sz="800" b="1" dirty="0">
                  <a:latin typeface="Arial Narrow" panose="020B0604020202020204" pitchFamily="34" charset="0"/>
                  <a:cs typeface="Arial Narrow" panose="020B0604020202020204" pitchFamily="34" charset="0"/>
                </a:rPr>
                <a:t>TNI</a:t>
              </a:r>
            </a:p>
          </p:txBody>
        </p:sp>
        <p:sp>
          <p:nvSpPr>
            <p:cNvPr id="76" name="TextBox 75">
              <a:extLst>
                <a:ext uri="{FF2B5EF4-FFF2-40B4-BE49-F238E27FC236}">
                  <a16:creationId xmlns:a16="http://schemas.microsoft.com/office/drawing/2014/main" id="{4ABA178C-60C7-4DEE-A0C6-E575FA805058}"/>
                </a:ext>
              </a:extLst>
            </p:cNvPr>
            <p:cNvSpPr txBox="1"/>
            <p:nvPr/>
          </p:nvSpPr>
          <p:spPr>
            <a:xfrm>
              <a:off x="923112" y="2405487"/>
              <a:ext cx="442750" cy="215444"/>
            </a:xfrm>
            <a:prstGeom prst="rect">
              <a:avLst/>
            </a:prstGeom>
            <a:noFill/>
          </p:spPr>
          <p:txBody>
            <a:bodyPr wrap="none" rtlCol="0">
              <a:spAutoFit/>
            </a:bodyPr>
            <a:lstStyle/>
            <a:p>
              <a:r>
                <a:rPr lang="en-US" sz="800" b="1" dirty="0">
                  <a:latin typeface="Arial Narrow" panose="020B0604020202020204" pitchFamily="34" charset="0"/>
                  <a:cs typeface="Arial Narrow" panose="020B0604020202020204" pitchFamily="34" charset="0"/>
                </a:rPr>
                <a:t>POLRI</a:t>
              </a:r>
            </a:p>
          </p:txBody>
        </p:sp>
        <p:pic>
          <p:nvPicPr>
            <p:cNvPr id="77" name="Picture 40" descr="Red settings 4 icon - Free red settings icons">
              <a:extLst>
                <a:ext uri="{FF2B5EF4-FFF2-40B4-BE49-F238E27FC236}">
                  <a16:creationId xmlns:a16="http://schemas.microsoft.com/office/drawing/2014/main" id="{E7ABFE00-99EE-4EDB-8360-92BD751C0A10}"/>
                </a:ext>
              </a:extLst>
            </p:cNvPr>
            <p:cNvPicPr>
              <a:picLocks noChangeAspect="1" noChangeArrowheads="1"/>
            </p:cNvPicPr>
            <p:nvPr/>
          </p:nvPicPr>
          <p:blipFill>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9072" y="4202880"/>
              <a:ext cx="279735" cy="27973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73F0D730-1FBA-4B46-A348-A5571B077362}"/>
                </a:ext>
              </a:extLst>
            </p:cNvPr>
            <p:cNvSpPr txBox="1"/>
            <p:nvPr/>
          </p:nvSpPr>
          <p:spPr>
            <a:xfrm>
              <a:off x="2568185" y="4202880"/>
              <a:ext cx="591829" cy="276999"/>
            </a:xfrm>
            <a:prstGeom prst="rect">
              <a:avLst/>
            </a:prstGeom>
            <a:noFill/>
          </p:spPr>
          <p:txBody>
            <a:bodyPr wrap="none" rtlCol="0">
              <a:spAutoFit/>
            </a:bodyPr>
            <a:lstStyle/>
            <a:p>
              <a:r>
                <a:rPr lang="en-US" sz="1200" b="1" dirty="0">
                  <a:latin typeface="Arial Narrow" panose="020B0604020202020204" pitchFamily="34" charset="0"/>
                  <a:cs typeface="Arial Narrow" panose="020B0604020202020204" pitchFamily="34" charset="0"/>
                </a:rPr>
                <a:t>Cron-2</a:t>
              </a:r>
            </a:p>
          </p:txBody>
        </p:sp>
        <p:pic>
          <p:nvPicPr>
            <p:cNvPr id="79" name="Picture 40" descr="Red settings 4 icon - Free red settings icons">
              <a:extLst>
                <a:ext uri="{FF2B5EF4-FFF2-40B4-BE49-F238E27FC236}">
                  <a16:creationId xmlns:a16="http://schemas.microsoft.com/office/drawing/2014/main" id="{C1DA286F-B5C9-4908-8B01-57C4710BCAE0}"/>
                </a:ext>
              </a:extLst>
            </p:cNvPr>
            <p:cNvPicPr>
              <a:picLocks noChangeAspect="1" noChangeArrowheads="1"/>
            </p:cNvPicPr>
            <p:nvPr/>
          </p:nvPicPr>
          <p:blipFill>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04504" y="2227798"/>
              <a:ext cx="279735" cy="27973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0" descr="Red settings 4 icon - Free red settings icons">
              <a:extLst>
                <a:ext uri="{FF2B5EF4-FFF2-40B4-BE49-F238E27FC236}">
                  <a16:creationId xmlns:a16="http://schemas.microsoft.com/office/drawing/2014/main" id="{AB3FF3EB-BF7E-4312-82BF-A050074CE921}"/>
                </a:ext>
              </a:extLst>
            </p:cNvPr>
            <p:cNvPicPr>
              <a:picLocks noChangeAspect="1" noChangeArrowheads="1"/>
            </p:cNvPicPr>
            <p:nvPr/>
          </p:nvPicPr>
          <p:blipFill>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32552" y="3575405"/>
              <a:ext cx="279735" cy="2797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8" descr="Kementerian BUMN (@KemenBUMN) | Twitter">
              <a:extLst>
                <a:ext uri="{FF2B5EF4-FFF2-40B4-BE49-F238E27FC236}">
                  <a16:creationId xmlns:a16="http://schemas.microsoft.com/office/drawing/2014/main" id="{101D5161-D0AB-4947-B18D-45D7C0874348}"/>
                </a:ext>
              </a:extLst>
            </p:cNvPr>
            <p:cNvPicPr>
              <a:picLocks noChangeAspect="1" noChangeArrowheads="1"/>
            </p:cNvPicPr>
            <p:nvPr/>
          </p:nvPicPr>
          <p:blipFill rotWithShape="1">
            <a:blip r:embed="rId33" cstate="email">
              <a:extLst>
                <a:ext uri="{28A0092B-C50C-407E-A947-70E740481C1C}">
                  <a14:useLocalDpi xmlns:a14="http://schemas.microsoft.com/office/drawing/2010/main"/>
                </a:ext>
              </a:extLst>
            </a:blip>
            <a:srcRect/>
            <a:stretch/>
          </p:blipFill>
          <p:spPr bwMode="auto">
            <a:xfrm>
              <a:off x="1011942" y="3664170"/>
              <a:ext cx="555593" cy="49070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73FB953A-91AB-454D-98C9-68AC441392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136" y="3623014"/>
              <a:ext cx="428292" cy="531587"/>
            </a:xfrm>
            <a:prstGeom prst="rect">
              <a:avLst/>
            </a:prstGeom>
          </p:spPr>
        </p:pic>
        <p:sp>
          <p:nvSpPr>
            <p:cNvPr id="83" name="TextBox 82">
              <a:extLst>
                <a:ext uri="{FF2B5EF4-FFF2-40B4-BE49-F238E27FC236}">
                  <a16:creationId xmlns:a16="http://schemas.microsoft.com/office/drawing/2014/main" id="{77DC51AA-4F94-4CE6-8A80-D59B511CDD84}"/>
                </a:ext>
              </a:extLst>
            </p:cNvPr>
            <p:cNvSpPr txBox="1"/>
            <p:nvPr/>
          </p:nvSpPr>
          <p:spPr>
            <a:xfrm>
              <a:off x="465640" y="3301186"/>
              <a:ext cx="1284165" cy="323165"/>
            </a:xfrm>
            <a:prstGeom prst="rect">
              <a:avLst/>
            </a:prstGeom>
            <a:noFill/>
          </p:spPr>
          <p:txBody>
            <a:bodyPr wrap="square" rtlCol="0">
              <a:spAutoFit/>
            </a:bodyPr>
            <a:lstStyle/>
            <a:p>
              <a:pPr algn="ctr">
                <a:lnSpc>
                  <a:spcPts val="880"/>
                </a:lnSpc>
              </a:pPr>
              <a:r>
                <a:rPr lang="en-US" sz="800" b="1" dirty="0" err="1">
                  <a:latin typeface="Arial Narrow" panose="020B0604020202020204" pitchFamily="34" charset="0"/>
                  <a:cs typeface="Arial Narrow" panose="020B0604020202020204" pitchFamily="34" charset="0"/>
                </a:rPr>
                <a:t>Kemenkes</a:t>
              </a:r>
              <a:r>
                <a:rPr lang="en-US" sz="800" b="1" dirty="0">
                  <a:latin typeface="Arial Narrow" panose="020B0604020202020204" pitchFamily="34" charset="0"/>
                  <a:cs typeface="Arial Narrow" panose="020B0604020202020204" pitchFamily="34" charset="0"/>
                </a:rPr>
                <a:t>, </a:t>
              </a:r>
              <a:r>
                <a:rPr lang="en-US" sz="800" b="1" dirty="0" err="1">
                  <a:latin typeface="Arial Narrow" panose="020B0604020202020204" pitchFamily="34" charset="0"/>
                  <a:cs typeface="Arial Narrow" panose="020B0604020202020204" pitchFamily="34" charset="0"/>
                </a:rPr>
                <a:t>Dinkes</a:t>
              </a:r>
              <a:r>
                <a:rPr lang="en-US" sz="800" b="1" dirty="0">
                  <a:latin typeface="Arial Narrow" panose="020B0604020202020204" pitchFamily="34" charset="0"/>
                  <a:cs typeface="Arial Narrow" panose="020B0604020202020204" pitchFamily="34" charset="0"/>
                </a:rPr>
                <a:t>, KPU, </a:t>
              </a:r>
              <a:r>
                <a:rPr lang="en-US" sz="800" b="1" dirty="0" err="1">
                  <a:latin typeface="Arial Narrow" panose="020B0604020202020204" pitchFamily="34" charset="0"/>
                  <a:cs typeface="Arial Narrow" panose="020B0604020202020204" pitchFamily="34" charset="0"/>
                </a:rPr>
                <a:t>Dukcapil</a:t>
              </a:r>
              <a:r>
                <a:rPr lang="en-US" sz="800" b="1" dirty="0">
                  <a:latin typeface="Arial Narrow" panose="020B0604020202020204" pitchFamily="34" charset="0"/>
                  <a:cs typeface="Arial Narrow" panose="020B0604020202020204" pitchFamily="34" charset="0"/>
                </a:rPr>
                <a:t>, K/L, </a:t>
              </a:r>
              <a:r>
                <a:rPr lang="en-US" sz="800" b="1" dirty="0" err="1">
                  <a:latin typeface="Arial Narrow" panose="020B0604020202020204" pitchFamily="34" charset="0"/>
                  <a:cs typeface="Arial Narrow" panose="020B0604020202020204" pitchFamily="34" charset="0"/>
                </a:rPr>
                <a:t>dll</a:t>
              </a:r>
              <a:endParaRPr lang="en-US" sz="800" b="1" dirty="0">
                <a:latin typeface="Arial Narrow" panose="020B0604020202020204" pitchFamily="34" charset="0"/>
                <a:cs typeface="Arial Narrow" panose="020B0604020202020204" pitchFamily="34" charset="0"/>
              </a:endParaRPr>
            </a:p>
          </p:txBody>
        </p:sp>
        <p:sp>
          <p:nvSpPr>
            <p:cNvPr id="84" name="TextBox 83">
              <a:extLst>
                <a:ext uri="{FF2B5EF4-FFF2-40B4-BE49-F238E27FC236}">
                  <a16:creationId xmlns:a16="http://schemas.microsoft.com/office/drawing/2014/main" id="{E49A8396-B4D3-4525-AB70-D9BDCC47B52C}"/>
                </a:ext>
              </a:extLst>
            </p:cNvPr>
            <p:cNvSpPr txBox="1"/>
            <p:nvPr/>
          </p:nvSpPr>
          <p:spPr>
            <a:xfrm>
              <a:off x="428360" y="1734650"/>
              <a:ext cx="1489524" cy="323165"/>
            </a:xfrm>
            <a:prstGeom prst="rect">
              <a:avLst/>
            </a:prstGeom>
            <a:noFill/>
          </p:spPr>
          <p:txBody>
            <a:bodyPr wrap="square" rtlCol="0">
              <a:spAutoFit/>
            </a:bodyPr>
            <a:lstStyle/>
            <a:p>
              <a:pPr algn="ctr">
                <a:lnSpc>
                  <a:spcPts val="880"/>
                </a:lnSpc>
              </a:pPr>
              <a:r>
                <a:rPr lang="en-US" sz="800" b="1" dirty="0" err="1">
                  <a:latin typeface="Arial Narrow" panose="020B0604020202020204" pitchFamily="34" charset="0"/>
                  <a:cs typeface="Arial Narrow" panose="020B0604020202020204" pitchFamily="34" charset="0"/>
                </a:rPr>
                <a:t>Kemenkes</a:t>
              </a:r>
              <a:r>
                <a:rPr lang="en-US" sz="800" b="1" dirty="0">
                  <a:latin typeface="Arial Narrow" panose="020B0604020202020204" pitchFamily="34" charset="0"/>
                  <a:cs typeface="Arial Narrow" panose="020B0604020202020204" pitchFamily="34" charset="0"/>
                </a:rPr>
                <a:t>, K/L, </a:t>
              </a:r>
              <a:r>
                <a:rPr lang="en-US" sz="800" b="1" dirty="0" err="1">
                  <a:latin typeface="Arial Narrow" panose="020B0604020202020204" pitchFamily="34" charset="0"/>
                  <a:cs typeface="Arial Narrow" panose="020B0604020202020204" pitchFamily="34" charset="0"/>
                </a:rPr>
                <a:t>Kemenkes</a:t>
              </a:r>
              <a:r>
                <a:rPr lang="en-US" sz="800" b="1" dirty="0">
                  <a:latin typeface="Arial Narrow" panose="020B0604020202020204" pitchFamily="34" charset="0"/>
                  <a:cs typeface="Arial Narrow" panose="020B0604020202020204" pitchFamily="34" charset="0"/>
                </a:rPr>
                <a:t>, KPU, </a:t>
              </a:r>
              <a:r>
                <a:rPr lang="en-US" sz="800" b="1" dirty="0" err="1">
                  <a:latin typeface="Arial Narrow" panose="020B0604020202020204" pitchFamily="34" charset="0"/>
                  <a:cs typeface="Arial Narrow" panose="020B0604020202020204" pitchFamily="34" charset="0"/>
                </a:rPr>
                <a:t>Dukcapil</a:t>
              </a:r>
              <a:r>
                <a:rPr lang="en-US" sz="800" b="1" dirty="0">
                  <a:latin typeface="Arial Narrow" panose="020B0604020202020204" pitchFamily="34" charset="0"/>
                  <a:cs typeface="Arial Narrow" panose="020B0604020202020204" pitchFamily="34" charset="0"/>
                </a:rPr>
                <a:t>, </a:t>
              </a:r>
              <a:r>
                <a:rPr lang="en-US" sz="800" b="1" dirty="0" err="1">
                  <a:latin typeface="Arial Narrow" panose="020B0604020202020204" pitchFamily="34" charset="0"/>
                  <a:cs typeface="Arial Narrow" panose="020B0604020202020204" pitchFamily="34" charset="0"/>
                </a:rPr>
                <a:t>dll</a:t>
              </a:r>
              <a:endParaRPr lang="en-US" sz="800" b="1" dirty="0">
                <a:latin typeface="Arial Narrow" panose="020B0604020202020204" pitchFamily="34" charset="0"/>
                <a:cs typeface="Arial Narrow" panose="020B0604020202020204" pitchFamily="34" charset="0"/>
              </a:endParaRPr>
            </a:p>
          </p:txBody>
        </p:sp>
        <p:sp>
          <p:nvSpPr>
            <p:cNvPr id="85" name="TextBox 84">
              <a:extLst>
                <a:ext uri="{FF2B5EF4-FFF2-40B4-BE49-F238E27FC236}">
                  <a16:creationId xmlns:a16="http://schemas.microsoft.com/office/drawing/2014/main" id="{A6151EAF-7884-4494-AFF7-B55E0DF0B5A6}"/>
                </a:ext>
              </a:extLst>
            </p:cNvPr>
            <p:cNvSpPr txBox="1"/>
            <p:nvPr/>
          </p:nvSpPr>
          <p:spPr>
            <a:xfrm>
              <a:off x="4116630" y="4109704"/>
              <a:ext cx="787722" cy="605294"/>
            </a:xfrm>
            <a:prstGeom prst="rect">
              <a:avLst/>
            </a:prstGeom>
            <a:noFill/>
          </p:spPr>
          <p:txBody>
            <a:bodyPr wrap="square" rtlCol="0">
              <a:spAutoFit/>
            </a:bodyPr>
            <a:lstStyle/>
            <a:p>
              <a:pPr algn="ctr">
                <a:lnSpc>
                  <a:spcPts val="980"/>
                </a:lnSpc>
              </a:pPr>
              <a:r>
                <a:rPr lang="en-US" sz="900" b="1" dirty="0">
                  <a:latin typeface="Arial Narrow" panose="020B0604020202020204" pitchFamily="34" charset="0"/>
                  <a:cs typeface="Arial Narrow" panose="020B0604020202020204" pitchFamily="34" charset="0"/>
                </a:rPr>
                <a:t>Staging</a:t>
              </a:r>
            </a:p>
            <a:p>
              <a:pPr algn="ctr">
                <a:lnSpc>
                  <a:spcPts val="980"/>
                </a:lnSpc>
              </a:pPr>
              <a:r>
                <a:rPr lang="en-US" sz="900" b="1" dirty="0">
                  <a:latin typeface="Arial Narrow" panose="020B0604020202020204" pitchFamily="34" charset="0"/>
                  <a:cs typeface="Arial Narrow" panose="020B0604020202020204" pitchFamily="34" charset="0"/>
                </a:rPr>
                <a:t>Data </a:t>
              </a:r>
              <a:r>
                <a:rPr lang="en-US" sz="900" b="1" dirty="0" err="1">
                  <a:latin typeface="Arial Narrow" panose="020B0604020202020204" pitchFamily="34" charset="0"/>
                  <a:cs typeface="Arial Narrow" panose="020B0604020202020204" pitchFamily="34" charset="0"/>
                </a:rPr>
                <a:t>Penerima</a:t>
              </a:r>
              <a:r>
                <a:rPr lang="en-US" sz="900" b="1" dirty="0">
                  <a:latin typeface="Arial Narrow" panose="020B0604020202020204" pitchFamily="34" charset="0"/>
                  <a:cs typeface="Arial Narrow" panose="020B0604020202020204" pitchFamily="34" charset="0"/>
                </a:rPr>
                <a:t> Import</a:t>
              </a:r>
            </a:p>
          </p:txBody>
        </p:sp>
        <p:cxnSp>
          <p:nvCxnSpPr>
            <p:cNvPr id="86" name="Elbow Connector 163">
              <a:extLst>
                <a:ext uri="{FF2B5EF4-FFF2-40B4-BE49-F238E27FC236}">
                  <a16:creationId xmlns:a16="http://schemas.microsoft.com/office/drawing/2014/main" id="{0A538140-0415-45FE-8EE8-74E86C0CE22E}"/>
                </a:ext>
              </a:extLst>
            </p:cNvPr>
            <p:cNvCxnSpPr>
              <a:cxnSpLocks/>
              <a:stCxn id="29" idx="2"/>
            </p:cNvCxnSpPr>
            <p:nvPr/>
          </p:nvCxnSpPr>
          <p:spPr>
            <a:xfrm rot="16200000" flipH="1">
              <a:off x="3299230" y="3483236"/>
              <a:ext cx="2437838" cy="1020752"/>
            </a:xfrm>
            <a:prstGeom prst="bentConnector3">
              <a:avLst>
                <a:gd name="adj1" fmla="val 12491"/>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4CCCFA8-3775-4935-9ECE-B3B08659AB15}"/>
                </a:ext>
              </a:extLst>
            </p:cNvPr>
            <p:cNvCxnSpPr/>
            <p:nvPr/>
          </p:nvCxnSpPr>
          <p:spPr>
            <a:xfrm>
              <a:off x="5007937" y="5222923"/>
              <a:ext cx="551945"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BF9B134-B259-4FC5-9810-10A10D7684B3}"/>
                </a:ext>
              </a:extLst>
            </p:cNvPr>
            <p:cNvSpPr txBox="1"/>
            <p:nvPr/>
          </p:nvSpPr>
          <p:spPr>
            <a:xfrm>
              <a:off x="763441" y="1189201"/>
              <a:ext cx="1765605" cy="307777"/>
            </a:xfrm>
            <a:prstGeom prst="rect">
              <a:avLst/>
            </a:prstGeom>
            <a:noFill/>
          </p:spPr>
          <p:txBody>
            <a:bodyPr wrap="square" rtlCol="0">
              <a:spAutoFit/>
            </a:bodyPr>
            <a:lstStyle/>
            <a:p>
              <a:pPr algn="ctr"/>
              <a:r>
                <a:rPr lang="en-US" sz="1400" b="1" dirty="0"/>
                <a:t>D A T A   I N P U T  </a:t>
              </a:r>
            </a:p>
          </p:txBody>
        </p:sp>
        <p:pic>
          <p:nvPicPr>
            <p:cNvPr id="89" name="Picture 60" descr="Registration - Registration Png, Transparent Png - kindpng">
              <a:extLst>
                <a:ext uri="{FF2B5EF4-FFF2-40B4-BE49-F238E27FC236}">
                  <a16:creationId xmlns:a16="http://schemas.microsoft.com/office/drawing/2014/main" id="{8C4F4B1B-A8F8-4479-A122-04A9E30AB845}"/>
                </a:ext>
              </a:extLst>
            </p:cNvPr>
            <p:cNvPicPr>
              <a:picLocks noChangeAspect="1" noChangeArrowheads="1"/>
            </p:cNvPicPr>
            <p:nvPr/>
          </p:nvPicPr>
          <p:blipFill>
            <a:blip r:embed="rId34"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10328701" y="2143114"/>
              <a:ext cx="746611" cy="50281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60B16EA9-1F20-4C04-9347-2A7203AB17B3}"/>
                </a:ext>
              </a:extLst>
            </p:cNvPr>
            <p:cNvSpPr txBox="1"/>
            <p:nvPr/>
          </p:nvSpPr>
          <p:spPr>
            <a:xfrm>
              <a:off x="3426528" y="1189464"/>
              <a:ext cx="1949024" cy="369332"/>
            </a:xfrm>
            <a:prstGeom prst="rect">
              <a:avLst/>
            </a:prstGeom>
            <a:solidFill>
              <a:srgbClr val="FE4872"/>
            </a:solidFill>
          </p:spPr>
          <p:txBody>
            <a:bodyPr wrap="square" rtlCol="0">
              <a:spAutoFit/>
            </a:bodyPr>
            <a:lstStyle/>
            <a:p>
              <a:r>
                <a:rPr lang="en-US" b="1" dirty="0">
                  <a:solidFill>
                    <a:schemeClr val="bg1"/>
                  </a:solidFill>
                </a:rPr>
                <a:t>S A T U  D A T A</a:t>
              </a:r>
            </a:p>
          </p:txBody>
        </p:sp>
        <p:sp>
          <p:nvSpPr>
            <p:cNvPr id="91" name="Google Shape;113;p1">
              <a:extLst>
                <a:ext uri="{FF2B5EF4-FFF2-40B4-BE49-F238E27FC236}">
                  <a16:creationId xmlns:a16="http://schemas.microsoft.com/office/drawing/2014/main" id="{79F6A622-2B4C-400C-B8A9-CD603881FDC1}"/>
                </a:ext>
              </a:extLst>
            </p:cNvPr>
            <p:cNvSpPr/>
            <p:nvPr/>
          </p:nvSpPr>
          <p:spPr>
            <a:xfrm>
              <a:off x="243001" y="2388935"/>
              <a:ext cx="234176" cy="256478"/>
            </a:xfrm>
            <a:prstGeom prst="ellipse">
              <a:avLst/>
            </a:prstGeom>
            <a:solidFill>
              <a:srgbClr val="FE487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rial"/>
                  <a:ea typeface="Arial"/>
                  <a:cs typeface="Arial"/>
                  <a:sym typeface="Arial"/>
                </a:rPr>
                <a:t>1</a:t>
              </a:r>
              <a:endParaRPr dirty="0"/>
            </a:p>
          </p:txBody>
        </p:sp>
        <p:sp>
          <p:nvSpPr>
            <p:cNvPr id="92" name="Google Shape;113;p1">
              <a:extLst>
                <a:ext uri="{FF2B5EF4-FFF2-40B4-BE49-F238E27FC236}">
                  <a16:creationId xmlns:a16="http://schemas.microsoft.com/office/drawing/2014/main" id="{60AA24E7-5CED-47CB-809D-5C6CEBE40A69}"/>
                </a:ext>
              </a:extLst>
            </p:cNvPr>
            <p:cNvSpPr/>
            <p:nvPr/>
          </p:nvSpPr>
          <p:spPr>
            <a:xfrm>
              <a:off x="232393" y="4019144"/>
              <a:ext cx="234176" cy="256478"/>
            </a:xfrm>
            <a:prstGeom prst="ellipse">
              <a:avLst/>
            </a:prstGeom>
            <a:solidFill>
              <a:srgbClr val="FE487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rial"/>
                  <a:cs typeface="Arial"/>
                  <a:sym typeface="Arial"/>
                </a:rPr>
                <a:t>2</a:t>
              </a:r>
              <a:endParaRPr dirty="0"/>
            </a:p>
          </p:txBody>
        </p:sp>
        <p:sp>
          <p:nvSpPr>
            <p:cNvPr id="93" name="Google Shape;113;p1">
              <a:extLst>
                <a:ext uri="{FF2B5EF4-FFF2-40B4-BE49-F238E27FC236}">
                  <a16:creationId xmlns:a16="http://schemas.microsoft.com/office/drawing/2014/main" id="{2970CB51-71FA-4E7B-B652-E2A58E1DE28B}"/>
                </a:ext>
              </a:extLst>
            </p:cNvPr>
            <p:cNvSpPr/>
            <p:nvPr/>
          </p:nvSpPr>
          <p:spPr>
            <a:xfrm>
              <a:off x="11044653" y="2159068"/>
              <a:ext cx="234176" cy="256478"/>
            </a:xfrm>
            <a:prstGeom prst="ellipse">
              <a:avLst/>
            </a:prstGeom>
            <a:solidFill>
              <a:srgbClr val="FE487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rial"/>
                  <a:cs typeface="Arial"/>
                  <a:sym typeface="Arial"/>
                </a:rPr>
                <a:t>4</a:t>
              </a:r>
              <a:endParaRPr dirty="0"/>
            </a:p>
          </p:txBody>
        </p:sp>
        <p:sp>
          <p:nvSpPr>
            <p:cNvPr id="94" name="Google Shape;113;p1">
              <a:extLst>
                <a:ext uri="{FF2B5EF4-FFF2-40B4-BE49-F238E27FC236}">
                  <a16:creationId xmlns:a16="http://schemas.microsoft.com/office/drawing/2014/main" id="{6E9B48DC-AFB7-4397-9412-4075593DD976}"/>
                </a:ext>
              </a:extLst>
            </p:cNvPr>
            <p:cNvSpPr/>
            <p:nvPr/>
          </p:nvSpPr>
          <p:spPr>
            <a:xfrm>
              <a:off x="236567" y="5235233"/>
              <a:ext cx="234176" cy="256478"/>
            </a:xfrm>
            <a:prstGeom prst="ellipse">
              <a:avLst/>
            </a:prstGeom>
            <a:solidFill>
              <a:srgbClr val="FE4872"/>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rial"/>
                  <a:cs typeface="Arial"/>
                  <a:sym typeface="Arial"/>
                </a:rPr>
                <a:t>3</a:t>
              </a:r>
              <a:endParaRPr dirty="0"/>
            </a:p>
          </p:txBody>
        </p:sp>
        <p:sp>
          <p:nvSpPr>
            <p:cNvPr id="95" name="Google Shape;113;p1">
              <a:extLst>
                <a:ext uri="{FF2B5EF4-FFF2-40B4-BE49-F238E27FC236}">
                  <a16:creationId xmlns:a16="http://schemas.microsoft.com/office/drawing/2014/main" id="{3681CB2F-141D-4D68-9776-0794BE460996}"/>
                </a:ext>
              </a:extLst>
            </p:cNvPr>
            <p:cNvSpPr/>
            <p:nvPr/>
          </p:nvSpPr>
          <p:spPr>
            <a:xfrm>
              <a:off x="7102947" y="6096465"/>
              <a:ext cx="234176" cy="256478"/>
            </a:xfrm>
            <a:prstGeom prst="ellipse">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rial"/>
                  <a:cs typeface="Arial"/>
                  <a:sym typeface="Arial"/>
                </a:rPr>
                <a:t>5</a:t>
              </a:r>
              <a:endParaRPr dirty="0"/>
            </a:p>
          </p:txBody>
        </p:sp>
        <p:sp>
          <p:nvSpPr>
            <p:cNvPr id="96" name="TextBox 95">
              <a:extLst>
                <a:ext uri="{FF2B5EF4-FFF2-40B4-BE49-F238E27FC236}">
                  <a16:creationId xmlns:a16="http://schemas.microsoft.com/office/drawing/2014/main" id="{C233B0AF-50EE-40CE-AA3E-F9BE3D7E794C}"/>
                </a:ext>
              </a:extLst>
            </p:cNvPr>
            <p:cNvSpPr txBox="1"/>
            <p:nvPr/>
          </p:nvSpPr>
          <p:spPr>
            <a:xfrm>
              <a:off x="8218596" y="5649795"/>
              <a:ext cx="1573852" cy="253916"/>
            </a:xfrm>
            <a:prstGeom prst="rect">
              <a:avLst/>
            </a:prstGeom>
            <a:solidFill>
              <a:srgbClr val="00B0F0"/>
            </a:solidFill>
          </p:spPr>
          <p:txBody>
            <a:bodyPr wrap="square" rtlCol="0">
              <a:spAutoFit/>
            </a:bodyPr>
            <a:lstStyle/>
            <a:p>
              <a:pPr algn="ctr"/>
              <a:r>
                <a:rPr lang="en-US" sz="1050" b="1" dirty="0">
                  <a:solidFill>
                    <a:schemeClr val="bg1"/>
                  </a:solidFill>
                  <a:latin typeface="Arial Narrow" panose="020B0604020202020204" pitchFamily="34" charset="0"/>
                  <a:cs typeface="Arial Narrow" panose="020B0604020202020204" pitchFamily="34" charset="0"/>
                </a:rPr>
                <a:t>PEDULI LINDUNGI</a:t>
              </a:r>
            </a:p>
          </p:txBody>
        </p:sp>
        <p:cxnSp>
          <p:nvCxnSpPr>
            <p:cNvPr id="97" name="Straight Connector 96">
              <a:extLst>
                <a:ext uri="{FF2B5EF4-FFF2-40B4-BE49-F238E27FC236}">
                  <a16:creationId xmlns:a16="http://schemas.microsoft.com/office/drawing/2014/main" id="{575A4B7B-A049-427A-8555-1AEAFF4B4F62}"/>
                </a:ext>
              </a:extLst>
            </p:cNvPr>
            <p:cNvCxnSpPr>
              <a:cxnSpLocks/>
            </p:cNvCxnSpPr>
            <p:nvPr/>
          </p:nvCxnSpPr>
          <p:spPr>
            <a:xfrm>
              <a:off x="3323799" y="907884"/>
              <a:ext cx="0" cy="58945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E5BED43-CBA4-468A-B880-DB3E40BD922B}"/>
                </a:ext>
              </a:extLst>
            </p:cNvPr>
            <p:cNvSpPr txBox="1"/>
            <p:nvPr/>
          </p:nvSpPr>
          <p:spPr>
            <a:xfrm>
              <a:off x="10308895" y="6387239"/>
              <a:ext cx="479618" cy="276999"/>
            </a:xfrm>
            <a:prstGeom prst="rect">
              <a:avLst/>
            </a:prstGeom>
            <a:solidFill>
              <a:srgbClr val="FF0000"/>
            </a:solidFill>
          </p:spPr>
          <p:txBody>
            <a:bodyPr wrap="none" rtlCol="0">
              <a:spAutoFit/>
            </a:bodyPr>
            <a:lstStyle/>
            <a:p>
              <a:r>
                <a:rPr lang="en-US" sz="1200" b="1" dirty="0">
                  <a:solidFill>
                    <a:schemeClr val="bg1"/>
                  </a:solidFill>
                  <a:latin typeface="Arial Narrow" panose="020B0604020202020204" pitchFamily="34" charset="0"/>
                  <a:cs typeface="Arial Narrow" panose="020B0604020202020204" pitchFamily="34" charset="0"/>
                </a:rPr>
                <a:t>WEB</a:t>
              </a:r>
            </a:p>
          </p:txBody>
        </p:sp>
        <p:sp>
          <p:nvSpPr>
            <p:cNvPr id="99" name="TextBox 98">
              <a:extLst>
                <a:ext uri="{FF2B5EF4-FFF2-40B4-BE49-F238E27FC236}">
                  <a16:creationId xmlns:a16="http://schemas.microsoft.com/office/drawing/2014/main" id="{A6F6338A-7342-46F7-AAD4-AF344840AD3C}"/>
                </a:ext>
              </a:extLst>
            </p:cNvPr>
            <p:cNvSpPr txBox="1"/>
            <p:nvPr/>
          </p:nvSpPr>
          <p:spPr>
            <a:xfrm>
              <a:off x="10911886" y="6391172"/>
              <a:ext cx="473206" cy="276999"/>
            </a:xfrm>
            <a:prstGeom prst="rect">
              <a:avLst/>
            </a:prstGeom>
            <a:solidFill>
              <a:srgbClr val="FF0000"/>
            </a:solidFill>
          </p:spPr>
          <p:txBody>
            <a:bodyPr wrap="none" rtlCol="0">
              <a:spAutoFit/>
            </a:bodyPr>
            <a:lstStyle/>
            <a:p>
              <a:r>
                <a:rPr lang="en-US" sz="1200" b="1" dirty="0">
                  <a:solidFill>
                    <a:schemeClr val="bg1"/>
                  </a:solidFill>
                  <a:latin typeface="Arial Narrow" panose="020B0604020202020204" pitchFamily="34" charset="0"/>
                  <a:cs typeface="Arial Narrow" panose="020B0604020202020204" pitchFamily="34" charset="0"/>
                </a:rPr>
                <a:t>UMB</a:t>
              </a:r>
            </a:p>
          </p:txBody>
        </p:sp>
        <p:sp>
          <p:nvSpPr>
            <p:cNvPr id="100" name="TextBox 99">
              <a:extLst>
                <a:ext uri="{FF2B5EF4-FFF2-40B4-BE49-F238E27FC236}">
                  <a16:creationId xmlns:a16="http://schemas.microsoft.com/office/drawing/2014/main" id="{2B099907-527B-4141-9996-CE656688A9CD}"/>
                </a:ext>
              </a:extLst>
            </p:cNvPr>
            <p:cNvSpPr txBox="1"/>
            <p:nvPr/>
          </p:nvSpPr>
          <p:spPr>
            <a:xfrm>
              <a:off x="11492562" y="6386007"/>
              <a:ext cx="445956" cy="276999"/>
            </a:xfrm>
            <a:prstGeom prst="rect">
              <a:avLst/>
            </a:prstGeom>
            <a:solidFill>
              <a:srgbClr val="FF0000"/>
            </a:solidFill>
          </p:spPr>
          <p:txBody>
            <a:bodyPr wrap="none" rtlCol="0">
              <a:spAutoFit/>
            </a:bodyPr>
            <a:lstStyle/>
            <a:p>
              <a:r>
                <a:rPr lang="en-US" sz="1200" b="1" dirty="0">
                  <a:solidFill>
                    <a:schemeClr val="bg1"/>
                  </a:solidFill>
                  <a:latin typeface="Arial Narrow" panose="020B0604020202020204" pitchFamily="34" charset="0"/>
                  <a:cs typeface="Arial Narrow" panose="020B0604020202020204" pitchFamily="34" charset="0"/>
                </a:rPr>
                <a:t>APP</a:t>
              </a:r>
            </a:p>
          </p:txBody>
        </p:sp>
        <p:cxnSp>
          <p:nvCxnSpPr>
            <p:cNvPr id="101" name="Elbow Connector 190">
              <a:extLst>
                <a:ext uri="{FF2B5EF4-FFF2-40B4-BE49-F238E27FC236}">
                  <a16:creationId xmlns:a16="http://schemas.microsoft.com/office/drawing/2014/main" id="{3AC8F087-E422-4448-B3BE-6A9A0942B5EB}"/>
                </a:ext>
              </a:extLst>
            </p:cNvPr>
            <p:cNvCxnSpPr>
              <a:cxnSpLocks/>
            </p:cNvCxnSpPr>
            <p:nvPr/>
          </p:nvCxnSpPr>
          <p:spPr>
            <a:xfrm rot="16200000" flipV="1">
              <a:off x="9531843" y="5104865"/>
              <a:ext cx="1335936" cy="72121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14403">
              <a:extLst>
                <a:ext uri="{FF2B5EF4-FFF2-40B4-BE49-F238E27FC236}">
                  <a16:creationId xmlns:a16="http://schemas.microsoft.com/office/drawing/2014/main" id="{8DD206E6-C247-43B5-9A7F-BDCEDA5D3080}"/>
                </a:ext>
              </a:extLst>
            </p:cNvPr>
            <p:cNvCxnSpPr>
              <a:cxnSpLocks/>
            </p:cNvCxnSpPr>
            <p:nvPr/>
          </p:nvCxnSpPr>
          <p:spPr>
            <a:xfrm rot="16200000" flipV="1">
              <a:off x="9962537" y="4348395"/>
              <a:ext cx="1566307" cy="185283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4405">
              <a:extLst>
                <a:ext uri="{FF2B5EF4-FFF2-40B4-BE49-F238E27FC236}">
                  <a16:creationId xmlns:a16="http://schemas.microsoft.com/office/drawing/2014/main" id="{E97852EC-3312-4474-A715-A9D5A455EBEB}"/>
                </a:ext>
              </a:extLst>
            </p:cNvPr>
            <p:cNvCxnSpPr>
              <a:cxnSpLocks/>
            </p:cNvCxnSpPr>
            <p:nvPr/>
          </p:nvCxnSpPr>
          <p:spPr>
            <a:xfrm rot="16200000" flipV="1">
              <a:off x="9820001" y="4664923"/>
              <a:ext cx="1354486" cy="1316081"/>
            </a:xfrm>
            <a:prstGeom prst="bentConnector3">
              <a:avLst>
                <a:gd name="adj1" fmla="val 9929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6" descr="Phone icon Smart devices icon technology icon, Smartphone Icon, Mobile  Phone, Gadget, Mobile Phone Case, Communication Device, Portable  Communications Device, Mobile Phone Accessories transparent background PNG  clipart | HiClipart">
              <a:extLst>
                <a:ext uri="{FF2B5EF4-FFF2-40B4-BE49-F238E27FC236}">
                  <a16:creationId xmlns:a16="http://schemas.microsoft.com/office/drawing/2014/main" id="{04318626-617A-4B6E-AFE6-F3ECD0968E69}"/>
                </a:ext>
              </a:extLst>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11568294" y="5930591"/>
              <a:ext cx="229037" cy="42235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Computer Icons - Download Free Vector Icons | Noun Project">
              <a:extLst>
                <a:ext uri="{FF2B5EF4-FFF2-40B4-BE49-F238E27FC236}">
                  <a16:creationId xmlns:a16="http://schemas.microsoft.com/office/drawing/2014/main" id="{78AF7392-68CA-4D86-904D-0757BDEDDA61}"/>
                </a:ext>
              </a:extLst>
            </p:cNvPr>
            <p:cNvPicPr>
              <a:picLocks noChangeAspect="1" noChangeArrowheads="1"/>
            </p:cNvPicPr>
            <p:nvPr/>
          </p:nvPicPr>
          <p:blipFill>
            <a:blip r:embed="rId36" cstate="email">
              <a:extLst>
                <a:ext uri="{BEBA8EAE-BF5A-486C-A8C5-ECC9F3942E4B}">
                  <a14:imgProps xmlns:a14="http://schemas.microsoft.com/office/drawing/2010/main">
                    <a14:imgLayer r:embed="rId37">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10300245" y="5903195"/>
              <a:ext cx="484327" cy="48432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6" descr="Feature phone Scalable Graphics Telephone Icon, Grey phone transparent  background PNG clipart | HiClipart">
              <a:extLst>
                <a:ext uri="{FF2B5EF4-FFF2-40B4-BE49-F238E27FC236}">
                  <a16:creationId xmlns:a16="http://schemas.microsoft.com/office/drawing/2014/main" id="{36DF7161-834E-46F2-81FD-0AC2B328106D}"/>
                </a:ext>
              </a:extLst>
            </p:cNvPr>
            <p:cNvPicPr>
              <a:picLocks noChangeAspect="1" noChangeArrowheads="1"/>
            </p:cNvPicPr>
            <p:nvPr/>
          </p:nvPicPr>
          <p:blipFill>
            <a:blip r:embed="rId38"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999681" y="6015355"/>
              <a:ext cx="303913" cy="303913"/>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3A41384C-C300-48B5-9B96-8AF4F9F8857D}"/>
                </a:ext>
              </a:extLst>
            </p:cNvPr>
            <p:cNvSpPr txBox="1"/>
            <p:nvPr/>
          </p:nvSpPr>
          <p:spPr>
            <a:xfrm>
              <a:off x="10330267" y="1811846"/>
              <a:ext cx="516488" cy="276999"/>
            </a:xfrm>
            <a:prstGeom prst="rect">
              <a:avLst/>
            </a:prstGeom>
            <a:noFill/>
          </p:spPr>
          <p:txBody>
            <a:bodyPr wrap="none" rtlCol="0">
              <a:spAutoFit/>
            </a:bodyPr>
            <a:lstStyle/>
            <a:p>
              <a:r>
                <a:rPr lang="en-US" sz="1200" b="1" dirty="0">
                  <a:latin typeface="Arial Narrow" panose="020B0604020202020204" pitchFamily="34" charset="0"/>
                  <a:cs typeface="Arial Narrow" panose="020B0604020202020204" pitchFamily="34" charset="0"/>
                </a:rPr>
                <a:t>BPJS</a:t>
              </a:r>
            </a:p>
          </p:txBody>
        </p:sp>
        <p:pic>
          <p:nvPicPr>
            <p:cNvPr id="108" name="Picture 4" descr="Vaccination Icon of Glyph style - Available in SVG, PNG, EPS, AI &amp; Icon  fonts">
              <a:extLst>
                <a:ext uri="{FF2B5EF4-FFF2-40B4-BE49-F238E27FC236}">
                  <a16:creationId xmlns:a16="http://schemas.microsoft.com/office/drawing/2014/main" id="{4A848979-161E-4404-A430-C15FDAF466EF}"/>
                </a:ext>
              </a:extLst>
            </p:cNvPr>
            <p:cNvPicPr>
              <a:picLocks noChangeAspect="1" noChangeArrowheads="1"/>
            </p:cNvPicPr>
            <p:nvPr/>
          </p:nvPicPr>
          <p:blipFill>
            <a:blip r:embed="rId39" cstate="email">
              <a:clrChange>
                <a:clrFrom>
                  <a:srgbClr val="F3F3F3"/>
                </a:clrFrom>
                <a:clrTo>
                  <a:srgbClr val="F3F3F3">
                    <a:alpha val="0"/>
                  </a:srgbClr>
                </a:clrTo>
              </a:clrChange>
              <a:extLst>
                <a:ext uri="{28A0092B-C50C-407E-A947-70E740481C1C}">
                  <a14:useLocalDpi xmlns:a14="http://schemas.microsoft.com/office/drawing/2010/main"/>
                </a:ext>
              </a:extLst>
            </a:blip>
            <a:srcRect/>
            <a:stretch>
              <a:fillRect/>
            </a:stretch>
          </p:blipFill>
          <p:spPr bwMode="auto">
            <a:xfrm>
              <a:off x="10882936" y="2694638"/>
              <a:ext cx="466733" cy="466733"/>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DE4E38D4-F58A-43F0-B9AC-FA02F01CEC7E}"/>
                </a:ext>
              </a:extLst>
            </p:cNvPr>
            <p:cNvSpPr txBox="1"/>
            <p:nvPr/>
          </p:nvSpPr>
          <p:spPr>
            <a:xfrm>
              <a:off x="10199811" y="2712095"/>
              <a:ext cx="551754" cy="276999"/>
            </a:xfrm>
            <a:prstGeom prst="rect">
              <a:avLst/>
            </a:prstGeom>
            <a:noFill/>
          </p:spPr>
          <p:txBody>
            <a:bodyPr wrap="none" rtlCol="0">
              <a:spAutoFit/>
            </a:bodyPr>
            <a:lstStyle/>
            <a:p>
              <a:r>
                <a:rPr lang="en-US" sz="1200" b="1" dirty="0" err="1">
                  <a:latin typeface="Arial Narrow" panose="020B0604020202020204" pitchFamily="34" charset="0"/>
                  <a:cs typeface="Arial Narrow" panose="020B0604020202020204" pitchFamily="34" charset="0"/>
                </a:rPr>
                <a:t>PCare</a:t>
              </a:r>
              <a:endParaRPr lang="en-US" sz="1200" b="1" dirty="0">
                <a:latin typeface="Arial Narrow" panose="020B0604020202020204" pitchFamily="34" charset="0"/>
                <a:cs typeface="Arial Narrow" panose="020B0604020202020204" pitchFamily="34" charset="0"/>
              </a:endParaRPr>
            </a:p>
          </p:txBody>
        </p:sp>
        <p:sp>
          <p:nvSpPr>
            <p:cNvPr id="110" name="TextBox 109">
              <a:extLst>
                <a:ext uri="{FF2B5EF4-FFF2-40B4-BE49-F238E27FC236}">
                  <a16:creationId xmlns:a16="http://schemas.microsoft.com/office/drawing/2014/main" id="{3F792F24-9724-4CD5-AF95-D1A752F704E3}"/>
                </a:ext>
              </a:extLst>
            </p:cNvPr>
            <p:cNvSpPr txBox="1"/>
            <p:nvPr/>
          </p:nvSpPr>
          <p:spPr>
            <a:xfrm>
              <a:off x="10217051" y="2910352"/>
              <a:ext cx="604653" cy="276999"/>
            </a:xfrm>
            <a:prstGeom prst="rect">
              <a:avLst/>
            </a:prstGeom>
            <a:noFill/>
          </p:spPr>
          <p:txBody>
            <a:bodyPr wrap="none" rtlCol="0">
              <a:spAutoFit/>
            </a:bodyPr>
            <a:lstStyle/>
            <a:p>
              <a:r>
                <a:rPr lang="en-US" sz="1200" dirty="0"/>
                <a:t>1 2 3 4</a:t>
              </a:r>
            </a:p>
          </p:txBody>
        </p:sp>
        <p:sp>
          <p:nvSpPr>
            <p:cNvPr id="111" name="TextBox 110">
              <a:extLst>
                <a:ext uri="{FF2B5EF4-FFF2-40B4-BE49-F238E27FC236}">
                  <a16:creationId xmlns:a16="http://schemas.microsoft.com/office/drawing/2014/main" id="{B4A95600-FD30-4647-9F28-6979E4AF3D4B}"/>
                </a:ext>
              </a:extLst>
            </p:cNvPr>
            <p:cNvSpPr txBox="1"/>
            <p:nvPr/>
          </p:nvSpPr>
          <p:spPr>
            <a:xfrm>
              <a:off x="574922" y="6173360"/>
              <a:ext cx="941283" cy="553998"/>
            </a:xfrm>
            <a:prstGeom prst="rect">
              <a:avLst/>
            </a:prstGeom>
            <a:noFill/>
          </p:spPr>
          <p:txBody>
            <a:bodyPr wrap="none" rtlCol="0">
              <a:spAutoFit/>
            </a:bodyPr>
            <a:lstStyle/>
            <a:p>
              <a:pPr>
                <a:lnSpc>
                  <a:spcPts val="1160"/>
                </a:lnSpc>
              </a:pPr>
              <a:r>
                <a:rPr lang="en-US" sz="1050" i="1" dirty="0" err="1">
                  <a:latin typeface="Arial Narrow" panose="020B0604020202020204" pitchFamily="34" charset="0"/>
                  <a:cs typeface="Arial Narrow" panose="020B0604020202020204" pitchFamily="34" charset="0"/>
                </a:rPr>
                <a:t>Registrasi</a:t>
              </a:r>
              <a:endParaRPr lang="en-US" sz="1050" i="1" dirty="0">
                <a:latin typeface="Arial Narrow" panose="020B0604020202020204" pitchFamily="34" charset="0"/>
                <a:cs typeface="Arial Narrow" panose="020B0604020202020204" pitchFamily="34" charset="0"/>
              </a:endParaRPr>
            </a:p>
            <a:p>
              <a:pPr>
                <a:lnSpc>
                  <a:spcPts val="1160"/>
                </a:lnSpc>
              </a:pPr>
              <a:r>
                <a:rPr lang="en-US" sz="1050" i="1" dirty="0" err="1">
                  <a:latin typeface="Arial Narrow" panose="020B0604020202020204" pitchFamily="34" charset="0"/>
                  <a:cs typeface="Arial Narrow" panose="020B0604020202020204" pitchFamily="34" charset="0"/>
                </a:rPr>
                <a:t>Perbaikan</a:t>
              </a:r>
              <a:r>
                <a:rPr lang="en-US" sz="1050" i="1" dirty="0">
                  <a:latin typeface="Arial Narrow" panose="020B0604020202020204" pitchFamily="34" charset="0"/>
                  <a:cs typeface="Arial Narrow" panose="020B0604020202020204" pitchFamily="34" charset="0"/>
                </a:rPr>
                <a:t> Data</a:t>
              </a:r>
            </a:p>
            <a:p>
              <a:pPr>
                <a:lnSpc>
                  <a:spcPts val="1160"/>
                </a:lnSpc>
              </a:pPr>
              <a:r>
                <a:rPr lang="en-US" sz="1050" i="1" dirty="0">
                  <a:latin typeface="Arial Narrow" panose="020B0604020202020204" pitchFamily="34" charset="0"/>
                  <a:cs typeface="Arial Narrow" panose="020B0604020202020204" pitchFamily="34" charset="0"/>
                </a:rPr>
                <a:t>Hasil </a:t>
              </a:r>
              <a:r>
                <a:rPr lang="en-US" sz="1050" i="1" dirty="0" err="1">
                  <a:latin typeface="Arial Narrow" panose="020B0604020202020204" pitchFamily="34" charset="0"/>
                  <a:cs typeface="Arial Narrow" panose="020B0604020202020204" pitchFamily="34" charset="0"/>
                </a:rPr>
                <a:t>Vaksin</a:t>
              </a:r>
              <a:r>
                <a:rPr lang="en-US" sz="1050" i="1" dirty="0">
                  <a:latin typeface="Arial Narrow" panose="020B0604020202020204" pitchFamily="34" charset="0"/>
                  <a:cs typeface="Arial Narrow" panose="020B0604020202020204" pitchFamily="34" charset="0"/>
                </a:rPr>
                <a:t> </a:t>
              </a:r>
            </a:p>
          </p:txBody>
        </p:sp>
        <p:cxnSp>
          <p:nvCxnSpPr>
            <p:cNvPr id="112" name="Straight Connector 111">
              <a:extLst>
                <a:ext uri="{FF2B5EF4-FFF2-40B4-BE49-F238E27FC236}">
                  <a16:creationId xmlns:a16="http://schemas.microsoft.com/office/drawing/2014/main" id="{22407793-5437-494A-90F8-DFDBED788458}"/>
                </a:ext>
              </a:extLst>
            </p:cNvPr>
            <p:cNvCxnSpPr/>
            <p:nvPr/>
          </p:nvCxnSpPr>
          <p:spPr>
            <a:xfrm flipH="1">
              <a:off x="283315" y="6300018"/>
              <a:ext cx="31254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BBFA743-33AC-477D-A642-2561689A4398}"/>
                </a:ext>
              </a:extLst>
            </p:cNvPr>
            <p:cNvCxnSpPr/>
            <p:nvPr/>
          </p:nvCxnSpPr>
          <p:spPr>
            <a:xfrm flipH="1">
              <a:off x="272086" y="6452418"/>
              <a:ext cx="31254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4A6486C-D8AA-46A5-A22E-CDC5FCC86E66}"/>
                </a:ext>
              </a:extLst>
            </p:cNvPr>
            <p:cNvCxnSpPr/>
            <p:nvPr/>
          </p:nvCxnSpPr>
          <p:spPr>
            <a:xfrm flipH="1">
              <a:off x="260855" y="6604818"/>
              <a:ext cx="312549"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CE8D46C-F54B-4422-A93C-3DEA84701094}"/>
                </a:ext>
              </a:extLst>
            </p:cNvPr>
            <p:cNvSpPr txBox="1"/>
            <p:nvPr/>
          </p:nvSpPr>
          <p:spPr>
            <a:xfrm>
              <a:off x="7983847" y="1970625"/>
              <a:ext cx="1784930" cy="307777"/>
            </a:xfrm>
            <a:prstGeom prst="rect">
              <a:avLst/>
            </a:prstGeom>
            <a:noFill/>
          </p:spPr>
          <p:txBody>
            <a:bodyPr wrap="square" rtlCol="0">
              <a:spAutoFit/>
            </a:bodyPr>
            <a:lstStyle/>
            <a:p>
              <a:pPr algn="ctr"/>
              <a:r>
                <a:rPr lang="en-US" sz="1400" b="1" dirty="0"/>
                <a:t>D A S H B O A R D</a:t>
              </a:r>
            </a:p>
          </p:txBody>
        </p:sp>
        <p:cxnSp>
          <p:nvCxnSpPr>
            <p:cNvPr id="116" name="Straight Connector 115">
              <a:extLst>
                <a:ext uri="{FF2B5EF4-FFF2-40B4-BE49-F238E27FC236}">
                  <a16:creationId xmlns:a16="http://schemas.microsoft.com/office/drawing/2014/main" id="{F767FAAD-1EE8-4E0B-8982-0613F529512C}"/>
                </a:ext>
              </a:extLst>
            </p:cNvPr>
            <p:cNvCxnSpPr>
              <a:cxnSpLocks/>
              <a:endCxn id="39" idx="3"/>
            </p:cNvCxnSpPr>
            <p:nvPr/>
          </p:nvCxnSpPr>
          <p:spPr>
            <a:xfrm>
              <a:off x="10260584" y="2668362"/>
              <a:ext cx="1161854" cy="241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DAAE689C-BA40-46C0-BFC2-593BF229964B}"/>
                </a:ext>
              </a:extLst>
            </p:cNvPr>
            <p:cNvSpPr txBox="1"/>
            <p:nvPr/>
          </p:nvSpPr>
          <p:spPr>
            <a:xfrm>
              <a:off x="6992124" y="6370617"/>
              <a:ext cx="1066257" cy="307777"/>
            </a:xfrm>
            <a:prstGeom prst="rect">
              <a:avLst/>
            </a:prstGeom>
            <a:noFill/>
          </p:spPr>
          <p:txBody>
            <a:bodyPr wrap="square" rtlCol="0">
              <a:spAutoFit/>
            </a:bodyPr>
            <a:lstStyle/>
            <a:p>
              <a:pPr algn="ctr"/>
              <a:r>
                <a:rPr lang="en-US" sz="1400" b="1" dirty="0"/>
                <a:t>EDIT DATA</a:t>
              </a:r>
            </a:p>
          </p:txBody>
        </p:sp>
        <p:sp>
          <p:nvSpPr>
            <p:cNvPr id="118" name="TextBox 117">
              <a:extLst>
                <a:ext uri="{FF2B5EF4-FFF2-40B4-BE49-F238E27FC236}">
                  <a16:creationId xmlns:a16="http://schemas.microsoft.com/office/drawing/2014/main" id="{FEA99F7A-D21C-4365-A267-D90622C6FCC7}"/>
                </a:ext>
              </a:extLst>
            </p:cNvPr>
            <p:cNvSpPr txBox="1"/>
            <p:nvPr/>
          </p:nvSpPr>
          <p:spPr>
            <a:xfrm>
              <a:off x="10439669" y="3179078"/>
              <a:ext cx="708820" cy="207749"/>
            </a:xfrm>
            <a:prstGeom prst="rect">
              <a:avLst/>
            </a:prstGeom>
            <a:solidFill>
              <a:schemeClr val="accent2">
                <a:lumMod val="50000"/>
              </a:schemeClr>
            </a:solidFill>
          </p:spPr>
          <p:txBody>
            <a:bodyPr wrap="square" rtlCol="0">
              <a:spAutoFit/>
            </a:bodyPr>
            <a:lstStyle/>
            <a:p>
              <a:pPr algn="ctr">
                <a:lnSpc>
                  <a:spcPts val="880"/>
                </a:lnSpc>
              </a:pPr>
              <a:r>
                <a:rPr lang="en-US" sz="900" b="1" dirty="0">
                  <a:solidFill>
                    <a:schemeClr val="bg1"/>
                  </a:solidFill>
                  <a:latin typeface="Arial Narrow" panose="020B0604020202020204" pitchFamily="34" charset="0"/>
                  <a:cs typeface="Arial Narrow" panose="020B0604020202020204" pitchFamily="34" charset="0"/>
                </a:rPr>
                <a:t>VAKSINASI</a:t>
              </a:r>
            </a:p>
          </p:txBody>
        </p:sp>
        <p:pic>
          <p:nvPicPr>
            <p:cNvPr id="119" name="Picture 2" descr="Dinas Dukcapil Kota Bengkulu - Home | Facebook">
              <a:extLst>
                <a:ext uri="{FF2B5EF4-FFF2-40B4-BE49-F238E27FC236}">
                  <a16:creationId xmlns:a16="http://schemas.microsoft.com/office/drawing/2014/main" id="{DF393D17-824B-4A43-B3D2-B19DCEE1F2BB}"/>
                </a:ext>
              </a:extLst>
            </p:cNvPr>
            <p:cNvPicPr>
              <a:picLocks noChangeAspect="1" noChangeArrowheads="1"/>
            </p:cNvPicPr>
            <p:nvPr/>
          </p:nvPicPr>
          <p:blipFill>
            <a:blip r:embed="rId4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5195" y="2548119"/>
              <a:ext cx="491643" cy="49164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7D3B63C1-0BF4-4B4C-AE37-BBFC46824679}"/>
                </a:ext>
              </a:extLst>
            </p:cNvPr>
            <p:cNvPicPr>
              <a:picLocks noChangeAspect="1" noChangeArrowheads="1"/>
            </p:cNvPicPr>
            <p:nvPr/>
          </p:nvPicPr>
          <p:blipFill>
            <a:blip r:embed="rId4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3544" y="2609900"/>
              <a:ext cx="324056" cy="35904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Dinas Dukcapil Kota Bengkulu - Home | Facebook">
              <a:extLst>
                <a:ext uri="{FF2B5EF4-FFF2-40B4-BE49-F238E27FC236}">
                  <a16:creationId xmlns:a16="http://schemas.microsoft.com/office/drawing/2014/main" id="{2D5849E8-A5C4-4AB6-B391-2126EE8515AD}"/>
                </a:ext>
              </a:extLst>
            </p:cNvPr>
            <p:cNvPicPr>
              <a:picLocks noChangeAspect="1" noChangeArrowheads="1"/>
            </p:cNvPicPr>
            <p:nvPr/>
          </p:nvPicPr>
          <p:blipFill>
            <a:blip r:embed="rId4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2790" y="4149016"/>
              <a:ext cx="491643" cy="49164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69CC1C70-8FD4-45B5-A083-014D91497A3D}"/>
                </a:ext>
              </a:extLst>
            </p:cNvPr>
            <p:cNvPicPr>
              <a:picLocks noChangeAspect="1" noChangeArrowheads="1"/>
            </p:cNvPicPr>
            <p:nvPr/>
          </p:nvPicPr>
          <p:blipFill>
            <a:blip r:embed="rId4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5515" y="4191211"/>
              <a:ext cx="324056" cy="35904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Lambang Logo: Logo Depdiknas (Tut Wuri Handayani)">
              <a:extLst>
                <a:ext uri="{FF2B5EF4-FFF2-40B4-BE49-F238E27FC236}">
                  <a16:creationId xmlns:a16="http://schemas.microsoft.com/office/drawing/2014/main" id="{E15D68CC-197B-4653-9117-ECB9B71EB3AD}"/>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939650" y="4197353"/>
              <a:ext cx="319847" cy="327815"/>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009F06DD-77E2-4447-8623-CFD74E533AD6}"/>
                </a:ext>
              </a:extLst>
            </p:cNvPr>
            <p:cNvSpPr txBox="1"/>
            <p:nvPr/>
          </p:nvSpPr>
          <p:spPr>
            <a:xfrm>
              <a:off x="8918752" y="5208516"/>
              <a:ext cx="913092" cy="348813"/>
            </a:xfrm>
            <a:prstGeom prst="rect">
              <a:avLst/>
            </a:prstGeom>
            <a:noFill/>
          </p:spPr>
          <p:txBody>
            <a:bodyPr wrap="square" rtlCol="0">
              <a:spAutoFit/>
            </a:bodyPr>
            <a:lstStyle/>
            <a:p>
              <a:pPr>
                <a:lnSpc>
                  <a:spcPts val="980"/>
                </a:lnSpc>
              </a:pPr>
              <a:r>
                <a:rPr lang="en-US" sz="900" b="1" dirty="0">
                  <a:latin typeface="Arial Narrow" panose="020B0604020202020204" pitchFamily="34" charset="0"/>
                  <a:cs typeface="Arial Narrow" panose="020B0604020202020204" pitchFamily="34" charset="0"/>
                </a:rPr>
                <a:t>Mongo DB Ticket</a:t>
              </a:r>
            </a:p>
          </p:txBody>
        </p:sp>
        <p:pic>
          <p:nvPicPr>
            <p:cNvPr id="125" name="Picture 12" descr="Free Orange Database Icon - Download Orange Database Icon">
              <a:extLst>
                <a:ext uri="{FF2B5EF4-FFF2-40B4-BE49-F238E27FC236}">
                  <a16:creationId xmlns:a16="http://schemas.microsoft.com/office/drawing/2014/main" id="{36089AE7-081E-4545-AE9E-D580B3C791FD}"/>
                </a:ext>
              </a:extLst>
            </p:cNvPr>
            <p:cNvPicPr>
              <a:picLocks noChangeAspect="1" noChangeArrowheads="1"/>
            </p:cNvPicPr>
            <p:nvPr/>
          </p:nvPicPr>
          <p:blipFill>
            <a:blip r:embed="rId4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14876" y="5006626"/>
              <a:ext cx="443967" cy="56813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Walking icon Royalty Free Vector Image - VectorStock">
              <a:extLst>
                <a:ext uri="{FF2B5EF4-FFF2-40B4-BE49-F238E27FC236}">
                  <a16:creationId xmlns:a16="http://schemas.microsoft.com/office/drawing/2014/main" id="{EACACBA9-A6DD-4518-BCA8-57226B618849}"/>
                </a:ext>
              </a:extLst>
            </p:cNvPr>
            <p:cNvPicPr>
              <a:picLocks noChangeAspect="1" noChangeArrowheads="1"/>
            </p:cNvPicPr>
            <p:nvPr/>
          </p:nvPicPr>
          <p:blipFill rotWithShape="1">
            <a:blip r:embed="rId44"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p:blipFill>
          <p:spPr bwMode="auto">
            <a:xfrm flipH="1">
              <a:off x="11327622" y="2090569"/>
              <a:ext cx="517166" cy="516241"/>
            </a:xfrm>
            <a:prstGeom prst="ellipse">
              <a:avLst/>
            </a:prstGeom>
            <a:solidFill>
              <a:schemeClr val="bg1"/>
            </a:solidFill>
          </p:spPr>
        </p:pic>
      </p:grpSp>
      <p:sp>
        <p:nvSpPr>
          <p:cNvPr id="128" name="TextBox 127">
            <a:extLst>
              <a:ext uri="{FF2B5EF4-FFF2-40B4-BE49-F238E27FC236}">
                <a16:creationId xmlns:a16="http://schemas.microsoft.com/office/drawing/2014/main" id="{D74FDE75-C110-4059-88BA-188F476A755D}"/>
              </a:ext>
            </a:extLst>
          </p:cNvPr>
          <p:cNvSpPr txBox="1"/>
          <p:nvPr/>
        </p:nvSpPr>
        <p:spPr>
          <a:xfrm>
            <a:off x="1945658" y="61810"/>
            <a:ext cx="9230732" cy="523220"/>
          </a:xfrm>
          <a:prstGeom prst="rect">
            <a:avLst/>
          </a:prstGeom>
          <a:noFill/>
        </p:spPr>
        <p:txBody>
          <a:bodyPr wrap="square">
            <a:spAutoFit/>
          </a:bodyPr>
          <a:lstStyle/>
          <a:p>
            <a:pPr>
              <a:defRPr/>
            </a:pPr>
            <a:r>
              <a:rPr lang="nn-NO" sz="2800" b="1" dirty="0">
                <a:latin typeface="Arial" panose="020B0604020202020204" pitchFamily="34" charset="0"/>
                <a:ea typeface="Arial Unicode MS" panose="020B0604020202020204"/>
                <a:cs typeface="Arial" panose="020B0604020202020204" pitchFamily="34" charset="0"/>
              </a:rPr>
              <a:t>Arsitektur Sistem Satu Data Vaksinasi Covid-19</a:t>
            </a:r>
            <a:endParaRPr lang="nn-NO" sz="2000" b="1" dirty="0">
              <a:latin typeface="Arial" panose="020B0604020202020204" pitchFamily="34" charset="0"/>
              <a:ea typeface="Arial Unicode MS" panose="020B0604020202020204"/>
              <a:cs typeface="Arial" panose="020B0604020202020204" pitchFamily="34" charset="0"/>
            </a:endParaRPr>
          </a:p>
        </p:txBody>
      </p:sp>
      <p:sp>
        <p:nvSpPr>
          <p:cNvPr id="3" name="Rectangle 2">
            <a:extLst>
              <a:ext uri="{FF2B5EF4-FFF2-40B4-BE49-F238E27FC236}">
                <a16:creationId xmlns:a16="http://schemas.microsoft.com/office/drawing/2014/main" id="{8E371504-874F-4B39-AF7D-4C1571509BF4}"/>
              </a:ext>
            </a:extLst>
          </p:cNvPr>
          <p:cNvSpPr/>
          <p:nvPr/>
        </p:nvSpPr>
        <p:spPr bwMode="gray">
          <a:xfrm>
            <a:off x="7991030" y="877268"/>
            <a:ext cx="2067191" cy="1572648"/>
          </a:xfrm>
          <a:prstGeom prst="rect">
            <a:avLst/>
          </a:prstGeom>
          <a:noFill/>
          <a:ln w="412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ID" sz="1600" dirty="0" err="1">
              <a:solidFill>
                <a:schemeClr val="tx1"/>
              </a:solidFill>
            </a:endParaRPr>
          </a:p>
        </p:txBody>
      </p:sp>
    </p:spTree>
    <p:extLst>
      <p:ext uri="{BB962C8B-B14F-4D97-AF65-F5344CB8AC3E}">
        <p14:creationId xmlns:p14="http://schemas.microsoft.com/office/powerpoint/2010/main" val="27751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pic>
        <p:nvPicPr>
          <p:cNvPr id="129" name="Picture 128">
            <a:extLst>
              <a:ext uri="{FF2B5EF4-FFF2-40B4-BE49-F238E27FC236}">
                <a16:creationId xmlns:a16="http://schemas.microsoft.com/office/drawing/2014/main" id="{3835E135-4D76-42A1-AC4A-5E6C9F6316FE}"/>
              </a:ext>
            </a:extLst>
          </p:cNvPr>
          <p:cNvPicPr>
            <a:picLocks noChangeAspect="1"/>
          </p:cNvPicPr>
          <p:nvPr/>
        </p:nvPicPr>
        <p:blipFill>
          <a:blip r:embed="rId4"/>
          <a:stretch>
            <a:fillRect/>
          </a:stretch>
        </p:blipFill>
        <p:spPr>
          <a:xfrm>
            <a:off x="183080" y="1310241"/>
            <a:ext cx="4639500" cy="2751396"/>
          </a:xfrm>
          <a:prstGeom prst="rect">
            <a:avLst/>
          </a:prstGeom>
        </p:spPr>
      </p:pic>
      <p:pic>
        <p:nvPicPr>
          <p:cNvPr id="130" name="Picture 129">
            <a:extLst>
              <a:ext uri="{FF2B5EF4-FFF2-40B4-BE49-F238E27FC236}">
                <a16:creationId xmlns:a16="http://schemas.microsoft.com/office/drawing/2014/main" id="{8F912D22-F886-4946-A0BD-A43A6CA4F43D}"/>
              </a:ext>
            </a:extLst>
          </p:cNvPr>
          <p:cNvPicPr>
            <a:picLocks noChangeAspect="1"/>
          </p:cNvPicPr>
          <p:nvPr/>
        </p:nvPicPr>
        <p:blipFill>
          <a:blip r:embed="rId5"/>
          <a:stretch>
            <a:fillRect/>
          </a:stretch>
        </p:blipFill>
        <p:spPr>
          <a:xfrm>
            <a:off x="3652524" y="1699935"/>
            <a:ext cx="4013543" cy="3052622"/>
          </a:xfrm>
          <a:prstGeom prst="rect">
            <a:avLst/>
          </a:prstGeom>
        </p:spPr>
      </p:pic>
      <p:pic>
        <p:nvPicPr>
          <p:cNvPr id="131" name="Picture 130">
            <a:extLst>
              <a:ext uri="{FF2B5EF4-FFF2-40B4-BE49-F238E27FC236}">
                <a16:creationId xmlns:a16="http://schemas.microsoft.com/office/drawing/2014/main" id="{F1C5108B-BA74-4D51-9FB4-B4318848411E}"/>
              </a:ext>
            </a:extLst>
          </p:cNvPr>
          <p:cNvPicPr>
            <a:picLocks noChangeAspect="1"/>
          </p:cNvPicPr>
          <p:nvPr/>
        </p:nvPicPr>
        <p:blipFill>
          <a:blip r:embed="rId6"/>
          <a:stretch>
            <a:fillRect/>
          </a:stretch>
        </p:blipFill>
        <p:spPr>
          <a:xfrm>
            <a:off x="7655448" y="2659929"/>
            <a:ext cx="2357833" cy="2518124"/>
          </a:xfrm>
          <a:prstGeom prst="rect">
            <a:avLst/>
          </a:prstGeom>
        </p:spPr>
      </p:pic>
      <p:sp>
        <p:nvSpPr>
          <p:cNvPr id="132" name="TextBox 131">
            <a:extLst>
              <a:ext uri="{FF2B5EF4-FFF2-40B4-BE49-F238E27FC236}">
                <a16:creationId xmlns:a16="http://schemas.microsoft.com/office/drawing/2014/main" id="{C11C01FA-1B3F-496B-8C07-3C6CD0883ED1}"/>
              </a:ext>
            </a:extLst>
          </p:cNvPr>
          <p:cNvSpPr txBox="1"/>
          <p:nvPr/>
        </p:nvSpPr>
        <p:spPr bwMode="gray">
          <a:xfrm>
            <a:off x="7570386" y="2324483"/>
            <a:ext cx="3714726" cy="211203"/>
          </a:xfrm>
          <a:prstGeom prst="rect">
            <a:avLst/>
          </a:prstGeom>
          <a:noFill/>
        </p:spPr>
        <p:txBody>
          <a:bodyPr wrap="none" lIns="36000" tIns="36000" rIns="36000" bIns="36000" rtlCol="0">
            <a:spAutoFit/>
          </a:bodyPr>
          <a:lstStyle/>
          <a:p>
            <a:pPr marL="0" indent="0">
              <a:buNone/>
            </a:pPr>
            <a:r>
              <a:rPr lang="en-US" sz="900" dirty="0"/>
              <a:t>3. </a:t>
            </a:r>
            <a:r>
              <a:rPr lang="en-US" sz="900" dirty="0" err="1"/>
              <a:t>Kemudian</a:t>
            </a:r>
            <a:r>
              <a:rPr lang="en-US" sz="900" dirty="0"/>
              <a:t> input </a:t>
            </a:r>
            <a:r>
              <a:rPr lang="en-US" sz="900" dirty="0" err="1"/>
              <a:t>kode</a:t>
            </a:r>
            <a:r>
              <a:rPr lang="en-US" sz="900" dirty="0"/>
              <a:t> OTP </a:t>
            </a:r>
            <a:r>
              <a:rPr lang="en-US" sz="900" dirty="0" err="1"/>
              <a:t>yg</a:t>
            </a:r>
            <a:r>
              <a:rPr lang="en-US" sz="900" dirty="0"/>
              <a:t> </a:t>
            </a:r>
            <a:r>
              <a:rPr lang="en-US" sz="900" dirty="0" err="1"/>
              <a:t>sudah</a:t>
            </a:r>
            <a:r>
              <a:rPr lang="en-US" sz="900" dirty="0"/>
              <a:t> di </a:t>
            </a:r>
            <a:r>
              <a:rPr lang="en-US" sz="900" dirty="0" err="1"/>
              <a:t>kirimkan</a:t>
            </a:r>
            <a:r>
              <a:rPr lang="en-US" sz="900" dirty="0"/>
              <a:t> </a:t>
            </a:r>
            <a:r>
              <a:rPr lang="en-US" sz="900" dirty="0" err="1"/>
              <a:t>ke</a:t>
            </a:r>
            <a:r>
              <a:rPr lang="en-US" sz="900" dirty="0"/>
              <a:t> email </a:t>
            </a:r>
            <a:r>
              <a:rPr lang="en-US" sz="900" dirty="0" err="1"/>
              <a:t>yg</a:t>
            </a:r>
            <a:r>
              <a:rPr lang="en-US" sz="900" dirty="0"/>
              <a:t> </a:t>
            </a:r>
            <a:r>
              <a:rPr lang="en-US" sz="900" dirty="0" err="1"/>
              <a:t>terdaftar</a:t>
            </a:r>
            <a:endParaRPr lang="en-ID" sz="900" dirty="0" err="1"/>
          </a:p>
        </p:txBody>
      </p:sp>
      <p:pic>
        <p:nvPicPr>
          <p:cNvPr id="133" name="Picture 132">
            <a:extLst>
              <a:ext uri="{FF2B5EF4-FFF2-40B4-BE49-F238E27FC236}">
                <a16:creationId xmlns:a16="http://schemas.microsoft.com/office/drawing/2014/main" id="{9A4E1039-A453-4D09-9583-7621C944A16B}"/>
              </a:ext>
            </a:extLst>
          </p:cNvPr>
          <p:cNvPicPr>
            <a:picLocks noChangeAspect="1"/>
          </p:cNvPicPr>
          <p:nvPr/>
        </p:nvPicPr>
        <p:blipFill>
          <a:blip r:embed="rId7"/>
          <a:stretch>
            <a:fillRect/>
          </a:stretch>
        </p:blipFill>
        <p:spPr>
          <a:xfrm>
            <a:off x="7141535" y="5377105"/>
            <a:ext cx="5050465" cy="1164151"/>
          </a:xfrm>
          <a:prstGeom prst="rect">
            <a:avLst/>
          </a:prstGeom>
        </p:spPr>
      </p:pic>
      <p:sp>
        <p:nvSpPr>
          <p:cNvPr id="134" name="TextBox 133">
            <a:extLst>
              <a:ext uri="{FF2B5EF4-FFF2-40B4-BE49-F238E27FC236}">
                <a16:creationId xmlns:a16="http://schemas.microsoft.com/office/drawing/2014/main" id="{0FA564C4-65D4-47D9-B077-38953975C6FA}"/>
              </a:ext>
            </a:extLst>
          </p:cNvPr>
          <p:cNvSpPr txBox="1"/>
          <p:nvPr/>
        </p:nvSpPr>
        <p:spPr>
          <a:xfrm>
            <a:off x="723013" y="848945"/>
            <a:ext cx="2130687"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Login</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67068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7D238FB4-7CC7-4CDC-8E42-CC9EBB064257}"/>
              </a:ext>
            </a:extLst>
          </p:cNvPr>
          <p:cNvSpPr txBox="1"/>
          <p:nvPr/>
        </p:nvSpPr>
        <p:spPr>
          <a:xfrm>
            <a:off x="723013" y="1072228"/>
            <a:ext cx="2690038"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a:t>
            </a:r>
            <a:r>
              <a:rPr lang="en-US" b="1" u="sng" dirty="0" err="1">
                <a:latin typeface="Arial" panose="020B0604020202020204" pitchFamily="34" charset="0"/>
                <a:cs typeface="Arial" panose="020B0604020202020204" pitchFamily="34" charset="0"/>
                <a:sym typeface="+mn-lt"/>
              </a:rPr>
              <a:t>Ganti</a:t>
            </a:r>
            <a:r>
              <a:rPr lang="en-US" b="1" u="sng" dirty="0">
                <a:latin typeface="Arial" panose="020B0604020202020204" pitchFamily="34" charset="0"/>
                <a:cs typeface="Arial" panose="020B0604020202020204" pitchFamily="34" charset="0"/>
                <a:sym typeface="+mn-lt"/>
              </a:rPr>
              <a:t>  Password</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E6CA4A04-8278-4FF0-80D3-31FA6B1B1F79}"/>
              </a:ext>
            </a:extLst>
          </p:cNvPr>
          <p:cNvSpPr txBox="1"/>
          <p:nvPr/>
        </p:nvSpPr>
        <p:spPr bwMode="gray">
          <a:xfrm>
            <a:off x="200036" y="1603617"/>
            <a:ext cx="1547466" cy="211203"/>
          </a:xfrm>
          <a:prstGeom prst="rect">
            <a:avLst/>
          </a:prstGeom>
          <a:noFill/>
        </p:spPr>
        <p:txBody>
          <a:bodyPr wrap="none" lIns="36000" tIns="36000" rIns="36000" bIns="36000" rtlCol="0">
            <a:spAutoFit/>
          </a:bodyPr>
          <a:lstStyle/>
          <a:p>
            <a:pPr marL="0" indent="0">
              <a:buNone/>
            </a:pPr>
            <a:r>
              <a:rPr lang="en-US" sz="900" dirty="0"/>
              <a:t>1. </a:t>
            </a:r>
            <a:r>
              <a:rPr lang="en-US" sz="900" dirty="0" err="1"/>
              <a:t>Pilih</a:t>
            </a:r>
            <a:r>
              <a:rPr lang="en-US" sz="900" dirty="0"/>
              <a:t> menu </a:t>
            </a:r>
            <a:r>
              <a:rPr lang="en-US" sz="900" dirty="0" err="1"/>
              <a:t>ganti</a:t>
            </a:r>
            <a:r>
              <a:rPr lang="en-US" sz="900" dirty="0"/>
              <a:t> password</a:t>
            </a:r>
            <a:endParaRPr lang="en-ID" sz="900" dirty="0" err="1"/>
          </a:p>
        </p:txBody>
      </p:sp>
      <p:pic>
        <p:nvPicPr>
          <p:cNvPr id="5" name="Picture 4">
            <a:extLst>
              <a:ext uri="{FF2B5EF4-FFF2-40B4-BE49-F238E27FC236}">
                <a16:creationId xmlns:a16="http://schemas.microsoft.com/office/drawing/2014/main" id="{48F19C01-8A69-45BA-A5FC-6C8ECFD342C6}"/>
              </a:ext>
            </a:extLst>
          </p:cNvPr>
          <p:cNvPicPr>
            <a:picLocks noChangeAspect="1"/>
          </p:cNvPicPr>
          <p:nvPr/>
        </p:nvPicPr>
        <p:blipFill>
          <a:blip r:embed="rId4"/>
          <a:stretch>
            <a:fillRect/>
          </a:stretch>
        </p:blipFill>
        <p:spPr>
          <a:xfrm>
            <a:off x="5231218" y="3886724"/>
            <a:ext cx="6613452" cy="1775834"/>
          </a:xfrm>
          <a:prstGeom prst="rect">
            <a:avLst/>
          </a:prstGeom>
        </p:spPr>
      </p:pic>
      <p:pic>
        <p:nvPicPr>
          <p:cNvPr id="6" name="Picture 5">
            <a:extLst>
              <a:ext uri="{FF2B5EF4-FFF2-40B4-BE49-F238E27FC236}">
                <a16:creationId xmlns:a16="http://schemas.microsoft.com/office/drawing/2014/main" id="{4E9AB476-42B9-4B68-BC47-E88626B2DABC}"/>
              </a:ext>
            </a:extLst>
          </p:cNvPr>
          <p:cNvPicPr>
            <a:picLocks noChangeAspect="1"/>
          </p:cNvPicPr>
          <p:nvPr/>
        </p:nvPicPr>
        <p:blipFill>
          <a:blip r:embed="rId5"/>
          <a:stretch>
            <a:fillRect/>
          </a:stretch>
        </p:blipFill>
        <p:spPr>
          <a:xfrm>
            <a:off x="200036" y="1930149"/>
            <a:ext cx="6613452" cy="1123881"/>
          </a:xfrm>
          <a:prstGeom prst="rect">
            <a:avLst/>
          </a:prstGeom>
        </p:spPr>
      </p:pic>
      <p:sp>
        <p:nvSpPr>
          <p:cNvPr id="7" name="TextBox 6">
            <a:extLst>
              <a:ext uri="{FF2B5EF4-FFF2-40B4-BE49-F238E27FC236}">
                <a16:creationId xmlns:a16="http://schemas.microsoft.com/office/drawing/2014/main" id="{BA94DE07-4B46-46C8-9168-05F625CE9682}"/>
              </a:ext>
            </a:extLst>
          </p:cNvPr>
          <p:cNvSpPr txBox="1"/>
          <p:nvPr/>
        </p:nvSpPr>
        <p:spPr bwMode="gray">
          <a:xfrm>
            <a:off x="4775581" y="3606750"/>
            <a:ext cx="3009404" cy="211203"/>
          </a:xfrm>
          <a:prstGeom prst="rect">
            <a:avLst/>
          </a:prstGeom>
          <a:noFill/>
        </p:spPr>
        <p:txBody>
          <a:bodyPr wrap="none" lIns="36000" tIns="36000" rIns="36000" bIns="36000" rtlCol="0">
            <a:spAutoFit/>
          </a:bodyPr>
          <a:lstStyle/>
          <a:p>
            <a:pPr marL="0" indent="0">
              <a:buNone/>
            </a:pPr>
            <a:r>
              <a:rPr lang="en-US" sz="900" dirty="0"/>
              <a:t>2. input password lama dan password </a:t>
            </a:r>
            <a:r>
              <a:rPr lang="en-US" sz="900" dirty="0" err="1"/>
              <a:t>baru</a:t>
            </a:r>
            <a:r>
              <a:rPr lang="en-US" sz="900" dirty="0"/>
              <a:t> </a:t>
            </a:r>
            <a:r>
              <a:rPr lang="en-US" sz="900" dirty="0" err="1"/>
              <a:t>yg</a:t>
            </a:r>
            <a:r>
              <a:rPr lang="en-US" sz="900" dirty="0"/>
              <a:t> di </a:t>
            </a:r>
            <a:r>
              <a:rPr lang="en-US" sz="900" dirty="0" err="1"/>
              <a:t>inginkan</a:t>
            </a:r>
            <a:endParaRPr lang="en-ID" sz="900" dirty="0" err="1"/>
          </a:p>
        </p:txBody>
      </p:sp>
    </p:spTree>
    <p:extLst>
      <p:ext uri="{BB962C8B-B14F-4D97-AF65-F5344CB8AC3E}">
        <p14:creationId xmlns:p14="http://schemas.microsoft.com/office/powerpoint/2010/main" val="368694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95C620BD-D9B8-488F-B649-EA4BB2BB8BC2}"/>
              </a:ext>
            </a:extLst>
          </p:cNvPr>
          <p:cNvSpPr txBox="1"/>
          <p:nvPr/>
        </p:nvSpPr>
        <p:spPr>
          <a:xfrm>
            <a:off x="723013" y="870211"/>
            <a:ext cx="2690038"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pic>
        <p:nvPicPr>
          <p:cNvPr id="4" name="Picture 3">
            <a:extLst>
              <a:ext uri="{FF2B5EF4-FFF2-40B4-BE49-F238E27FC236}">
                <a16:creationId xmlns:a16="http://schemas.microsoft.com/office/drawing/2014/main" id="{4AACC51B-28BC-45B6-8C10-19DDB18921FE}"/>
              </a:ext>
            </a:extLst>
          </p:cNvPr>
          <p:cNvPicPr>
            <a:picLocks noChangeAspect="1"/>
          </p:cNvPicPr>
          <p:nvPr/>
        </p:nvPicPr>
        <p:blipFill>
          <a:blip r:embed="rId4"/>
          <a:stretch>
            <a:fillRect/>
          </a:stretch>
        </p:blipFill>
        <p:spPr>
          <a:xfrm>
            <a:off x="1807535" y="1299629"/>
            <a:ext cx="9065420" cy="5256871"/>
          </a:xfrm>
          <a:prstGeom prst="rect">
            <a:avLst/>
          </a:prstGeom>
        </p:spPr>
      </p:pic>
    </p:spTree>
    <p:extLst>
      <p:ext uri="{BB962C8B-B14F-4D97-AF65-F5344CB8AC3E}">
        <p14:creationId xmlns:p14="http://schemas.microsoft.com/office/powerpoint/2010/main" val="102881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1636EDF5-6D36-4483-93E6-816B5C32C708}"/>
              </a:ext>
            </a:extLst>
          </p:cNvPr>
          <p:cNvSpPr txBox="1"/>
          <p:nvPr/>
        </p:nvSpPr>
        <p:spPr>
          <a:xfrm>
            <a:off x="723012" y="976541"/>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(1)</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pic>
        <p:nvPicPr>
          <p:cNvPr id="4" name="Picture 3">
            <a:extLst>
              <a:ext uri="{FF2B5EF4-FFF2-40B4-BE49-F238E27FC236}">
                <a16:creationId xmlns:a16="http://schemas.microsoft.com/office/drawing/2014/main" id="{41B65621-803D-4874-9016-8EABEA87A361}"/>
              </a:ext>
            </a:extLst>
          </p:cNvPr>
          <p:cNvPicPr>
            <a:picLocks noChangeAspect="1"/>
          </p:cNvPicPr>
          <p:nvPr/>
        </p:nvPicPr>
        <p:blipFill>
          <a:blip r:embed="rId4"/>
          <a:stretch>
            <a:fillRect/>
          </a:stretch>
        </p:blipFill>
        <p:spPr>
          <a:xfrm>
            <a:off x="209104" y="2037344"/>
            <a:ext cx="11876568" cy="1219836"/>
          </a:xfrm>
          <a:prstGeom prst="rect">
            <a:avLst/>
          </a:prstGeom>
        </p:spPr>
      </p:pic>
      <p:sp>
        <p:nvSpPr>
          <p:cNvPr id="5" name="Rectangle 4">
            <a:extLst>
              <a:ext uri="{FF2B5EF4-FFF2-40B4-BE49-F238E27FC236}">
                <a16:creationId xmlns:a16="http://schemas.microsoft.com/office/drawing/2014/main" id="{48D934BE-3348-4934-827F-6F1ADB21AE93}"/>
              </a:ext>
            </a:extLst>
          </p:cNvPr>
          <p:cNvSpPr/>
          <p:nvPr/>
        </p:nvSpPr>
        <p:spPr bwMode="gray">
          <a:xfrm>
            <a:off x="5624624" y="3160410"/>
            <a:ext cx="804529" cy="288147"/>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Reset</a:t>
            </a:r>
            <a:endParaRPr lang="en-ID" sz="1200" dirty="0" err="1">
              <a:solidFill>
                <a:schemeClr val="tx1"/>
              </a:solidFill>
            </a:endParaRPr>
          </a:p>
        </p:txBody>
      </p:sp>
      <p:cxnSp>
        <p:nvCxnSpPr>
          <p:cNvPr id="6" name="Straight Arrow Connector 5">
            <a:extLst>
              <a:ext uri="{FF2B5EF4-FFF2-40B4-BE49-F238E27FC236}">
                <a16:creationId xmlns:a16="http://schemas.microsoft.com/office/drawing/2014/main" id="{EA1A43B7-54DB-40DC-B72A-74064420DF53}"/>
              </a:ext>
            </a:extLst>
          </p:cNvPr>
          <p:cNvCxnSpPr>
            <a:cxnSpLocks/>
            <a:stCxn id="5" idx="1"/>
          </p:cNvCxnSpPr>
          <p:nvPr/>
        </p:nvCxnSpPr>
        <p:spPr bwMode="gray">
          <a:xfrm flipH="1" flipV="1">
            <a:off x="5061096" y="2998388"/>
            <a:ext cx="563528" cy="30609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FBD28FA-CB9A-4073-B911-046F0B0BCE93}"/>
              </a:ext>
            </a:extLst>
          </p:cNvPr>
          <p:cNvSpPr/>
          <p:nvPr/>
        </p:nvSpPr>
        <p:spPr bwMode="gray">
          <a:xfrm>
            <a:off x="10811538" y="1484014"/>
            <a:ext cx="804529" cy="309921"/>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Print</a:t>
            </a:r>
            <a:endParaRPr lang="en-ID" sz="1200" dirty="0" err="1">
              <a:solidFill>
                <a:schemeClr val="tx1"/>
              </a:solidFill>
            </a:endParaRPr>
          </a:p>
        </p:txBody>
      </p:sp>
      <p:cxnSp>
        <p:nvCxnSpPr>
          <p:cNvPr id="8" name="Straight Arrow Connector 7">
            <a:extLst>
              <a:ext uri="{FF2B5EF4-FFF2-40B4-BE49-F238E27FC236}">
                <a16:creationId xmlns:a16="http://schemas.microsoft.com/office/drawing/2014/main" id="{B5DE645A-B12C-42F6-A10E-568343AC9C78}"/>
              </a:ext>
            </a:extLst>
          </p:cNvPr>
          <p:cNvCxnSpPr>
            <a:cxnSpLocks/>
            <a:stCxn id="7" idx="2"/>
          </p:cNvCxnSpPr>
          <p:nvPr/>
        </p:nvCxnSpPr>
        <p:spPr bwMode="gray">
          <a:xfrm>
            <a:off x="11213803" y="1793935"/>
            <a:ext cx="567069" cy="577131"/>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BEB630-F6B8-4B9B-848F-61D9F627E206}"/>
              </a:ext>
            </a:extLst>
          </p:cNvPr>
          <p:cNvSpPr txBox="1"/>
          <p:nvPr/>
        </p:nvSpPr>
        <p:spPr bwMode="gray">
          <a:xfrm>
            <a:off x="209104" y="1658455"/>
            <a:ext cx="6717151" cy="288147"/>
          </a:xfrm>
          <a:prstGeom prst="rect">
            <a:avLst/>
          </a:prstGeom>
          <a:noFill/>
        </p:spPr>
        <p:txBody>
          <a:bodyPr wrap="none" lIns="36000" tIns="36000" rIns="36000" bIns="36000" rtlCol="0">
            <a:spAutoFit/>
          </a:bodyPr>
          <a:lstStyle/>
          <a:p>
            <a:pPr marL="0" indent="0">
              <a:buNone/>
            </a:pPr>
            <a:r>
              <a:rPr lang="nn-NO" sz="1400" dirty="0">
                <a:effectLst/>
                <a:latin typeface="Arial" panose="020B0604020202020204" pitchFamily="34" charset="0"/>
              </a:rPr>
              <a:t>1. Untuk memfilter data yang akan ditampilkan pada 1 halaman control tower vaksin</a:t>
            </a:r>
            <a:endParaRPr lang="en-ID" sz="1400" dirty="0" err="1"/>
          </a:p>
        </p:txBody>
      </p:sp>
      <p:pic>
        <p:nvPicPr>
          <p:cNvPr id="10" name="Picture 9">
            <a:extLst>
              <a:ext uri="{FF2B5EF4-FFF2-40B4-BE49-F238E27FC236}">
                <a16:creationId xmlns:a16="http://schemas.microsoft.com/office/drawing/2014/main" id="{FD312680-E80F-4788-8680-32040EBD8701}"/>
              </a:ext>
            </a:extLst>
          </p:cNvPr>
          <p:cNvPicPr>
            <a:picLocks noChangeAspect="1"/>
          </p:cNvPicPr>
          <p:nvPr/>
        </p:nvPicPr>
        <p:blipFill>
          <a:blip r:embed="rId5"/>
          <a:stretch>
            <a:fillRect/>
          </a:stretch>
        </p:blipFill>
        <p:spPr>
          <a:xfrm>
            <a:off x="209104" y="4460453"/>
            <a:ext cx="11876568" cy="1321278"/>
          </a:xfrm>
          <a:prstGeom prst="rect">
            <a:avLst/>
          </a:prstGeom>
        </p:spPr>
      </p:pic>
      <p:sp>
        <p:nvSpPr>
          <p:cNvPr id="11" name="TextBox 10">
            <a:extLst>
              <a:ext uri="{FF2B5EF4-FFF2-40B4-BE49-F238E27FC236}">
                <a16:creationId xmlns:a16="http://schemas.microsoft.com/office/drawing/2014/main" id="{A6D62F09-79D1-451E-80A5-9812766644C8}"/>
              </a:ext>
            </a:extLst>
          </p:cNvPr>
          <p:cNvSpPr txBox="1"/>
          <p:nvPr/>
        </p:nvSpPr>
        <p:spPr bwMode="gray">
          <a:xfrm>
            <a:off x="209103" y="4074150"/>
            <a:ext cx="6401359"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2</a:t>
            </a:r>
            <a:r>
              <a:rPr lang="nn-NO" sz="1400" dirty="0">
                <a:effectLst/>
                <a:latin typeface="Arial" panose="020B0604020202020204" pitchFamily="34" charset="0"/>
              </a:rPr>
              <a:t>. Faskes siap vaksinasi, menampilkan data sebaran faskes yang siap vaksinasi</a:t>
            </a:r>
            <a:endParaRPr lang="en-ID" sz="1400" dirty="0" err="1"/>
          </a:p>
        </p:txBody>
      </p:sp>
      <p:sp>
        <p:nvSpPr>
          <p:cNvPr id="12" name="Rectangle 11">
            <a:extLst>
              <a:ext uri="{FF2B5EF4-FFF2-40B4-BE49-F238E27FC236}">
                <a16:creationId xmlns:a16="http://schemas.microsoft.com/office/drawing/2014/main" id="{412CBDC2-ED07-49F9-8F9D-DE305B2B481E}"/>
              </a:ext>
            </a:extLst>
          </p:cNvPr>
          <p:cNvSpPr/>
          <p:nvPr/>
        </p:nvSpPr>
        <p:spPr bwMode="gray">
          <a:xfrm>
            <a:off x="10147006" y="3928897"/>
            <a:ext cx="932120" cy="288147"/>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List </a:t>
            </a:r>
            <a:r>
              <a:rPr lang="en-US" sz="1200" dirty="0" err="1">
                <a:solidFill>
                  <a:schemeClr val="tx1"/>
                </a:solidFill>
              </a:rPr>
              <a:t>Faskes</a:t>
            </a:r>
            <a:endParaRPr lang="en-ID" sz="1200" dirty="0" err="1">
              <a:solidFill>
                <a:schemeClr val="tx1"/>
              </a:solidFill>
            </a:endParaRPr>
          </a:p>
        </p:txBody>
      </p:sp>
      <p:cxnSp>
        <p:nvCxnSpPr>
          <p:cNvPr id="13" name="Straight Arrow Connector 12">
            <a:extLst>
              <a:ext uri="{FF2B5EF4-FFF2-40B4-BE49-F238E27FC236}">
                <a16:creationId xmlns:a16="http://schemas.microsoft.com/office/drawing/2014/main" id="{A6D7A525-23D8-4477-B4FD-8D8A51ED65B4}"/>
              </a:ext>
            </a:extLst>
          </p:cNvPr>
          <p:cNvCxnSpPr>
            <a:cxnSpLocks/>
            <a:stCxn id="12" idx="2"/>
          </p:cNvCxnSpPr>
          <p:nvPr/>
        </p:nvCxnSpPr>
        <p:spPr bwMode="gray">
          <a:xfrm>
            <a:off x="10613066" y="4217044"/>
            <a:ext cx="731874" cy="440016"/>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20DC365-4CAF-4D4A-9974-09B5742EEEFF}"/>
              </a:ext>
            </a:extLst>
          </p:cNvPr>
          <p:cNvPicPr>
            <a:picLocks noChangeAspect="1"/>
          </p:cNvPicPr>
          <p:nvPr/>
        </p:nvPicPr>
        <p:blipFill>
          <a:blip r:embed="rId6"/>
          <a:stretch>
            <a:fillRect/>
          </a:stretch>
        </p:blipFill>
        <p:spPr>
          <a:xfrm>
            <a:off x="6147388" y="5879887"/>
            <a:ext cx="6096000" cy="676275"/>
          </a:xfrm>
          <a:prstGeom prst="rect">
            <a:avLst/>
          </a:prstGeom>
        </p:spPr>
      </p:pic>
      <p:sp>
        <p:nvSpPr>
          <p:cNvPr id="16" name="Rectangle 15">
            <a:extLst>
              <a:ext uri="{FF2B5EF4-FFF2-40B4-BE49-F238E27FC236}">
                <a16:creationId xmlns:a16="http://schemas.microsoft.com/office/drawing/2014/main" id="{8B71632D-1CF4-4BA1-87FB-6EB8415C07FD}"/>
              </a:ext>
            </a:extLst>
          </p:cNvPr>
          <p:cNvSpPr/>
          <p:nvPr/>
        </p:nvSpPr>
        <p:spPr bwMode="gray">
          <a:xfrm>
            <a:off x="2147777" y="5995779"/>
            <a:ext cx="3476847" cy="269887"/>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List </a:t>
            </a:r>
            <a:r>
              <a:rPr lang="en-US" sz="1200" dirty="0" err="1">
                <a:solidFill>
                  <a:schemeClr val="tx1"/>
                </a:solidFill>
              </a:rPr>
              <a:t>Cakupan</a:t>
            </a:r>
            <a:r>
              <a:rPr lang="en-US" sz="1200" dirty="0">
                <a:solidFill>
                  <a:schemeClr val="tx1"/>
                </a:solidFill>
              </a:rPr>
              <a:t> </a:t>
            </a:r>
            <a:r>
              <a:rPr lang="en-US" sz="1200" dirty="0" err="1">
                <a:solidFill>
                  <a:schemeClr val="tx1"/>
                </a:solidFill>
              </a:rPr>
              <a:t>Vaksin</a:t>
            </a:r>
            <a:r>
              <a:rPr lang="en-US" sz="1200" dirty="0">
                <a:solidFill>
                  <a:schemeClr val="tx1"/>
                </a:solidFill>
              </a:rPr>
              <a:t> </a:t>
            </a:r>
            <a:r>
              <a:rPr lang="en-US" sz="1200" dirty="0" err="1">
                <a:solidFill>
                  <a:schemeClr val="tx1"/>
                </a:solidFill>
              </a:rPr>
              <a:t>gruping</a:t>
            </a:r>
            <a:r>
              <a:rPr lang="en-US" sz="1200" dirty="0">
                <a:solidFill>
                  <a:schemeClr val="tx1"/>
                </a:solidFill>
              </a:rPr>
              <a:t> </a:t>
            </a:r>
            <a:r>
              <a:rPr lang="en-US" sz="1200" dirty="0" err="1">
                <a:solidFill>
                  <a:schemeClr val="tx1"/>
                </a:solidFill>
              </a:rPr>
              <a:t>faskes</a:t>
            </a:r>
            <a:r>
              <a:rPr lang="en-US" sz="1200" dirty="0">
                <a:solidFill>
                  <a:schemeClr val="tx1"/>
                </a:solidFill>
              </a:rPr>
              <a:t> per </a:t>
            </a:r>
            <a:r>
              <a:rPr lang="en-US" sz="1200" dirty="0" err="1">
                <a:solidFill>
                  <a:schemeClr val="tx1"/>
                </a:solidFill>
              </a:rPr>
              <a:t>tanggal</a:t>
            </a:r>
            <a:endParaRPr lang="en-ID" sz="1200" dirty="0" err="1">
              <a:solidFill>
                <a:schemeClr val="tx1"/>
              </a:solidFill>
            </a:endParaRPr>
          </a:p>
        </p:txBody>
      </p:sp>
      <p:sp>
        <p:nvSpPr>
          <p:cNvPr id="17" name="Rectangle 16">
            <a:extLst>
              <a:ext uri="{FF2B5EF4-FFF2-40B4-BE49-F238E27FC236}">
                <a16:creationId xmlns:a16="http://schemas.microsoft.com/office/drawing/2014/main" id="{300B806F-B2D0-49A9-83D3-A826556B7F16}"/>
              </a:ext>
            </a:extLst>
          </p:cNvPr>
          <p:cNvSpPr/>
          <p:nvPr/>
        </p:nvSpPr>
        <p:spPr bwMode="gray">
          <a:xfrm>
            <a:off x="4040370" y="4453664"/>
            <a:ext cx="3476847" cy="267601"/>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List </a:t>
            </a:r>
            <a:r>
              <a:rPr lang="en-US" sz="1200" dirty="0" err="1">
                <a:solidFill>
                  <a:schemeClr val="tx1"/>
                </a:solidFill>
              </a:rPr>
              <a:t>Cakupan</a:t>
            </a:r>
            <a:r>
              <a:rPr lang="en-US" sz="1200" dirty="0">
                <a:solidFill>
                  <a:schemeClr val="tx1"/>
                </a:solidFill>
              </a:rPr>
              <a:t> </a:t>
            </a:r>
            <a:r>
              <a:rPr lang="en-US" sz="1200" dirty="0" err="1">
                <a:solidFill>
                  <a:schemeClr val="tx1"/>
                </a:solidFill>
              </a:rPr>
              <a:t>Vaksin</a:t>
            </a:r>
            <a:r>
              <a:rPr lang="en-US" sz="1200" dirty="0">
                <a:solidFill>
                  <a:schemeClr val="tx1"/>
                </a:solidFill>
              </a:rPr>
              <a:t> </a:t>
            </a:r>
            <a:r>
              <a:rPr lang="en-US" sz="1200" dirty="0" err="1">
                <a:solidFill>
                  <a:schemeClr val="tx1"/>
                </a:solidFill>
              </a:rPr>
              <a:t>gruping</a:t>
            </a:r>
            <a:r>
              <a:rPr lang="en-US" sz="1200" dirty="0">
                <a:solidFill>
                  <a:schemeClr val="tx1"/>
                </a:solidFill>
              </a:rPr>
              <a:t> </a:t>
            </a:r>
            <a:r>
              <a:rPr lang="en-US" sz="1200" dirty="0" err="1">
                <a:solidFill>
                  <a:schemeClr val="tx1"/>
                </a:solidFill>
              </a:rPr>
              <a:t>Faskes</a:t>
            </a:r>
            <a:endParaRPr lang="en-ID" sz="1200" dirty="0" err="1">
              <a:solidFill>
                <a:schemeClr val="tx1"/>
              </a:solidFill>
            </a:endParaRPr>
          </a:p>
        </p:txBody>
      </p:sp>
      <p:sp>
        <p:nvSpPr>
          <p:cNvPr id="18" name="Rectangle 17">
            <a:extLst>
              <a:ext uri="{FF2B5EF4-FFF2-40B4-BE49-F238E27FC236}">
                <a16:creationId xmlns:a16="http://schemas.microsoft.com/office/drawing/2014/main" id="{E3CFA941-350D-4666-B270-C06C04EBAC07}"/>
              </a:ext>
            </a:extLst>
          </p:cNvPr>
          <p:cNvSpPr/>
          <p:nvPr/>
        </p:nvSpPr>
        <p:spPr bwMode="gray">
          <a:xfrm>
            <a:off x="7912673" y="3816514"/>
            <a:ext cx="1793637" cy="545783"/>
          </a:xfrm>
          <a:prstGeom prst="rect">
            <a:avLst/>
          </a:prstGeom>
          <a:noFill/>
          <a:ln w="412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dirty="0">
                <a:solidFill>
                  <a:schemeClr val="tx1"/>
                </a:solidFill>
              </a:rPr>
              <a:t>List </a:t>
            </a:r>
            <a:r>
              <a:rPr lang="en-US" sz="1200" dirty="0" err="1">
                <a:solidFill>
                  <a:schemeClr val="tx1"/>
                </a:solidFill>
              </a:rPr>
              <a:t>Sebaran</a:t>
            </a:r>
            <a:r>
              <a:rPr lang="en-US" sz="1200" dirty="0">
                <a:solidFill>
                  <a:schemeClr val="tx1"/>
                </a:solidFill>
              </a:rPr>
              <a:t> </a:t>
            </a:r>
            <a:r>
              <a:rPr lang="en-US" sz="1200" dirty="0" err="1">
                <a:solidFill>
                  <a:schemeClr val="tx1"/>
                </a:solidFill>
              </a:rPr>
              <a:t>Peserta</a:t>
            </a:r>
            <a:r>
              <a:rPr lang="en-US" sz="1200" dirty="0">
                <a:solidFill>
                  <a:schemeClr val="tx1"/>
                </a:solidFill>
              </a:rPr>
              <a:t> </a:t>
            </a:r>
            <a:r>
              <a:rPr lang="en-US" sz="1200" dirty="0" err="1">
                <a:solidFill>
                  <a:schemeClr val="tx1"/>
                </a:solidFill>
              </a:rPr>
              <a:t>yg</a:t>
            </a:r>
            <a:r>
              <a:rPr lang="en-US" sz="1200" dirty="0">
                <a:solidFill>
                  <a:schemeClr val="tx1"/>
                </a:solidFill>
              </a:rPr>
              <a:t> </a:t>
            </a:r>
            <a:r>
              <a:rPr lang="en-US" sz="1200" dirty="0" err="1">
                <a:solidFill>
                  <a:schemeClr val="tx1"/>
                </a:solidFill>
              </a:rPr>
              <a:t>telah</a:t>
            </a:r>
            <a:r>
              <a:rPr lang="en-US" sz="1200" dirty="0">
                <a:solidFill>
                  <a:schemeClr val="tx1"/>
                </a:solidFill>
              </a:rPr>
              <a:t> di </a:t>
            </a:r>
            <a:r>
              <a:rPr lang="en-US" sz="1200" dirty="0" err="1">
                <a:solidFill>
                  <a:schemeClr val="tx1"/>
                </a:solidFill>
              </a:rPr>
              <a:t>vaksin</a:t>
            </a:r>
            <a:endParaRPr lang="en-ID" sz="1200" dirty="0" err="1">
              <a:solidFill>
                <a:schemeClr val="tx1"/>
              </a:solidFill>
            </a:endParaRPr>
          </a:p>
        </p:txBody>
      </p:sp>
      <p:cxnSp>
        <p:nvCxnSpPr>
          <p:cNvPr id="19" name="Straight Arrow Connector 18">
            <a:extLst>
              <a:ext uri="{FF2B5EF4-FFF2-40B4-BE49-F238E27FC236}">
                <a16:creationId xmlns:a16="http://schemas.microsoft.com/office/drawing/2014/main" id="{54287B01-800A-4B82-87D8-8EA084CB6D9E}"/>
              </a:ext>
            </a:extLst>
          </p:cNvPr>
          <p:cNvCxnSpPr>
            <a:cxnSpLocks/>
            <a:stCxn id="16" idx="3"/>
          </p:cNvCxnSpPr>
          <p:nvPr/>
        </p:nvCxnSpPr>
        <p:spPr bwMode="gray">
          <a:xfrm>
            <a:off x="5624624" y="6130723"/>
            <a:ext cx="637953" cy="134943"/>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1085A6F-0328-430D-BCE5-055B33AE5A65}"/>
              </a:ext>
            </a:extLst>
          </p:cNvPr>
          <p:cNvCxnSpPr>
            <a:cxnSpLocks/>
            <a:stCxn id="17" idx="3"/>
          </p:cNvCxnSpPr>
          <p:nvPr/>
        </p:nvCxnSpPr>
        <p:spPr bwMode="gray">
          <a:xfrm>
            <a:off x="7517217" y="4587465"/>
            <a:ext cx="1203256" cy="1437675"/>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5AF6E43-E3FA-49BF-AF6D-3C918F552E3F}"/>
              </a:ext>
            </a:extLst>
          </p:cNvPr>
          <p:cNvCxnSpPr>
            <a:cxnSpLocks/>
            <a:stCxn id="18" idx="2"/>
          </p:cNvCxnSpPr>
          <p:nvPr/>
        </p:nvCxnSpPr>
        <p:spPr bwMode="gray">
          <a:xfrm>
            <a:off x="8809492" y="4362297"/>
            <a:ext cx="731874" cy="1662843"/>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2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E0520241-7D53-4AA8-8A58-C1835BC29AA0}"/>
              </a:ext>
            </a:extLst>
          </p:cNvPr>
          <p:cNvSpPr txBox="1"/>
          <p:nvPr/>
        </p:nvSpPr>
        <p:spPr>
          <a:xfrm>
            <a:off x="723012" y="848945"/>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(2)</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0E75B345-A375-4771-9791-125C87595C97}"/>
              </a:ext>
            </a:extLst>
          </p:cNvPr>
          <p:cNvSpPr txBox="1"/>
          <p:nvPr/>
        </p:nvSpPr>
        <p:spPr bwMode="gray">
          <a:xfrm>
            <a:off x="209104" y="1658455"/>
            <a:ext cx="2791396"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3</a:t>
            </a:r>
            <a:r>
              <a:rPr lang="nn-NO" sz="1400" dirty="0">
                <a:effectLst/>
                <a:latin typeface="Arial" panose="020B0604020202020204" pitchFamily="34" charset="0"/>
              </a:rPr>
              <a:t>. Detail list Faskes siap vaksinasi</a:t>
            </a:r>
            <a:endParaRPr lang="en-ID" sz="1400" dirty="0" err="1"/>
          </a:p>
        </p:txBody>
      </p:sp>
      <p:pic>
        <p:nvPicPr>
          <p:cNvPr id="5" name="Picture 4">
            <a:extLst>
              <a:ext uri="{FF2B5EF4-FFF2-40B4-BE49-F238E27FC236}">
                <a16:creationId xmlns:a16="http://schemas.microsoft.com/office/drawing/2014/main" id="{089AEC14-ED39-4603-9D6A-459C6C06A577}"/>
              </a:ext>
            </a:extLst>
          </p:cNvPr>
          <p:cNvPicPr>
            <a:picLocks noChangeAspect="1"/>
          </p:cNvPicPr>
          <p:nvPr/>
        </p:nvPicPr>
        <p:blipFill>
          <a:blip r:embed="rId4"/>
          <a:stretch>
            <a:fillRect/>
          </a:stretch>
        </p:blipFill>
        <p:spPr>
          <a:xfrm>
            <a:off x="194931" y="2018621"/>
            <a:ext cx="11865935" cy="4483814"/>
          </a:xfrm>
          <a:prstGeom prst="rect">
            <a:avLst/>
          </a:prstGeom>
        </p:spPr>
      </p:pic>
    </p:spTree>
    <p:extLst>
      <p:ext uri="{BB962C8B-B14F-4D97-AF65-F5344CB8AC3E}">
        <p14:creationId xmlns:p14="http://schemas.microsoft.com/office/powerpoint/2010/main" val="62676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E0520241-7D53-4AA8-8A58-C1835BC29AA0}"/>
              </a:ext>
            </a:extLst>
          </p:cNvPr>
          <p:cNvSpPr txBox="1"/>
          <p:nvPr/>
        </p:nvSpPr>
        <p:spPr>
          <a:xfrm>
            <a:off x="723012" y="848945"/>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(2)</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0E75B345-A375-4771-9791-125C87595C97}"/>
              </a:ext>
            </a:extLst>
          </p:cNvPr>
          <p:cNvSpPr txBox="1"/>
          <p:nvPr/>
        </p:nvSpPr>
        <p:spPr bwMode="gray">
          <a:xfrm>
            <a:off x="209104" y="1658455"/>
            <a:ext cx="3949855"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3</a:t>
            </a:r>
            <a:r>
              <a:rPr lang="nn-NO" sz="1400" dirty="0">
                <a:effectLst/>
                <a:latin typeface="Arial" panose="020B0604020202020204" pitchFamily="34" charset="0"/>
              </a:rPr>
              <a:t>. Cakupan Vaksinasi gruping faskes per tanggal</a:t>
            </a:r>
            <a:endParaRPr lang="en-ID" sz="1400" dirty="0" err="1"/>
          </a:p>
        </p:txBody>
      </p:sp>
      <p:pic>
        <p:nvPicPr>
          <p:cNvPr id="6" name="Picture 5">
            <a:extLst>
              <a:ext uri="{FF2B5EF4-FFF2-40B4-BE49-F238E27FC236}">
                <a16:creationId xmlns:a16="http://schemas.microsoft.com/office/drawing/2014/main" id="{5661B3D8-DEAB-49EF-B41B-6FB155A7C55B}"/>
              </a:ext>
            </a:extLst>
          </p:cNvPr>
          <p:cNvPicPr>
            <a:picLocks noChangeAspect="1"/>
          </p:cNvPicPr>
          <p:nvPr/>
        </p:nvPicPr>
        <p:blipFill>
          <a:blip r:embed="rId4"/>
          <a:stretch>
            <a:fillRect/>
          </a:stretch>
        </p:blipFill>
        <p:spPr>
          <a:xfrm>
            <a:off x="510363" y="1983613"/>
            <a:ext cx="10079666" cy="4624094"/>
          </a:xfrm>
          <a:prstGeom prst="rect">
            <a:avLst/>
          </a:prstGeom>
        </p:spPr>
      </p:pic>
    </p:spTree>
    <p:extLst>
      <p:ext uri="{BB962C8B-B14F-4D97-AF65-F5344CB8AC3E}">
        <p14:creationId xmlns:p14="http://schemas.microsoft.com/office/powerpoint/2010/main" val="315739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a:extLst>
              <a:ext uri="{FF2B5EF4-FFF2-40B4-BE49-F238E27FC236}">
                <a16:creationId xmlns:a16="http://schemas.microsoft.com/office/drawing/2014/main" id="{3210A025-FDB5-BD41-93E7-C7A5FF4EE15E}"/>
              </a:ext>
            </a:extLst>
          </p:cNvPr>
          <p:cNvPicPr>
            <a:picLocks noChangeAspect="1"/>
          </p:cNvPicPr>
          <p:nvPr/>
        </p:nvPicPr>
        <p:blipFill>
          <a:blip r:embed="rId3"/>
          <a:stretch>
            <a:fillRect/>
          </a:stretch>
        </p:blipFill>
        <p:spPr>
          <a:xfrm>
            <a:off x="64197" y="117132"/>
            <a:ext cx="1343128" cy="739058"/>
          </a:xfrm>
          <a:prstGeom prst="rect">
            <a:avLst/>
          </a:prstGeom>
        </p:spPr>
      </p:pic>
      <p:sp>
        <p:nvSpPr>
          <p:cNvPr id="3" name="TextBox 2">
            <a:extLst>
              <a:ext uri="{FF2B5EF4-FFF2-40B4-BE49-F238E27FC236}">
                <a16:creationId xmlns:a16="http://schemas.microsoft.com/office/drawing/2014/main" id="{E0520241-7D53-4AA8-8A58-C1835BC29AA0}"/>
              </a:ext>
            </a:extLst>
          </p:cNvPr>
          <p:cNvSpPr txBox="1"/>
          <p:nvPr/>
        </p:nvSpPr>
        <p:spPr>
          <a:xfrm>
            <a:off x="723012" y="848945"/>
            <a:ext cx="2860159" cy="3416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b="1" u="sng" dirty="0">
                <a:latin typeface="Arial" panose="020B0604020202020204" pitchFamily="34" charset="0"/>
                <a:cs typeface="Arial" panose="020B0604020202020204" pitchFamily="34" charset="0"/>
                <a:sym typeface="+mn-lt"/>
              </a:rPr>
              <a:t>Menu Control Tower (2)</a:t>
            </a:r>
            <a:endParaRPr kumimoji="0" lang="en-US" b="1" i="0" u="sng"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0E75B345-A375-4771-9791-125C87595C97}"/>
              </a:ext>
            </a:extLst>
          </p:cNvPr>
          <p:cNvSpPr txBox="1"/>
          <p:nvPr/>
        </p:nvSpPr>
        <p:spPr bwMode="gray">
          <a:xfrm>
            <a:off x="209104" y="1658455"/>
            <a:ext cx="2898798" cy="288147"/>
          </a:xfrm>
          <a:prstGeom prst="rect">
            <a:avLst/>
          </a:prstGeom>
          <a:noFill/>
        </p:spPr>
        <p:txBody>
          <a:bodyPr wrap="none" lIns="36000" tIns="36000" rIns="36000" bIns="36000" rtlCol="0">
            <a:spAutoFit/>
          </a:bodyPr>
          <a:lstStyle/>
          <a:p>
            <a:pPr marL="0" indent="0">
              <a:buNone/>
            </a:pPr>
            <a:r>
              <a:rPr lang="nn-NO" sz="1400" dirty="0">
                <a:latin typeface="Arial" panose="020B0604020202020204" pitchFamily="34" charset="0"/>
              </a:rPr>
              <a:t>3</a:t>
            </a:r>
            <a:r>
              <a:rPr lang="nn-NO" sz="1400" dirty="0">
                <a:effectLst/>
                <a:latin typeface="Arial" panose="020B0604020202020204" pitchFamily="34" charset="0"/>
              </a:rPr>
              <a:t>. Detail cakupan vaksin per-faskes</a:t>
            </a:r>
            <a:endParaRPr lang="en-ID" sz="1400" dirty="0" err="1"/>
          </a:p>
        </p:txBody>
      </p:sp>
      <p:pic>
        <p:nvPicPr>
          <p:cNvPr id="6" name="Picture 5">
            <a:extLst>
              <a:ext uri="{FF2B5EF4-FFF2-40B4-BE49-F238E27FC236}">
                <a16:creationId xmlns:a16="http://schemas.microsoft.com/office/drawing/2014/main" id="{DA1270E4-7BC1-4A94-9BC7-482AF624775E}"/>
              </a:ext>
            </a:extLst>
          </p:cNvPr>
          <p:cNvPicPr>
            <a:picLocks noChangeAspect="1"/>
          </p:cNvPicPr>
          <p:nvPr/>
        </p:nvPicPr>
        <p:blipFill>
          <a:blip r:embed="rId4"/>
          <a:stretch>
            <a:fillRect/>
          </a:stretch>
        </p:blipFill>
        <p:spPr>
          <a:xfrm>
            <a:off x="962246" y="1946602"/>
            <a:ext cx="10267507" cy="4593359"/>
          </a:xfrm>
          <a:prstGeom prst="rect">
            <a:avLst/>
          </a:prstGeom>
        </p:spPr>
      </p:pic>
    </p:spTree>
    <p:extLst>
      <p:ext uri="{BB962C8B-B14F-4D97-AF65-F5344CB8AC3E}">
        <p14:creationId xmlns:p14="http://schemas.microsoft.com/office/powerpoint/2010/main" val="1641953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800"/>
</p:tagLst>
</file>

<file path=ppt/tags/tag10.xml><?xml version="1.0" encoding="utf-8"?>
<p:tagLst xmlns:a="http://schemas.openxmlformats.org/drawingml/2006/main" xmlns:r="http://schemas.openxmlformats.org/officeDocument/2006/relationships" xmlns:p="http://schemas.openxmlformats.org/presentationml/2006/main">
  <p:tag name="AS_UNIQUEID" val="9779"/>
</p:tagLst>
</file>

<file path=ppt/tags/tag11.xml><?xml version="1.0" encoding="utf-8"?>
<p:tagLst xmlns:a="http://schemas.openxmlformats.org/drawingml/2006/main" xmlns:r="http://schemas.openxmlformats.org/officeDocument/2006/relationships" xmlns:p="http://schemas.openxmlformats.org/presentationml/2006/main">
  <p:tag name="AS_UNIQUEID" val="9780"/>
</p:tagLst>
</file>

<file path=ppt/tags/tag12.xml><?xml version="1.0" encoding="utf-8"?>
<p:tagLst xmlns:a="http://schemas.openxmlformats.org/drawingml/2006/main" xmlns:r="http://schemas.openxmlformats.org/officeDocument/2006/relationships" xmlns:p="http://schemas.openxmlformats.org/presentationml/2006/main">
  <p:tag name="AS_UNIQUEID" val="9781"/>
</p:tagLst>
</file>

<file path=ppt/tags/tag13.xml><?xml version="1.0" encoding="utf-8"?>
<p:tagLst xmlns:a="http://schemas.openxmlformats.org/drawingml/2006/main" xmlns:r="http://schemas.openxmlformats.org/officeDocument/2006/relationships" xmlns:p="http://schemas.openxmlformats.org/presentationml/2006/main">
  <p:tag name="AS_UNIQUEID" val="9782"/>
</p:tagLst>
</file>

<file path=ppt/tags/tag14.xml><?xml version="1.0" encoding="utf-8"?>
<p:tagLst xmlns:a="http://schemas.openxmlformats.org/drawingml/2006/main" xmlns:r="http://schemas.openxmlformats.org/officeDocument/2006/relationships" xmlns:p="http://schemas.openxmlformats.org/presentationml/2006/main">
  <p:tag name="AS_UNIQUEID" val="9783"/>
</p:tagLst>
</file>

<file path=ppt/tags/tag15.xml><?xml version="1.0" encoding="utf-8"?>
<p:tagLst xmlns:a="http://schemas.openxmlformats.org/drawingml/2006/main" xmlns:r="http://schemas.openxmlformats.org/officeDocument/2006/relationships" xmlns:p="http://schemas.openxmlformats.org/presentationml/2006/main">
  <p:tag name="AS_UNIQUEID" val="9784"/>
</p:tagLst>
</file>

<file path=ppt/tags/tag16.xml><?xml version="1.0" encoding="utf-8"?>
<p:tagLst xmlns:a="http://schemas.openxmlformats.org/drawingml/2006/main" xmlns:r="http://schemas.openxmlformats.org/officeDocument/2006/relationships" xmlns:p="http://schemas.openxmlformats.org/presentationml/2006/main">
  <p:tag name="AS_UNIQUEID" val="9786"/>
</p:tagLst>
</file>

<file path=ppt/tags/tag17.xml><?xml version="1.0" encoding="utf-8"?>
<p:tagLst xmlns:a="http://schemas.openxmlformats.org/drawingml/2006/main" xmlns:r="http://schemas.openxmlformats.org/officeDocument/2006/relationships" xmlns:p="http://schemas.openxmlformats.org/presentationml/2006/main">
  <p:tag name="AS_UNIQUEID" val="9787"/>
</p:tagLst>
</file>

<file path=ppt/tags/tag18.xml><?xml version="1.0" encoding="utf-8"?>
<p:tagLst xmlns:a="http://schemas.openxmlformats.org/drawingml/2006/main" xmlns:r="http://schemas.openxmlformats.org/officeDocument/2006/relationships" xmlns:p="http://schemas.openxmlformats.org/presentationml/2006/main">
  <p:tag name="AS_UNIQUEID" val="9789"/>
</p:tagLst>
</file>

<file path=ppt/tags/tag19.xml><?xml version="1.0" encoding="utf-8"?>
<p:tagLst xmlns:a="http://schemas.openxmlformats.org/drawingml/2006/main" xmlns:r="http://schemas.openxmlformats.org/officeDocument/2006/relationships" xmlns:p="http://schemas.openxmlformats.org/presentationml/2006/main">
  <p:tag name="AS_UNIQUEID" val="9790"/>
</p:tagLst>
</file>

<file path=ppt/tags/tag2.xml><?xml version="1.0" encoding="utf-8"?>
<p:tagLst xmlns:a="http://schemas.openxmlformats.org/drawingml/2006/main" xmlns:r="http://schemas.openxmlformats.org/officeDocument/2006/relationships" xmlns:p="http://schemas.openxmlformats.org/presentationml/2006/main">
  <p:tag name="AS_UNIQUEID" val="9801"/>
</p:tagLst>
</file>

<file path=ppt/tags/tag20.xml><?xml version="1.0" encoding="utf-8"?>
<p:tagLst xmlns:a="http://schemas.openxmlformats.org/drawingml/2006/main" xmlns:r="http://schemas.openxmlformats.org/officeDocument/2006/relationships" xmlns:p="http://schemas.openxmlformats.org/presentationml/2006/main">
  <p:tag name="AS_UNIQUEID" val="9791"/>
</p:tagLst>
</file>

<file path=ppt/tags/tag21.xml><?xml version="1.0" encoding="utf-8"?>
<p:tagLst xmlns:a="http://schemas.openxmlformats.org/drawingml/2006/main" xmlns:r="http://schemas.openxmlformats.org/officeDocument/2006/relationships" xmlns:p="http://schemas.openxmlformats.org/presentationml/2006/main">
  <p:tag name="AS_UNIQUEID" val="9792"/>
</p:tagLst>
</file>

<file path=ppt/tags/tag22.xml><?xml version="1.0" encoding="utf-8"?>
<p:tagLst xmlns:a="http://schemas.openxmlformats.org/drawingml/2006/main" xmlns:r="http://schemas.openxmlformats.org/officeDocument/2006/relationships" xmlns:p="http://schemas.openxmlformats.org/presentationml/2006/main">
  <p:tag name="AS_UNIQUEID" val="9793"/>
</p:tagLst>
</file>

<file path=ppt/tags/tag23.xml><?xml version="1.0" encoding="utf-8"?>
<p:tagLst xmlns:a="http://schemas.openxmlformats.org/drawingml/2006/main" xmlns:r="http://schemas.openxmlformats.org/officeDocument/2006/relationships" xmlns:p="http://schemas.openxmlformats.org/presentationml/2006/main">
  <p:tag name="AS_UNIQUEID" val="9796"/>
</p:tagLst>
</file>

<file path=ppt/tags/tag24.xml><?xml version="1.0" encoding="utf-8"?>
<p:tagLst xmlns:a="http://schemas.openxmlformats.org/drawingml/2006/main" xmlns:r="http://schemas.openxmlformats.org/officeDocument/2006/relationships" xmlns:p="http://schemas.openxmlformats.org/presentationml/2006/main">
  <p:tag name="AS_UNIQUEID" val="9797"/>
</p:tagLst>
</file>

<file path=ppt/tags/tag25.xml><?xml version="1.0" encoding="utf-8"?>
<p:tagLst xmlns:a="http://schemas.openxmlformats.org/drawingml/2006/main" xmlns:r="http://schemas.openxmlformats.org/officeDocument/2006/relationships" xmlns:p="http://schemas.openxmlformats.org/presentationml/2006/main">
  <p:tag name="AS_UNIQUEID" val="9798"/>
</p:tagLst>
</file>

<file path=ppt/tags/tag26.xml><?xml version="1.0" encoding="utf-8"?>
<p:tagLst xmlns:a="http://schemas.openxmlformats.org/drawingml/2006/main" xmlns:r="http://schemas.openxmlformats.org/officeDocument/2006/relationships" xmlns:p="http://schemas.openxmlformats.org/presentationml/2006/main">
  <p:tag name="AS_UNIQUEID" val="9792"/>
</p:tagLst>
</file>

<file path=ppt/tags/tag27.xml><?xml version="1.0" encoding="utf-8"?>
<p:tagLst xmlns:a="http://schemas.openxmlformats.org/drawingml/2006/main" xmlns:r="http://schemas.openxmlformats.org/officeDocument/2006/relationships" xmlns:p="http://schemas.openxmlformats.org/presentationml/2006/main">
  <p:tag name="AS_UNIQUEID" val="9792"/>
</p:tagLst>
</file>

<file path=ppt/tags/tag3.xml><?xml version="1.0" encoding="utf-8"?>
<p:tagLst xmlns:a="http://schemas.openxmlformats.org/drawingml/2006/main" xmlns:r="http://schemas.openxmlformats.org/officeDocument/2006/relationships" xmlns:p="http://schemas.openxmlformats.org/presentationml/2006/main">
  <p:tag name="AS_UNIQUEID" val="9802"/>
</p:tagLst>
</file>

<file path=ppt/tags/tag4.xml><?xml version="1.0" encoding="utf-8"?>
<p:tagLst xmlns:a="http://schemas.openxmlformats.org/drawingml/2006/main" xmlns:r="http://schemas.openxmlformats.org/officeDocument/2006/relationships" xmlns:p="http://schemas.openxmlformats.org/presentationml/2006/main">
  <p:tag name="AS_UNIQUEID" val="9803"/>
</p:tagLst>
</file>

<file path=ppt/tags/tag5.xml><?xml version="1.0" encoding="utf-8"?>
<p:tagLst xmlns:a="http://schemas.openxmlformats.org/drawingml/2006/main" xmlns:r="http://schemas.openxmlformats.org/officeDocument/2006/relationships" xmlns:p="http://schemas.openxmlformats.org/presentationml/2006/main">
  <p:tag name="AS_UNIQUEID" val="9804"/>
</p:tagLst>
</file>

<file path=ppt/tags/tag6.xml><?xml version="1.0" encoding="utf-8"?>
<p:tagLst xmlns:a="http://schemas.openxmlformats.org/drawingml/2006/main" xmlns:r="http://schemas.openxmlformats.org/officeDocument/2006/relationships" xmlns:p="http://schemas.openxmlformats.org/presentationml/2006/main">
  <p:tag name="AS_UNIQUEID" val="9805"/>
</p:tagLst>
</file>

<file path=ppt/tags/tag7.xml><?xml version="1.0" encoding="utf-8"?>
<p:tagLst xmlns:a="http://schemas.openxmlformats.org/drawingml/2006/main" xmlns:r="http://schemas.openxmlformats.org/officeDocument/2006/relationships" xmlns:p="http://schemas.openxmlformats.org/presentationml/2006/main">
  <p:tag name="AS_UNIQUEID" val="9806"/>
</p:tagLst>
</file>

<file path=ppt/tags/tag8.xml><?xml version="1.0" encoding="utf-8"?>
<p:tagLst xmlns:a="http://schemas.openxmlformats.org/drawingml/2006/main" xmlns:r="http://schemas.openxmlformats.org/officeDocument/2006/relationships" xmlns:p="http://schemas.openxmlformats.org/presentationml/2006/main">
  <p:tag name="AS_UNIQUEID" val="9807"/>
</p:tagLst>
</file>

<file path=ppt/tags/tag9.xml><?xml version="1.0" encoding="utf-8"?>
<p:tagLst xmlns:a="http://schemas.openxmlformats.org/drawingml/2006/main" xmlns:r="http://schemas.openxmlformats.org/officeDocument/2006/relationships" xmlns:p="http://schemas.openxmlformats.org/presentationml/2006/main">
  <p:tag name="AS_UNIQUEID" val="9808"/>
</p:tagLst>
</file>

<file path=ppt/theme/theme1.xml><?xml version="1.0" encoding="utf-8"?>
<a:theme xmlns:a="http://schemas.openxmlformats.org/drawingml/2006/main" name="2_PT Telkom_16.9 191111">
  <a:themeElements>
    <a:clrScheme name="PT Telkom_16.9 191111">
      <a:dk1>
        <a:srgbClr val="000000"/>
      </a:dk1>
      <a:lt1>
        <a:srgbClr val="FFFFFF"/>
      </a:lt1>
      <a:dk2>
        <a:srgbClr val="D6D6D6"/>
      </a:dk2>
      <a:lt2>
        <a:srgbClr val="5C5C5C"/>
      </a:lt2>
      <a:accent1>
        <a:srgbClr val="B4B4B4"/>
      </a:accent1>
      <a:accent2>
        <a:srgbClr val="D6D6D6"/>
      </a:accent2>
      <a:accent3>
        <a:srgbClr val="DC365B"/>
      </a:accent3>
      <a:accent4>
        <a:srgbClr val="46647B"/>
      </a:accent4>
      <a:accent5>
        <a:srgbClr val="507867"/>
      </a:accent5>
      <a:accent6>
        <a:srgbClr val="8E806F"/>
      </a:accent6>
      <a:hlink>
        <a:srgbClr val="46647B"/>
      </a:hlink>
      <a:folHlink>
        <a:srgbClr val="7891AA"/>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PT Telkom_16.9 191111.potx" id="{C9CA570B-B89A-44B9-99EB-B3738DDCB83D}" vid="{90AD9F5A-FDB0-4A8B-91AA-7025B777ACAA}"/>
    </a:ext>
  </a:extLst>
</a:theme>
</file>

<file path=ppt/theme/theme2.xml><?xml version="1.0" encoding="utf-8"?>
<a:theme xmlns:a="http://schemas.openxmlformats.org/drawingml/2006/main" name="Telkomtelstra_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komtelstra_1" id="{C18B755F-FC45-4509-AAB4-0835F9214B0D}" vid="{EFE031A4-81B4-4EE4-929E-D1E8FFB4EBE9}"/>
    </a:ext>
  </a:extLst>
</a:theme>
</file>

<file path=ppt/theme/theme3.xml><?xml version="1.0" encoding="utf-8"?>
<a:theme xmlns:a="http://schemas.openxmlformats.org/drawingml/2006/main" name="1_Telkomtelstra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komtelstra_1" id="{C18B755F-FC45-4509-AAB4-0835F9214B0D}" vid="{EFE031A4-81B4-4EE4-929E-D1E8FFB4EBE9}"/>
    </a:ext>
  </a:extLst>
</a:theme>
</file>

<file path=ppt/theme/theme4.xml><?xml version="1.0" encoding="utf-8"?>
<a:theme xmlns:a="http://schemas.openxmlformats.org/drawingml/2006/main" name="2_Telkomtelstra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komtelstra_1" id="{C18B755F-FC45-4509-AAB4-0835F9214B0D}" vid="{EFE031A4-81B4-4EE4-929E-D1E8FFB4EBE9}"/>
    </a:ext>
  </a:extLst>
</a:theme>
</file>

<file path=ppt/theme/theme5.xml><?xml version="1.0" encoding="utf-8"?>
<a:theme xmlns:a="http://schemas.openxmlformats.org/drawingml/2006/main" name="3_Telkomtelstra_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komtelstra_1" id="{C18B755F-FC45-4509-AAB4-0835F9214B0D}" vid="{EFE031A4-81B4-4EE4-929E-D1E8FFB4EBE9}"/>
    </a:ext>
  </a:extLst>
</a:theme>
</file>

<file path=ppt/theme/theme6.xml><?xml version="1.0" encoding="utf-8"?>
<a:theme xmlns:a="http://schemas.openxmlformats.org/drawingml/2006/main" name="4_Telkomtelstra_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komtelstra_1" id="{C18B755F-FC45-4509-AAB4-0835F9214B0D}" vid="{EFE031A4-81B4-4EE4-929E-D1E8FFB4EBE9}"/>
    </a:ext>
  </a:extLst>
</a:theme>
</file>

<file path=ppt/theme/theme7.xml><?xml version="1.0" encoding="utf-8"?>
<a:theme xmlns:a="http://schemas.openxmlformats.org/drawingml/2006/main" name="5_Telkomtelstra_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komtelstra_1" id="{C18B755F-FC45-4509-AAB4-0835F9214B0D}" vid="{EFE031A4-81B4-4EE4-929E-D1E8FFB4EBE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11EDAC2298146ACBD9E6DC707F057" ma:contentTypeVersion="13" ma:contentTypeDescription="Create a new document." ma:contentTypeScope="" ma:versionID="59f62dec40242a7d71f51d9876740496">
  <xsd:schema xmlns:xsd="http://www.w3.org/2001/XMLSchema" xmlns:xs="http://www.w3.org/2001/XMLSchema" xmlns:p="http://schemas.microsoft.com/office/2006/metadata/properties" xmlns:ns3="6e49d0df-f05b-4761-9927-1511c9fe51d2" xmlns:ns4="f2cccee9-a1c3-4e92-8941-93a43feaf5ed" targetNamespace="http://schemas.microsoft.com/office/2006/metadata/properties" ma:root="true" ma:fieldsID="3a89af28f4e99150d11d7169e39716cc" ns3:_="" ns4:_="">
    <xsd:import namespace="6e49d0df-f05b-4761-9927-1511c9fe51d2"/>
    <xsd:import namespace="f2cccee9-a1c3-4e92-8941-93a43feaf5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9d0df-f05b-4761-9927-1511c9fe51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ccee9-a1c3-4e92-8941-93a43feaf5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65CF4-3DD1-4465-A9F4-2A18AD1CE478}">
  <ds:schemaRefs>
    <ds:schemaRef ds:uri="6e49d0df-f05b-4761-9927-1511c9fe51d2"/>
    <ds:schemaRef ds:uri="f2cccee9-a1c3-4e92-8941-93a43feaf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0DEBC6-1D43-4359-87C5-433CDB5856A6}">
  <ds:schemaRefs>
    <ds:schemaRef ds:uri="6e49d0df-f05b-4761-9927-1511c9fe51d2"/>
    <ds:schemaRef ds:uri="f2cccee9-a1c3-4e92-8941-93a43feaf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88CEFD-7A98-4EBF-A45D-029066077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742</TotalTime>
  <Words>472</Words>
  <Application>Microsoft Office PowerPoint</Application>
  <PresentationFormat>Widescreen</PresentationFormat>
  <Paragraphs>113</Paragraphs>
  <Slides>19</Slides>
  <Notes>19</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19</vt:i4>
      </vt:variant>
    </vt:vector>
  </HeadingPairs>
  <TitlesOfParts>
    <vt:vector size="30" baseType="lpstr">
      <vt:lpstr>Arial</vt:lpstr>
      <vt:lpstr>Arial Narrow</vt:lpstr>
      <vt:lpstr>Calibri</vt:lpstr>
      <vt:lpstr>Segoe UI Semilight</vt:lpstr>
      <vt:lpstr>2_PT Telkom_16.9 191111</vt:lpstr>
      <vt:lpstr>Telkomtelstra_1</vt:lpstr>
      <vt:lpstr>1_Telkomtelstra_1</vt:lpstr>
      <vt:lpstr>2_Telkomtelstra_1</vt:lpstr>
      <vt:lpstr>3_Telkomtelstra_1</vt:lpstr>
      <vt:lpstr>4_Telkomtelstra_1</vt:lpstr>
      <vt:lpstr>5_Telkomtelstra_1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Indra Hadiean Saputra</dc:creator>
  <cp:lastModifiedBy>Indra Hadiean</cp:lastModifiedBy>
  <cp:revision>32</cp:revision>
  <dcterms:created xsi:type="dcterms:W3CDTF">2015-06-05T04:06:32Z</dcterms:created>
  <dcterms:modified xsi:type="dcterms:W3CDTF">2021-09-20T23:15:33Z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0x010100B4511EDAC2298146ACBD9E6DC707F057</vt:lpwstr>
  </property>
</Properties>
</file>