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7" r:id="rId2"/>
    <p:sldId id="355" r:id="rId3"/>
    <p:sldId id="353" r:id="rId4"/>
    <p:sldId id="351" r:id="rId5"/>
    <p:sldId id="35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3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44806-C919-4301-8C32-46C4D56DF0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DF263D-63A0-4157-A55D-7C03BF2912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0024B1-C8A1-47EB-882B-9BD3F7B7B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8E025-1214-4031-9170-D2063DBF8EF5}" type="datetimeFigureOut">
              <a:rPr lang="en-ID" smtClean="0"/>
              <a:t>21/10/2021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9DCD48-0221-4140-83DE-FF323A0A1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CE4B37-8F64-4041-93D8-429C8BB94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B02A-EB08-4CD9-A23A-106CF509971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22847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5F7A4-82BF-4B50-9809-5F8CDC9C3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EB5162-268E-4A5E-A0FE-A5940436D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6B0FAD-8285-4C25-B0CE-7B1BE8072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8E025-1214-4031-9170-D2063DBF8EF5}" type="datetimeFigureOut">
              <a:rPr lang="en-ID" smtClean="0"/>
              <a:t>21/10/2021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53A885-4720-4987-8525-9D8940BAE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71580D-CD42-4BA3-80AB-B93B5A109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B02A-EB08-4CD9-A23A-106CF509971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37606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2849FB-3808-44FF-A6EF-C6446E63BD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DF311D-70C7-4722-8A94-B3078ADEF9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A85AB-C594-435B-9297-13344D29D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8E025-1214-4031-9170-D2063DBF8EF5}" type="datetimeFigureOut">
              <a:rPr lang="en-ID" smtClean="0"/>
              <a:t>21/10/2021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F7B6F3-797C-4BB3-80C5-B8CFF6F93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6C2C33-D9B1-489F-8503-6BBCBB003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B02A-EB08-4CD9-A23A-106CF509971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717430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5" name="Google Shape;315;p5"/>
          <p:cNvGrpSpPr/>
          <p:nvPr/>
        </p:nvGrpSpPr>
        <p:grpSpPr>
          <a:xfrm>
            <a:off x="139034" y="67400"/>
            <a:ext cx="13688788" cy="7050285"/>
            <a:chOff x="104275" y="50550"/>
            <a:chExt cx="10266591" cy="5287714"/>
          </a:xfrm>
        </p:grpSpPr>
        <p:sp>
          <p:nvSpPr>
            <p:cNvPr id="316" name="Google Shape;316;p5"/>
            <p:cNvSpPr/>
            <p:nvPr/>
          </p:nvSpPr>
          <p:spPr>
            <a:xfrm>
              <a:off x="2444298" y="3856703"/>
              <a:ext cx="2558390" cy="1098526"/>
            </a:xfrm>
            <a:custGeom>
              <a:avLst/>
              <a:gdLst/>
              <a:ahLst/>
              <a:cxnLst/>
              <a:rect l="l" t="t" r="r" b="b"/>
              <a:pathLst>
                <a:path w="5472493" h="2349788" extrusionOk="0">
                  <a:moveTo>
                    <a:pt x="5436617" y="2349535"/>
                  </a:moveTo>
                  <a:cubicBezTo>
                    <a:pt x="5460493" y="2251739"/>
                    <a:pt x="5472557" y="2151434"/>
                    <a:pt x="5472494" y="2050767"/>
                  </a:cubicBezTo>
                  <a:cubicBezTo>
                    <a:pt x="5472494" y="1357538"/>
                    <a:pt x="4910519" y="795563"/>
                    <a:pt x="4217290" y="795563"/>
                  </a:cubicBezTo>
                  <a:cubicBezTo>
                    <a:pt x="4134930" y="795556"/>
                    <a:pt x="4052761" y="803596"/>
                    <a:pt x="3971989" y="819566"/>
                  </a:cubicBezTo>
                  <a:cubicBezTo>
                    <a:pt x="3864356" y="269832"/>
                    <a:pt x="3331401" y="-88551"/>
                    <a:pt x="2781681" y="19095"/>
                  </a:cubicBezTo>
                  <a:cubicBezTo>
                    <a:pt x="2480437" y="78083"/>
                    <a:pt x="2222119" y="270325"/>
                    <a:pt x="2079118" y="541944"/>
                  </a:cubicBezTo>
                  <a:cubicBezTo>
                    <a:pt x="1556068" y="340890"/>
                    <a:pt x="969017" y="601932"/>
                    <a:pt x="767963" y="1125007"/>
                  </a:cubicBezTo>
                  <a:cubicBezTo>
                    <a:pt x="723354" y="1241066"/>
                    <a:pt x="700456" y="1364332"/>
                    <a:pt x="700405" y="1488665"/>
                  </a:cubicBezTo>
                  <a:cubicBezTo>
                    <a:pt x="700405" y="1512097"/>
                    <a:pt x="701294" y="1535274"/>
                    <a:pt x="702818" y="1558515"/>
                  </a:cubicBezTo>
                  <a:cubicBezTo>
                    <a:pt x="367094" y="1509627"/>
                    <a:pt x="55302" y="1742157"/>
                    <a:pt x="6414" y="2077882"/>
                  </a:cubicBezTo>
                  <a:cubicBezTo>
                    <a:pt x="2153" y="2107136"/>
                    <a:pt x="7" y="2136651"/>
                    <a:pt x="0" y="2166211"/>
                  </a:cubicBezTo>
                  <a:cubicBezTo>
                    <a:pt x="-63" y="2228466"/>
                    <a:pt x="9360" y="2290372"/>
                    <a:pt x="27940" y="234978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7" name="Google Shape;317;p5"/>
            <p:cNvSpPr/>
            <p:nvPr/>
          </p:nvSpPr>
          <p:spPr>
            <a:xfrm>
              <a:off x="5295333" y="4495140"/>
              <a:ext cx="1449771" cy="493781"/>
            </a:xfrm>
            <a:custGeom>
              <a:avLst/>
              <a:gdLst/>
              <a:ahLst/>
              <a:cxnLst/>
              <a:rect l="l" t="t" r="r" b="b"/>
              <a:pathLst>
                <a:path w="2870834" h="977784" extrusionOk="0">
                  <a:moveTo>
                    <a:pt x="2870835" y="977785"/>
                  </a:moveTo>
                  <a:cubicBezTo>
                    <a:pt x="2845943" y="605751"/>
                    <a:pt x="2524252" y="324312"/>
                    <a:pt x="2152206" y="349172"/>
                  </a:cubicBezTo>
                  <a:cubicBezTo>
                    <a:pt x="2121916" y="351192"/>
                    <a:pt x="2091817" y="355256"/>
                    <a:pt x="2062099" y="361326"/>
                  </a:cubicBezTo>
                  <a:cubicBezTo>
                    <a:pt x="1974025" y="87578"/>
                    <a:pt x="1680655" y="-62923"/>
                    <a:pt x="1406906" y="25176"/>
                  </a:cubicBezTo>
                  <a:cubicBezTo>
                    <a:pt x="1329372" y="50126"/>
                    <a:pt x="1258760" y="92925"/>
                    <a:pt x="1200785" y="150125"/>
                  </a:cubicBezTo>
                  <a:cubicBezTo>
                    <a:pt x="925068" y="68357"/>
                    <a:pt x="635318" y="225570"/>
                    <a:pt x="553530" y="501274"/>
                  </a:cubicBezTo>
                  <a:cubicBezTo>
                    <a:pt x="543623" y="534656"/>
                    <a:pt x="537084" y="568952"/>
                    <a:pt x="534035" y="603643"/>
                  </a:cubicBezTo>
                  <a:cubicBezTo>
                    <a:pt x="325882" y="529640"/>
                    <a:pt x="97092" y="638409"/>
                    <a:pt x="23114" y="846587"/>
                  </a:cubicBezTo>
                  <a:cubicBezTo>
                    <a:pt x="8128" y="888726"/>
                    <a:pt x="318" y="933068"/>
                    <a:pt x="0" y="97778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8" name="Google Shape;318;p5"/>
            <p:cNvSpPr/>
            <p:nvPr/>
          </p:nvSpPr>
          <p:spPr>
            <a:xfrm>
              <a:off x="4159304" y="3962484"/>
              <a:ext cx="1535294" cy="703291"/>
            </a:xfrm>
            <a:custGeom>
              <a:avLst/>
              <a:gdLst/>
              <a:ahLst/>
              <a:cxnLst/>
              <a:rect l="l" t="t" r="r" b="b"/>
              <a:pathLst>
                <a:path w="2580326" h="1182002" extrusionOk="0">
                  <a:moveTo>
                    <a:pt x="2518156" y="1182003"/>
                  </a:moveTo>
                  <a:cubicBezTo>
                    <a:pt x="2695257" y="740671"/>
                    <a:pt x="2481072" y="239313"/>
                    <a:pt x="2039747" y="62186"/>
                  </a:cubicBezTo>
                  <a:cubicBezTo>
                    <a:pt x="1598422" y="-114941"/>
                    <a:pt x="1097089" y="99239"/>
                    <a:pt x="919925" y="540570"/>
                  </a:cubicBezTo>
                  <a:cubicBezTo>
                    <a:pt x="906018" y="575279"/>
                    <a:pt x="894397" y="610858"/>
                    <a:pt x="885063" y="647079"/>
                  </a:cubicBezTo>
                  <a:cubicBezTo>
                    <a:pt x="557213" y="511557"/>
                    <a:pt x="181546" y="667475"/>
                    <a:pt x="46038" y="995338"/>
                  </a:cubicBezTo>
                  <a:cubicBezTo>
                    <a:pt x="21399" y="1054901"/>
                    <a:pt x="5905" y="1117823"/>
                    <a:pt x="0" y="1182003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9" name="Google Shape;319;p5"/>
            <p:cNvSpPr/>
            <p:nvPr/>
          </p:nvSpPr>
          <p:spPr>
            <a:xfrm>
              <a:off x="4832518" y="3687079"/>
              <a:ext cx="3420308" cy="1468618"/>
            </a:xfrm>
            <a:custGeom>
              <a:avLst/>
              <a:gdLst/>
              <a:ahLst/>
              <a:cxnLst/>
              <a:rect l="l" t="t" r="r" b="b"/>
              <a:pathLst>
                <a:path w="5472493" h="2349788" extrusionOk="0">
                  <a:moveTo>
                    <a:pt x="5436617" y="2349535"/>
                  </a:moveTo>
                  <a:cubicBezTo>
                    <a:pt x="5460493" y="2251739"/>
                    <a:pt x="5472557" y="2151434"/>
                    <a:pt x="5472494" y="2050767"/>
                  </a:cubicBezTo>
                  <a:cubicBezTo>
                    <a:pt x="5472494" y="1357538"/>
                    <a:pt x="4910519" y="795563"/>
                    <a:pt x="4217290" y="795563"/>
                  </a:cubicBezTo>
                  <a:cubicBezTo>
                    <a:pt x="4134930" y="795556"/>
                    <a:pt x="4052761" y="803596"/>
                    <a:pt x="3971989" y="819566"/>
                  </a:cubicBezTo>
                  <a:cubicBezTo>
                    <a:pt x="3864356" y="269832"/>
                    <a:pt x="3331401" y="-88551"/>
                    <a:pt x="2781681" y="19095"/>
                  </a:cubicBezTo>
                  <a:cubicBezTo>
                    <a:pt x="2480437" y="78083"/>
                    <a:pt x="2222119" y="270325"/>
                    <a:pt x="2079118" y="541944"/>
                  </a:cubicBezTo>
                  <a:cubicBezTo>
                    <a:pt x="1556068" y="340890"/>
                    <a:pt x="969017" y="601932"/>
                    <a:pt x="767963" y="1125007"/>
                  </a:cubicBezTo>
                  <a:cubicBezTo>
                    <a:pt x="723354" y="1241066"/>
                    <a:pt x="700456" y="1364332"/>
                    <a:pt x="700405" y="1488665"/>
                  </a:cubicBezTo>
                  <a:cubicBezTo>
                    <a:pt x="700405" y="1512097"/>
                    <a:pt x="701294" y="1535274"/>
                    <a:pt x="702818" y="1558515"/>
                  </a:cubicBezTo>
                  <a:cubicBezTo>
                    <a:pt x="367094" y="1509627"/>
                    <a:pt x="55302" y="1742157"/>
                    <a:pt x="6414" y="2077882"/>
                  </a:cubicBezTo>
                  <a:cubicBezTo>
                    <a:pt x="2153" y="2107136"/>
                    <a:pt x="7" y="2136651"/>
                    <a:pt x="0" y="2166211"/>
                  </a:cubicBezTo>
                  <a:cubicBezTo>
                    <a:pt x="-63" y="2228466"/>
                    <a:pt x="9360" y="2290372"/>
                    <a:pt x="27940" y="234978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0" name="Google Shape;320;p5"/>
            <p:cNvSpPr/>
            <p:nvPr/>
          </p:nvSpPr>
          <p:spPr>
            <a:xfrm>
              <a:off x="2867782" y="4501768"/>
              <a:ext cx="1717868" cy="654661"/>
            </a:xfrm>
            <a:custGeom>
              <a:avLst/>
              <a:gdLst/>
              <a:ahLst/>
              <a:cxnLst/>
              <a:rect l="l" t="t" r="r" b="b"/>
              <a:pathLst>
                <a:path w="3674584" h="1400344" extrusionOk="0">
                  <a:moveTo>
                    <a:pt x="3674585" y="1400345"/>
                  </a:moveTo>
                  <a:cubicBezTo>
                    <a:pt x="3663789" y="1096548"/>
                    <a:pt x="3408773" y="859033"/>
                    <a:pt x="3104926" y="869834"/>
                  </a:cubicBezTo>
                  <a:cubicBezTo>
                    <a:pt x="3067460" y="871168"/>
                    <a:pt x="3030250" y="876324"/>
                    <a:pt x="2993801" y="885233"/>
                  </a:cubicBezTo>
                  <a:cubicBezTo>
                    <a:pt x="2942556" y="347585"/>
                    <a:pt x="2465220" y="-46744"/>
                    <a:pt x="1927572" y="4475"/>
                  </a:cubicBezTo>
                  <a:cubicBezTo>
                    <a:pt x="1581262" y="37463"/>
                    <a:pt x="1278551" y="251947"/>
                    <a:pt x="1132616" y="567733"/>
                  </a:cubicBezTo>
                  <a:cubicBezTo>
                    <a:pt x="771282" y="359332"/>
                    <a:pt x="309421" y="483310"/>
                    <a:pt x="101020" y="844637"/>
                  </a:cubicBezTo>
                  <a:cubicBezTo>
                    <a:pt x="4055" y="1012760"/>
                    <a:pt x="-24469" y="1211756"/>
                    <a:pt x="21366" y="140034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1" name="Google Shape;321;p5"/>
            <p:cNvSpPr/>
            <p:nvPr/>
          </p:nvSpPr>
          <p:spPr>
            <a:xfrm flipH="1">
              <a:off x="2057325" y="4709438"/>
              <a:ext cx="941819" cy="431431"/>
            </a:xfrm>
            <a:custGeom>
              <a:avLst/>
              <a:gdLst/>
              <a:ahLst/>
              <a:cxnLst/>
              <a:rect l="l" t="t" r="r" b="b"/>
              <a:pathLst>
                <a:path w="2580326" h="1182002" extrusionOk="0">
                  <a:moveTo>
                    <a:pt x="2518156" y="1182003"/>
                  </a:moveTo>
                  <a:cubicBezTo>
                    <a:pt x="2695257" y="740671"/>
                    <a:pt x="2481072" y="239313"/>
                    <a:pt x="2039747" y="62186"/>
                  </a:cubicBezTo>
                  <a:cubicBezTo>
                    <a:pt x="1598422" y="-114941"/>
                    <a:pt x="1097089" y="99239"/>
                    <a:pt x="919925" y="540570"/>
                  </a:cubicBezTo>
                  <a:cubicBezTo>
                    <a:pt x="906018" y="575279"/>
                    <a:pt x="894397" y="610858"/>
                    <a:pt x="885063" y="647079"/>
                  </a:cubicBezTo>
                  <a:cubicBezTo>
                    <a:pt x="557213" y="511557"/>
                    <a:pt x="181546" y="667475"/>
                    <a:pt x="46038" y="995338"/>
                  </a:cubicBezTo>
                  <a:cubicBezTo>
                    <a:pt x="21399" y="1054901"/>
                    <a:pt x="5905" y="1117823"/>
                    <a:pt x="0" y="1182003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2" name="Google Shape;322;p5"/>
            <p:cNvSpPr/>
            <p:nvPr/>
          </p:nvSpPr>
          <p:spPr>
            <a:xfrm>
              <a:off x="6498024" y="3944922"/>
              <a:ext cx="3656211" cy="1393342"/>
            </a:xfrm>
            <a:custGeom>
              <a:avLst/>
              <a:gdLst/>
              <a:ahLst/>
              <a:cxnLst/>
              <a:rect l="l" t="t" r="r" b="b"/>
              <a:pathLst>
                <a:path w="3674584" h="1400344" extrusionOk="0">
                  <a:moveTo>
                    <a:pt x="3674585" y="1400345"/>
                  </a:moveTo>
                  <a:cubicBezTo>
                    <a:pt x="3663789" y="1096548"/>
                    <a:pt x="3408773" y="859033"/>
                    <a:pt x="3104926" y="869834"/>
                  </a:cubicBezTo>
                  <a:cubicBezTo>
                    <a:pt x="3067460" y="871168"/>
                    <a:pt x="3030250" y="876324"/>
                    <a:pt x="2993801" y="885233"/>
                  </a:cubicBezTo>
                  <a:cubicBezTo>
                    <a:pt x="2942556" y="347585"/>
                    <a:pt x="2465220" y="-46744"/>
                    <a:pt x="1927572" y="4475"/>
                  </a:cubicBezTo>
                  <a:cubicBezTo>
                    <a:pt x="1581262" y="37463"/>
                    <a:pt x="1278551" y="251947"/>
                    <a:pt x="1132616" y="567733"/>
                  </a:cubicBezTo>
                  <a:cubicBezTo>
                    <a:pt x="771282" y="359332"/>
                    <a:pt x="309421" y="483310"/>
                    <a:pt x="101020" y="844637"/>
                  </a:cubicBezTo>
                  <a:cubicBezTo>
                    <a:pt x="4055" y="1012760"/>
                    <a:pt x="-24469" y="1211756"/>
                    <a:pt x="21366" y="140034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3" name="Google Shape;323;p5"/>
            <p:cNvSpPr/>
            <p:nvPr/>
          </p:nvSpPr>
          <p:spPr>
            <a:xfrm flipH="1">
              <a:off x="6348583" y="2926377"/>
              <a:ext cx="4022282" cy="1727094"/>
            </a:xfrm>
            <a:custGeom>
              <a:avLst/>
              <a:gdLst/>
              <a:ahLst/>
              <a:cxnLst/>
              <a:rect l="l" t="t" r="r" b="b"/>
              <a:pathLst>
                <a:path w="5472493" h="2349788" extrusionOk="0">
                  <a:moveTo>
                    <a:pt x="5436617" y="2349535"/>
                  </a:moveTo>
                  <a:cubicBezTo>
                    <a:pt x="5460493" y="2251739"/>
                    <a:pt x="5472557" y="2151434"/>
                    <a:pt x="5472494" y="2050767"/>
                  </a:cubicBezTo>
                  <a:cubicBezTo>
                    <a:pt x="5472494" y="1357538"/>
                    <a:pt x="4910519" y="795563"/>
                    <a:pt x="4217290" y="795563"/>
                  </a:cubicBezTo>
                  <a:cubicBezTo>
                    <a:pt x="4134930" y="795556"/>
                    <a:pt x="4052761" y="803596"/>
                    <a:pt x="3971989" y="819566"/>
                  </a:cubicBezTo>
                  <a:cubicBezTo>
                    <a:pt x="3864356" y="269832"/>
                    <a:pt x="3331401" y="-88551"/>
                    <a:pt x="2781681" y="19095"/>
                  </a:cubicBezTo>
                  <a:cubicBezTo>
                    <a:pt x="2480437" y="78083"/>
                    <a:pt x="2222119" y="270325"/>
                    <a:pt x="2079118" y="541944"/>
                  </a:cubicBezTo>
                  <a:cubicBezTo>
                    <a:pt x="1556068" y="340890"/>
                    <a:pt x="969017" y="601932"/>
                    <a:pt x="767963" y="1125007"/>
                  </a:cubicBezTo>
                  <a:cubicBezTo>
                    <a:pt x="723354" y="1241066"/>
                    <a:pt x="700456" y="1364332"/>
                    <a:pt x="700405" y="1488665"/>
                  </a:cubicBezTo>
                  <a:cubicBezTo>
                    <a:pt x="700405" y="1512097"/>
                    <a:pt x="701294" y="1535274"/>
                    <a:pt x="702818" y="1558515"/>
                  </a:cubicBezTo>
                  <a:cubicBezTo>
                    <a:pt x="367094" y="1509627"/>
                    <a:pt x="55302" y="1742157"/>
                    <a:pt x="6414" y="2077882"/>
                  </a:cubicBezTo>
                  <a:cubicBezTo>
                    <a:pt x="2153" y="2107136"/>
                    <a:pt x="7" y="2136651"/>
                    <a:pt x="0" y="2166211"/>
                  </a:cubicBezTo>
                  <a:cubicBezTo>
                    <a:pt x="-63" y="2228466"/>
                    <a:pt x="9360" y="2290372"/>
                    <a:pt x="27940" y="234978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50588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24" name="Google Shape;324;p5"/>
            <p:cNvGrpSpPr/>
            <p:nvPr/>
          </p:nvGrpSpPr>
          <p:grpSpPr>
            <a:xfrm>
              <a:off x="7817748" y="1079748"/>
              <a:ext cx="408036" cy="4063663"/>
              <a:chOff x="967895" y="415018"/>
              <a:chExt cx="628714" cy="6262387"/>
            </a:xfrm>
          </p:grpSpPr>
          <p:sp>
            <p:nvSpPr>
              <p:cNvPr id="325" name="Google Shape;325;p5"/>
              <p:cNvSpPr/>
              <p:nvPr/>
            </p:nvSpPr>
            <p:spPr>
              <a:xfrm>
                <a:off x="1207111" y="963605"/>
                <a:ext cx="150300" cy="5713800"/>
              </a:xfrm>
              <a:prstGeom prst="trapezoid">
                <a:avLst>
                  <a:gd name="adj" fmla="val 25183"/>
                </a:avLst>
              </a:prstGeom>
              <a:gradFill>
                <a:gsLst>
                  <a:gs pos="0">
                    <a:srgbClr val="FFFFFF">
                      <a:alpha val="50588"/>
                      <a:alpha val="16200"/>
                    </a:srgbClr>
                  </a:gs>
                  <a:gs pos="100000">
                    <a:srgbClr val="FFFFFF">
                      <a:alpha val="0"/>
                      <a:alpha val="1620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grpSp>
            <p:nvGrpSpPr>
              <p:cNvPr id="326" name="Google Shape;326;p5"/>
              <p:cNvGrpSpPr/>
              <p:nvPr/>
            </p:nvGrpSpPr>
            <p:grpSpPr>
              <a:xfrm>
                <a:off x="967895" y="415018"/>
                <a:ext cx="628714" cy="801374"/>
                <a:chOff x="1774126" y="766200"/>
                <a:chExt cx="1582467" cy="2017050"/>
              </a:xfrm>
            </p:grpSpPr>
            <p:sp>
              <p:nvSpPr>
                <p:cNvPr id="327" name="Google Shape;327;p5"/>
                <p:cNvSpPr/>
                <p:nvPr/>
              </p:nvSpPr>
              <p:spPr>
                <a:xfrm>
                  <a:off x="2394628" y="2579744"/>
                  <a:ext cx="341579" cy="2035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3811" h="163131" extrusionOk="0">
                      <a:moveTo>
                        <a:pt x="20002" y="0"/>
                      </a:moveTo>
                      <a:lnTo>
                        <a:pt x="0" y="120967"/>
                      </a:lnTo>
                      <a:cubicBezTo>
                        <a:pt x="0" y="120967"/>
                        <a:pt x="34798" y="163132"/>
                        <a:pt x="136906" y="163132"/>
                      </a:cubicBezTo>
                      <a:cubicBezTo>
                        <a:pt x="239014" y="163132"/>
                        <a:pt x="273812" y="120967"/>
                        <a:pt x="273812" y="120967"/>
                      </a:cubicBezTo>
                      <a:lnTo>
                        <a:pt x="25381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A7AFCB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28" name="Google Shape;328;p5"/>
                <p:cNvSpPr/>
                <p:nvPr/>
              </p:nvSpPr>
              <p:spPr>
                <a:xfrm>
                  <a:off x="1774126" y="1886912"/>
                  <a:ext cx="638562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73" h="674116" extrusionOk="0">
                      <a:moveTo>
                        <a:pt x="436626" y="414528"/>
                      </a:moveTo>
                      <a:lnTo>
                        <a:pt x="0" y="674116"/>
                      </a:lnTo>
                      <a:cubicBezTo>
                        <a:pt x="0" y="674116"/>
                        <a:pt x="55118" y="297752"/>
                        <a:pt x="230759" y="183261"/>
                      </a:cubicBezTo>
                      <a:lnTo>
                        <a:pt x="511873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566185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29" name="Google Shape;329;p5"/>
                <p:cNvSpPr/>
                <p:nvPr/>
              </p:nvSpPr>
              <p:spPr>
                <a:xfrm>
                  <a:off x="2718110" y="1886912"/>
                  <a:ext cx="638483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10" h="674116" extrusionOk="0">
                      <a:moveTo>
                        <a:pt x="75248" y="414528"/>
                      </a:moveTo>
                      <a:lnTo>
                        <a:pt x="511810" y="674116"/>
                      </a:lnTo>
                      <a:cubicBezTo>
                        <a:pt x="511810" y="674116"/>
                        <a:pt x="456755" y="297752"/>
                        <a:pt x="281114" y="183261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0" name="Google Shape;330;p5"/>
                <p:cNvSpPr/>
                <p:nvPr/>
              </p:nvSpPr>
              <p:spPr>
                <a:xfrm>
                  <a:off x="2187286" y="766200"/>
                  <a:ext cx="756210" cy="18820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6180" h="1508680" extrusionOk="0">
                      <a:moveTo>
                        <a:pt x="366146" y="30147"/>
                      </a:moveTo>
                      <a:cubicBezTo>
                        <a:pt x="336237" y="-10049"/>
                        <a:pt x="269943" y="-10049"/>
                        <a:pt x="239971" y="30147"/>
                      </a:cubicBezTo>
                      <a:cubicBezTo>
                        <a:pt x="140276" y="164005"/>
                        <a:pt x="-38095" y="453882"/>
                        <a:pt x="7244" y="765794"/>
                      </a:cubicBezTo>
                      <a:lnTo>
                        <a:pt x="84968" y="1391460"/>
                      </a:lnTo>
                      <a:cubicBezTo>
                        <a:pt x="84968" y="1391460"/>
                        <a:pt x="140403" y="1508681"/>
                        <a:pt x="303090" y="1508681"/>
                      </a:cubicBezTo>
                      <a:cubicBezTo>
                        <a:pt x="465777" y="1508681"/>
                        <a:pt x="521213" y="1391460"/>
                        <a:pt x="521213" y="1391460"/>
                      </a:cubicBezTo>
                      <a:lnTo>
                        <a:pt x="598937" y="765794"/>
                      </a:lnTo>
                      <a:cubicBezTo>
                        <a:pt x="644276" y="453882"/>
                        <a:pt x="465904" y="164005"/>
                        <a:pt x="366146" y="3014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6000">
                      <a:srgbClr val="808CAD"/>
                    </a:gs>
                    <a:gs pos="50000">
                      <a:srgbClr val="A7AFCB"/>
                    </a:gs>
                    <a:gs pos="85000">
                      <a:srgbClr val="808CAD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1" name="Google Shape;331;p5"/>
                <p:cNvSpPr/>
                <p:nvPr/>
              </p:nvSpPr>
              <p:spPr>
                <a:xfrm>
                  <a:off x="2568529" y="766497"/>
                  <a:ext cx="375239" cy="18816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793" h="1508315" extrusionOk="0">
                      <a:moveTo>
                        <a:pt x="60579" y="29909"/>
                      </a:moveTo>
                      <a:cubicBezTo>
                        <a:pt x="46025" y="11195"/>
                        <a:pt x="23705" y="178"/>
                        <a:pt x="0" y="0"/>
                      </a:cubicBezTo>
                      <a:lnTo>
                        <a:pt x="0" y="1508316"/>
                      </a:lnTo>
                      <a:cubicBezTo>
                        <a:pt x="160718" y="1507109"/>
                        <a:pt x="215900" y="1391222"/>
                        <a:pt x="215900" y="1391222"/>
                      </a:cubicBezTo>
                      <a:lnTo>
                        <a:pt x="293624" y="765556"/>
                      </a:lnTo>
                      <a:cubicBezTo>
                        <a:pt x="338709" y="453644"/>
                        <a:pt x="160338" y="163766"/>
                        <a:pt x="60579" y="29909"/>
                      </a:cubicBezTo>
                      <a:close/>
                    </a:path>
                  </a:pathLst>
                </a:custGeom>
                <a:solidFill>
                  <a:srgbClr val="FFFFFF">
                    <a:alpha val="162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2" name="Google Shape;332;p5"/>
                <p:cNvSpPr/>
                <p:nvPr/>
              </p:nvSpPr>
              <p:spPr>
                <a:xfrm>
                  <a:off x="2353668" y="1074766"/>
                  <a:ext cx="423489" cy="184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470" h="148145" extrusionOk="0">
                      <a:moveTo>
                        <a:pt x="169736" y="78295"/>
                      </a:moveTo>
                      <a:cubicBezTo>
                        <a:pt x="233236" y="78295"/>
                        <a:pt x="292036" y="104457"/>
                        <a:pt x="339471" y="148145"/>
                      </a:cubicBezTo>
                      <a:cubicBezTo>
                        <a:pt x="301752" y="58610"/>
                        <a:pt x="239839" y="0"/>
                        <a:pt x="169736" y="0"/>
                      </a:cubicBezTo>
                      <a:cubicBezTo>
                        <a:pt x="99632" y="0"/>
                        <a:pt x="37719" y="58610"/>
                        <a:pt x="0" y="148145"/>
                      </a:cubicBezTo>
                      <a:cubicBezTo>
                        <a:pt x="47371" y="104457"/>
                        <a:pt x="106045" y="78295"/>
                        <a:pt x="169736" y="78295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3" name="Google Shape;333;p5"/>
                <p:cNvSpPr/>
                <p:nvPr/>
              </p:nvSpPr>
              <p:spPr>
                <a:xfrm>
                  <a:off x="2568529" y="1074924"/>
                  <a:ext cx="208654" cy="1847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258" h="148082" extrusionOk="0">
                      <a:moveTo>
                        <a:pt x="0" y="78232"/>
                      </a:moveTo>
                      <a:cubicBezTo>
                        <a:pt x="62738" y="78867"/>
                        <a:pt x="120650" y="104839"/>
                        <a:pt x="167259" y="148082"/>
                      </a:cubicBezTo>
                      <a:cubicBezTo>
                        <a:pt x="129985" y="59563"/>
                        <a:pt x="69088" y="1333"/>
                        <a:pt x="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4" name="Google Shape;334;p5"/>
                <p:cNvSpPr/>
                <p:nvPr/>
              </p:nvSpPr>
              <p:spPr>
                <a:xfrm>
                  <a:off x="2513864" y="1953303"/>
                  <a:ext cx="103138" cy="7653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676" h="613536" extrusionOk="0">
                      <a:moveTo>
                        <a:pt x="82677" y="414782"/>
                      </a:moveTo>
                      <a:cubicBezTo>
                        <a:pt x="82677" y="584200"/>
                        <a:pt x="41339" y="613537"/>
                        <a:pt x="41339" y="613537"/>
                      </a:cubicBezTo>
                      <a:cubicBezTo>
                        <a:pt x="41339" y="613537"/>
                        <a:pt x="0" y="584200"/>
                        <a:pt x="0" y="414782"/>
                      </a:cubicBezTo>
                      <a:cubicBezTo>
                        <a:pt x="0" y="245364"/>
                        <a:pt x="41339" y="0"/>
                        <a:pt x="41339" y="0"/>
                      </a:cubicBezTo>
                      <a:cubicBezTo>
                        <a:pt x="41339" y="0"/>
                        <a:pt x="82677" y="245364"/>
                        <a:pt x="82677" y="41478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grpSp>
          <p:nvGrpSpPr>
            <p:cNvPr id="335" name="Google Shape;335;p5"/>
            <p:cNvGrpSpPr/>
            <p:nvPr/>
          </p:nvGrpSpPr>
          <p:grpSpPr>
            <a:xfrm>
              <a:off x="7200036" y="3718572"/>
              <a:ext cx="284493" cy="1424795"/>
              <a:chOff x="967895" y="415018"/>
              <a:chExt cx="628714" cy="3148718"/>
            </a:xfrm>
          </p:grpSpPr>
          <p:sp>
            <p:nvSpPr>
              <p:cNvPr id="336" name="Google Shape;336;p5"/>
              <p:cNvSpPr/>
              <p:nvPr/>
            </p:nvSpPr>
            <p:spPr>
              <a:xfrm>
                <a:off x="1207096" y="963636"/>
                <a:ext cx="150300" cy="2600100"/>
              </a:xfrm>
              <a:prstGeom prst="trapezoid">
                <a:avLst>
                  <a:gd name="adj" fmla="val 25183"/>
                </a:avLst>
              </a:prstGeom>
              <a:gradFill>
                <a:gsLst>
                  <a:gs pos="0">
                    <a:srgbClr val="FFFFFF">
                      <a:alpha val="50588"/>
                      <a:alpha val="16200"/>
                    </a:srgbClr>
                  </a:gs>
                  <a:gs pos="100000">
                    <a:srgbClr val="FFFFFF">
                      <a:alpha val="0"/>
                      <a:alpha val="1620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grpSp>
            <p:nvGrpSpPr>
              <p:cNvPr id="337" name="Google Shape;337;p5"/>
              <p:cNvGrpSpPr/>
              <p:nvPr/>
            </p:nvGrpSpPr>
            <p:grpSpPr>
              <a:xfrm>
                <a:off x="967895" y="415018"/>
                <a:ext cx="628714" cy="801374"/>
                <a:chOff x="1774126" y="766200"/>
                <a:chExt cx="1582467" cy="2017050"/>
              </a:xfrm>
            </p:grpSpPr>
            <p:sp>
              <p:nvSpPr>
                <p:cNvPr id="338" name="Google Shape;338;p5"/>
                <p:cNvSpPr/>
                <p:nvPr/>
              </p:nvSpPr>
              <p:spPr>
                <a:xfrm>
                  <a:off x="2394628" y="2579744"/>
                  <a:ext cx="341579" cy="2035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3811" h="163131" extrusionOk="0">
                      <a:moveTo>
                        <a:pt x="20002" y="0"/>
                      </a:moveTo>
                      <a:lnTo>
                        <a:pt x="0" y="120967"/>
                      </a:lnTo>
                      <a:cubicBezTo>
                        <a:pt x="0" y="120967"/>
                        <a:pt x="34798" y="163132"/>
                        <a:pt x="136906" y="163132"/>
                      </a:cubicBezTo>
                      <a:cubicBezTo>
                        <a:pt x="239014" y="163132"/>
                        <a:pt x="273812" y="120967"/>
                        <a:pt x="273812" y="120967"/>
                      </a:cubicBezTo>
                      <a:lnTo>
                        <a:pt x="25381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A7AFCB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9" name="Google Shape;339;p5"/>
                <p:cNvSpPr/>
                <p:nvPr/>
              </p:nvSpPr>
              <p:spPr>
                <a:xfrm>
                  <a:off x="1774126" y="1886912"/>
                  <a:ext cx="638562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73" h="674116" extrusionOk="0">
                      <a:moveTo>
                        <a:pt x="436626" y="414528"/>
                      </a:moveTo>
                      <a:lnTo>
                        <a:pt x="0" y="674116"/>
                      </a:lnTo>
                      <a:cubicBezTo>
                        <a:pt x="0" y="674116"/>
                        <a:pt x="55118" y="297752"/>
                        <a:pt x="230759" y="183261"/>
                      </a:cubicBezTo>
                      <a:lnTo>
                        <a:pt x="511873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566185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40" name="Google Shape;340;p5"/>
                <p:cNvSpPr/>
                <p:nvPr/>
              </p:nvSpPr>
              <p:spPr>
                <a:xfrm>
                  <a:off x="2718110" y="1886912"/>
                  <a:ext cx="638483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10" h="674116" extrusionOk="0">
                      <a:moveTo>
                        <a:pt x="75248" y="414528"/>
                      </a:moveTo>
                      <a:lnTo>
                        <a:pt x="511810" y="674116"/>
                      </a:lnTo>
                      <a:cubicBezTo>
                        <a:pt x="511810" y="674116"/>
                        <a:pt x="456755" y="297752"/>
                        <a:pt x="281114" y="183261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41" name="Google Shape;341;p5"/>
                <p:cNvSpPr/>
                <p:nvPr/>
              </p:nvSpPr>
              <p:spPr>
                <a:xfrm>
                  <a:off x="2187286" y="766200"/>
                  <a:ext cx="756210" cy="18820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6180" h="1508680" extrusionOk="0">
                      <a:moveTo>
                        <a:pt x="366146" y="30147"/>
                      </a:moveTo>
                      <a:cubicBezTo>
                        <a:pt x="336237" y="-10049"/>
                        <a:pt x="269943" y="-10049"/>
                        <a:pt x="239971" y="30147"/>
                      </a:cubicBezTo>
                      <a:cubicBezTo>
                        <a:pt x="140276" y="164005"/>
                        <a:pt x="-38095" y="453882"/>
                        <a:pt x="7244" y="765794"/>
                      </a:cubicBezTo>
                      <a:lnTo>
                        <a:pt x="84968" y="1391460"/>
                      </a:lnTo>
                      <a:cubicBezTo>
                        <a:pt x="84968" y="1391460"/>
                        <a:pt x="140403" y="1508681"/>
                        <a:pt x="303090" y="1508681"/>
                      </a:cubicBezTo>
                      <a:cubicBezTo>
                        <a:pt x="465777" y="1508681"/>
                        <a:pt x="521213" y="1391460"/>
                        <a:pt x="521213" y="1391460"/>
                      </a:cubicBezTo>
                      <a:lnTo>
                        <a:pt x="598937" y="765794"/>
                      </a:lnTo>
                      <a:cubicBezTo>
                        <a:pt x="644276" y="453882"/>
                        <a:pt x="465904" y="164005"/>
                        <a:pt x="366146" y="3014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6000">
                      <a:srgbClr val="808CAD"/>
                    </a:gs>
                    <a:gs pos="50000">
                      <a:srgbClr val="A7AFCB"/>
                    </a:gs>
                    <a:gs pos="85000">
                      <a:srgbClr val="808CAD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42" name="Google Shape;342;p5"/>
                <p:cNvSpPr/>
                <p:nvPr/>
              </p:nvSpPr>
              <p:spPr>
                <a:xfrm>
                  <a:off x="2568529" y="766497"/>
                  <a:ext cx="375239" cy="18816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793" h="1508315" extrusionOk="0">
                      <a:moveTo>
                        <a:pt x="60579" y="29909"/>
                      </a:moveTo>
                      <a:cubicBezTo>
                        <a:pt x="46025" y="11195"/>
                        <a:pt x="23705" y="178"/>
                        <a:pt x="0" y="0"/>
                      </a:cubicBezTo>
                      <a:lnTo>
                        <a:pt x="0" y="1508316"/>
                      </a:lnTo>
                      <a:cubicBezTo>
                        <a:pt x="160718" y="1507109"/>
                        <a:pt x="215900" y="1391222"/>
                        <a:pt x="215900" y="1391222"/>
                      </a:cubicBezTo>
                      <a:lnTo>
                        <a:pt x="293624" y="765556"/>
                      </a:lnTo>
                      <a:cubicBezTo>
                        <a:pt x="338709" y="453644"/>
                        <a:pt x="160338" y="163766"/>
                        <a:pt x="60579" y="29909"/>
                      </a:cubicBezTo>
                      <a:close/>
                    </a:path>
                  </a:pathLst>
                </a:custGeom>
                <a:solidFill>
                  <a:srgbClr val="FFFFFF">
                    <a:alpha val="162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43" name="Google Shape;343;p5"/>
                <p:cNvSpPr/>
                <p:nvPr/>
              </p:nvSpPr>
              <p:spPr>
                <a:xfrm>
                  <a:off x="2353668" y="1074766"/>
                  <a:ext cx="423489" cy="184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470" h="148145" extrusionOk="0">
                      <a:moveTo>
                        <a:pt x="169736" y="78295"/>
                      </a:moveTo>
                      <a:cubicBezTo>
                        <a:pt x="233236" y="78295"/>
                        <a:pt x="292036" y="104457"/>
                        <a:pt x="339471" y="148145"/>
                      </a:cubicBezTo>
                      <a:cubicBezTo>
                        <a:pt x="301752" y="58610"/>
                        <a:pt x="239839" y="0"/>
                        <a:pt x="169736" y="0"/>
                      </a:cubicBezTo>
                      <a:cubicBezTo>
                        <a:pt x="99632" y="0"/>
                        <a:pt x="37719" y="58610"/>
                        <a:pt x="0" y="148145"/>
                      </a:cubicBezTo>
                      <a:cubicBezTo>
                        <a:pt x="47371" y="104457"/>
                        <a:pt x="106045" y="78295"/>
                        <a:pt x="169736" y="78295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44" name="Google Shape;344;p5"/>
                <p:cNvSpPr/>
                <p:nvPr/>
              </p:nvSpPr>
              <p:spPr>
                <a:xfrm>
                  <a:off x="2568529" y="1074924"/>
                  <a:ext cx="208654" cy="1847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258" h="148082" extrusionOk="0">
                      <a:moveTo>
                        <a:pt x="0" y="78232"/>
                      </a:moveTo>
                      <a:cubicBezTo>
                        <a:pt x="62738" y="78867"/>
                        <a:pt x="120650" y="104839"/>
                        <a:pt x="167259" y="148082"/>
                      </a:cubicBezTo>
                      <a:cubicBezTo>
                        <a:pt x="129985" y="59563"/>
                        <a:pt x="69088" y="1333"/>
                        <a:pt x="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45" name="Google Shape;345;p5"/>
                <p:cNvSpPr/>
                <p:nvPr/>
              </p:nvSpPr>
              <p:spPr>
                <a:xfrm>
                  <a:off x="2513864" y="1953303"/>
                  <a:ext cx="103138" cy="7653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676" h="613536" extrusionOk="0">
                      <a:moveTo>
                        <a:pt x="82677" y="414782"/>
                      </a:moveTo>
                      <a:cubicBezTo>
                        <a:pt x="82677" y="584200"/>
                        <a:pt x="41339" y="613537"/>
                        <a:pt x="41339" y="613537"/>
                      </a:cubicBezTo>
                      <a:cubicBezTo>
                        <a:pt x="41339" y="613537"/>
                        <a:pt x="0" y="584200"/>
                        <a:pt x="0" y="414782"/>
                      </a:cubicBezTo>
                      <a:cubicBezTo>
                        <a:pt x="0" y="245364"/>
                        <a:pt x="41339" y="0"/>
                        <a:pt x="41339" y="0"/>
                      </a:cubicBezTo>
                      <a:cubicBezTo>
                        <a:pt x="41339" y="0"/>
                        <a:pt x="82677" y="245364"/>
                        <a:pt x="82677" y="41478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grpSp>
          <p:nvGrpSpPr>
            <p:cNvPr id="346" name="Google Shape;346;p5"/>
            <p:cNvGrpSpPr/>
            <p:nvPr/>
          </p:nvGrpSpPr>
          <p:grpSpPr>
            <a:xfrm>
              <a:off x="8299552" y="3133869"/>
              <a:ext cx="333219" cy="2017814"/>
              <a:chOff x="967895" y="415018"/>
              <a:chExt cx="628714" cy="3807196"/>
            </a:xfrm>
          </p:grpSpPr>
          <p:sp>
            <p:nvSpPr>
              <p:cNvPr id="347" name="Google Shape;347;p5"/>
              <p:cNvSpPr/>
              <p:nvPr/>
            </p:nvSpPr>
            <p:spPr>
              <a:xfrm>
                <a:off x="1207136" y="963615"/>
                <a:ext cx="150300" cy="3258600"/>
              </a:xfrm>
              <a:prstGeom prst="trapezoid">
                <a:avLst>
                  <a:gd name="adj" fmla="val 25183"/>
                </a:avLst>
              </a:prstGeom>
              <a:gradFill>
                <a:gsLst>
                  <a:gs pos="0">
                    <a:srgbClr val="FFFFFF">
                      <a:alpha val="50588"/>
                      <a:alpha val="16200"/>
                    </a:srgbClr>
                  </a:gs>
                  <a:gs pos="100000">
                    <a:srgbClr val="FFFFFF">
                      <a:alpha val="0"/>
                      <a:alpha val="1620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grpSp>
            <p:nvGrpSpPr>
              <p:cNvPr id="348" name="Google Shape;348;p5"/>
              <p:cNvGrpSpPr/>
              <p:nvPr/>
            </p:nvGrpSpPr>
            <p:grpSpPr>
              <a:xfrm>
                <a:off x="967895" y="415018"/>
                <a:ext cx="628714" cy="801374"/>
                <a:chOff x="1774126" y="766200"/>
                <a:chExt cx="1582467" cy="2017050"/>
              </a:xfrm>
            </p:grpSpPr>
            <p:sp>
              <p:nvSpPr>
                <p:cNvPr id="349" name="Google Shape;349;p5"/>
                <p:cNvSpPr/>
                <p:nvPr/>
              </p:nvSpPr>
              <p:spPr>
                <a:xfrm>
                  <a:off x="2394628" y="2579744"/>
                  <a:ext cx="341579" cy="2035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3811" h="163131" extrusionOk="0">
                      <a:moveTo>
                        <a:pt x="20002" y="0"/>
                      </a:moveTo>
                      <a:lnTo>
                        <a:pt x="0" y="120967"/>
                      </a:lnTo>
                      <a:cubicBezTo>
                        <a:pt x="0" y="120967"/>
                        <a:pt x="34798" y="163132"/>
                        <a:pt x="136906" y="163132"/>
                      </a:cubicBezTo>
                      <a:cubicBezTo>
                        <a:pt x="239014" y="163132"/>
                        <a:pt x="273812" y="120967"/>
                        <a:pt x="273812" y="120967"/>
                      </a:cubicBezTo>
                      <a:lnTo>
                        <a:pt x="25381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A7AFCB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50" name="Google Shape;350;p5"/>
                <p:cNvSpPr/>
                <p:nvPr/>
              </p:nvSpPr>
              <p:spPr>
                <a:xfrm>
                  <a:off x="1774126" y="1886912"/>
                  <a:ext cx="638562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73" h="674116" extrusionOk="0">
                      <a:moveTo>
                        <a:pt x="436626" y="414528"/>
                      </a:moveTo>
                      <a:lnTo>
                        <a:pt x="0" y="674116"/>
                      </a:lnTo>
                      <a:cubicBezTo>
                        <a:pt x="0" y="674116"/>
                        <a:pt x="55118" y="297752"/>
                        <a:pt x="230759" y="183261"/>
                      </a:cubicBezTo>
                      <a:lnTo>
                        <a:pt x="511873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00000">
                      <a:srgbClr val="566185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51" name="Google Shape;351;p5"/>
                <p:cNvSpPr/>
                <p:nvPr/>
              </p:nvSpPr>
              <p:spPr>
                <a:xfrm>
                  <a:off x="2718110" y="1886912"/>
                  <a:ext cx="638483" cy="84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10" h="674116" extrusionOk="0">
                      <a:moveTo>
                        <a:pt x="75248" y="414528"/>
                      </a:moveTo>
                      <a:lnTo>
                        <a:pt x="511810" y="674116"/>
                      </a:lnTo>
                      <a:cubicBezTo>
                        <a:pt x="511810" y="674116"/>
                        <a:pt x="456755" y="297752"/>
                        <a:pt x="281114" y="183261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52" name="Google Shape;352;p5"/>
                <p:cNvSpPr/>
                <p:nvPr/>
              </p:nvSpPr>
              <p:spPr>
                <a:xfrm>
                  <a:off x="2187286" y="766200"/>
                  <a:ext cx="756210" cy="18820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6180" h="1508680" extrusionOk="0">
                      <a:moveTo>
                        <a:pt x="366146" y="30147"/>
                      </a:moveTo>
                      <a:cubicBezTo>
                        <a:pt x="336237" y="-10049"/>
                        <a:pt x="269943" y="-10049"/>
                        <a:pt x="239971" y="30147"/>
                      </a:cubicBezTo>
                      <a:cubicBezTo>
                        <a:pt x="140276" y="164005"/>
                        <a:pt x="-38095" y="453882"/>
                        <a:pt x="7244" y="765794"/>
                      </a:cubicBezTo>
                      <a:lnTo>
                        <a:pt x="84968" y="1391460"/>
                      </a:lnTo>
                      <a:cubicBezTo>
                        <a:pt x="84968" y="1391460"/>
                        <a:pt x="140403" y="1508681"/>
                        <a:pt x="303090" y="1508681"/>
                      </a:cubicBezTo>
                      <a:cubicBezTo>
                        <a:pt x="465777" y="1508681"/>
                        <a:pt x="521213" y="1391460"/>
                        <a:pt x="521213" y="1391460"/>
                      </a:cubicBezTo>
                      <a:lnTo>
                        <a:pt x="598937" y="765794"/>
                      </a:lnTo>
                      <a:cubicBezTo>
                        <a:pt x="644276" y="453882"/>
                        <a:pt x="465904" y="164005"/>
                        <a:pt x="366146" y="3014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808CAD"/>
                    </a:gs>
                    <a:gs pos="16000">
                      <a:srgbClr val="808CAD"/>
                    </a:gs>
                    <a:gs pos="50000">
                      <a:srgbClr val="A7AFCB"/>
                    </a:gs>
                    <a:gs pos="85000">
                      <a:srgbClr val="808CAD"/>
                    </a:gs>
                    <a:gs pos="100000">
                      <a:srgbClr val="808CAD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53" name="Google Shape;353;p5"/>
                <p:cNvSpPr/>
                <p:nvPr/>
              </p:nvSpPr>
              <p:spPr>
                <a:xfrm>
                  <a:off x="2568529" y="766497"/>
                  <a:ext cx="375239" cy="18816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793" h="1508315" extrusionOk="0">
                      <a:moveTo>
                        <a:pt x="60579" y="29909"/>
                      </a:moveTo>
                      <a:cubicBezTo>
                        <a:pt x="46025" y="11195"/>
                        <a:pt x="23705" y="178"/>
                        <a:pt x="0" y="0"/>
                      </a:cubicBezTo>
                      <a:lnTo>
                        <a:pt x="0" y="1508316"/>
                      </a:lnTo>
                      <a:cubicBezTo>
                        <a:pt x="160718" y="1507109"/>
                        <a:pt x="215900" y="1391222"/>
                        <a:pt x="215900" y="1391222"/>
                      </a:cubicBezTo>
                      <a:lnTo>
                        <a:pt x="293624" y="765556"/>
                      </a:lnTo>
                      <a:cubicBezTo>
                        <a:pt x="338709" y="453644"/>
                        <a:pt x="160338" y="163766"/>
                        <a:pt x="60579" y="29909"/>
                      </a:cubicBezTo>
                      <a:close/>
                    </a:path>
                  </a:pathLst>
                </a:custGeom>
                <a:solidFill>
                  <a:srgbClr val="FFFFFF">
                    <a:alpha val="162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54" name="Google Shape;354;p5"/>
                <p:cNvSpPr/>
                <p:nvPr/>
              </p:nvSpPr>
              <p:spPr>
                <a:xfrm>
                  <a:off x="2353668" y="1074766"/>
                  <a:ext cx="423489" cy="184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470" h="148145" extrusionOk="0">
                      <a:moveTo>
                        <a:pt x="169736" y="78295"/>
                      </a:moveTo>
                      <a:cubicBezTo>
                        <a:pt x="233236" y="78295"/>
                        <a:pt x="292036" y="104457"/>
                        <a:pt x="339471" y="148145"/>
                      </a:cubicBezTo>
                      <a:cubicBezTo>
                        <a:pt x="301752" y="58610"/>
                        <a:pt x="239839" y="0"/>
                        <a:pt x="169736" y="0"/>
                      </a:cubicBezTo>
                      <a:cubicBezTo>
                        <a:pt x="99632" y="0"/>
                        <a:pt x="37719" y="58610"/>
                        <a:pt x="0" y="148145"/>
                      </a:cubicBezTo>
                      <a:cubicBezTo>
                        <a:pt x="47371" y="104457"/>
                        <a:pt x="106045" y="78295"/>
                        <a:pt x="169736" y="78295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55" name="Google Shape;355;p5"/>
                <p:cNvSpPr/>
                <p:nvPr/>
              </p:nvSpPr>
              <p:spPr>
                <a:xfrm>
                  <a:off x="2568529" y="1074924"/>
                  <a:ext cx="208654" cy="1847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258" h="148082" extrusionOk="0">
                      <a:moveTo>
                        <a:pt x="0" y="78232"/>
                      </a:moveTo>
                      <a:cubicBezTo>
                        <a:pt x="62738" y="78867"/>
                        <a:pt x="120650" y="104839"/>
                        <a:pt x="167259" y="148082"/>
                      </a:cubicBezTo>
                      <a:cubicBezTo>
                        <a:pt x="129985" y="59563"/>
                        <a:pt x="69088" y="1333"/>
                        <a:pt x="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56" name="Google Shape;356;p5"/>
                <p:cNvSpPr/>
                <p:nvPr/>
              </p:nvSpPr>
              <p:spPr>
                <a:xfrm>
                  <a:off x="2513864" y="1953303"/>
                  <a:ext cx="103138" cy="7653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676" h="613536" extrusionOk="0">
                      <a:moveTo>
                        <a:pt x="82677" y="414782"/>
                      </a:moveTo>
                      <a:cubicBezTo>
                        <a:pt x="82677" y="584200"/>
                        <a:pt x="41339" y="613537"/>
                        <a:pt x="41339" y="613537"/>
                      </a:cubicBezTo>
                      <a:cubicBezTo>
                        <a:pt x="41339" y="613537"/>
                        <a:pt x="0" y="584200"/>
                        <a:pt x="0" y="414782"/>
                      </a:cubicBezTo>
                      <a:cubicBezTo>
                        <a:pt x="0" y="245364"/>
                        <a:pt x="41339" y="0"/>
                        <a:pt x="41339" y="0"/>
                      </a:cubicBezTo>
                      <a:cubicBezTo>
                        <a:pt x="41339" y="0"/>
                        <a:pt x="82677" y="245364"/>
                        <a:pt x="82677" y="41478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566185"/>
                    </a:gs>
                    <a:gs pos="100000">
                      <a:srgbClr val="808CAD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grpSp>
          <p:nvGrpSpPr>
            <p:cNvPr id="357" name="Google Shape;357;p5"/>
            <p:cNvGrpSpPr/>
            <p:nvPr/>
          </p:nvGrpSpPr>
          <p:grpSpPr>
            <a:xfrm>
              <a:off x="104275" y="50550"/>
              <a:ext cx="8948150" cy="772675"/>
              <a:chOff x="104275" y="50550"/>
              <a:chExt cx="8948150" cy="772675"/>
            </a:xfrm>
          </p:grpSpPr>
          <p:sp>
            <p:nvSpPr>
              <p:cNvPr id="358" name="Google Shape;358;p5"/>
              <p:cNvSpPr/>
              <p:nvPr/>
            </p:nvSpPr>
            <p:spPr>
              <a:xfrm>
                <a:off x="8694850" y="1143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400"/>
                  <a:t>  </a:t>
                </a:r>
                <a:endParaRPr sz="2400"/>
              </a:p>
            </p:txBody>
          </p:sp>
          <p:sp>
            <p:nvSpPr>
              <p:cNvPr id="359" name="Google Shape;359;p5"/>
              <p:cNvSpPr/>
              <p:nvPr/>
            </p:nvSpPr>
            <p:spPr>
              <a:xfrm>
                <a:off x="5156375" y="146713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400"/>
                  <a:t>  </a:t>
                </a:r>
                <a:endParaRPr sz="2400"/>
              </a:p>
            </p:txBody>
          </p:sp>
          <p:sp>
            <p:nvSpPr>
              <p:cNvPr id="360" name="Google Shape;360;p5"/>
              <p:cNvSpPr/>
              <p:nvPr/>
            </p:nvSpPr>
            <p:spPr>
              <a:xfrm>
                <a:off x="7219963" y="349471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400"/>
                  <a:t>  </a:t>
                </a:r>
                <a:endParaRPr sz="2400"/>
              </a:p>
            </p:txBody>
          </p:sp>
          <p:sp>
            <p:nvSpPr>
              <p:cNvPr id="361" name="Google Shape;361;p5"/>
              <p:cNvSpPr/>
              <p:nvPr/>
            </p:nvSpPr>
            <p:spPr>
              <a:xfrm>
                <a:off x="7252363" y="114324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400"/>
                  <a:t>  </a:t>
                </a:r>
                <a:endParaRPr sz="2400"/>
              </a:p>
            </p:txBody>
          </p:sp>
          <p:sp>
            <p:nvSpPr>
              <p:cNvPr id="362" name="Google Shape;362;p5"/>
              <p:cNvSpPr/>
              <p:nvPr/>
            </p:nvSpPr>
            <p:spPr>
              <a:xfrm>
                <a:off x="7998675" y="226350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400"/>
                  <a:t>  </a:t>
                </a:r>
                <a:endParaRPr sz="2400"/>
              </a:p>
            </p:txBody>
          </p:sp>
          <p:sp>
            <p:nvSpPr>
              <p:cNvPr id="363" name="Google Shape;363;p5"/>
              <p:cNvSpPr/>
              <p:nvPr/>
            </p:nvSpPr>
            <p:spPr>
              <a:xfrm>
                <a:off x="6352675" y="1143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400"/>
                  <a:t>  </a:t>
                </a:r>
                <a:endParaRPr sz="2400"/>
              </a:p>
            </p:txBody>
          </p:sp>
          <p:sp>
            <p:nvSpPr>
              <p:cNvPr id="364" name="Google Shape;364;p5"/>
              <p:cNvSpPr/>
              <p:nvPr/>
            </p:nvSpPr>
            <p:spPr>
              <a:xfrm>
                <a:off x="3736700" y="30070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400"/>
                  <a:t>  </a:t>
                </a:r>
                <a:endParaRPr sz="2400"/>
              </a:p>
            </p:txBody>
          </p:sp>
          <p:sp>
            <p:nvSpPr>
              <p:cNvPr id="365" name="Google Shape;365;p5"/>
              <p:cNvSpPr/>
              <p:nvPr/>
            </p:nvSpPr>
            <p:spPr>
              <a:xfrm>
                <a:off x="2805625" y="30070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400"/>
                  <a:t>  </a:t>
                </a:r>
                <a:endParaRPr sz="2400"/>
              </a:p>
            </p:txBody>
          </p:sp>
          <p:sp>
            <p:nvSpPr>
              <p:cNvPr id="366" name="Google Shape;366;p5"/>
              <p:cNvSpPr/>
              <p:nvPr/>
            </p:nvSpPr>
            <p:spPr>
              <a:xfrm>
                <a:off x="1913750" y="30070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400"/>
                  <a:t>  </a:t>
                </a:r>
                <a:endParaRPr sz="2400"/>
              </a:p>
            </p:txBody>
          </p:sp>
          <p:sp>
            <p:nvSpPr>
              <p:cNvPr id="367" name="Google Shape;367;p5"/>
              <p:cNvSpPr/>
              <p:nvPr/>
            </p:nvSpPr>
            <p:spPr>
              <a:xfrm>
                <a:off x="3266675" y="11432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400"/>
                  <a:t>  </a:t>
                </a:r>
                <a:endParaRPr sz="2400"/>
              </a:p>
            </p:txBody>
          </p:sp>
          <p:sp>
            <p:nvSpPr>
              <p:cNvPr id="368" name="Google Shape;368;p5"/>
              <p:cNvSpPr/>
              <p:nvPr/>
            </p:nvSpPr>
            <p:spPr>
              <a:xfrm>
                <a:off x="262050" y="1143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400"/>
                  <a:t>  </a:t>
                </a:r>
                <a:endParaRPr sz="2400"/>
              </a:p>
            </p:txBody>
          </p:sp>
          <p:sp>
            <p:nvSpPr>
              <p:cNvPr id="369" name="Google Shape;369;p5"/>
              <p:cNvSpPr/>
              <p:nvPr/>
            </p:nvSpPr>
            <p:spPr>
              <a:xfrm>
                <a:off x="1279125" y="22082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400"/>
                  <a:t>  </a:t>
                </a:r>
                <a:endParaRPr sz="2400"/>
              </a:p>
            </p:txBody>
          </p:sp>
          <p:sp>
            <p:nvSpPr>
              <p:cNvPr id="370" name="Google Shape;370;p5"/>
              <p:cNvSpPr/>
              <p:nvPr/>
            </p:nvSpPr>
            <p:spPr>
              <a:xfrm>
                <a:off x="1055175" y="47235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400"/>
                  <a:t>  </a:t>
                </a:r>
                <a:endParaRPr sz="2400"/>
              </a:p>
            </p:txBody>
          </p:sp>
          <p:sp>
            <p:nvSpPr>
              <p:cNvPr id="371" name="Google Shape;371;p5"/>
              <p:cNvSpPr/>
              <p:nvPr/>
            </p:nvSpPr>
            <p:spPr>
              <a:xfrm>
                <a:off x="872350" y="35235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2" name="Google Shape;372;p5"/>
              <p:cNvSpPr/>
              <p:nvPr/>
            </p:nvSpPr>
            <p:spPr>
              <a:xfrm>
                <a:off x="7014788" y="26090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3" name="Google Shape;373;p5"/>
              <p:cNvSpPr/>
              <p:nvPr/>
            </p:nvSpPr>
            <p:spPr>
              <a:xfrm>
                <a:off x="8777500" y="31995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4" name="Google Shape;374;p5"/>
              <p:cNvSpPr/>
              <p:nvPr/>
            </p:nvSpPr>
            <p:spPr>
              <a:xfrm>
                <a:off x="4467225" y="191303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5" name="Google Shape;375;p5"/>
              <p:cNvSpPr/>
              <p:nvPr/>
            </p:nvSpPr>
            <p:spPr>
              <a:xfrm>
                <a:off x="2601875" y="196828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6" name="Google Shape;376;p5"/>
              <p:cNvSpPr/>
              <p:nvPr/>
            </p:nvSpPr>
            <p:spPr>
              <a:xfrm>
                <a:off x="5288025" y="22635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400"/>
                  <a:t>  </a:t>
                </a:r>
                <a:endParaRPr sz="2400"/>
              </a:p>
            </p:txBody>
          </p:sp>
          <p:sp>
            <p:nvSpPr>
              <p:cNvPr id="377" name="Google Shape;377;p5"/>
              <p:cNvSpPr/>
              <p:nvPr/>
            </p:nvSpPr>
            <p:spPr>
              <a:xfrm>
                <a:off x="5948425" y="38187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400"/>
                  <a:t>  </a:t>
                </a:r>
                <a:endParaRPr sz="2400"/>
              </a:p>
            </p:txBody>
          </p:sp>
          <p:sp>
            <p:nvSpPr>
              <p:cNvPr id="378" name="Google Shape;378;p5"/>
              <p:cNvSpPr/>
              <p:nvPr/>
            </p:nvSpPr>
            <p:spPr>
              <a:xfrm>
                <a:off x="9020025" y="41427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400"/>
                  <a:t>  </a:t>
                </a:r>
                <a:endParaRPr sz="2400"/>
              </a:p>
            </p:txBody>
          </p:sp>
          <p:sp>
            <p:nvSpPr>
              <p:cNvPr id="379" name="Google Shape;379;p5"/>
              <p:cNvSpPr/>
              <p:nvPr/>
            </p:nvSpPr>
            <p:spPr>
              <a:xfrm>
                <a:off x="1588200" y="5055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400"/>
                  <a:t>  </a:t>
                </a:r>
                <a:endParaRPr sz="2400"/>
              </a:p>
            </p:txBody>
          </p:sp>
          <p:sp>
            <p:nvSpPr>
              <p:cNvPr id="380" name="Google Shape;380;p5"/>
              <p:cNvSpPr/>
              <p:nvPr/>
            </p:nvSpPr>
            <p:spPr>
              <a:xfrm>
                <a:off x="3636675" y="472350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400"/>
                  <a:t>  </a:t>
                </a:r>
                <a:endParaRPr sz="2400"/>
              </a:p>
            </p:txBody>
          </p:sp>
          <p:sp>
            <p:nvSpPr>
              <p:cNvPr id="381" name="Google Shape;381;p5"/>
              <p:cNvSpPr/>
              <p:nvPr/>
            </p:nvSpPr>
            <p:spPr>
              <a:xfrm>
                <a:off x="104275" y="34947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400"/>
                  <a:t>  </a:t>
                </a:r>
                <a:endParaRPr sz="2400"/>
              </a:p>
            </p:txBody>
          </p:sp>
          <p:sp>
            <p:nvSpPr>
              <p:cNvPr id="382" name="Google Shape;382;p5"/>
              <p:cNvSpPr/>
              <p:nvPr/>
            </p:nvSpPr>
            <p:spPr>
              <a:xfrm>
                <a:off x="4558675" y="300700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400"/>
                  <a:t>  </a:t>
                </a:r>
                <a:endParaRPr sz="2400"/>
              </a:p>
            </p:txBody>
          </p:sp>
          <p:sp>
            <p:nvSpPr>
              <p:cNvPr id="383" name="Google Shape;383;p5"/>
              <p:cNvSpPr/>
              <p:nvPr/>
            </p:nvSpPr>
            <p:spPr>
              <a:xfrm>
                <a:off x="6054325" y="29042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400"/>
                  <a:t>  </a:t>
                </a:r>
                <a:endParaRPr sz="2400"/>
              </a:p>
            </p:txBody>
          </p:sp>
          <p:sp>
            <p:nvSpPr>
              <p:cNvPr id="384" name="Google Shape;384;p5"/>
              <p:cNvSpPr/>
              <p:nvPr/>
            </p:nvSpPr>
            <p:spPr>
              <a:xfrm>
                <a:off x="8181475" y="2904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400"/>
                  <a:t>  </a:t>
                </a:r>
                <a:endParaRPr sz="2400"/>
              </a:p>
            </p:txBody>
          </p:sp>
          <p:sp>
            <p:nvSpPr>
              <p:cNvPr id="385" name="Google Shape;385;p5"/>
              <p:cNvSpPr/>
              <p:nvPr/>
            </p:nvSpPr>
            <p:spPr>
              <a:xfrm>
                <a:off x="6024800" y="442828"/>
                <a:ext cx="91443" cy="91443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771" extrusionOk="0">
                    <a:moveTo>
                      <a:pt x="1372" y="0"/>
                    </a:moveTo>
                    <a:lnTo>
                      <a:pt x="1260" y="1259"/>
                    </a:lnTo>
                    <a:lnTo>
                      <a:pt x="1" y="1399"/>
                    </a:lnTo>
                    <a:lnTo>
                      <a:pt x="1260" y="1511"/>
                    </a:lnTo>
                    <a:lnTo>
                      <a:pt x="1372" y="2770"/>
                    </a:lnTo>
                    <a:lnTo>
                      <a:pt x="1511" y="1511"/>
                    </a:lnTo>
                    <a:lnTo>
                      <a:pt x="2770" y="1399"/>
                    </a:lnTo>
                    <a:lnTo>
                      <a:pt x="1511" y="1259"/>
                    </a:lnTo>
                    <a:lnTo>
                      <a:pt x="137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6" name="Google Shape;386;p5"/>
              <p:cNvSpPr/>
              <p:nvPr/>
            </p:nvSpPr>
            <p:spPr>
              <a:xfrm>
                <a:off x="2292625" y="63197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400"/>
                  <a:t>  </a:t>
                </a:r>
                <a:endParaRPr sz="2400"/>
              </a:p>
            </p:txBody>
          </p:sp>
          <p:sp>
            <p:nvSpPr>
              <p:cNvPr id="387" name="Google Shape;387;p5"/>
              <p:cNvSpPr/>
              <p:nvPr/>
            </p:nvSpPr>
            <p:spPr>
              <a:xfrm>
                <a:off x="5464400" y="71997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400"/>
                  <a:t>  </a:t>
                </a:r>
                <a:endParaRPr sz="2400"/>
              </a:p>
            </p:txBody>
          </p:sp>
          <p:sp>
            <p:nvSpPr>
              <p:cNvPr id="388" name="Google Shape;388;p5"/>
              <p:cNvSpPr/>
              <p:nvPr/>
            </p:nvSpPr>
            <p:spPr>
              <a:xfrm>
                <a:off x="294450" y="71997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400"/>
                  <a:t>  </a:t>
                </a:r>
                <a:endParaRPr sz="2400"/>
              </a:p>
            </p:txBody>
          </p:sp>
          <p:sp>
            <p:nvSpPr>
              <p:cNvPr id="389" name="Google Shape;389;p5"/>
              <p:cNvSpPr/>
              <p:nvPr/>
            </p:nvSpPr>
            <p:spPr>
              <a:xfrm>
                <a:off x="7822650" y="631975"/>
                <a:ext cx="32400" cy="32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400"/>
                  <a:t>  </a:t>
                </a:r>
                <a:endParaRPr sz="2400"/>
              </a:p>
            </p:txBody>
          </p:sp>
          <p:sp>
            <p:nvSpPr>
              <p:cNvPr id="390" name="Google Shape;390;p5"/>
              <p:cNvSpPr/>
              <p:nvPr/>
            </p:nvSpPr>
            <p:spPr>
              <a:xfrm>
                <a:off x="8583225" y="790825"/>
                <a:ext cx="32400" cy="32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400"/>
                  <a:t>  </a:t>
                </a:r>
                <a:endParaRPr sz="2400"/>
              </a:p>
            </p:txBody>
          </p:sp>
        </p:grpSp>
      </p:grpSp>
      <p:sp>
        <p:nvSpPr>
          <p:cNvPr id="391" name="Google Shape;391;p5"/>
          <p:cNvSpPr txBox="1">
            <a:spLocks noGrp="1"/>
          </p:cNvSpPr>
          <p:nvPr>
            <p:ph type="title"/>
          </p:nvPr>
        </p:nvSpPr>
        <p:spPr>
          <a:xfrm>
            <a:off x="1140400" y="1114667"/>
            <a:ext cx="8321200" cy="528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392" name="Google Shape;392;p5"/>
          <p:cNvSpPr txBox="1">
            <a:spLocks noGrp="1"/>
          </p:cNvSpPr>
          <p:nvPr>
            <p:ph type="body" idx="1"/>
          </p:nvPr>
        </p:nvSpPr>
        <p:spPr>
          <a:xfrm>
            <a:off x="1140400" y="2071767"/>
            <a:ext cx="8321200" cy="3778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491054" rtl="0">
              <a:spcBef>
                <a:spcPts val="0"/>
              </a:spcBef>
              <a:spcAft>
                <a:spcPts val="0"/>
              </a:spcAft>
              <a:buSzPts val="2200"/>
              <a:buChar char="➢"/>
              <a:defRPr/>
            </a:lvl1pPr>
            <a:lvl2pPr marL="1219170" lvl="1" indent="-491054" rtl="0">
              <a:spcBef>
                <a:spcPts val="1067"/>
              </a:spcBef>
              <a:spcAft>
                <a:spcPts val="0"/>
              </a:spcAft>
              <a:buSzPts val="2200"/>
              <a:buChar char="▻"/>
              <a:defRPr/>
            </a:lvl2pPr>
            <a:lvl3pPr marL="1828754" lvl="2" indent="-491054" rtl="0">
              <a:spcBef>
                <a:spcPts val="1067"/>
              </a:spcBef>
              <a:spcAft>
                <a:spcPts val="0"/>
              </a:spcAft>
              <a:buSzPts val="2200"/>
              <a:buChar char="■"/>
              <a:defRPr/>
            </a:lvl3pPr>
            <a:lvl4pPr marL="2438339" lvl="3" indent="-491054" rtl="0">
              <a:spcBef>
                <a:spcPts val="1067"/>
              </a:spcBef>
              <a:spcAft>
                <a:spcPts val="0"/>
              </a:spcAft>
              <a:buSzPts val="2200"/>
              <a:buChar char="●"/>
              <a:defRPr/>
            </a:lvl4pPr>
            <a:lvl5pPr marL="3047924" lvl="4" indent="-491054" rtl="0">
              <a:spcBef>
                <a:spcPts val="1067"/>
              </a:spcBef>
              <a:spcAft>
                <a:spcPts val="0"/>
              </a:spcAft>
              <a:buSzPts val="2200"/>
              <a:buChar char="○"/>
              <a:defRPr/>
            </a:lvl5pPr>
            <a:lvl6pPr marL="3657509" lvl="5" indent="-491054" rtl="0">
              <a:spcBef>
                <a:spcPts val="1067"/>
              </a:spcBef>
              <a:spcAft>
                <a:spcPts val="0"/>
              </a:spcAft>
              <a:buSzPts val="2200"/>
              <a:buChar char="■"/>
              <a:defRPr/>
            </a:lvl6pPr>
            <a:lvl7pPr marL="4267093" lvl="6" indent="-491054" rtl="0">
              <a:spcBef>
                <a:spcPts val="1067"/>
              </a:spcBef>
              <a:spcAft>
                <a:spcPts val="0"/>
              </a:spcAft>
              <a:buSzPts val="2200"/>
              <a:buChar char="●"/>
              <a:defRPr/>
            </a:lvl7pPr>
            <a:lvl8pPr marL="4876678" lvl="7" indent="-491054" rtl="0">
              <a:spcBef>
                <a:spcPts val="1067"/>
              </a:spcBef>
              <a:spcAft>
                <a:spcPts val="0"/>
              </a:spcAft>
              <a:buSzPts val="2200"/>
              <a:buChar char="○"/>
              <a:defRPr/>
            </a:lvl8pPr>
            <a:lvl9pPr marL="5486263" lvl="8" indent="-491054" rtl="0">
              <a:spcBef>
                <a:spcPts val="1067"/>
              </a:spcBef>
              <a:spcAft>
                <a:spcPts val="1067"/>
              </a:spcAft>
              <a:buSzPts val="2200"/>
              <a:buChar char="■"/>
              <a:defRPr/>
            </a:lvl9pPr>
          </a:lstStyle>
          <a:p>
            <a:endParaRPr/>
          </a:p>
        </p:txBody>
      </p:sp>
      <p:sp>
        <p:nvSpPr>
          <p:cNvPr id="393" name="Google Shape;393;p5"/>
          <p:cNvSpPr txBox="1">
            <a:spLocks noGrp="1"/>
          </p:cNvSpPr>
          <p:nvPr>
            <p:ph type="sldNum" idx="12"/>
          </p:nvPr>
        </p:nvSpPr>
        <p:spPr>
          <a:xfrm>
            <a:off x="5730200" y="6129935"/>
            <a:ext cx="731600" cy="52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algn="ctr"/>
            <a:fld id="{00000000-1234-1234-1234-123412341234}" type="slidenum">
              <a:rPr lang="en" smtClean="0"/>
              <a:pPr algn="ct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81430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A92ED-C17B-4331-BDDB-82C0D8809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47589-07B7-4782-9C6C-32A3B3EFA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19B6C-E21F-4FBB-98C1-B828A372A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8E025-1214-4031-9170-D2063DBF8EF5}" type="datetimeFigureOut">
              <a:rPr lang="en-ID" smtClean="0"/>
              <a:t>21/10/2021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6F0051-15AE-4772-A6C2-E4E4D5032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69C59-2203-4A58-A1C0-61906BF54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B02A-EB08-4CD9-A23A-106CF509971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67398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5AD71-2B70-4E50-BE73-7652A6CFE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8CE884-93D5-4A7B-AFB2-C47BDFA76B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F957C8-9FE2-4F4A-9DAC-D2388B37E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8E025-1214-4031-9170-D2063DBF8EF5}" type="datetimeFigureOut">
              <a:rPr lang="en-ID" smtClean="0"/>
              <a:t>21/10/2021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AA52AB-D998-4CA6-83D1-2E4889555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BC7AF2-020F-4AC2-9436-5EF7ED79D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B02A-EB08-4CD9-A23A-106CF509971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43885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7EF80-8962-4577-B5FB-DDCDE83A3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3B0EC-C6CC-44E4-9354-5ED43CACF7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DB82D-51C5-411A-B3AF-B2E1ABC1D5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364967-883D-4246-82F3-F10AC03D3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8E025-1214-4031-9170-D2063DBF8EF5}" type="datetimeFigureOut">
              <a:rPr lang="en-ID" smtClean="0"/>
              <a:t>21/10/2021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D845FD-85A0-4C77-80DC-524F899C3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C0A391-7931-4AB6-9AB2-A6C82C51B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B02A-EB08-4CD9-A23A-106CF509971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09155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0767D-6729-439E-9B39-BE597ACED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B16240-A3FC-4843-9FBC-5C346F40B5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82EBF0-2AE0-4A7E-BE5E-20812DCE5A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FA5475-120D-4984-A114-8B74CED160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EB6823-0917-4C39-8BDF-9022BD8C99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38D256-A85C-458F-88B9-9AF4B0D1B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8E025-1214-4031-9170-D2063DBF8EF5}" type="datetimeFigureOut">
              <a:rPr lang="en-ID" smtClean="0"/>
              <a:t>21/10/2021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0A340C-F362-4612-BF0E-E0D0ABCA6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66CF0D-767D-4822-8D45-C1E9449F6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B02A-EB08-4CD9-A23A-106CF509971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2016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A7C54-85F3-40A5-834E-E01AB9978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4BDB7A-B65C-4407-8B7E-16F2547B1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8E025-1214-4031-9170-D2063DBF8EF5}" type="datetimeFigureOut">
              <a:rPr lang="en-ID" smtClean="0"/>
              <a:t>21/10/2021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787A36-AA20-4263-B66B-67C56ABAD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E91277-C66E-4902-8AC8-E55A5AF97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B02A-EB08-4CD9-A23A-106CF509971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00945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76FF0E-321C-475F-A84D-824C3BF20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8E025-1214-4031-9170-D2063DBF8EF5}" type="datetimeFigureOut">
              <a:rPr lang="en-ID" smtClean="0"/>
              <a:t>21/10/2021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8DE9C1-2368-4933-A462-A4350C0EC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D0FA84-658D-4710-BE31-1B05C45D9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B02A-EB08-4CD9-A23A-106CF509971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22743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D3A33-988A-422E-B93B-B09A5F6D6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0790D-FE15-46F0-9F23-22EA07ACD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B78801-70F0-413F-B307-8092470541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057B66-6CF0-470B-A0F3-3A9EEE4A7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8E025-1214-4031-9170-D2063DBF8EF5}" type="datetimeFigureOut">
              <a:rPr lang="en-ID" smtClean="0"/>
              <a:t>21/10/2021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01E707-0CAF-4183-BF9A-B4BAEE689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15FA8D-2467-49E1-80F7-705FF2689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B02A-EB08-4CD9-A23A-106CF509971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1996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25471-016C-4B22-9268-F6DE661E2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C98377-C84B-4DED-AAAF-199AAC8428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ADD69-A09E-491E-BDD8-C66C0A05F0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A9A7C9-2B13-442C-8C65-3EFCA8779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8E025-1214-4031-9170-D2063DBF8EF5}" type="datetimeFigureOut">
              <a:rPr lang="en-ID" smtClean="0"/>
              <a:t>21/10/2021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91821D-9185-42EC-A957-EF5EC9A21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CD7094-0F84-436D-A2BE-CE2AA9A96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B02A-EB08-4CD9-A23A-106CF509971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65344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7EC75A-5B1F-4F68-8F93-9298D41E8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31C09C-8779-465A-ADA8-7381B4DEE2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118C28-EDBA-409F-95DC-B15FDE0651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8E025-1214-4031-9170-D2063DBF8EF5}" type="datetimeFigureOut">
              <a:rPr lang="en-ID" smtClean="0"/>
              <a:t>21/10/2021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6F4A43-00DB-4211-82E3-8DB7A49A87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E2D5E5-FD06-4DE6-9645-42AC3FAFFC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3B02A-EB08-4CD9-A23A-106CF509971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21044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ctr"/>
            <a:fld id="{00000000-1234-1234-1234-123412341234}" type="slidenum">
              <a:rPr lang="en" smtClean="0"/>
              <a:pPr algn="ctr"/>
              <a:t>1</a:t>
            </a:fld>
            <a:endParaRPr lang="en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82550"/>
            <a:ext cx="12192001" cy="669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961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6267F-AF1A-4A8C-84E2-309024ABB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8581" y="607157"/>
            <a:ext cx="8321200" cy="528400"/>
          </a:xfrm>
        </p:spPr>
        <p:txBody>
          <a:bodyPr/>
          <a:lstStyle/>
          <a:p>
            <a:r>
              <a:rPr lang="en-US" dirty="0"/>
              <a:t>2. DATA DASAR TH 2020</a:t>
            </a:r>
            <a:endParaRPr lang="en-ID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949C8A-22DE-48F0-86DF-3C4206A9F7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ctr"/>
            <a:fld id="{00000000-1234-1234-1234-123412341234}" type="slidenum">
              <a:rPr lang="en" smtClean="0"/>
              <a:pPr algn="ctr"/>
              <a:t>2</a:t>
            </a:fld>
            <a:endParaRPr lang="en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A0F95D8-3CE2-4AD9-A98C-5ECBE4613C9E}"/>
              </a:ext>
            </a:extLst>
          </p:cNvPr>
          <p:cNvGraphicFramePr>
            <a:graphicFrameLocks noGrp="1"/>
          </p:cNvGraphicFramePr>
          <p:nvPr/>
        </p:nvGraphicFramePr>
        <p:xfrm>
          <a:off x="2106085" y="1540934"/>
          <a:ext cx="7983696" cy="3778249"/>
        </p:xfrm>
        <a:graphic>
          <a:graphicData uri="http://schemas.openxmlformats.org/drawingml/2006/table">
            <a:tbl>
              <a:tblPr/>
              <a:tblGrid>
                <a:gridCol w="1204557">
                  <a:extLst>
                    <a:ext uri="{9D8B030D-6E8A-4147-A177-3AD203B41FA5}">
                      <a16:colId xmlns:a16="http://schemas.microsoft.com/office/drawing/2014/main" val="1633469464"/>
                    </a:ext>
                  </a:extLst>
                </a:gridCol>
                <a:gridCol w="2072960">
                  <a:extLst>
                    <a:ext uri="{9D8B030D-6E8A-4147-A177-3AD203B41FA5}">
                      <a16:colId xmlns:a16="http://schemas.microsoft.com/office/drawing/2014/main" val="446816436"/>
                    </a:ext>
                  </a:extLst>
                </a:gridCol>
                <a:gridCol w="1582733">
                  <a:extLst>
                    <a:ext uri="{9D8B030D-6E8A-4147-A177-3AD203B41FA5}">
                      <a16:colId xmlns:a16="http://schemas.microsoft.com/office/drawing/2014/main" val="3082902153"/>
                    </a:ext>
                  </a:extLst>
                </a:gridCol>
                <a:gridCol w="1582733">
                  <a:extLst>
                    <a:ext uri="{9D8B030D-6E8A-4147-A177-3AD203B41FA5}">
                      <a16:colId xmlns:a16="http://schemas.microsoft.com/office/drawing/2014/main" val="3352531977"/>
                    </a:ext>
                  </a:extLst>
                </a:gridCol>
                <a:gridCol w="1540713">
                  <a:extLst>
                    <a:ext uri="{9D8B030D-6E8A-4147-A177-3AD203B41FA5}">
                      <a16:colId xmlns:a16="http://schemas.microsoft.com/office/drawing/2014/main" val="3266701360"/>
                    </a:ext>
                  </a:extLst>
                </a:gridCol>
              </a:tblGrid>
              <a:tr h="409689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200" u="none" strike="noStrike">
                          <a:effectLst/>
                        </a:rPr>
                        <a:t>KODE</a:t>
                      </a:r>
                      <a:endParaRPr lang="en-ID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200" u="none" strike="noStrike">
                          <a:effectLst/>
                        </a:rPr>
                        <a:t>KAB/KOTA</a:t>
                      </a:r>
                      <a:endParaRPr lang="en-ID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200" u="none" strike="noStrike">
                          <a:effectLst/>
                        </a:rPr>
                        <a:t>PUSKESMAS</a:t>
                      </a:r>
                      <a:endParaRPr lang="en-ID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200" u="none" strike="noStrike">
                          <a:effectLst/>
                        </a:rPr>
                        <a:t>SUDAH DIINPUT</a:t>
                      </a:r>
                      <a:endParaRPr lang="en-ID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200" u="none" strike="noStrike">
                          <a:effectLst/>
                        </a:rPr>
                        <a:t>BELUM DIINPUT/ SELISIH</a:t>
                      </a:r>
                      <a:endParaRPr lang="en-ID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ctr"/>
                </a:tc>
                <a:extLst>
                  <a:ext uri="{0D108BD9-81ED-4DB2-BD59-A6C34878D82A}">
                    <a16:rowId xmlns:a16="http://schemas.microsoft.com/office/drawing/2014/main" val="183898626"/>
                  </a:ext>
                </a:extLst>
              </a:tr>
              <a:tr h="259120"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1401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u="none" strike="noStrike">
                          <a:effectLst/>
                        </a:rPr>
                        <a:t>KUANSING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23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23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0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extLst>
                  <a:ext uri="{0D108BD9-81ED-4DB2-BD59-A6C34878D82A}">
                    <a16:rowId xmlns:a16="http://schemas.microsoft.com/office/drawing/2014/main" val="2850187336"/>
                  </a:ext>
                </a:extLst>
              </a:tr>
              <a:tr h="259120"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1402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u="none" strike="noStrike">
                          <a:effectLst/>
                        </a:rPr>
                        <a:t>INHU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18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20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-2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extLst>
                  <a:ext uri="{0D108BD9-81ED-4DB2-BD59-A6C34878D82A}">
                    <a16:rowId xmlns:a16="http://schemas.microsoft.com/office/drawing/2014/main" val="3990363675"/>
                  </a:ext>
                </a:extLst>
              </a:tr>
              <a:tr h="259120"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1403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u="none" strike="noStrike">
                          <a:effectLst/>
                        </a:rPr>
                        <a:t>INHIL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26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26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0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extLst>
                  <a:ext uri="{0D108BD9-81ED-4DB2-BD59-A6C34878D82A}">
                    <a16:rowId xmlns:a16="http://schemas.microsoft.com/office/drawing/2014/main" val="125606999"/>
                  </a:ext>
                </a:extLst>
              </a:tr>
              <a:tr h="259120"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1404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u="none" strike="noStrike">
                          <a:effectLst/>
                        </a:rPr>
                        <a:t>PELALAWAN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14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14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0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extLst>
                  <a:ext uri="{0D108BD9-81ED-4DB2-BD59-A6C34878D82A}">
                    <a16:rowId xmlns:a16="http://schemas.microsoft.com/office/drawing/2014/main" val="1497928214"/>
                  </a:ext>
                </a:extLst>
              </a:tr>
              <a:tr h="259120"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1405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u="none" strike="noStrike">
                          <a:effectLst/>
                        </a:rPr>
                        <a:t>SIAK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15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15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0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extLst>
                  <a:ext uri="{0D108BD9-81ED-4DB2-BD59-A6C34878D82A}">
                    <a16:rowId xmlns:a16="http://schemas.microsoft.com/office/drawing/2014/main" val="3133069422"/>
                  </a:ext>
                </a:extLst>
              </a:tr>
              <a:tr h="259120"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1406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u="none" strike="noStrike">
                          <a:effectLst/>
                        </a:rPr>
                        <a:t>KAMPAR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31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31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0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extLst>
                  <a:ext uri="{0D108BD9-81ED-4DB2-BD59-A6C34878D82A}">
                    <a16:rowId xmlns:a16="http://schemas.microsoft.com/office/drawing/2014/main" val="3469896935"/>
                  </a:ext>
                </a:extLst>
              </a:tr>
              <a:tr h="259120"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1407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u="none" strike="noStrike">
                          <a:effectLst/>
                        </a:rPr>
                        <a:t>ROHUL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21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21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0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extLst>
                  <a:ext uri="{0D108BD9-81ED-4DB2-BD59-A6C34878D82A}">
                    <a16:rowId xmlns:a16="http://schemas.microsoft.com/office/drawing/2014/main" val="1384528141"/>
                  </a:ext>
                </a:extLst>
              </a:tr>
              <a:tr h="259120"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1408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u="none" strike="noStrike">
                          <a:effectLst/>
                        </a:rPr>
                        <a:t>BENGKALIS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18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18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0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extLst>
                  <a:ext uri="{0D108BD9-81ED-4DB2-BD59-A6C34878D82A}">
                    <a16:rowId xmlns:a16="http://schemas.microsoft.com/office/drawing/2014/main" val="2378942386"/>
                  </a:ext>
                </a:extLst>
              </a:tr>
              <a:tr h="259120"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1409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u="none" strike="noStrike">
                          <a:effectLst/>
                        </a:rPr>
                        <a:t>ROHIL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19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19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0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extLst>
                  <a:ext uri="{0D108BD9-81ED-4DB2-BD59-A6C34878D82A}">
                    <a16:rowId xmlns:a16="http://schemas.microsoft.com/office/drawing/2014/main" val="1573255526"/>
                  </a:ext>
                </a:extLst>
              </a:tr>
              <a:tr h="259120"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1410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u="none" strike="noStrike">
                          <a:effectLst/>
                        </a:rPr>
                        <a:t>KEP.MRANRI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10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10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0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extLst>
                  <a:ext uri="{0D108BD9-81ED-4DB2-BD59-A6C34878D82A}">
                    <a16:rowId xmlns:a16="http://schemas.microsoft.com/office/drawing/2014/main" val="3741502058"/>
                  </a:ext>
                </a:extLst>
              </a:tr>
              <a:tr h="259120"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1471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u="none" strike="noStrike">
                          <a:effectLst/>
                        </a:rPr>
                        <a:t>PEKANBARU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21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2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19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extLst>
                  <a:ext uri="{0D108BD9-81ED-4DB2-BD59-A6C34878D82A}">
                    <a16:rowId xmlns:a16="http://schemas.microsoft.com/office/drawing/2014/main" val="2538551481"/>
                  </a:ext>
                </a:extLst>
              </a:tr>
              <a:tr h="259120"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1473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u="none" strike="noStrike">
                          <a:effectLst/>
                        </a:rPr>
                        <a:t>KOTA DUMAI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10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10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0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extLst>
                  <a:ext uri="{0D108BD9-81ED-4DB2-BD59-A6C34878D82A}">
                    <a16:rowId xmlns:a16="http://schemas.microsoft.com/office/drawing/2014/main" val="638431472"/>
                  </a:ext>
                </a:extLst>
              </a:tr>
              <a:tr h="259120"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u="none" strike="noStrike">
                          <a:effectLst/>
                        </a:rPr>
                        <a:t> 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u="none" strike="noStrike">
                          <a:effectLst/>
                        </a:rPr>
                        <a:t> 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u="none" strike="noStrike">
                          <a:effectLst/>
                        </a:rPr>
                        <a:t> 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600" u="none" strike="noStrike">
                          <a:effectLst/>
                        </a:rPr>
                        <a:t> 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u="none" strike="noStrike" dirty="0">
                          <a:effectLst/>
                        </a:rPr>
                        <a:t> 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3" marR="7003" marT="7003" marB="0" anchor="b"/>
                </a:tc>
                <a:extLst>
                  <a:ext uri="{0D108BD9-81ED-4DB2-BD59-A6C34878D82A}">
                    <a16:rowId xmlns:a16="http://schemas.microsoft.com/office/drawing/2014/main" val="3179055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9321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7"/>
            <a:ext cx="8229600" cy="562075"/>
          </a:xfrm>
        </p:spPr>
        <p:txBody>
          <a:bodyPr>
            <a:normAutofit/>
          </a:bodyPr>
          <a:lstStyle/>
          <a:p>
            <a:r>
              <a:rPr lang="id-ID" sz="2400" dirty="0"/>
              <a:t>REKAP ABSENSI   PROFIL  KABUPATEN/KOTA TH.2020 </a:t>
            </a:r>
            <a:r>
              <a:rPr lang="id-ID" sz="2400" dirty="0">
                <a:solidFill>
                  <a:srgbClr val="FF0000"/>
                </a:solidFill>
              </a:rPr>
              <a:t>ok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981199" y="1124743"/>
          <a:ext cx="8229602" cy="4960501"/>
        </p:xfrm>
        <a:graphic>
          <a:graphicData uri="http://schemas.openxmlformats.org/drawingml/2006/table">
            <a:tbl>
              <a:tblPr/>
              <a:tblGrid>
                <a:gridCol w="730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2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186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107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NO.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d-ID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KABUPATEN/KOTA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id-ID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d-ID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ABSENSI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KETERANGAN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079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SOFTCOPY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HARDCOPY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079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Kuansing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 fontAlgn="ctr"/>
                      <a:endParaRPr lang="id-ID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d-ID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Draf</a:t>
                      </a:r>
                      <a:r>
                        <a:rPr lang="id-ID" sz="12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/ </a:t>
                      </a:r>
                      <a:r>
                        <a:rPr lang="id-ID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Belum</a:t>
                      </a:r>
                      <a:r>
                        <a:rPr lang="id-ID" sz="12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selesai</a:t>
                      </a:r>
                      <a:endParaRPr lang="id-ID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079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Indragiri Hulu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 fontAlgn="ctr"/>
                      <a:endParaRPr lang="id-ID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d-ID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hardcopy belum diterima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1079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Indragiri Hilir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 fontAlgn="ctr"/>
                      <a:endParaRPr lang="id-ID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d-ID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Draf / Belum</a:t>
                      </a:r>
                      <a:r>
                        <a:rPr lang="id-ID" sz="12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selesai</a:t>
                      </a:r>
                      <a:endParaRPr lang="id-ID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1079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Pelalawan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 fontAlgn="ctr"/>
                      <a:endParaRPr lang="id-ID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Lengkap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1079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Siak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 fontAlgn="ctr"/>
                      <a:endParaRPr lang="id-ID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d-ID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Belum</a:t>
                      </a:r>
                      <a:r>
                        <a:rPr lang="id-ID" sz="12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selesai/draf</a:t>
                      </a:r>
                      <a:endParaRPr lang="id-ID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1079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Kampar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 fontAlgn="ctr"/>
                      <a:endParaRPr lang="id-ID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lengkap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1079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Rokan Hulu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 fontAlgn="ctr"/>
                      <a:endParaRPr lang="id-ID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d-ID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hardcopy belum diterima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1079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Bengkalis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 fontAlgn="ctr"/>
                      <a:endParaRPr lang="id-ID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hardcopy belum diterima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1079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Rokan Hilir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 fontAlgn="ctr"/>
                      <a:endParaRPr lang="id-ID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hardcopy belum diterima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1079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Pekanbaru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 fontAlgn="ctr"/>
                      <a:endParaRPr lang="id-ID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hardcopy belum diterima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1079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Dumai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 fontAlgn="ctr"/>
                      <a:endParaRPr lang="id-ID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lengkap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1079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Kep.Meranti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 fontAlgn="ctr"/>
                      <a:endParaRPr lang="id-ID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d-ID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hardcopy belum diterima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107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jumlah 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d-ID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13" marR="7313" marT="7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1079">
                <a:tc gridSpan="2">
                  <a:txBody>
                    <a:bodyPr/>
                    <a:lstStyle/>
                    <a:p>
                      <a:pPr algn="ctr" fontAlgn="b"/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1079">
                <a:tc gridSpan="3">
                  <a:txBody>
                    <a:bodyPr/>
                    <a:lstStyle/>
                    <a:p>
                      <a:pPr algn="l" fontAlgn="b"/>
                      <a:r>
                        <a:rPr lang="id-ID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Keterangan :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61079">
                <a:tc gridSpan="3">
                  <a:txBody>
                    <a:bodyPr/>
                    <a:lstStyle/>
                    <a:p>
                      <a:pPr algn="l" fontAlgn="b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  = Belum diterima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61079">
                <a:tc gridSpan="3">
                  <a:txBody>
                    <a:bodyPr/>
                    <a:lstStyle/>
                    <a:p>
                      <a:pPr algn="l" fontAlgn="b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 = Sudah diterima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3619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339918" y="1047485"/>
          <a:ext cx="11629445" cy="5027308"/>
        </p:xfrm>
        <a:graphic>
          <a:graphicData uri="http://schemas.openxmlformats.org/drawingml/2006/table">
            <a:tbl>
              <a:tblPr/>
              <a:tblGrid>
                <a:gridCol w="5268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4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79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76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17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98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98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85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713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743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4511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731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1163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200" u="none" strike="noStrike" dirty="0">
                          <a:effectLst/>
                        </a:rPr>
                        <a:t>NO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200" u="none" strike="noStrike" dirty="0">
                          <a:effectLst/>
                        </a:rPr>
                        <a:t>KABUPATEN/KOTA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200" u="none" strike="noStrike" dirty="0">
                          <a:effectLst/>
                        </a:rPr>
                        <a:t>SASARAN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d-ID" sz="1200" b="1" u="none" strike="noStrike" dirty="0">
                          <a:effectLst/>
                        </a:rPr>
                        <a:t> TW 1 </a:t>
                      </a:r>
                      <a:endParaRPr lang="id-ID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d-ID" sz="1200" b="1" u="none" strike="noStrike" dirty="0">
                          <a:effectLst/>
                        </a:rPr>
                        <a:t>TW 2</a:t>
                      </a:r>
                      <a:endParaRPr lang="id-ID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d-ID" sz="1200" b="1" u="none" strike="noStrike" dirty="0">
                          <a:effectLst/>
                        </a:rPr>
                        <a:t> TW 3 </a:t>
                      </a:r>
                      <a:endParaRPr lang="id-ID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d-ID" sz="1200" b="1" u="none" strike="noStrike" dirty="0">
                          <a:effectLst/>
                        </a:rPr>
                        <a:t>TW 4</a:t>
                      </a:r>
                      <a:endParaRPr lang="id-ID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200" u="none" strike="noStrike">
                          <a:effectLst/>
                        </a:rPr>
                        <a:t>KETERANGAN</a:t>
                      </a:r>
                      <a:endParaRPr lang="id-ID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197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u="none" strike="noStrike" dirty="0">
                          <a:effectLst/>
                        </a:rPr>
                        <a:t> Realisasi kegiatan 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u="none" strike="noStrike">
                          <a:effectLst/>
                        </a:rPr>
                        <a:t> Realisasi Anggaran 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u="none" strike="noStrike">
                          <a:effectLst/>
                        </a:rPr>
                        <a:t> Realisasi kegiatan 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u="none" strike="noStrike">
                          <a:effectLst/>
                        </a:rPr>
                        <a:t> Realisasi Anggaran 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u="none" strike="noStrike">
                          <a:effectLst/>
                        </a:rPr>
                        <a:t> Realisasi kegiatan 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u="none" strike="noStrike">
                          <a:effectLst/>
                        </a:rPr>
                        <a:t> Realisasi Anggaran 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u="none" strike="noStrike">
                          <a:effectLst/>
                        </a:rPr>
                        <a:t> Realisasi kegiatan 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u="none" strike="noStrike" dirty="0">
                          <a:effectLst/>
                        </a:rPr>
                        <a:t> Realisasi Anggaran 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ctr"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42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1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>
                          <a:effectLst/>
                        </a:rPr>
                        <a:t>DUMAI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19-Mar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19-Mar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1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0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1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0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0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 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7" marR="7967" marT="7967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84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2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>
                          <a:effectLst/>
                        </a:rPr>
                        <a:t>SIAK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08-Feb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20-Sep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20-Sep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20-Sep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20-Sep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0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0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 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 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632"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3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>
                          <a:effectLst/>
                        </a:rPr>
                        <a:t>KEPULAUAN MERANTI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24 Agst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25 Agst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0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25 Agst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0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0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0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 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 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632"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4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>
                          <a:effectLst/>
                        </a:rPr>
                        <a:t>PELALAWAN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02-Jun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10-Jun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10-Jun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23 Agst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23 Agst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0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1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 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 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 dirty="0">
                          <a:effectLst/>
                        </a:rPr>
                        <a:t>belum lengkap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632"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5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>
                          <a:effectLst/>
                        </a:rPr>
                        <a:t>PEKANBARU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03-Mei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1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0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02-Sep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0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0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0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 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1632"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6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>
                          <a:effectLst/>
                        </a:rPr>
                        <a:t>INDRAGIRI HULU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29-Apr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05-Mei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05-Mei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15-Sep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15-Sep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0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0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1632"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7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>
                          <a:effectLst/>
                        </a:rPr>
                        <a:t>KAMPAR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30-Jul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10 Agst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10 Agst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10 Agst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10 Agst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0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0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 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442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8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 dirty="0">
                          <a:effectLst/>
                        </a:rPr>
                        <a:t>KUANTAN SINGINGI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0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0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0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0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0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0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0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 </a:t>
                      </a:r>
                      <a:endParaRPr lang="id-ID" sz="12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endParaRPr lang="id-ID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belum melakukan penginputan</a:t>
                      </a:r>
                      <a:endParaRPr lang="id-ID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442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9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>
                          <a:effectLst/>
                        </a:rPr>
                        <a:t>ROKAN HILIR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20-Jun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1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0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0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0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0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0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 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 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7" marR="7967" marT="7967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442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10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>
                          <a:effectLst/>
                        </a:rPr>
                        <a:t>ROKAN HULU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22-Apr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23-Apr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1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06-Okt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1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0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1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 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 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7" marR="7967" marT="7967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1632"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11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>
                          <a:effectLst/>
                        </a:rPr>
                        <a:t>BENGKALIS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28-Mei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12-Jul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12-Jul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1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1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0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0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 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 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442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12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 dirty="0">
                          <a:effectLst/>
                        </a:rPr>
                        <a:t>INDRAGIRI HILIR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1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0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0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0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0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0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0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 </a:t>
                      </a:r>
                      <a:endParaRPr lang="id-ID" sz="12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 </a:t>
                      </a:r>
                      <a:endParaRPr lang="id-ID" sz="12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belum melakukan penginputan</a:t>
                      </a:r>
                      <a:endParaRPr lang="id-ID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1632"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 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 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 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 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 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 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1632"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>
                          <a:effectLst/>
                        </a:rPr>
                        <a:t> 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b="1" u="none" strike="noStrike" dirty="0">
                          <a:effectLst/>
                        </a:rPr>
                        <a:t>JUMLAH</a:t>
                      </a:r>
                      <a:endParaRPr lang="id-ID" sz="12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11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10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7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8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7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0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2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 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 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>
                          <a:effectLst/>
                        </a:rPr>
                        <a:t> 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14429"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>
                          <a:effectLst/>
                        </a:rPr>
                        <a:t> 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2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KABUPATEN/KOTA YG MELAPOR (%)</a:t>
                      </a:r>
                      <a:endParaRPr lang="id-ID" sz="12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b="1" u="none" strike="noStrike" dirty="0">
                          <a:effectLst/>
                        </a:rPr>
                        <a:t>                92 </a:t>
                      </a:r>
                      <a:endParaRPr lang="id-ID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b="1" u="none" strike="noStrike" dirty="0">
                          <a:effectLst/>
                        </a:rPr>
                        <a:t>             83 </a:t>
                      </a:r>
                      <a:endParaRPr lang="id-ID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b="1" u="none" strike="noStrike" dirty="0">
                          <a:effectLst/>
                        </a:rPr>
                        <a:t>              58 </a:t>
                      </a:r>
                      <a:endParaRPr lang="id-ID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b="1" u="none" strike="noStrike" dirty="0">
                          <a:effectLst/>
                        </a:rPr>
                        <a:t>               67 </a:t>
                      </a:r>
                      <a:endParaRPr lang="id-ID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b="1" u="none" strike="noStrike" dirty="0">
                          <a:effectLst/>
                        </a:rPr>
                        <a:t>                58 </a:t>
                      </a:r>
                      <a:endParaRPr lang="id-ID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b="1" u="none" strike="noStrike" dirty="0">
                          <a:effectLst/>
                        </a:rPr>
                        <a:t>                  - </a:t>
                      </a:r>
                      <a:endParaRPr lang="id-ID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b="1" u="none" strike="noStrike" dirty="0">
                          <a:effectLst/>
                        </a:rPr>
                        <a:t>                17 </a:t>
                      </a:r>
                      <a:endParaRPr lang="id-ID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                  - </a:t>
                      </a:r>
                      <a:endParaRPr lang="id-ID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>
                          <a:effectLst/>
                        </a:rPr>
                        <a:t>                 - </a:t>
                      </a:r>
                      <a:endParaRPr lang="id-ID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7" marR="7967" marT="7967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049849" y="216488"/>
            <a:ext cx="83541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400" b="1" dirty="0"/>
              <a:t>ABSENSI LAPORAN SPM KABUPATEN/KOTA TW 1-3 TH 2021</a:t>
            </a:r>
          </a:p>
          <a:p>
            <a:pPr algn="ctr"/>
            <a:r>
              <a:rPr lang="id-ID" sz="2400" b="1" dirty="0"/>
              <a:t>UP DATE 14 OKTOBER 2021</a:t>
            </a:r>
          </a:p>
        </p:txBody>
      </p:sp>
      <p:sp>
        <p:nvSpPr>
          <p:cNvPr id="2" name="Rectangle 1"/>
          <p:cNvSpPr/>
          <p:nvPr/>
        </p:nvSpPr>
        <p:spPr>
          <a:xfrm>
            <a:off x="245766" y="6255914"/>
            <a:ext cx="3608167" cy="3181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1467" dirty="0"/>
              <a:t>Sumber : Aplikasi Komdat.kemkes.go.id:8080</a:t>
            </a:r>
          </a:p>
        </p:txBody>
      </p:sp>
    </p:spTree>
    <p:extLst>
      <p:ext uri="{BB962C8B-B14F-4D97-AF65-F5344CB8AC3E}">
        <p14:creationId xmlns:p14="http://schemas.microsoft.com/office/powerpoint/2010/main" val="2092223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ctr"/>
            <a:fld id="{00000000-1234-1234-1234-123412341234}" type="slidenum">
              <a:rPr lang="en" smtClean="0"/>
              <a:pPr algn="ctr"/>
              <a:t>5</a:t>
            </a:fld>
            <a:endParaRPr lang="en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350" y="234950"/>
            <a:ext cx="12204700" cy="638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703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490</Words>
  <Application>Microsoft Office PowerPoint</Application>
  <PresentationFormat>Widescreen</PresentationFormat>
  <Paragraphs>343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2. DATA DASAR TH 2020</vt:lpstr>
      <vt:lpstr>REKAP ABSENSI   PROFIL  KABUPATEN/KOTA TH.2020 ok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evaluasi</dc:creator>
  <cp:lastModifiedBy>evaluasi</cp:lastModifiedBy>
  <cp:revision>2</cp:revision>
  <dcterms:created xsi:type="dcterms:W3CDTF">2021-10-21T06:56:16Z</dcterms:created>
  <dcterms:modified xsi:type="dcterms:W3CDTF">2021-10-21T07:06:04Z</dcterms:modified>
</cp:coreProperties>
</file>